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66" r:id="rId3"/>
    <p:sldId id="258" r:id="rId4"/>
    <p:sldId id="256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DCE840-9B27-4914-A4E7-6D77ADE46914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625309-AA1E-4C4F-AB3D-AFAEB18498E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A91F98-0B88-4513-9B0D-608EB6B9752E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5C6E2D-69B0-4926-AE4C-B5876203E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1928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5594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7018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1687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9873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2960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3952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5329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4291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3978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4446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277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64669-88B0-4779-A1DC-66E34ACD794B}" type="datetimeFigureOut">
              <a:rPr lang="en-US" smtClean="0"/>
              <a:pPr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36498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74143" y="3505200"/>
            <a:ext cx="364721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an</a:t>
            </a:r>
          </a:p>
          <a:p>
            <a:pPr algn="ctr"/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effective leader?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6744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Learning To Lead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		Session </a:t>
            </a:r>
            <a:r>
              <a:rPr lang="en-US" sz="3200" b="1" dirty="0" smtClean="0">
                <a:solidFill>
                  <a:srgbClr val="FF0000"/>
                </a:solidFill>
              </a:rPr>
              <a:t>3</a:t>
            </a:r>
            <a:r>
              <a:rPr lang="en-US" b="1" dirty="0" smtClean="0">
                <a:solidFill>
                  <a:prstClr val="white"/>
                </a:solidFill>
              </a:rPr>
              <a:t>)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4521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8132163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The Bible’s Models for Leadership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Joseph		Genesis 37 – 50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Moses 		Exodus-Deuteronomy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David 		1 and 2 Samuel 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Chosen, appointed by God 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Obedient  (man after God’s own 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	heart) 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Sought God 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Trusted God  </a:t>
            </a:r>
            <a:r>
              <a:rPr lang="en-US" sz="3600" smtClean="0">
                <a:solidFill>
                  <a:srgbClr val="FFFF00"/>
                </a:solidFill>
              </a:rPr>
              <a:t>(Goliath) </a:t>
            </a:r>
            <a:endParaRPr lang="en-US" sz="3600" dirty="0" smtClean="0">
              <a:solidFill>
                <a:srgbClr val="FFFF00"/>
              </a:solidFill>
            </a:endParaRP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Failed Forward </a:t>
            </a:r>
          </a:p>
        </p:txBody>
      </p:sp>
    </p:spTree>
    <p:extLst>
      <p:ext uri="{BB962C8B-B14F-4D97-AF65-F5344CB8AC3E}">
        <p14:creationId xmlns:p14="http://schemas.microsoft.com/office/powerpoint/2010/main" xmlns="" val="4244282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7925888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The Bible’s Models for Leadership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Joseph		Genesis 37 – 50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Moses 		Exodus-Deuteronomy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David 		1 and 2 Samuel 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Nehemiah 	</a:t>
            </a:r>
            <a:r>
              <a:rPr lang="en-US" sz="3600" dirty="0" err="1" smtClean="0">
                <a:solidFill>
                  <a:srgbClr val="FFFF00"/>
                </a:solidFill>
              </a:rPr>
              <a:t>Nehemiah</a:t>
            </a:r>
            <a:r>
              <a:rPr lang="en-US" sz="3600" dirty="0" smtClean="0">
                <a:solidFill>
                  <a:srgbClr val="FFFF00"/>
                </a:solidFill>
              </a:rPr>
              <a:t> </a:t>
            </a:r>
          </a:p>
          <a:p>
            <a:r>
              <a:rPr lang="en-US" sz="3600" dirty="0" smtClean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Called by God </a:t>
            </a:r>
          </a:p>
          <a:p>
            <a:r>
              <a:rPr lang="en-US" sz="3600" dirty="0" smtClean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Vision </a:t>
            </a:r>
          </a:p>
          <a:p>
            <a:r>
              <a:rPr lang="en-US" sz="3600" dirty="0" smtClean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Communication </a:t>
            </a:r>
          </a:p>
          <a:p>
            <a:r>
              <a:rPr lang="en-US" sz="3600" dirty="0" smtClean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Problem solving </a:t>
            </a:r>
          </a:p>
          <a:p>
            <a:r>
              <a:rPr lang="en-US" sz="3600" dirty="0" smtClean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Focus </a:t>
            </a:r>
            <a:endParaRPr lang="en-US" sz="36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4282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8240461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The Bible’s Models for Leadership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Joseph		Genesis 37 – 50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Moses 		Exodus-Deuteronomy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David 		1 and 2 Samuel </a:t>
            </a:r>
            <a:endParaRPr lang="en-US" sz="3600" dirty="0" smtClean="0">
              <a:solidFill>
                <a:srgbClr val="FFFF00"/>
              </a:solidFill>
            </a:endParaRPr>
          </a:p>
          <a:p>
            <a:r>
              <a:rPr lang="en-US" sz="3600" dirty="0" smtClean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Nehemiah 	</a:t>
            </a:r>
            <a:r>
              <a:rPr lang="en-US" sz="3600" dirty="0" err="1" smtClean="0">
                <a:solidFill>
                  <a:srgbClr val="FFFF00"/>
                </a:solidFill>
              </a:rPr>
              <a:t>Nehemiah</a:t>
            </a:r>
            <a:endParaRPr lang="en-US" sz="3600" dirty="0" smtClean="0">
              <a:solidFill>
                <a:srgbClr val="FFFF00"/>
              </a:solidFill>
            </a:endParaRP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Jesus		Gospels </a:t>
            </a:r>
          </a:p>
          <a:p>
            <a:r>
              <a:rPr lang="en-US" sz="3600" dirty="0" smtClean="0">
                <a:solidFill>
                  <a:srgbClr val="FFFF00"/>
                </a:solidFill>
              </a:rPr>
              <a:t>		Chosen, appointed by the Father </a:t>
            </a:r>
          </a:p>
          <a:p>
            <a:r>
              <a:rPr lang="en-US" sz="3600" dirty="0" smtClean="0">
                <a:solidFill>
                  <a:srgbClr val="FFFF00"/>
                </a:solidFill>
              </a:rPr>
              <a:t>		Sought God </a:t>
            </a:r>
          </a:p>
          <a:p>
            <a:r>
              <a:rPr lang="en-US" sz="3600" dirty="0" smtClean="0">
                <a:solidFill>
                  <a:srgbClr val="FFFF00"/>
                </a:solidFill>
              </a:rPr>
              <a:t>		Gathered a guiding coalition </a:t>
            </a:r>
          </a:p>
          <a:p>
            <a:r>
              <a:rPr lang="en-US" sz="3600" dirty="0" smtClean="0">
                <a:solidFill>
                  <a:srgbClr val="FFFF00"/>
                </a:solidFill>
              </a:rPr>
              <a:t>		Gave a Kingdom vision </a:t>
            </a:r>
          </a:p>
          <a:p>
            <a:r>
              <a:rPr lang="en-US" sz="3600" dirty="0" smtClean="0">
                <a:solidFill>
                  <a:srgbClr val="FFFF00"/>
                </a:solidFill>
              </a:rPr>
              <a:t>		Poured himself out </a:t>
            </a:r>
          </a:p>
        </p:txBody>
      </p:sp>
    </p:spTree>
    <p:extLst>
      <p:ext uri="{BB962C8B-B14F-4D97-AF65-F5344CB8AC3E}">
        <p14:creationId xmlns:p14="http://schemas.microsoft.com/office/powerpoint/2010/main" xmlns="" val="4244282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7925888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The Bible’s Models for Leadership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Joseph		Genesis 37 – 50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Moses 		Exodus-Deuteronomy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David 		1 and 2 Samuel </a:t>
            </a:r>
            <a:endParaRPr lang="en-US" sz="3600" dirty="0" smtClean="0">
              <a:solidFill>
                <a:srgbClr val="FFFF00"/>
              </a:solidFill>
            </a:endParaRPr>
          </a:p>
          <a:p>
            <a:r>
              <a:rPr lang="en-US" sz="3600" dirty="0" smtClean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Nehemiah 	</a:t>
            </a:r>
            <a:r>
              <a:rPr lang="en-US" sz="3600" dirty="0" err="1" smtClean="0">
                <a:solidFill>
                  <a:srgbClr val="FFFF00"/>
                </a:solidFill>
              </a:rPr>
              <a:t>Nehemiah</a:t>
            </a:r>
            <a:endParaRPr lang="en-US" sz="3600" dirty="0" smtClean="0">
              <a:solidFill>
                <a:srgbClr val="FFFF00"/>
              </a:solidFill>
            </a:endParaRP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Jesus		Gospels </a:t>
            </a:r>
          </a:p>
          <a:p>
            <a:r>
              <a:rPr lang="en-US" sz="3600" dirty="0" smtClean="0">
                <a:solidFill>
                  <a:srgbClr val="FFFF00"/>
                </a:solidFill>
              </a:rPr>
              <a:t>	Apostles		Acts </a:t>
            </a:r>
          </a:p>
          <a:p>
            <a:r>
              <a:rPr lang="en-US" sz="3600" dirty="0" smtClean="0">
                <a:solidFill>
                  <a:srgbClr val="FFFF00"/>
                </a:solidFill>
              </a:rPr>
              <a:t>		Presented vision </a:t>
            </a:r>
          </a:p>
          <a:p>
            <a:r>
              <a:rPr lang="en-US" sz="3600" dirty="0" smtClean="0">
                <a:solidFill>
                  <a:srgbClr val="FFFF00"/>
                </a:solidFill>
              </a:rPr>
              <a:t>		Sacrificed themselves </a:t>
            </a:r>
          </a:p>
          <a:p>
            <a:r>
              <a:rPr lang="en-US" sz="3600" dirty="0" smtClean="0">
                <a:solidFill>
                  <a:srgbClr val="FFFF00"/>
                </a:solidFill>
              </a:rPr>
              <a:t>		Listened for God </a:t>
            </a:r>
          </a:p>
          <a:p>
            <a:r>
              <a:rPr lang="en-US" sz="3600" dirty="0" smtClean="0">
                <a:solidFill>
                  <a:srgbClr val="FFFF00"/>
                </a:solidFill>
              </a:rPr>
              <a:t>				Acts 15 </a:t>
            </a:r>
          </a:p>
        </p:txBody>
      </p:sp>
    </p:spTree>
    <p:extLst>
      <p:ext uri="{BB962C8B-B14F-4D97-AF65-F5344CB8AC3E}">
        <p14:creationId xmlns:p14="http://schemas.microsoft.com/office/powerpoint/2010/main" xmlns="" val="4244282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29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3962400"/>
            <a:ext cx="818033" cy="1433208"/>
          </a:xfrm>
          <a:prstGeom prst="rect">
            <a:avLst/>
          </a:prstGeom>
          <a:noFill/>
        </p:spPr>
      </p:pic>
      <p:pic>
        <p:nvPicPr>
          <p:cNvPr id="1031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3334" y="2971800"/>
            <a:ext cx="2622698" cy="3048000"/>
          </a:xfrm>
          <a:prstGeom prst="rect">
            <a:avLst/>
          </a:prstGeom>
          <a:noFill/>
        </p:spPr>
      </p:pic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4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8070" y="533400"/>
            <a:ext cx="8001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FF00"/>
                </a:solidFill>
              </a:rPr>
              <a:t>A leader, with all his plusses and minuses, strengths and weaknesses, interacts with a group of people to define the culture (the way things are done here) in order to develop a vision for a preferable future, and then provides the impetus for doing the actions necessary to bring about that future with plans and prayer. </a:t>
            </a:r>
          </a:p>
        </p:txBody>
      </p:sp>
    </p:spTree>
    <p:extLst>
      <p:ext uri="{BB962C8B-B14F-4D97-AF65-F5344CB8AC3E}">
        <p14:creationId xmlns:p14="http://schemas.microsoft.com/office/powerpoint/2010/main" xmlns="" val="3848140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65750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The Bible’s Models for Leadership </a:t>
            </a:r>
          </a:p>
          <a:p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2192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681629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The Bible’s Models for Leadership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Joseph		Genesis 37 – 50</a:t>
            </a:r>
          </a:p>
          <a:p>
            <a:r>
              <a:rPr lang="en-US" sz="3600" dirty="0" smtClean="0">
                <a:solidFill>
                  <a:srgbClr val="FFFF00"/>
                </a:solidFill>
              </a:rPr>
              <a:t> </a:t>
            </a:r>
          </a:p>
          <a:p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8524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1" y="304800"/>
            <a:ext cx="80772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The Bible’s Models for Leadership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Joseph		Genesis 37 – 50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Vision – Stars and Sheaves 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Competence 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Character – Potiphar’s wife 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“The Lord was with him” 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Big Picture 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	“You intended to harm me, 			but God intended it for 				good….”  50:21</a:t>
            </a:r>
          </a:p>
          <a:p>
            <a:r>
              <a:rPr lang="en-US" sz="3600" dirty="0" smtClean="0">
                <a:solidFill>
                  <a:srgbClr val="FFFF00"/>
                </a:solidFill>
              </a:rPr>
              <a:t> </a:t>
            </a:r>
          </a:p>
          <a:p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4924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803008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The Bible’s Models for Leadership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Joseph		Genesis 37 – 50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Moses 		Exodus-Deuteronomy </a:t>
            </a:r>
          </a:p>
          <a:p>
            <a:endParaRPr lang="en-US" sz="3600" dirty="0" smtClean="0">
              <a:solidFill>
                <a:srgbClr val="FFFF00"/>
              </a:solidFill>
            </a:endParaRPr>
          </a:p>
          <a:p>
            <a:r>
              <a:rPr lang="en-US" sz="3600" dirty="0" smtClean="0">
                <a:solidFill>
                  <a:srgbClr val="FFFF00"/>
                </a:solidFill>
              </a:rPr>
              <a:t> </a:t>
            </a:r>
          </a:p>
          <a:p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6336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7948779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The Bible’s Models for Leadership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Joseph		Genesis 37 – 50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Moses 		Exodus-Deuteronomy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Definite Call 	Ex. 3 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Influence of Pharaoh and Israel 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Learned from others 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	Jethro  Ex. 18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Preferable Future 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Close to God (face glowing) 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		Ex. 34-35 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3785914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7925888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The Bible’s Models for Leadership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Joseph		Genesis 37 – 50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Moses 		Exodus-Deuteronomy</a:t>
            </a:r>
          </a:p>
          <a:p>
            <a:r>
              <a:rPr lang="en-US" sz="3600" dirty="0">
                <a:solidFill>
                  <a:srgbClr val="FFFF00"/>
                </a:solidFill>
              </a:rPr>
              <a:t>	</a:t>
            </a:r>
            <a:r>
              <a:rPr lang="en-US" sz="3600" dirty="0" smtClean="0">
                <a:solidFill>
                  <a:srgbClr val="FFFF00"/>
                </a:solidFill>
              </a:rPr>
              <a:t>David 		1 and 2 Samuel  </a:t>
            </a:r>
          </a:p>
          <a:p>
            <a:endParaRPr lang="en-US" sz="3600" dirty="0" smtClean="0">
              <a:solidFill>
                <a:srgbClr val="FFFF00"/>
              </a:solidFill>
            </a:endParaRPr>
          </a:p>
          <a:p>
            <a:r>
              <a:rPr lang="en-US" sz="3600" dirty="0" smtClean="0">
                <a:solidFill>
                  <a:srgbClr val="FFFF00"/>
                </a:solidFill>
              </a:rPr>
              <a:t> </a:t>
            </a:r>
          </a:p>
          <a:p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5758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4848</TotalTime>
  <Words>128</Words>
  <Application>Microsoft Office PowerPoint</Application>
  <PresentationFormat>On-screen Show (4:3)</PresentationFormat>
  <Paragraphs>88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Authorized</cp:lastModifiedBy>
  <cp:revision>9</cp:revision>
  <dcterms:created xsi:type="dcterms:W3CDTF">2016-06-08T14:46:08Z</dcterms:created>
  <dcterms:modified xsi:type="dcterms:W3CDTF">2018-04-03T16:07:56Z</dcterms:modified>
</cp:coreProperties>
</file>