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7" r:id="rId2"/>
    <p:sldId id="266" r:id="rId3"/>
    <p:sldId id="258" r:id="rId4"/>
    <p:sldId id="256" r:id="rId5"/>
    <p:sldId id="260" r:id="rId6"/>
    <p:sldId id="261" r:id="rId7"/>
    <p:sldId id="262" r:id="rId8"/>
    <p:sldId id="263" r:id="rId9"/>
    <p:sldId id="264" r:id="rId10"/>
    <p:sldId id="265" r:id="rId11"/>
    <p:sldId id="270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DCE840-9B27-4914-A4E7-6D77ADE46914}" type="datetimeFigureOut">
              <a:rPr lang="en-US" smtClean="0"/>
              <a:pPr/>
              <a:t>4/3/2018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625309-AA1E-4C4F-AB3D-AFAEB18498E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A91F98-0B88-4513-9B0D-608EB6B9752E}" type="datetimeFigureOut">
              <a:rPr lang="en-US" smtClean="0"/>
              <a:pPr/>
              <a:t>4/3/2018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5C6E2D-69B0-4926-AE4C-B5876203E9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71928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64669-88B0-4779-A1DC-66E34ACD794B}" type="datetimeFigureOut">
              <a:rPr lang="en-US" smtClean="0"/>
              <a:pPr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FBF4-C1EE-491B-A365-3E01F6C7E5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15594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64669-88B0-4779-A1DC-66E34ACD794B}" type="datetimeFigureOut">
              <a:rPr lang="en-US" smtClean="0"/>
              <a:pPr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FBF4-C1EE-491B-A365-3E01F6C7E5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37018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64669-88B0-4779-A1DC-66E34ACD794B}" type="datetimeFigureOut">
              <a:rPr lang="en-US" smtClean="0"/>
              <a:pPr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FBF4-C1EE-491B-A365-3E01F6C7E5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01687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64669-88B0-4779-A1DC-66E34ACD794B}" type="datetimeFigureOut">
              <a:rPr lang="en-US" smtClean="0"/>
              <a:pPr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FBF4-C1EE-491B-A365-3E01F6C7E5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59873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64669-88B0-4779-A1DC-66E34ACD794B}" type="datetimeFigureOut">
              <a:rPr lang="en-US" smtClean="0"/>
              <a:pPr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FBF4-C1EE-491B-A365-3E01F6C7E5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2960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64669-88B0-4779-A1DC-66E34ACD794B}" type="datetimeFigureOut">
              <a:rPr lang="en-US" smtClean="0"/>
              <a:pPr/>
              <a:t>4/3/2018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FBF4-C1EE-491B-A365-3E01F6C7E5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3952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64669-88B0-4779-A1DC-66E34ACD794B}" type="datetimeFigureOut">
              <a:rPr lang="en-US" smtClean="0"/>
              <a:pPr/>
              <a:t>4/3/2018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FBF4-C1EE-491B-A365-3E01F6C7E5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35329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64669-88B0-4779-A1DC-66E34ACD794B}" type="datetimeFigureOut">
              <a:rPr lang="en-US" smtClean="0"/>
              <a:pPr/>
              <a:t>4/3/2018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FBF4-C1EE-491B-A365-3E01F6C7E5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74291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64669-88B0-4779-A1DC-66E34ACD794B}" type="datetimeFigureOut">
              <a:rPr lang="en-US" smtClean="0"/>
              <a:pPr/>
              <a:t>4/3/2018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FBF4-C1EE-491B-A365-3E01F6C7E5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39784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64669-88B0-4779-A1DC-66E34ACD794B}" type="datetimeFigureOut">
              <a:rPr lang="en-US" smtClean="0"/>
              <a:pPr/>
              <a:t>4/3/2018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FBF4-C1EE-491B-A365-3E01F6C7E5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14446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64669-88B0-4779-A1DC-66E34ACD794B}" type="datetimeFigureOut">
              <a:rPr lang="en-US" smtClean="0"/>
              <a:pPr/>
              <a:t>4/3/2018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FBF4-C1EE-491B-A365-3E01F6C7E5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52776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264669-88B0-4779-A1DC-66E34ACD794B}" type="datetimeFigureOut">
              <a:rPr lang="en-US" smtClean="0"/>
              <a:pPr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4FBF4-C1EE-491B-A365-3E01F6C7E5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136498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874143" y="3505200"/>
            <a:ext cx="364721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endParaRPr lang="en-US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an</a:t>
            </a:r>
          </a:p>
          <a:p>
            <a:pPr algn="ctr"/>
            <a: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effective leader?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90800" y="228600"/>
            <a:ext cx="367440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Learning To Lead</a:t>
            </a:r>
          </a:p>
          <a:p>
            <a:r>
              <a:rPr lang="en-US" sz="3200" b="1" dirty="0">
                <a:solidFill>
                  <a:srgbClr val="FF0000"/>
                </a:solidFill>
              </a:rPr>
              <a:t>		Session </a:t>
            </a:r>
            <a:r>
              <a:rPr lang="en-US" sz="3200" b="1" dirty="0" smtClean="0">
                <a:solidFill>
                  <a:srgbClr val="FF0000"/>
                </a:solidFill>
              </a:rPr>
              <a:t>3</a:t>
            </a:r>
            <a:r>
              <a:rPr lang="en-US" b="1" dirty="0" smtClean="0">
                <a:solidFill>
                  <a:prstClr val="white"/>
                </a:solidFill>
              </a:rPr>
              <a:t>)</a:t>
            </a:r>
            <a:endParaRPr lang="en-US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845213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04800"/>
            <a:ext cx="8132163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</a:rPr>
              <a:t>The Bible’s Models for Leadership</a:t>
            </a:r>
          </a:p>
          <a:p>
            <a:r>
              <a:rPr lang="en-US" sz="3600" dirty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Joseph		Genesis 37 – 50</a:t>
            </a:r>
          </a:p>
          <a:p>
            <a:r>
              <a:rPr lang="en-US" sz="3600" dirty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Moses 		Exodus-Deuteronomy</a:t>
            </a:r>
          </a:p>
          <a:p>
            <a:r>
              <a:rPr lang="en-US" sz="3600" dirty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David 		1 and 2 Samuel </a:t>
            </a:r>
          </a:p>
          <a:p>
            <a:r>
              <a:rPr lang="en-US" sz="3600" dirty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	Chosen, appointed by God </a:t>
            </a:r>
          </a:p>
          <a:p>
            <a:r>
              <a:rPr lang="en-US" sz="3600" dirty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	Obedient  (man after God’s own </a:t>
            </a:r>
          </a:p>
          <a:p>
            <a:r>
              <a:rPr lang="en-US" sz="3600" dirty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		heart) </a:t>
            </a:r>
          </a:p>
          <a:p>
            <a:r>
              <a:rPr lang="en-US" sz="3600" dirty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	Sought God </a:t>
            </a:r>
          </a:p>
          <a:p>
            <a:r>
              <a:rPr lang="en-US" sz="3600" dirty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	Trusted God  </a:t>
            </a:r>
            <a:r>
              <a:rPr lang="en-US" sz="3600" smtClean="0">
                <a:solidFill>
                  <a:srgbClr val="FFFF00"/>
                </a:solidFill>
              </a:rPr>
              <a:t>(Goliath) </a:t>
            </a:r>
            <a:endParaRPr lang="en-US" sz="3600" dirty="0" smtClean="0">
              <a:solidFill>
                <a:srgbClr val="FFFF00"/>
              </a:solidFill>
            </a:endParaRPr>
          </a:p>
          <a:p>
            <a:r>
              <a:rPr lang="en-US" sz="3600" dirty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	Failed Forward </a:t>
            </a:r>
          </a:p>
        </p:txBody>
      </p:sp>
    </p:spTree>
    <p:extLst>
      <p:ext uri="{BB962C8B-B14F-4D97-AF65-F5344CB8AC3E}">
        <p14:creationId xmlns:p14="http://schemas.microsoft.com/office/powerpoint/2010/main" xmlns="" val="42442826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04800"/>
            <a:ext cx="7925888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</a:rPr>
              <a:t>The Bible’s Models for Leadership</a:t>
            </a:r>
          </a:p>
          <a:p>
            <a:r>
              <a:rPr lang="en-US" sz="3600" dirty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Joseph		Genesis 37 – 50</a:t>
            </a:r>
          </a:p>
          <a:p>
            <a:r>
              <a:rPr lang="en-US" sz="3600" dirty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Moses 		Exodus-Deuteronomy</a:t>
            </a:r>
          </a:p>
          <a:p>
            <a:r>
              <a:rPr lang="en-US" sz="3600" dirty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David 		1 and 2 Samuel </a:t>
            </a:r>
          </a:p>
          <a:p>
            <a:r>
              <a:rPr lang="en-US" sz="3600" dirty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Nehemiah 	</a:t>
            </a:r>
            <a:r>
              <a:rPr lang="en-US" sz="3600" dirty="0" err="1" smtClean="0">
                <a:solidFill>
                  <a:srgbClr val="FFFF00"/>
                </a:solidFill>
              </a:rPr>
              <a:t>Nehemiah</a:t>
            </a:r>
            <a:r>
              <a:rPr lang="en-US" sz="3600" dirty="0" smtClean="0">
                <a:solidFill>
                  <a:srgbClr val="FFFF00"/>
                </a:solidFill>
              </a:rPr>
              <a:t> 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	Called by God 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	Vision 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	Communication 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	Problem solving 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	Focus </a:t>
            </a:r>
            <a:endParaRPr lang="en-US" sz="3600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42826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04800"/>
            <a:ext cx="8240461" cy="61863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</a:rPr>
              <a:t>The Bible’s Models for Leadership</a:t>
            </a:r>
          </a:p>
          <a:p>
            <a:r>
              <a:rPr lang="en-US" sz="3600" dirty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Joseph		Genesis 37 – 50</a:t>
            </a:r>
          </a:p>
          <a:p>
            <a:r>
              <a:rPr lang="en-US" sz="3600" dirty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Moses 		Exodus-Deuteronomy</a:t>
            </a:r>
          </a:p>
          <a:p>
            <a:r>
              <a:rPr lang="en-US" sz="3600" dirty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David 		1 and 2 Samuel </a:t>
            </a:r>
            <a:endParaRPr lang="en-US" sz="3600" dirty="0" smtClean="0">
              <a:solidFill>
                <a:srgbClr val="FFFF00"/>
              </a:solidFill>
            </a:endParaRPr>
          </a:p>
          <a:p>
            <a:r>
              <a:rPr lang="en-US" sz="3600" dirty="0" smtClean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Nehemiah 	</a:t>
            </a:r>
            <a:r>
              <a:rPr lang="en-US" sz="3600" dirty="0" err="1" smtClean="0">
                <a:solidFill>
                  <a:srgbClr val="FFFF00"/>
                </a:solidFill>
              </a:rPr>
              <a:t>Nehemiah</a:t>
            </a:r>
            <a:endParaRPr lang="en-US" sz="3600" dirty="0" smtClean="0">
              <a:solidFill>
                <a:srgbClr val="FFFF00"/>
              </a:solidFill>
            </a:endParaRPr>
          </a:p>
          <a:p>
            <a:r>
              <a:rPr lang="en-US" sz="3600" dirty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Jesus		Gospels 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		Chosen, appointed by the Father 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		Sought God 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		Gathered a guiding coalition 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		Gave a Kingdom vision 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		Poured himself out </a:t>
            </a:r>
          </a:p>
        </p:txBody>
      </p:sp>
    </p:spTree>
    <p:extLst>
      <p:ext uri="{BB962C8B-B14F-4D97-AF65-F5344CB8AC3E}">
        <p14:creationId xmlns:p14="http://schemas.microsoft.com/office/powerpoint/2010/main" xmlns="" val="42442826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04800"/>
            <a:ext cx="7925888" cy="61863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</a:rPr>
              <a:t>The Bible’s Models for Leadership</a:t>
            </a:r>
          </a:p>
          <a:p>
            <a:r>
              <a:rPr lang="en-US" sz="3600" dirty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Joseph		Genesis 37 – 50</a:t>
            </a:r>
          </a:p>
          <a:p>
            <a:r>
              <a:rPr lang="en-US" sz="3600" dirty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Moses 		Exodus-Deuteronomy</a:t>
            </a:r>
          </a:p>
          <a:p>
            <a:r>
              <a:rPr lang="en-US" sz="3600" dirty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David 		1 and 2 Samuel </a:t>
            </a:r>
            <a:endParaRPr lang="en-US" sz="3600" dirty="0" smtClean="0">
              <a:solidFill>
                <a:srgbClr val="FFFF00"/>
              </a:solidFill>
            </a:endParaRPr>
          </a:p>
          <a:p>
            <a:r>
              <a:rPr lang="en-US" sz="3600" dirty="0" smtClean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Nehemiah 	</a:t>
            </a:r>
            <a:r>
              <a:rPr lang="en-US" sz="3600" dirty="0" err="1" smtClean="0">
                <a:solidFill>
                  <a:srgbClr val="FFFF00"/>
                </a:solidFill>
              </a:rPr>
              <a:t>Nehemiah</a:t>
            </a:r>
            <a:endParaRPr lang="en-US" sz="3600" dirty="0" smtClean="0">
              <a:solidFill>
                <a:srgbClr val="FFFF00"/>
              </a:solidFill>
            </a:endParaRPr>
          </a:p>
          <a:p>
            <a:r>
              <a:rPr lang="en-US" sz="3600" dirty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Jesus		Gospels 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	Apostles		Acts 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		Presented vision 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		Sacrificed themselves 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		Listened for God 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				Acts 15 </a:t>
            </a:r>
          </a:p>
        </p:txBody>
      </p:sp>
    </p:spTree>
    <p:extLst>
      <p:ext uri="{BB962C8B-B14F-4D97-AF65-F5344CB8AC3E}">
        <p14:creationId xmlns:p14="http://schemas.microsoft.com/office/powerpoint/2010/main" xmlns="" val="4244282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1219200" y="762000"/>
            <a:ext cx="6019800" cy="5791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				</a:t>
            </a:r>
            <a:endParaRPr lang="en-US" dirty="0"/>
          </a:p>
        </p:txBody>
      </p:sp>
      <p:pic>
        <p:nvPicPr>
          <p:cNvPr id="1029" name="Picture 5" descr="http://clipartix.com/wp-content/uploads/2016/05/Clipart-stick-figure-walki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3962400"/>
            <a:ext cx="818033" cy="1433208"/>
          </a:xfrm>
          <a:prstGeom prst="rect">
            <a:avLst/>
          </a:prstGeom>
          <a:noFill/>
        </p:spPr>
      </p:pic>
      <p:pic>
        <p:nvPicPr>
          <p:cNvPr id="1031" name="Picture 7" descr="http://open.lib.umn.edu/organizationalbehavior/wp-content/uploads/sites/197/2016/11/e9888520a7799461ac9e2a38869a3b2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93334" y="2971800"/>
            <a:ext cx="2622698" cy="3048000"/>
          </a:xfrm>
          <a:prstGeom prst="rect">
            <a:avLst/>
          </a:prstGeom>
          <a:noFill/>
        </p:spPr>
      </p:pic>
      <p:pic>
        <p:nvPicPr>
          <p:cNvPr id="1033" name="Picture 9" descr="http://www.futurist.com/wp-content/uploads/2015/07/4-Star-to-Steer-By-1024x768.jpg"/>
          <p:cNvPicPr>
            <a:picLocks noChangeAspect="1" noChangeArrowheads="1"/>
          </p:cNvPicPr>
          <p:nvPr/>
        </p:nvPicPr>
        <p:blipFill>
          <a:blip r:embed="rId4" cstate="print"/>
          <a:srcRect l="18750" t="7143" r="16964" b="10714"/>
          <a:stretch>
            <a:fillRect/>
          </a:stretch>
        </p:blipFill>
        <p:spPr bwMode="auto">
          <a:xfrm>
            <a:off x="6477000" y="1676400"/>
            <a:ext cx="1600200" cy="1533525"/>
          </a:xfrm>
          <a:prstGeom prst="rect">
            <a:avLst/>
          </a:prstGeom>
          <a:noFill/>
        </p:spPr>
      </p:pic>
      <p:sp>
        <p:nvSpPr>
          <p:cNvPr id="10" name="Bent-Up Arrow 9"/>
          <p:cNvSpPr/>
          <p:nvPr/>
        </p:nvSpPr>
        <p:spPr>
          <a:xfrm>
            <a:off x="5105400" y="3124200"/>
            <a:ext cx="2514600" cy="685800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Callout 7"/>
          <p:cNvSpPr/>
          <p:nvPr/>
        </p:nvSpPr>
        <p:spPr>
          <a:xfrm>
            <a:off x="7543800" y="3048000"/>
            <a:ext cx="1600200" cy="1066800"/>
          </a:xfrm>
          <a:prstGeom prst="right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Prayer and Planning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95400" y="3581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Leader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76600" y="2743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Culture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62600" y="2590800"/>
            <a:ext cx="755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Vision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8070" y="533400"/>
            <a:ext cx="8001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FF00"/>
                </a:solidFill>
              </a:rPr>
              <a:t>A leader, with all his plusses and minuses, strengths and weaknesses, interacts with a group of people to define the culture (the way things are done here) in order to develop a vision for a preferable future, and then provides the impetus for doing the actions necessary to bring about that future with plans and prayer. </a:t>
            </a:r>
          </a:p>
        </p:txBody>
      </p:sp>
    </p:spTree>
    <p:extLst>
      <p:ext uri="{BB962C8B-B14F-4D97-AF65-F5344CB8AC3E}">
        <p14:creationId xmlns:p14="http://schemas.microsoft.com/office/powerpoint/2010/main" xmlns="" val="3848140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04800"/>
            <a:ext cx="657500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</a:rPr>
              <a:t>The Bible’s Models for Leadership </a:t>
            </a:r>
          </a:p>
          <a:p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82192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04800"/>
            <a:ext cx="681629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</a:rPr>
              <a:t>The Bible’s Models for Leadership</a:t>
            </a:r>
          </a:p>
          <a:p>
            <a:r>
              <a:rPr lang="en-US" sz="3600" dirty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Joseph		Genesis 37 – 50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 </a:t>
            </a:r>
          </a:p>
          <a:p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8524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1" y="304800"/>
            <a:ext cx="80772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</a:rPr>
              <a:t>The Bible’s Models for Leadership</a:t>
            </a:r>
          </a:p>
          <a:p>
            <a:r>
              <a:rPr lang="en-US" sz="3600" dirty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Joseph		Genesis 37 – 50</a:t>
            </a:r>
          </a:p>
          <a:p>
            <a:r>
              <a:rPr lang="en-US" sz="3600" dirty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	Vision – Stars and Sheaves </a:t>
            </a:r>
          </a:p>
          <a:p>
            <a:r>
              <a:rPr lang="en-US" sz="3600" dirty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	Competence </a:t>
            </a:r>
          </a:p>
          <a:p>
            <a:r>
              <a:rPr lang="en-US" sz="3600" dirty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	Character – Potiphar’s wife </a:t>
            </a:r>
          </a:p>
          <a:p>
            <a:r>
              <a:rPr lang="en-US" sz="3600" dirty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	“The Lord was with him” </a:t>
            </a:r>
          </a:p>
          <a:p>
            <a:r>
              <a:rPr lang="en-US" sz="3600" dirty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	Big Picture </a:t>
            </a:r>
          </a:p>
          <a:p>
            <a:r>
              <a:rPr lang="en-US" sz="3600" dirty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		“You intended to harm me, 			but God intended it for 				good….”  50:21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 </a:t>
            </a:r>
          </a:p>
          <a:p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74924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04800"/>
            <a:ext cx="8030083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</a:rPr>
              <a:t>The Bible’s Models for Leadership</a:t>
            </a:r>
          </a:p>
          <a:p>
            <a:r>
              <a:rPr lang="en-US" sz="3600" dirty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Joseph		Genesis 37 – 50</a:t>
            </a:r>
          </a:p>
          <a:p>
            <a:r>
              <a:rPr lang="en-US" sz="3600" dirty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Moses 		Exodus-Deuteronomy </a:t>
            </a:r>
          </a:p>
          <a:p>
            <a:endParaRPr lang="en-US" sz="3600" dirty="0" smtClean="0">
              <a:solidFill>
                <a:srgbClr val="FFFF00"/>
              </a:solidFill>
            </a:endParaRPr>
          </a:p>
          <a:p>
            <a:r>
              <a:rPr lang="en-US" sz="3600" dirty="0" smtClean="0">
                <a:solidFill>
                  <a:srgbClr val="FFFF00"/>
                </a:solidFill>
              </a:rPr>
              <a:t> </a:t>
            </a:r>
          </a:p>
          <a:p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463361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04800"/>
            <a:ext cx="7948779" cy="61863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</a:rPr>
              <a:t>The Bible’s Models for Leadership</a:t>
            </a:r>
          </a:p>
          <a:p>
            <a:r>
              <a:rPr lang="en-US" sz="3600" dirty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Joseph		Genesis 37 – 50</a:t>
            </a:r>
          </a:p>
          <a:p>
            <a:r>
              <a:rPr lang="en-US" sz="3600" dirty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Moses 		Exodus-Deuteronomy</a:t>
            </a:r>
          </a:p>
          <a:p>
            <a:r>
              <a:rPr lang="en-US" sz="3600" dirty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	Definite Call 	Ex. 3 </a:t>
            </a:r>
          </a:p>
          <a:p>
            <a:r>
              <a:rPr lang="en-US" sz="3600" dirty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	Influence of Pharaoh and Israel </a:t>
            </a:r>
          </a:p>
          <a:p>
            <a:r>
              <a:rPr lang="en-US" sz="3600" dirty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	Learned from others </a:t>
            </a:r>
          </a:p>
          <a:p>
            <a:r>
              <a:rPr lang="en-US" sz="3600" dirty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		Jethro  Ex. 18</a:t>
            </a:r>
          </a:p>
          <a:p>
            <a:r>
              <a:rPr lang="en-US" sz="3600" dirty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	Preferable Future </a:t>
            </a:r>
          </a:p>
          <a:p>
            <a:r>
              <a:rPr lang="en-US" sz="3600" dirty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	Close to God (face glowing) </a:t>
            </a:r>
          </a:p>
          <a:p>
            <a:r>
              <a:rPr lang="en-US" sz="3600" dirty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			Ex. 34-35 </a:t>
            </a:r>
          </a:p>
          <a:p>
            <a:r>
              <a:rPr lang="en-US" sz="3600" dirty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xmlns="" val="37859148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04800"/>
            <a:ext cx="7925888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</a:rPr>
              <a:t>The Bible’s Models for Leadership</a:t>
            </a:r>
          </a:p>
          <a:p>
            <a:r>
              <a:rPr lang="en-US" sz="3600" dirty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Joseph		Genesis 37 – 50</a:t>
            </a:r>
          </a:p>
          <a:p>
            <a:r>
              <a:rPr lang="en-US" sz="3600" dirty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Moses 		Exodus-Deuteronomy</a:t>
            </a:r>
          </a:p>
          <a:p>
            <a:r>
              <a:rPr lang="en-US" sz="3600" dirty="0">
                <a:solidFill>
                  <a:srgbClr val="FFFF00"/>
                </a:solidFill>
              </a:rPr>
              <a:t>	</a:t>
            </a:r>
            <a:r>
              <a:rPr lang="en-US" sz="3600" dirty="0" smtClean="0">
                <a:solidFill>
                  <a:srgbClr val="FFFF00"/>
                </a:solidFill>
              </a:rPr>
              <a:t>David 		1 and 2 Samuel  </a:t>
            </a:r>
          </a:p>
          <a:p>
            <a:endParaRPr lang="en-US" sz="3600" dirty="0" smtClean="0">
              <a:solidFill>
                <a:srgbClr val="FFFF00"/>
              </a:solidFill>
            </a:endParaRPr>
          </a:p>
          <a:p>
            <a:r>
              <a:rPr lang="en-US" sz="3600" dirty="0" smtClean="0">
                <a:solidFill>
                  <a:srgbClr val="FFFF00"/>
                </a:solidFill>
              </a:rPr>
              <a:t> </a:t>
            </a:r>
          </a:p>
          <a:p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57587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4848</TotalTime>
  <Words>128</Words>
  <Application>Microsoft Office PowerPoint</Application>
  <PresentationFormat>On-screen Show (4:3)</PresentationFormat>
  <Paragraphs>88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Bruce Ballast</dc:creator>
  <cp:lastModifiedBy>Authorized</cp:lastModifiedBy>
  <cp:revision>9</cp:revision>
  <dcterms:created xsi:type="dcterms:W3CDTF">2016-06-08T14:46:08Z</dcterms:created>
  <dcterms:modified xsi:type="dcterms:W3CDTF">2018-04-03T16:07:56Z</dcterms:modified>
</cp:coreProperties>
</file>