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63" r:id="rId2"/>
    <p:sldId id="519" r:id="rId3"/>
    <p:sldId id="360" r:id="rId4"/>
    <p:sldId id="368" r:id="rId5"/>
    <p:sldId id="369" r:id="rId6"/>
    <p:sldId id="370" r:id="rId7"/>
    <p:sldId id="371" r:id="rId8"/>
    <p:sldId id="3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42D40-F275-45C5-92A1-DEDD1203D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4570" y="502626"/>
            <a:ext cx="5773420" cy="4429272"/>
          </a:xfrm>
        </p:spPr>
        <p:txBody>
          <a:bodyPr>
            <a:normAutofit/>
          </a:bodyPr>
          <a:lstStyle/>
          <a:p>
            <a:r>
              <a:rPr lang="en-US" sz="20000" dirty="0"/>
              <a:t>		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784D07-866F-42D9-ACD7-9C208AD5A5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4272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81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76855-49DB-4A22-B019-B6044ABBC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</p:spPr>
        <p:txBody>
          <a:bodyPr/>
          <a:lstStyle/>
          <a:p>
            <a:r>
              <a:rPr lang="en-US" dirty="0"/>
              <a:t>Paired  letters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22870-EC9D-4436-B5CF-CD5927766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ow</a:t>
            </a:r>
            <a:r>
              <a:rPr lang="en-US" dirty="0"/>
              <a:t>		</a:t>
            </a:r>
            <a:r>
              <a:rPr lang="en-US" b="1" u="sng" dirty="0"/>
              <a:t>ow</a:t>
            </a:r>
            <a:r>
              <a:rPr lang="en-US" dirty="0"/>
              <a:t>			</a:t>
            </a:r>
            <a:r>
              <a:rPr lang="en-US" b="1" u="sng" dirty="0"/>
              <a:t>oi</a:t>
            </a:r>
            <a:r>
              <a:rPr lang="en-US" dirty="0"/>
              <a:t>		</a:t>
            </a:r>
            <a:r>
              <a:rPr lang="en-US" b="1" u="sng" dirty="0"/>
              <a:t>oy</a:t>
            </a:r>
          </a:p>
          <a:p>
            <a:r>
              <a:rPr lang="en-US" dirty="0"/>
              <a:t>cow		snow		oil		toy</a:t>
            </a:r>
          </a:p>
          <a:p>
            <a:r>
              <a:rPr lang="en-US" dirty="0"/>
              <a:t>how		blow		boil		Roy</a:t>
            </a:r>
          </a:p>
          <a:p>
            <a:r>
              <a:rPr lang="en-US" dirty="0"/>
              <a:t>now		know		</a:t>
            </a:r>
          </a:p>
        </p:txBody>
      </p:sp>
    </p:spTree>
    <p:extLst>
      <p:ext uri="{BB962C8B-B14F-4D97-AF65-F5344CB8AC3E}">
        <p14:creationId xmlns:p14="http://schemas.microsoft.com/office/powerpoint/2010/main" val="411880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F6894-9257-4334-AEB5-2F945BE89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with paired vowels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2EEE2-09FC-4A37-9696-F9AC586A7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cow	1.  The black and brown cow were 			taken to slaughter.</a:t>
            </a:r>
          </a:p>
          <a:p>
            <a:r>
              <a:rPr lang="en-US" dirty="0"/>
              <a:t>snow	2.  I could see two boys 					snowboarding down the steep hill.</a:t>
            </a:r>
          </a:p>
          <a:p>
            <a:r>
              <a:rPr lang="en-US" dirty="0"/>
              <a:t>oil		3.  As the ship sank the oil </a:t>
            </a:r>
            <a:r>
              <a:rPr lang="en-US" dirty="0" err="1"/>
              <a:t>woosed</a:t>
            </a:r>
            <a:r>
              <a:rPr lang="en-US" dirty="0"/>
              <a:t> 			out of the engine into the ocean 			and polluted the water.</a:t>
            </a:r>
          </a:p>
          <a:p>
            <a:r>
              <a:rPr lang="en-US" dirty="0"/>
              <a:t>toy	4.  Many of the toys sold at stores 			were recalled because some parts 			were a danger to children.</a:t>
            </a:r>
          </a:p>
        </p:txBody>
      </p:sp>
    </p:spTree>
    <p:extLst>
      <p:ext uri="{BB962C8B-B14F-4D97-AF65-F5344CB8AC3E}">
        <p14:creationId xmlns:p14="http://schemas.microsoft.com/office/powerpoint/2010/main" val="252042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145D9-6338-46B7-A9AD-1867C1C2B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7:  Writing sentences 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FD7B5-E2D8-4D0E-85F9-2E4250835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1355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how	1.____________________________________.</a:t>
            </a:r>
          </a:p>
          <a:p>
            <a:endParaRPr lang="en-US" dirty="0"/>
          </a:p>
          <a:p>
            <a:r>
              <a:rPr lang="en-US" dirty="0"/>
              <a:t>now	2.____________________________________.</a:t>
            </a:r>
          </a:p>
          <a:p>
            <a:endParaRPr lang="en-US" dirty="0"/>
          </a:p>
          <a:p>
            <a:r>
              <a:rPr lang="en-US" dirty="0"/>
              <a:t>blow	3.____________________________________.</a:t>
            </a:r>
          </a:p>
          <a:p>
            <a:endParaRPr lang="en-US" dirty="0"/>
          </a:p>
          <a:p>
            <a:r>
              <a:rPr lang="en-US" dirty="0"/>
              <a:t>know	4.____________________________________.</a:t>
            </a:r>
          </a:p>
          <a:p>
            <a:endParaRPr lang="en-US" dirty="0"/>
          </a:p>
          <a:p>
            <a:r>
              <a:rPr lang="en-US" dirty="0"/>
              <a:t>boil	5.____________________________________.</a:t>
            </a:r>
          </a:p>
          <a:p>
            <a:endParaRPr lang="en-US" dirty="0"/>
          </a:p>
          <a:p>
            <a:r>
              <a:rPr lang="en-US" dirty="0"/>
              <a:t>boy	6.____________________________________.</a:t>
            </a:r>
          </a:p>
          <a:p>
            <a:endParaRPr lang="en-US" dirty="0"/>
          </a:p>
          <a:p>
            <a:r>
              <a:rPr lang="en-US" dirty="0"/>
              <a:t>Roy	7.____________________________________.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22886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56B4F-679D-4806-99EF-E3F86DD5C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Paired  letters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2DEBE-CD14-450B-BA5B-EABC83CE2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/>
              <a:t>ew</a:t>
            </a:r>
            <a:r>
              <a:rPr lang="en-US" dirty="0"/>
              <a:t>			</a:t>
            </a:r>
            <a:r>
              <a:rPr lang="en-US" b="1" u="sng" dirty="0" err="1"/>
              <a:t>igh</a:t>
            </a:r>
            <a:r>
              <a:rPr lang="en-US" b="1" u="sng" dirty="0"/>
              <a:t> – long </a:t>
            </a:r>
            <a:r>
              <a:rPr lang="en-US" b="1" u="sng" dirty="0" err="1"/>
              <a:t>i</a:t>
            </a:r>
            <a:endParaRPr lang="en-US" b="1" u="sng" dirty="0"/>
          </a:p>
          <a:p>
            <a:r>
              <a:rPr lang="en-US" dirty="0"/>
              <a:t>few			night</a:t>
            </a:r>
          </a:p>
          <a:p>
            <a:r>
              <a:rPr lang="en-US" dirty="0"/>
              <a:t>chew			light</a:t>
            </a:r>
          </a:p>
          <a:p>
            <a:r>
              <a:rPr lang="en-US" dirty="0"/>
              <a:t>new			high</a:t>
            </a:r>
          </a:p>
          <a:p>
            <a:r>
              <a:rPr lang="en-US" dirty="0"/>
              <a:t>knew			fight	</a:t>
            </a:r>
          </a:p>
        </p:txBody>
      </p:sp>
    </p:spTree>
    <p:extLst>
      <p:ext uri="{BB962C8B-B14F-4D97-AF65-F5344CB8AC3E}">
        <p14:creationId xmlns:p14="http://schemas.microsoft.com/office/powerpoint/2010/main" val="2368851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D98B3-2ECA-4244-9FFF-4B929808B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304800"/>
            <a:ext cx="9997440" cy="1143000"/>
          </a:xfrm>
        </p:spPr>
        <p:txBody>
          <a:bodyPr/>
          <a:lstStyle/>
          <a:p>
            <a:r>
              <a:rPr lang="en-US" dirty="0"/>
              <a:t>Sentences with paired letters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D25CA-92D8-4A79-A3AE-489ED1404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	1.  I got some new tennis shoes for track. </a:t>
            </a:r>
          </a:p>
          <a:p>
            <a:r>
              <a:rPr lang="en-US" dirty="0"/>
              <a:t>knew	2.  She knew about the final exam, but 		did not study for it.</a:t>
            </a:r>
          </a:p>
          <a:p>
            <a:r>
              <a:rPr lang="en-US" dirty="0"/>
              <a:t>night 	3.  Last night we went to the concert to 		see Lady Ga </a:t>
            </a:r>
            <a:r>
              <a:rPr lang="en-US" dirty="0" err="1"/>
              <a:t>Ga</a:t>
            </a:r>
            <a:r>
              <a:rPr lang="en-US" dirty="0"/>
              <a:t> sing.</a:t>
            </a:r>
          </a:p>
          <a:p>
            <a:r>
              <a:rPr lang="en-US" dirty="0"/>
              <a:t>light	4.  The headlights from my car turned off 		while I was driving.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85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E66BC-E5E9-4D91-AD1B-5C7FFD4DB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8:  Writing sentences 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09E4B-B5A3-4F32-B20F-2B5D9824A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few		1.________________________________.</a:t>
            </a:r>
          </a:p>
          <a:p>
            <a:endParaRPr lang="en-US" dirty="0"/>
          </a:p>
          <a:p>
            <a:r>
              <a:rPr lang="en-US" dirty="0"/>
              <a:t>chew		2.________________________________.</a:t>
            </a:r>
          </a:p>
          <a:p>
            <a:endParaRPr lang="en-US" dirty="0"/>
          </a:p>
          <a:p>
            <a:r>
              <a:rPr lang="en-US" dirty="0"/>
              <a:t>high		3.________________________________.</a:t>
            </a:r>
          </a:p>
          <a:p>
            <a:endParaRPr lang="en-US" dirty="0"/>
          </a:p>
          <a:p>
            <a:r>
              <a:rPr lang="en-US" dirty="0"/>
              <a:t>fight		4.________________________________.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8962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1</TotalTime>
  <Words>40</Words>
  <Application>Microsoft Office PowerPoint</Application>
  <PresentationFormat>Widescreen</PresentationFormat>
  <Paragraphs>47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Idea design template</vt:lpstr>
      <vt:lpstr>Middle and High School</vt:lpstr>
      <vt:lpstr>  10</vt:lpstr>
      <vt:lpstr>Paired  letters</vt:lpstr>
      <vt:lpstr>Sentences with paired vowels</vt:lpstr>
      <vt:lpstr>Practice 7:  Writing sentences on your own</vt:lpstr>
      <vt:lpstr>Paired  letters</vt:lpstr>
      <vt:lpstr>Sentences with paired letters</vt:lpstr>
      <vt:lpstr>Practice 8:  Writing sentences on your own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2018-05-07T14:35:59Z</dcterms:modified>
</cp:coreProperties>
</file>