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63" r:id="rId3"/>
    <p:sldId id="264" r:id="rId4"/>
    <p:sldId id="265" r:id="rId5"/>
    <p:sldId id="266" r:id="rId6"/>
    <p:sldId id="278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92" r:id="rId16"/>
    <p:sldId id="27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101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62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4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205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437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122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327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495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73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09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3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6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90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473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53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2B94197-AF97-4B96-A1CE-9E2DDE833A3E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BD52A94-85DA-4377-923B-C2060A235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0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2840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РІШЕННЯ СИНОПТИЧНОЇ ПРОБЛЕМИ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sz="2400" dirty="0"/>
              <a:t>БОГ ПЕРЕБУВАВ У БІБЛІЙНИХ АВТОРАХ</a:t>
            </a:r>
          </a:p>
          <a:p>
            <a:r>
              <a:rPr lang="uk-UA" sz="2400" dirty="0"/>
              <a:t>ІСУС, </a:t>
            </a:r>
            <a:r>
              <a:rPr lang="uk-UA" sz="2400" dirty="0" err="1" smtClean="0"/>
              <a:t>ОБІЦЯв</a:t>
            </a:r>
            <a:r>
              <a:rPr lang="uk-UA" sz="2400" dirty="0" smtClean="0"/>
              <a:t> </a:t>
            </a:r>
            <a:r>
              <a:rPr lang="uk-UA" sz="2400" dirty="0"/>
              <a:t>АПОСТОЛАМ НАДПРИРОДНЮ ДОПОМОГУ </a:t>
            </a:r>
          </a:p>
          <a:p>
            <a:r>
              <a:rPr lang="uk-UA" sz="2400" dirty="0"/>
              <a:t>ВОНИ МАЛИ БЕЗПОСЕРЕДНЄ ЗНАННЯ ПРО ТЕ, ЩО ВІДБУЛОСЯ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89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8712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РІШЕННЯ СИНОПТИЧНОЇ ПРОБЛЕМИ</a:t>
            </a:r>
            <a:endParaRPr lang="ru-RU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2" y="2355415"/>
            <a:ext cx="5516878" cy="3424107"/>
          </a:xfrm>
        </p:spPr>
        <p:txBody>
          <a:bodyPr>
            <a:normAutofit lnSpcReduction="10000"/>
          </a:bodyPr>
          <a:lstStyle/>
          <a:p>
            <a:r>
              <a:rPr lang="uk-UA" sz="2200" dirty="0"/>
              <a:t>САМІ ЄВАНГЕЛІЯ ПРЕДСТАВЛЯЮТЬСЯ ЯК РОЗПОВІДЬ ОЧЕВИДЦІВ </a:t>
            </a:r>
          </a:p>
          <a:p>
            <a:r>
              <a:rPr lang="uk-UA" sz="2200" dirty="0"/>
              <a:t>ВОНИ МАЛИ ПРЯМІ ДЖЕРЕЛА (ЛУКА МАВ ПАВЛА, А МАРК МАВ ПЕТРА, КОТРІ БУЛИ ОЧЕВИДЦЯМИ ТОГО, ЩО ВІДБУВАЛОСЯ)</a:t>
            </a:r>
          </a:p>
          <a:p>
            <a:pPr marL="0" indent="0">
              <a:buNone/>
            </a:pPr>
            <a:r>
              <a:rPr lang="uk-UA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88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280389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РІШЕННЯ СИНОПТИЧНОЇ ПРОБЛЕМИ</a:t>
            </a:r>
            <a:endParaRPr lang="ru-RU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ВОНИ МАЛИ ДУХА СВЯТОГО, КОТРИЙ ДАВ ЇМ ПРЯМЕ ОДКРОВЕННЯ ВІДОМОСТЕЙ, КОТРИХ В НИХ НЕ БУЛО (НАПРИКЛАД СПОКУСА ІСУСА, </a:t>
            </a:r>
            <a:r>
              <a:rPr lang="uk-UA" dirty="0" err="1"/>
              <a:t>ГЕфСИМАНСЬКИЙ</a:t>
            </a:r>
            <a:r>
              <a:rPr lang="uk-UA" dirty="0"/>
              <a:t> САД), (ДИВ. ІВАНА 16:13; 14:26)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3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280389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РІШЕННЯ СИНОПТИЧНОЇ ПРОБЛЕМИ</a:t>
            </a:r>
            <a:endParaRPr lang="ru-RU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sz="2400" dirty="0"/>
              <a:t>ІСТОРІЯ ЦЕРКВИ ПРОТЯГОМ ПОНАД 1700 РОКІВ РОЗУМІЛА ЦЕ ТАКИМ ЧИНОМ, й ЦЕ БУЛО ЗНАЧНО БЛИЖЧЕ ДО ДЖЕРЕЛ ЄВАНГЕЛІЙ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632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35637"/>
            <a:ext cx="10972800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ОГЛЯД НОВОГО ЗАПОВІТУ – ІСТОРИЧНІ КНИГИ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sz="2400" dirty="0"/>
          </a:p>
          <a:p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118994"/>
            <a:ext cx="5989320" cy="4055271"/>
          </a:xfrm>
        </p:spPr>
        <p:txBody>
          <a:bodyPr>
            <a:normAutofit fontScale="92500"/>
          </a:bodyPr>
          <a:lstStyle/>
          <a:p>
            <a:r>
              <a:rPr lang="uk-UA" sz="2400" dirty="0"/>
              <a:t>ЄВАНГЕЛІЄ ВІД МАТВІЯ ПРЕДСТАВЛЯЄ ХРИСТА ЯК ЦАРЯ</a:t>
            </a:r>
          </a:p>
          <a:p>
            <a:r>
              <a:rPr lang="uk-UA" sz="2400" dirty="0"/>
              <a:t>ЄВАНГЕЛІЄ ВІД МАРКА ПРЕДСТАВЛЯЄ ХРИСТА ЯК СЛУЖИТЕЛЯ</a:t>
            </a:r>
          </a:p>
          <a:p>
            <a:r>
              <a:rPr lang="uk-UA" sz="2400" dirty="0"/>
              <a:t>ЄВАНГЕЛІЄ ВІД ЛУКИ ПРЕДСТАВЛЯЄ ХРИСТА ЯК СИНА ЛЮДСЬКОГО</a:t>
            </a:r>
          </a:p>
          <a:p>
            <a:r>
              <a:rPr lang="uk-UA" sz="2400" dirty="0"/>
              <a:t>ЄВАНГЕЛІЄ ВІД ІВАНА ПРЕДСТАВЛЯЄ ХРИСТА ЯК СИНА БОЖОГО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4" y="2502062"/>
            <a:ext cx="4937649" cy="328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20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35637"/>
            <a:ext cx="10972800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ОГЛЯД НОВОГО ЗАПОВІТУ – ІСТОРИЧНІ КНИГИ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sz="2400" dirty="0"/>
          </a:p>
          <a:p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118994"/>
            <a:ext cx="5989320" cy="4055271"/>
          </a:xfrm>
        </p:spPr>
        <p:txBody>
          <a:bodyPr/>
          <a:lstStyle/>
          <a:p>
            <a:r>
              <a:rPr lang="uk-UA" sz="2400" dirty="0"/>
              <a:t>ДІЇ АПОСТОЛІВ ІСТОРІЯ ПОШИРЕННЯ ПЕРШОЇ ЦЕРКВИ.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4" y="2502062"/>
            <a:ext cx="4937649" cy="328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3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522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ЖАНРИ КНИГ НОВОГО ЗАПОВІТУ: ПОСЛАННЯ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344478" y="2142885"/>
            <a:ext cx="5715000" cy="3872391"/>
          </a:xfrm>
        </p:spPr>
        <p:txBody>
          <a:bodyPr>
            <a:normAutofit fontScale="92500" lnSpcReduction="10000"/>
          </a:bodyPr>
          <a:lstStyle/>
          <a:p>
            <a:r>
              <a:rPr lang="uk-UA" sz="2200" b="1" dirty="0"/>
              <a:t>ІМ</a:t>
            </a:r>
            <a:r>
              <a:rPr lang="en-US" sz="2200" b="1" dirty="0"/>
              <a:t>’</a:t>
            </a:r>
            <a:r>
              <a:rPr lang="ru-RU" sz="2200" b="1" dirty="0"/>
              <a:t>Я АВТОРА (ПАВЛО)</a:t>
            </a:r>
          </a:p>
          <a:p>
            <a:r>
              <a:rPr lang="uk-UA" sz="2200" b="1" dirty="0"/>
              <a:t>ІМ</a:t>
            </a:r>
            <a:r>
              <a:rPr lang="en-US" sz="2200" b="1" dirty="0"/>
              <a:t>’</a:t>
            </a:r>
            <a:r>
              <a:rPr lang="ru-RU" sz="2200" b="1" dirty="0"/>
              <a:t>Я ОДЕРЖУВАЧА (ЦЕРКВ</a:t>
            </a:r>
            <a:r>
              <a:rPr lang="uk-UA" sz="2200" b="1" dirty="0"/>
              <a:t>І ГОСПОДНІЙ У КОРИНФІ)</a:t>
            </a:r>
            <a:endParaRPr lang="ru-RU" sz="2200" b="1" dirty="0"/>
          </a:p>
          <a:p>
            <a:r>
              <a:rPr lang="uk-UA" sz="2200" b="1" dirty="0"/>
              <a:t>ВІТАННЯ</a:t>
            </a:r>
          </a:p>
          <a:p>
            <a:r>
              <a:rPr lang="uk-UA" sz="2200" b="1" dirty="0"/>
              <a:t>МОЛИТОВНЕ ПОБАЖАННЯ АБО ДЯКА (</a:t>
            </a:r>
            <a:r>
              <a:rPr lang="ru-RU" sz="2200" b="1" dirty="0"/>
              <a:t>НЕ ПЕРЕСТАЮ ЗА ВАС ДЯКУВАТИ, І В МОЛИТВАХ СВОЇХ ЗА ВАС ЗГАДУЮ…)</a:t>
            </a:r>
          </a:p>
          <a:p>
            <a:r>
              <a:rPr lang="uk-UA" sz="2200" b="1" dirty="0"/>
              <a:t>ОСНОВНИЙ ЗМІСТ</a:t>
            </a:r>
          </a:p>
          <a:p>
            <a:r>
              <a:rPr lang="uk-UA" sz="2200" b="1" dirty="0"/>
              <a:t>ЗАКЛЮЧНЕ ВІТАННЯ І ПРОЩАННЯ </a:t>
            </a:r>
            <a:endParaRPr lang="ru-RU" sz="2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43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ЖАНРИ КНИГ НОВОГО ЗАПОВІТУ: ОБ</a:t>
            </a:r>
            <a:r>
              <a:rPr lang="en-US" b="1" dirty="0"/>
              <a:t>’</a:t>
            </a:r>
            <a:r>
              <a:rPr lang="uk-UA" b="1" dirty="0"/>
              <a:t>ЯВЛЕННЯ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502965" cy="3755412"/>
          </a:xfrm>
        </p:spPr>
        <p:txBody>
          <a:bodyPr>
            <a:normAutofit fontScale="85000" lnSpcReduction="10000"/>
          </a:bodyPr>
          <a:lstStyle/>
          <a:p>
            <a:r>
              <a:rPr lang="uk-UA" sz="2400" b="1" dirty="0"/>
              <a:t>ОКРІМ КНИГИ «ОБ</a:t>
            </a:r>
            <a:r>
              <a:rPr lang="en-US" sz="2400" b="1" dirty="0"/>
              <a:t>’</a:t>
            </a:r>
            <a:r>
              <a:rPr lang="uk-UA" sz="2400" b="1" dirty="0"/>
              <a:t>ЯВЛЕННЯ» ДО ЦЬОГО ЖАНРУ ТАКОЖ НАЛЕЖАТЬ СТАРОЗАВІТНІ КНИГИ ЄЗЕКІЇЛЯ, ДАНИЇЛА, ЗАХАРІЇ. АПОКАЛІПТИЧНА ЛІТЕРАТУРА З</a:t>
            </a:r>
            <a:r>
              <a:rPr lang="en-US" sz="2400" b="1" dirty="0"/>
              <a:t>’</a:t>
            </a:r>
            <a:r>
              <a:rPr lang="uk-UA" sz="2400" b="1" dirty="0"/>
              <a:t>ЯВИЛАСЬ ВНАСЛІДОК ГОНІНЬ І УТИСКІВ, І ПОВИННА БУЛА СЛУГУВАТИ РОЗРАДОЮ. АВТОРИ ЦЬОГО ЖАНРУ БАЧИЛИ ВИХІД З ПРОБЛЕМ СВОЄЇ СИТУАЦІЇ У ВТРУЧАННІ БОГА В ІСТОРІЮ ЛЮДИНИ.  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29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/>
              <a:t>ОГЛЯД НОВОГО ЗАПОВІТУ - НАДХНЕННІСТЬ БОГОМ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96000" y="2378641"/>
            <a:ext cx="5701748" cy="3424107"/>
          </a:xfrm>
        </p:spPr>
        <p:txBody>
          <a:bodyPr>
            <a:normAutofit fontScale="92500" lnSpcReduction="20000"/>
          </a:bodyPr>
          <a:lstStyle/>
          <a:p>
            <a:r>
              <a:rPr lang="uk-UA" sz="2600" i="1" dirty="0"/>
              <a:t>16 </a:t>
            </a:r>
            <a:r>
              <a:rPr lang="uk-UA" sz="2600" dirty="0"/>
              <a:t>УСЕ ПИСАННЯ БОГОМ НАДХНЕНЕ, І КОРИСНЕ ДО НАВЧАННЯ, ДО ДОКОРУ, ДО НАПРАВИ, ДО ВИХОВАННЯ В ПРАВЕДНОСТІ,</a:t>
            </a:r>
            <a:br>
              <a:rPr lang="uk-UA" sz="2600" dirty="0"/>
            </a:br>
            <a:r>
              <a:rPr lang="uk-UA" sz="2600" i="1" dirty="0"/>
              <a:t>17</a:t>
            </a:r>
            <a:r>
              <a:rPr lang="uk-UA" sz="2600" dirty="0"/>
              <a:t> ЩОБ БОЖА ЛЮДИНА БУЛА ДОСКОНАЛА, ДО ВСЯКОГО ДОБРОГО ДІЛА ГОТОВА.  2 ТИМОФІЯ 3:16-17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49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ОГЛЯД НОВОГО ЗАПОВІТУ - НАДХНЕННІСТЬ БОГОМ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622235" cy="3609638"/>
          </a:xfrm>
        </p:spPr>
        <p:txBody>
          <a:bodyPr>
            <a:normAutofit fontScale="92500" lnSpcReduction="20000"/>
          </a:bodyPr>
          <a:lstStyle/>
          <a:p>
            <a:r>
              <a:rPr lang="uk-UA" sz="2600" i="1" dirty="0"/>
              <a:t>20</a:t>
            </a:r>
            <a:r>
              <a:rPr lang="uk-UA" sz="2600" dirty="0"/>
              <a:t> БО ВИ ЗНАЄТЕ ПЕРШЕ ПРО ТЕ, ЩО ЖОДНЕ ПРОРОЦТВО В ПИСАННІ ВІД ВЛАСНОГО ВИЯСНЕННЯ НЕ ЗАЛЕЖИТЬ.</a:t>
            </a:r>
            <a:br>
              <a:rPr lang="uk-UA" sz="2600" dirty="0"/>
            </a:br>
            <a:r>
              <a:rPr lang="uk-UA" sz="2600" i="1" dirty="0"/>
              <a:t>21</a:t>
            </a:r>
            <a:r>
              <a:rPr lang="uk-UA" sz="2600" dirty="0"/>
              <a:t> БО ПРОРОЦТВА НІКОЛИ НЕ БУЛО З ВОЛІ ЛЮДСЬКОЇ, А ЗВІЩАЛИ ЙОГО СВЯТІ БОЖІ МУЖІ, ПРОВАДЖЕНІ ДУХОМ СВЯТИМ.  2ПЕТРА 1:20-21.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26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974" y="280389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/>
              <a:t>ОГЛЯД НОВОГО ЗАПОВІТУ - КАНОН</a:t>
            </a:r>
            <a:endParaRPr lang="ru-RU" sz="48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2" y="2526053"/>
            <a:ext cx="5728253" cy="3755477"/>
          </a:xfrm>
        </p:spPr>
        <p:txBody>
          <a:bodyPr>
            <a:normAutofit/>
          </a:bodyPr>
          <a:lstStyle/>
          <a:p>
            <a:r>
              <a:rPr lang="uk-UA" sz="2400" b="1" dirty="0"/>
              <a:t>А) АВТОРИТЕТНІСТЬ, ЗАГАЛЬНОПРИЙНЯТТЯ ТА ПОШИРЕНІСТЬ КНИГИ У ПЕРШІЙ ЦЕРКВІ. СИЛА ВПЛИВУ КНИГИ.</a:t>
            </a:r>
          </a:p>
          <a:p>
            <a:r>
              <a:rPr lang="uk-UA" sz="2400" b="1" dirty="0"/>
              <a:t>Б) НАЛЕЖНІСТЬ КНИГИ АПОСТОЛУ АБО БЛИЗЬКІЙ ДО НЬОГО ЛЮДИНІ.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392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574" y="280389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/>
              <a:t>ОГЛЯД НОВОГО ЗАПОВІТУ – СИНОПТИЧНА ПРОБЛЕМА</a:t>
            </a:r>
            <a:endParaRPr lang="ru-RU" sz="4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2" y="2378641"/>
            <a:ext cx="5883965" cy="3730611"/>
          </a:xfrm>
        </p:spPr>
        <p:txBody>
          <a:bodyPr>
            <a:normAutofit lnSpcReduction="10000"/>
          </a:bodyPr>
          <a:lstStyle/>
          <a:p>
            <a:r>
              <a:rPr lang="uk-UA" sz="2300" dirty="0"/>
              <a:t>Як пояснити схожість та відмінність Євангелій від Матвія, Марка та Луки</a:t>
            </a:r>
          </a:p>
          <a:p>
            <a:r>
              <a:rPr lang="uk-UA" sz="2300" dirty="0"/>
              <a:t>Теорія двох джерел: Марка та </a:t>
            </a:r>
            <a:r>
              <a:rPr lang="en-US" sz="2300" dirty="0"/>
              <a:t>Q</a:t>
            </a:r>
            <a:endParaRPr lang="uk-UA" sz="2300" dirty="0"/>
          </a:p>
          <a:p>
            <a:r>
              <a:rPr lang="uk-UA" sz="2300" dirty="0"/>
              <a:t>Таким чином Матвій і Лука не були очевидцями подій</a:t>
            </a:r>
          </a:p>
          <a:p>
            <a:r>
              <a:rPr lang="uk-UA" sz="2300" dirty="0"/>
              <a:t>Така теорія виключає Бога з          процесу написання </a:t>
            </a:r>
            <a:endParaRPr lang="ru-RU" sz="2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7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887" y="0"/>
            <a:ext cx="10363825" cy="2018003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ОГЛЯД НОВОГО ЗАПОВІТУ – СИНОПТИЧНА ПРОБЛЕМА</a:t>
            </a:r>
            <a:endParaRPr lang="ru-RU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2" y="2309507"/>
            <a:ext cx="5623556" cy="4238017"/>
          </a:xfrm>
        </p:spPr>
        <p:txBody>
          <a:bodyPr>
            <a:normAutofit/>
          </a:bodyPr>
          <a:lstStyle/>
          <a:p>
            <a:r>
              <a:rPr lang="uk-UA" sz="2600" dirty="0"/>
              <a:t>НАДПРИРОДНІ ДІЇ НЕМОЖЛИВІ</a:t>
            </a:r>
          </a:p>
          <a:p>
            <a:r>
              <a:rPr lang="uk-UA" sz="2600" dirty="0"/>
              <a:t>РАЦІОНАЛЬНЕ МИСЛЕННЯ ПОВИННО СУДИТИ, ЯК З</a:t>
            </a:r>
            <a:r>
              <a:rPr lang="en-US" sz="2600" dirty="0"/>
              <a:t>’</a:t>
            </a:r>
            <a:r>
              <a:rPr lang="uk-UA" sz="2600" dirty="0"/>
              <a:t>ЯВИЛАСЬ БІБЛІЯ,</a:t>
            </a:r>
          </a:p>
          <a:p>
            <a:r>
              <a:rPr lang="uk-UA" sz="2600" dirty="0"/>
              <a:t>БІБЛІЯ РОЗВИВАЛАСЬ УПРОДОВЖ ДОВГИХ ПЕРІОДІВ ЧАСУ ТА ЗМІНЮВАЛАСЬ НА ЦЬОМУ ШЛЯХУ.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31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0389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ОГЛЯД НОВОГО ЗАПОВІТУ – СИНОПТИЧНА ПРОБЛЕМА</a:t>
            </a:r>
            <a:endParaRPr lang="ru-RU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96000" y="2367092"/>
            <a:ext cx="5410200" cy="4210519"/>
          </a:xfrm>
        </p:spPr>
        <p:txBody>
          <a:bodyPr>
            <a:normAutofit fontScale="92500"/>
          </a:bodyPr>
          <a:lstStyle/>
          <a:p>
            <a:r>
              <a:rPr lang="uk-UA" sz="2400" dirty="0"/>
              <a:t>БІБЛІЯ – ЦЕ КНИГА, ЯКА НАПИСАНА ЛЮДЬМИ, І ЇЇ ПОХОДЖЕННЯ МОЖНА ПОЯСНИТИ ЧЕРЕЗ ЛІТЕРАТУРНІ ДОКУМЕНТИ ТА ЇХ ЗАЛЕЖНІСТЬ ОДИН ВІД ОДНОГО.</a:t>
            </a:r>
          </a:p>
          <a:p>
            <a:r>
              <a:rPr lang="uk-UA" sz="2400" dirty="0"/>
              <a:t>ВСІ ЄВАНГЕЛІЯ БУЛИ НАПИСАННІ ЧЕРЕЗ БАГАТО ЧАСУ ПІСЛЯ ЧАСУ АПОСТОЛІВ (У ДРУГОМУ СТОРІЧЧІ)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9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317</TotalTime>
  <Words>495</Words>
  <Application>Microsoft Office PowerPoint</Application>
  <PresentationFormat>Произвольный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Капля</vt:lpstr>
      <vt:lpstr>Огляд Нового Заповіту</vt:lpstr>
      <vt:lpstr>ЖАНРИ КНИГ НОВОГО ЗАПОВІТУ: ПОСЛАННЯ</vt:lpstr>
      <vt:lpstr>ЖАНРИ КНИГ НОВОГО ЗАПОВІТУ: ОБ’ЯВЛЕННЯ</vt:lpstr>
      <vt:lpstr>ОГЛЯД НОВОГО ЗАПОВІТУ - НАДХНЕННІСТЬ БОГОМ</vt:lpstr>
      <vt:lpstr>ОГЛЯД НОВОГО ЗАПОВІТУ - НАДХНЕННІСТЬ БОГОМ</vt:lpstr>
      <vt:lpstr>ОГЛЯД НОВОГО ЗАПОВІТУ - КАНОН</vt:lpstr>
      <vt:lpstr>ОГЛЯД НОВОГО ЗАПОВІТУ – СИНОПТИЧНА ПРОБЛЕМА</vt:lpstr>
      <vt:lpstr>ОГЛЯД НОВОГО ЗАПОВІТУ – СИНОПТИЧНА ПРОБЛЕМА</vt:lpstr>
      <vt:lpstr>ОГЛЯД НОВОГО ЗАПОВІТУ – СИНОПТИЧНА ПРОБЛЕМА</vt:lpstr>
      <vt:lpstr>РІШЕННЯ СИНОПТИЧНОЇ ПРОБЛЕМИ</vt:lpstr>
      <vt:lpstr>РІШЕННЯ СИНОПТИЧНОЇ ПРОБЛЕМИ</vt:lpstr>
      <vt:lpstr>РІШЕННЯ СИНОПТИЧНОЇ ПРОБЛЕМИ</vt:lpstr>
      <vt:lpstr>РІШЕННЯ СИНОПТИЧНОЇ ПРОБЛЕМИ</vt:lpstr>
      <vt:lpstr>ОГЛЯД НОВОГО ЗАПОВІТУ – ІСТОРИЧНІ КНИГИ</vt:lpstr>
      <vt:lpstr>ОГЛЯД НОВОГО ЗАПОВІТУ – ІСТОРИЧНІ КНИГИ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21</cp:revision>
  <dcterms:created xsi:type="dcterms:W3CDTF">2021-02-12T20:25:20Z</dcterms:created>
  <dcterms:modified xsi:type="dcterms:W3CDTF">2021-10-22T08:34:03Z</dcterms:modified>
</cp:coreProperties>
</file>