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57"/>
    <p:restoredTop sz="94456"/>
  </p:normalViewPr>
  <p:slideViewPr>
    <p:cSldViewPr snapToGrid="0" snapToObjects="1">
      <p:cViewPr varScale="1">
        <p:scale>
          <a:sx n="82" d="100"/>
          <a:sy n="82" d="100"/>
        </p:scale>
        <p:origin x="1144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53176-4F28-4F4D-8A42-7020B96B8966}" type="datetimeFigureOut">
              <a:rPr lang="en-US" smtClean="0"/>
              <a:t>3/31/20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455DAB-E01C-7D4D-8FD0-898569546F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13666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53176-4F28-4F4D-8A42-7020B96B8966}" type="datetimeFigureOut">
              <a:rPr lang="en-US" smtClean="0"/>
              <a:t>3/31/20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455DAB-E01C-7D4D-8FD0-898569546F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7543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53176-4F28-4F4D-8A42-7020B96B8966}" type="datetimeFigureOut">
              <a:rPr lang="en-US" smtClean="0"/>
              <a:t>3/31/20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455DAB-E01C-7D4D-8FD0-898569546F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41499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53176-4F28-4F4D-8A42-7020B96B8966}" type="datetimeFigureOut">
              <a:rPr lang="en-US" smtClean="0"/>
              <a:t>3/31/20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455DAB-E01C-7D4D-8FD0-898569546F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4895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53176-4F28-4F4D-8A42-7020B96B8966}" type="datetimeFigureOut">
              <a:rPr lang="en-US" smtClean="0"/>
              <a:t>3/31/20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455DAB-E01C-7D4D-8FD0-898569546F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59499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53176-4F28-4F4D-8A42-7020B96B8966}" type="datetimeFigureOut">
              <a:rPr lang="en-US" smtClean="0"/>
              <a:t>3/31/20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455DAB-E01C-7D4D-8FD0-898569546F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46865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53176-4F28-4F4D-8A42-7020B96B8966}" type="datetimeFigureOut">
              <a:rPr lang="en-US" smtClean="0"/>
              <a:t>3/31/20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455DAB-E01C-7D4D-8FD0-898569546F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5654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53176-4F28-4F4D-8A42-7020B96B8966}" type="datetimeFigureOut">
              <a:rPr lang="en-US" smtClean="0"/>
              <a:t>3/31/20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455DAB-E01C-7D4D-8FD0-898569546F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98102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53176-4F28-4F4D-8A42-7020B96B8966}" type="datetimeFigureOut">
              <a:rPr lang="en-US" smtClean="0"/>
              <a:t>3/31/20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455DAB-E01C-7D4D-8FD0-898569546F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85217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53176-4F28-4F4D-8A42-7020B96B8966}" type="datetimeFigureOut">
              <a:rPr lang="en-US" smtClean="0"/>
              <a:t>3/31/20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455DAB-E01C-7D4D-8FD0-898569546F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91995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53176-4F28-4F4D-8A42-7020B96B8966}" type="datetimeFigureOut">
              <a:rPr lang="en-US" smtClean="0"/>
              <a:t>3/31/20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455DAB-E01C-7D4D-8FD0-898569546F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7206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453176-4F28-4F4D-8A42-7020B96B8966}" type="datetimeFigureOut">
              <a:rPr lang="en-US" smtClean="0"/>
              <a:t>3/31/20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455DAB-E01C-7D4D-8FD0-898569546F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01185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plausibility problem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/>
              <a:t>Plausibility structures </a:t>
            </a:r>
          </a:p>
          <a:p>
            <a:endParaRPr lang="en-US" dirty="0"/>
          </a:p>
          <a:p>
            <a:r>
              <a:rPr lang="en-US" dirty="0"/>
              <a:t>What makes the biblical sexual ethic plausible? </a:t>
            </a:r>
          </a:p>
        </p:txBody>
      </p:sp>
    </p:spTree>
    <p:extLst>
      <p:ext uri="{BB962C8B-B14F-4D97-AF65-F5344CB8AC3E}">
        <p14:creationId xmlns:p14="http://schemas.microsoft.com/office/powerpoint/2010/main" val="12539253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Missteps (Ed Shaw)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/>
              <a:t>Your identity is your sexuality </a:t>
            </a:r>
          </a:p>
          <a:p>
            <a:endParaRPr lang="en-US" dirty="0"/>
          </a:p>
          <a:p>
            <a:r>
              <a:rPr lang="en-US" dirty="0"/>
              <a:t>Idolizing marriage and family </a:t>
            </a:r>
          </a:p>
          <a:p>
            <a:endParaRPr lang="en-US" dirty="0"/>
          </a:p>
          <a:p>
            <a:r>
              <a:rPr lang="en-US" dirty="0"/>
              <a:t>Sex is where you find true intimacy</a:t>
            </a:r>
          </a:p>
        </p:txBody>
      </p:sp>
    </p:spTree>
    <p:extLst>
      <p:ext uri="{BB962C8B-B14F-4D97-AF65-F5344CB8AC3E}">
        <p14:creationId xmlns:p14="http://schemas.microsoft.com/office/powerpoint/2010/main" val="14656571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Missteps (Ed Shaw)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/>
              <a:t>Do what makes you happy!</a:t>
            </a:r>
          </a:p>
          <a:p>
            <a:endParaRPr lang="en-US" dirty="0"/>
          </a:p>
          <a:p>
            <a:r>
              <a:rPr lang="en-US" dirty="0"/>
              <a:t>Godliness is heterosexuality</a:t>
            </a:r>
          </a:p>
          <a:p>
            <a:endParaRPr lang="en-US" dirty="0"/>
          </a:p>
          <a:p>
            <a:r>
              <a:rPr lang="en-US" dirty="0"/>
              <a:t>Suffering is to be avoided at all costs</a:t>
            </a:r>
          </a:p>
        </p:txBody>
      </p:sp>
    </p:spTree>
    <p:extLst>
      <p:ext uri="{BB962C8B-B14F-4D97-AF65-F5344CB8AC3E}">
        <p14:creationId xmlns:p14="http://schemas.microsoft.com/office/powerpoint/2010/main" val="16624402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56</Words>
  <Application>Microsoft Macintosh PowerPoint</Application>
  <PresentationFormat>Widescreen</PresentationFormat>
  <Paragraphs>19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Calibri</vt:lpstr>
      <vt:lpstr>Calibri Light</vt:lpstr>
      <vt:lpstr>Arial</vt:lpstr>
      <vt:lpstr>Office Theme</vt:lpstr>
      <vt:lpstr>The plausibility problem </vt:lpstr>
      <vt:lpstr>Missteps (Ed Shaw) </vt:lpstr>
      <vt:lpstr>Missteps (Ed Shaw) </vt:lpstr>
    </vt:vector>
  </TitlesOfParts>
  <Company/>
  <LinksUpToDate>false</LinksUpToDate>
  <SharedDoc>false</SharedDoc>
  <HyperlinksChanged>false</HyperlinksChanged>
  <AppVersion>15.0023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Questions </dc:title>
  <dc:creator>Wally DELAFUENTE</dc:creator>
  <cp:lastModifiedBy>Wally DELAFUENTE</cp:lastModifiedBy>
  <cp:revision>7</cp:revision>
  <dcterms:created xsi:type="dcterms:W3CDTF">2020-03-31T14:09:54Z</dcterms:created>
  <dcterms:modified xsi:type="dcterms:W3CDTF">2020-03-31T14:13:23Z</dcterms:modified>
</cp:coreProperties>
</file>