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9" d="100"/>
          <a:sy n="99" d="100"/>
        </p:scale>
        <p:origin x="-712"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BFECD78-3C8E-49F2-8FAB-59489D168ABB}" type="datetimeFigureOut">
              <a:rPr lang="en-US" smtClean="0"/>
              <a:t>7/10/17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2702019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FECD78-3C8E-49F2-8FAB-59489D168ABB}" type="datetimeFigureOut">
              <a:rPr lang="en-US" smtClean="0"/>
              <a:t>7/10/17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2949498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FECD78-3C8E-49F2-8FAB-59489D168ABB}" type="datetimeFigureOut">
              <a:rPr lang="en-US" smtClean="0"/>
              <a:t>7/10/17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1427941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FECD78-3C8E-49F2-8FAB-59489D168ABB}" type="datetimeFigureOut">
              <a:rPr lang="en-US" smtClean="0"/>
              <a:t>7/10/17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2275933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BFECD78-3C8E-49F2-8FAB-59489D168ABB}" type="datetimeFigureOut">
              <a:rPr lang="en-US" smtClean="0"/>
              <a:t>7/10/17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1798952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BFECD78-3C8E-49F2-8FAB-59489D168ABB}" type="datetimeFigureOut">
              <a:rPr lang="en-US" smtClean="0"/>
              <a:t>7/10/17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1034301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BFECD78-3C8E-49F2-8FAB-59489D168ABB}" type="datetimeFigureOut">
              <a:rPr lang="en-US" smtClean="0"/>
              <a:t>7/10/17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1417940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BFECD78-3C8E-49F2-8FAB-59489D168ABB}" type="datetimeFigureOut">
              <a:rPr lang="en-US" smtClean="0"/>
              <a:t>7/10/17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656067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FECD78-3C8E-49F2-8FAB-59489D168ABB}" type="datetimeFigureOut">
              <a:rPr lang="en-US" smtClean="0"/>
              <a:t>7/10/17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1249128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FECD78-3C8E-49F2-8FAB-59489D168ABB}" type="datetimeFigureOut">
              <a:rPr lang="en-US" smtClean="0"/>
              <a:t>7/10/17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2730116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FECD78-3C8E-49F2-8FAB-59489D168ABB}" type="datetimeFigureOut">
              <a:rPr lang="en-US" smtClean="0"/>
              <a:t>7/10/17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50657455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FECD78-3C8E-49F2-8FAB-59489D168ABB}" type="datetimeFigureOut">
              <a:rPr lang="en-US" smtClean="0"/>
              <a:t>7/10/17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B56013-B943-42BA-886F-6F9D4EB85E9D}" type="slidenum">
              <a:rPr lang="en-US" smtClean="0"/>
              <a:t>‹#›</a:t>
            </a:fld>
            <a:endParaRPr lang="en-US"/>
          </a:p>
        </p:txBody>
      </p:sp>
    </p:spTree>
    <p:extLst>
      <p:ext uri="{BB962C8B-B14F-4D97-AF65-F5344CB8AC3E}">
        <p14:creationId xmlns:p14="http://schemas.microsoft.com/office/powerpoint/2010/main" val="2557711237"/>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Self-Awareness </a:t>
            </a:r>
            <a:r>
              <a:rPr lang="en-US" dirty="0" smtClean="0"/>
              <a:t>Skills</a:t>
            </a:r>
            <a:endParaRPr lang="en-US" dirty="0"/>
          </a:p>
        </p:txBody>
      </p:sp>
      <p:sp>
        <p:nvSpPr>
          <p:cNvPr id="3" name="Subtitle 2"/>
          <p:cNvSpPr>
            <a:spLocks noGrp="1"/>
          </p:cNvSpPr>
          <p:nvPr>
            <p:ph type="subTitle" idx="1"/>
          </p:nvPr>
        </p:nvSpPr>
        <p:spPr/>
        <p:txBody>
          <a:bodyPr/>
          <a:lstStyle/>
          <a:p>
            <a:r>
              <a:rPr lang="en-US" dirty="0" smtClean="0"/>
              <a:t>Henry Reyenga</a:t>
            </a:r>
            <a:endParaRPr lang="en-US" dirty="0"/>
          </a:p>
        </p:txBody>
      </p:sp>
    </p:spTree>
    <p:extLst>
      <p:ext uri="{BB962C8B-B14F-4D97-AF65-F5344CB8AC3E}">
        <p14:creationId xmlns:p14="http://schemas.microsoft.com/office/powerpoint/2010/main" val="36054671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Love </a:t>
            </a:r>
            <a:r>
              <a:rPr lang="en-US" dirty="0" smtClean="0"/>
              <a:t>God, Others, </a:t>
            </a:r>
            <a:r>
              <a:rPr lang="en-US" dirty="0" smtClean="0"/>
              <a:t>and Self</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The Great </a:t>
            </a:r>
            <a:r>
              <a:rPr lang="en-US" dirty="0" smtClean="0"/>
              <a:t>Commandment </a:t>
            </a:r>
            <a:r>
              <a:rPr lang="mr-IN" dirty="0" smtClean="0"/>
              <a:t>–</a:t>
            </a:r>
            <a:r>
              <a:rPr lang="en-US" dirty="0" smtClean="0"/>
              <a:t> Love God, Others, </a:t>
            </a:r>
            <a:r>
              <a:rPr lang="en-US" dirty="0" smtClean="0"/>
              <a:t>and Self</a:t>
            </a:r>
          </a:p>
          <a:p>
            <a:endParaRPr lang="en-US" dirty="0"/>
          </a:p>
          <a:p>
            <a:pPr marL="0" indent="0">
              <a:buNone/>
            </a:pPr>
            <a:r>
              <a:rPr lang="en-US" dirty="0"/>
              <a:t>Mark 12:29    </a:t>
            </a:r>
            <a:r>
              <a:rPr lang="en-US" dirty="0" smtClean="0"/>
              <a:t>“</a:t>
            </a:r>
            <a:r>
              <a:rPr lang="en-US" dirty="0"/>
              <a:t>The most important one,” answered Jesus, “is this: ‘Hear, O Israel, the Lord our God, the Lord is one. 30 Love the Lord your God with all your heart and with all your soul and with all your mind and with all your strength.’ 31 The second is this: ‘Love your neighbor as yourself.’ There is no commandment greater than these.”</a:t>
            </a:r>
          </a:p>
        </p:txBody>
      </p:sp>
    </p:spTree>
    <p:extLst>
      <p:ext uri="{BB962C8B-B14F-4D97-AF65-F5344CB8AC3E}">
        <p14:creationId xmlns:p14="http://schemas.microsoft.com/office/powerpoint/2010/main" val="38207421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Motivated to Love </a:t>
            </a:r>
            <a:endParaRPr lang="en-US" dirty="0"/>
          </a:p>
        </p:txBody>
      </p:sp>
      <p:sp>
        <p:nvSpPr>
          <p:cNvPr id="3" name="Content Placeholder 2"/>
          <p:cNvSpPr>
            <a:spLocks noGrp="1"/>
          </p:cNvSpPr>
          <p:nvPr>
            <p:ph idx="1"/>
          </p:nvPr>
        </p:nvSpPr>
        <p:spPr/>
        <p:txBody>
          <a:bodyPr/>
          <a:lstStyle/>
          <a:p>
            <a:pPr marL="0" indent="0">
              <a:buNone/>
            </a:pPr>
            <a:r>
              <a:rPr lang="en-US" dirty="0" smtClean="0"/>
              <a:t>Skills to Love</a:t>
            </a:r>
          </a:p>
          <a:p>
            <a:pPr marL="0" indent="0">
              <a:buNone/>
            </a:pPr>
            <a:endParaRPr lang="en-US" dirty="0"/>
          </a:p>
          <a:p>
            <a:pPr marL="0" indent="0">
              <a:buNone/>
            </a:pPr>
            <a:r>
              <a:rPr lang="en-US" dirty="0" smtClean="0"/>
              <a:t>1 John </a:t>
            </a:r>
            <a:r>
              <a:rPr lang="en-US" dirty="0"/>
              <a:t>4:20 </a:t>
            </a:r>
            <a:r>
              <a:rPr lang="en-US" dirty="0" smtClean="0"/>
              <a:t>  If </a:t>
            </a:r>
            <a:r>
              <a:rPr lang="en-US" dirty="0"/>
              <a:t>anyone says, “I love God,” yet hates his brother, he is a liar. For anyone who does not love his brother, whom he has seen, cannot love God, whom he has not seen. </a:t>
            </a:r>
          </a:p>
        </p:txBody>
      </p:sp>
    </p:spTree>
    <p:extLst>
      <p:ext uri="{BB962C8B-B14F-4D97-AF65-F5344CB8AC3E}">
        <p14:creationId xmlns:p14="http://schemas.microsoft.com/office/powerpoint/2010/main" val="7417610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 Wise and Self-Aware</a:t>
            </a:r>
            <a:endParaRPr lang="en-US" dirty="0"/>
          </a:p>
        </p:txBody>
      </p:sp>
      <p:sp>
        <p:nvSpPr>
          <p:cNvPr id="3" name="Content Placeholder 2"/>
          <p:cNvSpPr>
            <a:spLocks noGrp="1"/>
          </p:cNvSpPr>
          <p:nvPr>
            <p:ph idx="1"/>
          </p:nvPr>
        </p:nvSpPr>
        <p:spPr/>
        <p:txBody>
          <a:bodyPr/>
          <a:lstStyle/>
          <a:p>
            <a:pPr marL="0" indent="0">
              <a:buNone/>
            </a:pPr>
            <a:r>
              <a:rPr lang="en-US" dirty="0" smtClean="0"/>
              <a:t>Each Day </a:t>
            </a:r>
            <a:r>
              <a:rPr lang="en-US" dirty="0" smtClean="0"/>
              <a:t>is a </a:t>
            </a:r>
            <a:r>
              <a:rPr lang="en-US" dirty="0" smtClean="0"/>
              <a:t>New Opportunity</a:t>
            </a:r>
          </a:p>
          <a:p>
            <a:pPr marL="0" indent="0">
              <a:buNone/>
            </a:pPr>
            <a:endParaRPr lang="en-US" dirty="0" smtClean="0"/>
          </a:p>
          <a:p>
            <a:pPr marL="0" indent="0">
              <a:buNone/>
            </a:pPr>
            <a:r>
              <a:rPr lang="en-US" dirty="0" smtClean="0"/>
              <a:t>Colossians </a:t>
            </a:r>
            <a:r>
              <a:rPr lang="en-US" dirty="0"/>
              <a:t>4:5 </a:t>
            </a:r>
            <a:r>
              <a:rPr lang="en-US" dirty="0" smtClean="0"/>
              <a:t>  Be </a:t>
            </a:r>
            <a:r>
              <a:rPr lang="en-US" dirty="0"/>
              <a:t>wise in the way you act toward outsiders; make the most of every opportunity. </a:t>
            </a:r>
          </a:p>
        </p:txBody>
      </p:sp>
    </p:spTree>
    <p:extLst>
      <p:ext uri="{BB962C8B-B14F-4D97-AF65-F5344CB8AC3E}">
        <p14:creationId xmlns:p14="http://schemas.microsoft.com/office/powerpoint/2010/main" val="16814943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Emotional Intelligence</a:t>
            </a:r>
            <a:endParaRPr lang="en-US" dirty="0"/>
          </a:p>
        </p:txBody>
      </p:sp>
      <p:sp>
        <p:nvSpPr>
          <p:cNvPr id="3" name="Content Placeholder 2"/>
          <p:cNvSpPr>
            <a:spLocks noGrp="1"/>
          </p:cNvSpPr>
          <p:nvPr>
            <p:ph idx="1"/>
          </p:nvPr>
        </p:nvSpPr>
        <p:spPr/>
        <p:txBody>
          <a:bodyPr/>
          <a:lstStyle/>
          <a:p>
            <a:pPr marL="0" indent="0">
              <a:buNone/>
            </a:pPr>
            <a:r>
              <a:rPr lang="en-US" dirty="0" smtClean="0"/>
              <a:t>Clothe Yourself with </a:t>
            </a:r>
            <a:r>
              <a:rPr lang="en-US" dirty="0" smtClean="0"/>
              <a:t>the Practical </a:t>
            </a:r>
            <a:r>
              <a:rPr lang="en-US" dirty="0" smtClean="0"/>
              <a:t>Skills of Relating to Others</a:t>
            </a:r>
          </a:p>
          <a:p>
            <a:pPr marL="0" indent="0">
              <a:buNone/>
            </a:pPr>
            <a:endParaRPr lang="en-US" dirty="0"/>
          </a:p>
          <a:p>
            <a:pPr marL="0" indent="0">
              <a:buNone/>
            </a:pPr>
            <a:r>
              <a:rPr lang="en-US" dirty="0" smtClean="0"/>
              <a:t>Colossians 3</a:t>
            </a:r>
            <a:r>
              <a:rPr lang="en-US" dirty="0"/>
              <a:t>:12   </a:t>
            </a:r>
            <a:r>
              <a:rPr lang="en-US" dirty="0"/>
              <a:t> </a:t>
            </a:r>
            <a:r>
              <a:rPr lang="en-US" dirty="0" smtClean="0"/>
              <a:t>Therefore</a:t>
            </a:r>
            <a:r>
              <a:rPr lang="en-US" dirty="0"/>
              <a:t>, as God’s chosen people, holy and dearly loved, clothe yourselves with compassion, kindness, humility, gentleness and patience. </a:t>
            </a:r>
          </a:p>
        </p:txBody>
      </p:sp>
    </p:spTree>
    <p:extLst>
      <p:ext uri="{BB962C8B-B14F-4D97-AF65-F5344CB8AC3E}">
        <p14:creationId xmlns:p14="http://schemas.microsoft.com/office/powerpoint/2010/main" val="24603651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We </a:t>
            </a:r>
            <a:r>
              <a:rPr lang="en-US" dirty="0" smtClean="0"/>
              <a:t>are </a:t>
            </a:r>
            <a:r>
              <a:rPr lang="en-US" dirty="0" smtClean="0"/>
              <a:t>Reaching the General Population!</a:t>
            </a:r>
            <a:endParaRPr lang="en-US" dirty="0"/>
          </a:p>
        </p:txBody>
      </p:sp>
      <p:sp>
        <p:nvSpPr>
          <p:cNvPr id="3" name="Content Placeholder 2"/>
          <p:cNvSpPr>
            <a:spLocks noGrp="1"/>
          </p:cNvSpPr>
          <p:nvPr>
            <p:ph idx="1"/>
          </p:nvPr>
        </p:nvSpPr>
        <p:spPr/>
        <p:txBody>
          <a:bodyPr/>
          <a:lstStyle/>
          <a:p>
            <a:pPr marL="0" indent="0">
              <a:buNone/>
            </a:pPr>
            <a:r>
              <a:rPr lang="en-US" dirty="0" smtClean="0"/>
              <a:t>Worldly Capital for a Heavenly Purpose</a:t>
            </a:r>
          </a:p>
          <a:p>
            <a:endParaRPr lang="en-US" dirty="0"/>
          </a:p>
          <a:p>
            <a:pPr marL="0" indent="0">
              <a:buNone/>
            </a:pPr>
            <a:r>
              <a:rPr lang="en-US" dirty="0"/>
              <a:t>Luke 16:9 </a:t>
            </a:r>
            <a:r>
              <a:rPr lang="en-US" dirty="0" smtClean="0"/>
              <a:t>    I </a:t>
            </a:r>
            <a:r>
              <a:rPr lang="en-US" dirty="0"/>
              <a:t>tell you, use worldly wealth to gain friends for yourselves, so that when it is gone, you will be welcomed into eternal dwellings</a:t>
            </a:r>
            <a:r>
              <a:rPr lang="en-US" dirty="0" smtClean="0"/>
              <a:t>.</a:t>
            </a:r>
          </a:p>
          <a:p>
            <a:endParaRPr lang="en-US" dirty="0"/>
          </a:p>
        </p:txBody>
      </p:sp>
    </p:spTree>
    <p:extLst>
      <p:ext uri="{BB962C8B-B14F-4D97-AF65-F5344CB8AC3E}">
        <p14:creationId xmlns:p14="http://schemas.microsoft.com/office/powerpoint/2010/main" val="7149436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 Careful About Tests</a:t>
            </a:r>
            <a:endParaRPr lang="en-US" dirty="0"/>
          </a:p>
        </p:txBody>
      </p:sp>
      <p:sp>
        <p:nvSpPr>
          <p:cNvPr id="3" name="Content Placeholder 2"/>
          <p:cNvSpPr>
            <a:spLocks noGrp="1"/>
          </p:cNvSpPr>
          <p:nvPr>
            <p:ph idx="1"/>
          </p:nvPr>
        </p:nvSpPr>
        <p:spPr/>
        <p:txBody>
          <a:bodyPr/>
          <a:lstStyle/>
          <a:p>
            <a:pPr marL="0" indent="0">
              <a:buNone/>
            </a:pPr>
            <a:r>
              <a:rPr lang="en-US" dirty="0" smtClean="0"/>
              <a:t>Sober Judgment!</a:t>
            </a:r>
          </a:p>
          <a:p>
            <a:endParaRPr lang="en-US" dirty="0"/>
          </a:p>
          <a:p>
            <a:pPr marL="0" indent="0">
              <a:buNone/>
            </a:pPr>
            <a:r>
              <a:rPr lang="en-US" dirty="0" smtClean="0"/>
              <a:t>Romans </a:t>
            </a:r>
            <a:r>
              <a:rPr lang="en-US" dirty="0"/>
              <a:t>12:3    </a:t>
            </a:r>
            <a:r>
              <a:rPr lang="en-US" dirty="0" smtClean="0"/>
              <a:t>For </a:t>
            </a:r>
            <a:r>
              <a:rPr lang="en-US" dirty="0"/>
              <a:t>by the grace given me I say to every one of you: Do not think of yourself more highly than you ought, but rather think of yourself with sober judgment, in accordance with the measure of faith God has given you. </a:t>
            </a:r>
          </a:p>
        </p:txBody>
      </p:sp>
    </p:spTree>
    <p:extLst>
      <p:ext uri="{BB962C8B-B14F-4D97-AF65-F5344CB8AC3E}">
        <p14:creationId xmlns:p14="http://schemas.microsoft.com/office/powerpoint/2010/main" val="10562711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 with Mentor/Friends</a:t>
            </a:r>
            <a:endParaRPr lang="en-US" dirty="0"/>
          </a:p>
        </p:txBody>
      </p:sp>
      <p:sp>
        <p:nvSpPr>
          <p:cNvPr id="3" name="Content Placeholder 2"/>
          <p:cNvSpPr>
            <a:spLocks noGrp="1"/>
          </p:cNvSpPr>
          <p:nvPr>
            <p:ph idx="1"/>
          </p:nvPr>
        </p:nvSpPr>
        <p:spPr/>
        <p:txBody>
          <a:bodyPr/>
          <a:lstStyle/>
          <a:p>
            <a:pPr marL="0" indent="0">
              <a:buNone/>
            </a:pPr>
            <a:r>
              <a:rPr lang="en-US" dirty="0" smtClean="0"/>
              <a:t>Build Each Other Up</a:t>
            </a:r>
          </a:p>
          <a:p>
            <a:endParaRPr lang="en-US" dirty="0"/>
          </a:p>
          <a:p>
            <a:pPr marL="0" indent="0">
              <a:buNone/>
            </a:pPr>
            <a:r>
              <a:rPr lang="en-US" dirty="0" smtClean="0"/>
              <a:t>1 Thessalonians 5</a:t>
            </a:r>
            <a:r>
              <a:rPr lang="en-US" dirty="0"/>
              <a:t>:11 </a:t>
            </a:r>
            <a:r>
              <a:rPr lang="en-US" dirty="0" smtClean="0"/>
              <a:t>  Therefore </a:t>
            </a:r>
            <a:r>
              <a:rPr lang="en-US" dirty="0"/>
              <a:t>encourage one another and build each other up, just as in fact you are doing. </a:t>
            </a:r>
          </a:p>
        </p:txBody>
      </p:sp>
    </p:spTree>
    <p:extLst>
      <p:ext uri="{BB962C8B-B14F-4D97-AF65-F5344CB8AC3E}">
        <p14:creationId xmlns:p14="http://schemas.microsoft.com/office/powerpoint/2010/main" val="15139245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Be Confident in Who God Made You to Be and in All Situations </a:t>
            </a:r>
            <a:endParaRPr lang="en-US" dirty="0"/>
          </a:p>
        </p:txBody>
      </p:sp>
      <p:sp>
        <p:nvSpPr>
          <p:cNvPr id="3" name="Content Placeholder 2"/>
          <p:cNvSpPr>
            <a:spLocks noGrp="1"/>
          </p:cNvSpPr>
          <p:nvPr>
            <p:ph idx="1"/>
          </p:nvPr>
        </p:nvSpPr>
        <p:spPr>
          <a:xfrm>
            <a:off x="457200" y="1600200"/>
            <a:ext cx="8229600" cy="4653038"/>
          </a:xfrm>
        </p:spPr>
        <p:txBody>
          <a:bodyPr>
            <a:normAutofit fontScale="92500"/>
          </a:bodyPr>
          <a:lstStyle/>
          <a:p>
            <a:pPr marL="0" indent="0">
              <a:buNone/>
            </a:pPr>
            <a:r>
              <a:rPr lang="en-US" dirty="0" smtClean="0"/>
              <a:t>Trust God wherever </a:t>
            </a:r>
            <a:r>
              <a:rPr lang="en-US" dirty="0"/>
              <a:t>H</a:t>
            </a:r>
            <a:r>
              <a:rPr lang="en-US" dirty="0" smtClean="0"/>
              <a:t>e leads you. </a:t>
            </a:r>
            <a:endParaRPr lang="en-US" dirty="0"/>
          </a:p>
          <a:p>
            <a:pPr marL="0" indent="0">
              <a:buNone/>
            </a:pPr>
            <a:endParaRPr lang="en-US" dirty="0" smtClean="0"/>
          </a:p>
          <a:p>
            <a:pPr marL="0" indent="0">
              <a:buNone/>
            </a:pPr>
            <a:r>
              <a:rPr lang="en-US" dirty="0" smtClean="0"/>
              <a:t>Philippians 4</a:t>
            </a:r>
            <a:r>
              <a:rPr lang="en-US" dirty="0"/>
              <a:t>:</a:t>
            </a:r>
            <a:r>
              <a:rPr lang="en-US" dirty="0" smtClean="0"/>
              <a:t>11-12   I </a:t>
            </a:r>
            <a:r>
              <a:rPr lang="en-US" dirty="0"/>
              <a:t>am not saying this because I am in need, for I have learned to be content whatever the circumstances. </a:t>
            </a:r>
            <a:r>
              <a:rPr lang="en-US" dirty="0" smtClean="0"/>
              <a:t>I </a:t>
            </a:r>
            <a:r>
              <a:rPr lang="en-US" dirty="0"/>
              <a:t>know what it is to be in need, and I know what it is to have plenty. I have learned the secret of being content in any and every situation, whether well fed or hungry, whether living in plenty or in want. </a:t>
            </a:r>
          </a:p>
        </p:txBody>
      </p:sp>
    </p:spTree>
    <p:extLst>
      <p:ext uri="{BB962C8B-B14F-4D97-AF65-F5344CB8AC3E}">
        <p14:creationId xmlns:p14="http://schemas.microsoft.com/office/powerpoint/2010/main" val="2386161713"/>
      </p:ext>
    </p:extLst>
  </p:cSld>
  <p:clrMapOvr>
    <a:masterClrMapping/>
  </p:clrMapOvr>
</p:sld>
</file>

<file path=ppt/theme/theme1.xml><?xml version="1.0" encoding="utf-8"?>
<a:theme xmlns:a="http://schemas.openxmlformats.org/drawingml/2006/main" name=" Black ">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Black .thmx</Template>
  <TotalTime>67</TotalTime>
  <Words>316</Words>
  <Application>Microsoft Macintosh PowerPoint</Application>
  <PresentationFormat>On-screen Show (4:3)</PresentationFormat>
  <Paragraphs>34</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 Black </vt:lpstr>
      <vt:lpstr>Self-Awareness Skills</vt:lpstr>
      <vt:lpstr>Love God, Others, and Self</vt:lpstr>
      <vt:lpstr>Motivated to Love </vt:lpstr>
      <vt:lpstr>Be Wise and Self-Aware</vt:lpstr>
      <vt:lpstr>Emotional Intelligence</vt:lpstr>
      <vt:lpstr>We are Reaching the General Population!</vt:lpstr>
      <vt:lpstr>Be Careful About Tests</vt:lpstr>
      <vt:lpstr>Discuss with Mentor/Friends</vt:lpstr>
      <vt:lpstr>Be Confident in Who God Made You to Be and in All Situations </vt:lpstr>
    </vt:vector>
  </TitlesOfParts>
  <Company>Christian Leaders Institute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Self Awareness Skills</dc:title>
  <dc:creator>Henry Reyenga</dc:creator>
  <cp:lastModifiedBy>Henry Reyenga</cp:lastModifiedBy>
  <cp:revision>9</cp:revision>
  <dcterms:created xsi:type="dcterms:W3CDTF">2017-07-10T11:35:43Z</dcterms:created>
  <dcterms:modified xsi:type="dcterms:W3CDTF">2017-07-10T18:13:26Z</dcterms:modified>
</cp:coreProperties>
</file>