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3" r:id="rId4"/>
    <p:sldId id="262" r:id="rId5"/>
    <p:sldId id="261" r:id="rId6"/>
    <p:sldId id="260" r:id="rId7"/>
    <p:sldId id="264" r:id="rId8"/>
    <p:sldId id="269" r:id="rId9"/>
    <p:sldId id="268" r:id="rId10"/>
    <p:sldId id="267" r:id="rId11"/>
    <p:sldId id="266" r:id="rId12"/>
    <p:sldId id="265" r:id="rId13"/>
    <p:sldId id="270" r:id="rId14"/>
    <p:sldId id="275" r:id="rId15"/>
    <p:sldId id="274" r:id="rId16"/>
    <p:sldId id="273" r:id="rId17"/>
    <p:sldId id="272" r:id="rId18"/>
    <p:sldId id="271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33" autoAdjust="0"/>
    <p:restoredTop sz="94215" autoAdjust="0"/>
  </p:normalViewPr>
  <p:slideViewPr>
    <p:cSldViewPr snapToGrid="0">
      <p:cViewPr>
        <p:scale>
          <a:sx n="100" d="100"/>
          <a:sy n="100" d="100"/>
        </p:scale>
        <p:origin x="672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20.11.2021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6613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20.11.2021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6122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20.11.2021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6541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20.11.2021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3033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20.11.2021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8012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20.11.2021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1667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20.11.2021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6411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20.11.2021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1559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20.11.2021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455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20.11.2021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37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20.11.2021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401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20.11.2021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2062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20.11.2021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9916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20.11.2021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4521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20.11.2021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795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20.11.2021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6462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20.11.2021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908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EB73127-D939-4AC0-AB03-D5BE2F52F1AC}" type="datetimeFigureOut">
              <a:rPr lang="uk-UA" smtClean="0"/>
              <a:t>20.11.2021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756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48823"/>
            <a:ext cx="8689976" cy="25092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Богослов’я</a:t>
            </a:r>
            <a:r>
              <a:rPr lang="uk-UA" sz="6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endParaRPr lang="uk-UA" sz="6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2400" y="2743200"/>
            <a:ext cx="10387200" cy="1371599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Інститут християнських лідерів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Професор Сергій </a:t>
            </a:r>
            <a:r>
              <a:rPr lang="uk-UA" sz="1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Перевишко</a:t>
            </a:r>
            <a:endParaRPr lang="uk-UA" sz="12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Серпень 2019 3.2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9124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685262"/>
            <a:ext cx="6473080" cy="47345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Стародавні писці та їхня робота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Підготовка папірусу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Унціальне та мінускульне письмо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Палімпсест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43B28FA-4179-49E6-B7FC-F621A01F39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2000"/>
                    </a14:imgEffect>
                    <a14:imgEffect>
                      <a14:colorTemperature colorTemp="6313"/>
                    </a14:imgEffect>
                    <a14:imgEffect>
                      <a14:brightnessContrast contrast="44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96125" y="1770987"/>
            <a:ext cx="4381889" cy="402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038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685262"/>
            <a:ext cx="6473080" cy="47345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Стародавні писці та їхня робота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Підготовка папірусу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Унціальне та мінускульне письмо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Палімпсест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Злите написання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43B28FA-4179-49E6-B7FC-F621A01F39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2000"/>
                    </a14:imgEffect>
                    <a14:imgEffect>
                      <a14:colorTemperature colorTemp="6313"/>
                    </a14:imgEffect>
                    <a14:imgEffect>
                      <a14:brightnessContrast contrast="44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96125" y="1770987"/>
            <a:ext cx="4381889" cy="402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693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685262"/>
            <a:ext cx="6473080" cy="473458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Стародавні писці та їхня робота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Підготовка папірусу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Унціальне та мінускульне письмо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Палімпсест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Злите написання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Скорочення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43B28FA-4179-49E6-B7FC-F621A01F39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2000"/>
                    </a14:imgEffect>
                    <a14:imgEffect>
                      <a14:colorTemperature colorTemp="6313"/>
                    </a14:imgEffect>
                    <a14:imgEffect>
                      <a14:brightnessContrast contrast="44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96125" y="1770987"/>
            <a:ext cx="4381889" cy="402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689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685262"/>
            <a:ext cx="6473080" cy="47345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Скрипторії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43B28FA-4179-49E6-B7FC-F621A01F39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2000"/>
                    </a14:imgEffect>
                    <a14:imgEffect>
                      <a14:colorTemperature colorTemp="6313"/>
                    </a14:imgEffect>
                    <a14:imgEffect>
                      <a14:brightnessContrast contrast="44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96125" y="1770987"/>
            <a:ext cx="4381889" cy="402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1716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685262"/>
            <a:ext cx="6473080" cy="47345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Скрипторії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Вартість переписування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43B28FA-4179-49E6-B7FC-F621A01F39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2000"/>
                    </a14:imgEffect>
                    <a14:imgEffect>
                      <a14:colorTemperature colorTemp="6313"/>
                    </a14:imgEffect>
                    <a14:imgEffect>
                      <a14:brightnessContrast contrast="44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96125" y="1770987"/>
            <a:ext cx="4381889" cy="402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6026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685262"/>
            <a:ext cx="6473080" cy="47345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Скрипторії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Вартість переписування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Важкість роботи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43B28FA-4179-49E6-B7FC-F621A01F39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2000"/>
                    </a14:imgEffect>
                    <a14:imgEffect>
                      <a14:colorTemperature colorTemp="6313"/>
                    </a14:imgEffect>
                    <a14:imgEffect>
                      <a14:brightnessContrast contrast="44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96125" y="1770987"/>
            <a:ext cx="4381889" cy="402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8132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685262"/>
            <a:ext cx="6473080" cy="47345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Скрипторії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Вартість переписування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Важкість роботи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Приклад з заміток на полях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43B28FA-4179-49E6-B7FC-F621A01F39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2000"/>
                    </a14:imgEffect>
                    <a14:imgEffect>
                      <a14:colorTemperature colorTemp="6313"/>
                    </a14:imgEffect>
                    <a14:imgEffect>
                      <a14:brightnessContrast contrast="44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96125" y="1770987"/>
            <a:ext cx="4381889" cy="402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5820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685262"/>
            <a:ext cx="6473080" cy="47345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Скрипторії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Вартість переписування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Важкість роботи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Приклад з заміток на полях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Відплата за важку працю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43B28FA-4179-49E6-B7FC-F621A01F39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2000"/>
                    </a14:imgEffect>
                    <a14:imgEffect>
                      <a14:colorTemperature colorTemp="6313"/>
                    </a14:imgEffect>
                    <a14:imgEffect>
                      <a14:brightnessContrast contrast="44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96125" y="1770987"/>
            <a:ext cx="4381889" cy="402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4176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685262"/>
            <a:ext cx="6473080" cy="47345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Скрипторії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Вартість переписування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Важкість роботи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Приклад з заміток на полях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Відплата за важку працю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Приклад висновку у кінці книги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43B28FA-4179-49E6-B7FC-F621A01F39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2000"/>
                    </a14:imgEffect>
                    <a14:imgEffect>
                      <a14:colorTemperature colorTemp="6313"/>
                    </a14:imgEffect>
                    <a14:imgEffect>
                      <a14:brightnessContrast contrast="44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96125" y="1770987"/>
            <a:ext cx="4381889" cy="402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873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685262"/>
            <a:ext cx="6473080" cy="473458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 чого виготовлялися книги у давнину: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Папірус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endParaRPr lang="uk-UA" sz="1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43B28FA-4179-49E6-B7FC-F621A01F39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2000"/>
                    </a14:imgEffect>
                    <a14:imgEffect>
                      <a14:colorTemperature colorTemp="6313"/>
                    </a14:imgEffect>
                    <a14:imgEffect>
                      <a14:brightnessContrast contrast="44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96125" y="1770987"/>
            <a:ext cx="4381889" cy="402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256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685262"/>
            <a:ext cx="6473080" cy="473458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 чого виготовлялися книги у давнину: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Папірус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Пергамент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endParaRPr lang="uk-UA" sz="1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43B28FA-4179-49E6-B7FC-F621A01F39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2000"/>
                    </a14:imgEffect>
                    <a14:imgEffect>
                      <a14:colorTemperature colorTemp="6313"/>
                    </a14:imgEffect>
                    <a14:imgEffect>
                      <a14:brightnessContrast contrast="44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96125" y="1770987"/>
            <a:ext cx="4381889" cy="402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336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685262"/>
            <a:ext cx="6473080" cy="473458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 чого виготовлялися книги у давнину: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Папірус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Пергамент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Форми стародавніх книг: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uk-UA" sz="1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43B28FA-4179-49E6-B7FC-F621A01F39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2000"/>
                    </a14:imgEffect>
                    <a14:imgEffect>
                      <a14:colorTemperature colorTemp="6313"/>
                    </a14:imgEffect>
                    <a14:imgEffect>
                      <a14:brightnessContrast contrast="44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96125" y="1770987"/>
            <a:ext cx="4381889" cy="402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619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685262"/>
            <a:ext cx="6473080" cy="473458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 чого виготовлялися книги у давнину: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Папірус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Пергамент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Форми стародавніх книг: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Папірусний свиток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43B28FA-4179-49E6-B7FC-F621A01F39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2000"/>
                    </a14:imgEffect>
                    <a14:imgEffect>
                      <a14:colorTemperature colorTemp="6313"/>
                    </a14:imgEffect>
                    <a14:imgEffect>
                      <a14:brightnessContrast contrast="44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96125" y="1770987"/>
            <a:ext cx="4381889" cy="402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242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685262"/>
            <a:ext cx="6473080" cy="4734588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 чого виготовлялися книги у давнину: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Папірус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Пергамент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Форми стародавніх книг: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Папірусний свиток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Кодекс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43B28FA-4179-49E6-B7FC-F621A01F39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2000"/>
                    </a14:imgEffect>
                    <a14:imgEffect>
                      <a14:colorTemperature colorTemp="6313"/>
                    </a14:imgEffect>
                    <a14:imgEffect>
                      <a14:brightnessContrast contrast="44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96125" y="1770987"/>
            <a:ext cx="4381889" cy="402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279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685262"/>
            <a:ext cx="6473080" cy="47345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Стародавні писці та їхня робота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43B28FA-4179-49E6-B7FC-F621A01F39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2000"/>
                    </a14:imgEffect>
                    <a14:imgEffect>
                      <a14:colorTemperature colorTemp="6313"/>
                    </a14:imgEffect>
                    <a14:imgEffect>
                      <a14:brightnessContrast contrast="44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96125" y="1770987"/>
            <a:ext cx="4381889" cy="402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699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685262"/>
            <a:ext cx="6473080" cy="47345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Стародавні писці та їхня робота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Підготовка папірусу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43B28FA-4179-49E6-B7FC-F621A01F39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2000"/>
                    </a14:imgEffect>
                    <a14:imgEffect>
                      <a14:colorTemperature colorTemp="6313"/>
                    </a14:imgEffect>
                    <a14:imgEffect>
                      <a14:brightnessContrast contrast="44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96125" y="1770987"/>
            <a:ext cx="4381889" cy="402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110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-191736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Текстологія</a:t>
            </a:r>
            <a:endParaRPr lang="uk-UA" sz="6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685262"/>
            <a:ext cx="6473080" cy="47345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Стародавні писці та їхня робота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Підготовка папірусу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Унціальне та мінускульне письмо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43B28FA-4179-49E6-B7FC-F621A01F39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2000"/>
                    </a14:imgEffect>
                    <a14:imgEffect>
                      <a14:colorTemperature colorTemp="6313"/>
                    </a14:imgEffect>
                    <a14:imgEffect>
                      <a14:brightnessContrast contrast="44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96125" y="1770987"/>
            <a:ext cx="4381889" cy="402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272034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182</TotalTime>
  <Words>205</Words>
  <Application>Microsoft Office PowerPoint</Application>
  <PresentationFormat>Широкоэкранный</PresentationFormat>
  <Paragraphs>83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Tw Cen MT</vt:lpstr>
      <vt:lpstr>Капля</vt:lpstr>
      <vt:lpstr>Богослов’я 1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  <vt:lpstr>Текстологія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Ruslan Lvov</cp:lastModifiedBy>
  <cp:revision>25</cp:revision>
  <dcterms:created xsi:type="dcterms:W3CDTF">2021-03-08T18:15:17Z</dcterms:created>
  <dcterms:modified xsi:type="dcterms:W3CDTF">2021-11-20T20:40:08Z</dcterms:modified>
</cp:coreProperties>
</file>