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3" r:id="rId4"/>
    <p:sldId id="262" r:id="rId5"/>
    <p:sldId id="261" r:id="rId6"/>
    <p:sldId id="260" r:id="rId7"/>
    <p:sldId id="264" r:id="rId8"/>
    <p:sldId id="269" r:id="rId9"/>
    <p:sldId id="268" r:id="rId10"/>
    <p:sldId id="267" r:id="rId11"/>
    <p:sldId id="266" r:id="rId12"/>
    <p:sldId id="265" r:id="rId13"/>
    <p:sldId id="270" r:id="rId14"/>
    <p:sldId id="275" r:id="rId15"/>
    <p:sldId id="274" r:id="rId16"/>
    <p:sldId id="273" r:id="rId17"/>
    <p:sldId id="272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15" autoAdjust="0"/>
  </p:normalViewPr>
  <p:slideViewPr>
    <p:cSldViewPr snapToGrid="0">
      <p:cViewPr>
        <p:scale>
          <a:sx n="100" d="100"/>
          <a:sy n="100" d="100"/>
        </p:scale>
        <p:origin x="67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20.11.2021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3.2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Стародавні писці та їхня робота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Підготовка папірусу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Унціальне та мінускульне письмо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Палімпсест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38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Стародавні писці та їхня робота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Підготовка папірусу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Унціальне та мінускульне письмо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Палімпсест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Злите написання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93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Стародавні писці та їхня робота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Підготовка папірусу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Унціальне та мінускульне письмо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Палімпсест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Злите написання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Скорочення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8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Скрипторії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71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Скрипторії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Вартість переписування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02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Скрипторії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Вартість переписування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Важкість роботи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13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Скрипторії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Вартість переписування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Важкість роботи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Приклад з заміток на полях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82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Скрипторії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Вартість переписування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Важкість роботи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Приклад з заміток на полях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Відплата за важку працю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17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Скрипторії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Вартість переписування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Важкість роботи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Приклад з заміток на полях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Відплата за важку працю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Приклад висновку у кінці книги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73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 чого виготовлялися книги у давнину: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 чого виготовлялися книги у давнину: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Пергамент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36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 чого виготовлялися книги у давнину: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Пергамент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Форми стародавніх книг: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19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 чого виготовлялися книги у давнину: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Пергамент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Форми стародавніх книг: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Папірусний свиток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4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 чого виготовлялися книги у давнину: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Пергамент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Форми стародавніх книг: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Папірусний свиток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Кодекс</a:t>
            </a:r>
            <a:endParaRPr lang="uk-UA" sz="4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79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Стародавні писці та їхня робота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99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Стародавні писці та їхня робота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Підготовка папірусу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10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535" y="-1917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Текстологія</a:t>
            </a:r>
            <a:endParaRPr lang="uk-UA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0645" y="1685262"/>
            <a:ext cx="6473080" cy="47345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Стародавні писці та їхня робота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Підготовка папірусу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Унціальне та мінускульне письмо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3B28FA-4179-49E6-B7FC-F621A01F3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313"/>
                    </a14:imgEffect>
                    <a14:imgEffect>
                      <a14:brightnessContrast contras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5" y="1770987"/>
            <a:ext cx="4381889" cy="40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203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182</TotalTime>
  <Words>205</Words>
  <Application>Microsoft Office PowerPoint</Application>
  <PresentationFormat>Широкоэкранный</PresentationFormat>
  <Paragraphs>83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Tw Cen MT</vt:lpstr>
      <vt:lpstr>Капля</vt:lpstr>
      <vt:lpstr>Богослов’я 1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  <vt:lpstr>Текстологія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25</cp:revision>
  <dcterms:created xsi:type="dcterms:W3CDTF">2021-03-08T18:15:17Z</dcterms:created>
  <dcterms:modified xsi:type="dcterms:W3CDTF">2021-11-20T20:40:08Z</dcterms:modified>
</cp:coreProperties>
</file>