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7" d="100"/>
          <a:sy n="67" d="100"/>
        </p:scale>
        <p:origin x="643"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95C89-2E28-4777-95B0-BA7EECAE3BA4}"/>
              </a:ext>
            </a:extLst>
          </p:cNvPr>
          <p:cNvSpPr>
            <a:spLocks noGrp="1"/>
          </p:cNvSpPr>
          <p:nvPr>
            <p:ph type="ctrTitle"/>
          </p:nvPr>
        </p:nvSpPr>
        <p:spPr>
          <a:xfrm>
            <a:off x="1709928" y="987552"/>
            <a:ext cx="8385048" cy="3081528"/>
          </a:xfrm>
        </p:spPr>
        <p:txBody>
          <a:bodyPr anchor="b">
            <a:normAutofit/>
          </a:bodyPr>
          <a:lstStyle>
            <a:lvl1pPr algn="ctr">
              <a:defRPr sz="5400"/>
            </a:lvl1pPr>
          </a:lstStyle>
          <a:p>
            <a:r>
              <a:rPr lang="en-US" dirty="0"/>
              <a:t>Click to edit Master title style</a:t>
            </a:r>
          </a:p>
        </p:txBody>
      </p:sp>
      <p:sp>
        <p:nvSpPr>
          <p:cNvPr id="3" name="Subtitle 2">
            <a:extLst>
              <a:ext uri="{FF2B5EF4-FFF2-40B4-BE49-F238E27FC236}">
                <a16:creationId xmlns:a16="http://schemas.microsoft.com/office/drawing/2014/main" id="{59052321-4D71-4DA8-BD2C-DC22FC1525CB}"/>
              </a:ext>
            </a:extLst>
          </p:cNvPr>
          <p:cNvSpPr>
            <a:spLocks noGrp="1"/>
          </p:cNvSpPr>
          <p:nvPr>
            <p:ph type="subTitle" idx="1"/>
          </p:nvPr>
        </p:nvSpPr>
        <p:spPr>
          <a:xfrm>
            <a:off x="2905506" y="4480561"/>
            <a:ext cx="5993892" cy="1166495"/>
          </a:xfrm>
        </p:spPr>
        <p:txBody>
          <a:bodyPr>
            <a:normAutofit/>
          </a:bodyPr>
          <a:lstStyle>
            <a:lvl1pPr marL="0" indent="0" algn="ctr">
              <a:buNone/>
              <a:defRPr sz="1400"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1D37183-71EA-4A92-8609-41ECB53F447E}"/>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5" name="Footer Placeholder 4">
            <a:extLst>
              <a:ext uri="{FF2B5EF4-FFF2-40B4-BE49-F238E27FC236}">
                <a16:creationId xmlns:a16="http://schemas.microsoft.com/office/drawing/2014/main" id="{CA09F2E6-1ECC-4081-8EBF-C80C6C94A1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C3FA67-CD72-4503-BA25-FEC880107BC4}"/>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25797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3CBE-1EA9-4E8B-A281-C50B792E5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2EB1A0-A59D-4CB9-BABB-C6BF1D2E99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E6265B-940D-433C-AD76-2D6A42449307}"/>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5" name="Footer Placeholder 4">
            <a:extLst>
              <a:ext uri="{FF2B5EF4-FFF2-40B4-BE49-F238E27FC236}">
                <a16:creationId xmlns:a16="http://schemas.microsoft.com/office/drawing/2014/main" id="{EDCAB98E-314F-45C4-9A64-AD3FAE0516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E49F32-B214-4A0C-8669-7FE4BA445965}"/>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867701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DE4A6D-DAA1-4551-A093-3C36C1C8CF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5FDA9-71CD-4B86-B291-BEBA43D8ED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9F5B1-B635-4479-A426-B1D4066502DB}"/>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5" name="Footer Placeholder 4">
            <a:extLst>
              <a:ext uri="{FF2B5EF4-FFF2-40B4-BE49-F238E27FC236}">
                <a16:creationId xmlns:a16="http://schemas.microsoft.com/office/drawing/2014/main" id="{6B833098-8769-47C3-80B2-C2942F984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EA9297-65D4-45BE-BE6C-5531FC6A5E1E}"/>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557922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5" name="Footer Placeholder 4">
            <a:extLst>
              <a:ext uri="{FF2B5EF4-FFF2-40B4-BE49-F238E27FC236}">
                <a16:creationId xmlns:a16="http://schemas.microsoft.com/office/drawing/2014/main" id="{9E94444B-9FC3-414D-8EA0-15AB806D5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dirty="0"/>
          </a:p>
        </p:txBody>
      </p:sp>
    </p:spTree>
    <p:extLst>
      <p:ext uri="{BB962C8B-B14F-4D97-AF65-F5344CB8AC3E}">
        <p14:creationId xmlns:p14="http://schemas.microsoft.com/office/powerpoint/2010/main" val="3043478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F79BA-620F-4443-807B-BE44F36F98F1}"/>
              </a:ext>
            </a:extLst>
          </p:cNvPr>
          <p:cNvSpPr>
            <a:spLocks noGrp="1"/>
          </p:cNvSpPr>
          <p:nvPr>
            <p:ph type="title"/>
          </p:nvPr>
        </p:nvSpPr>
        <p:spPr>
          <a:xfrm>
            <a:off x="1069848" y="1709738"/>
            <a:ext cx="9430811" cy="2852737"/>
          </a:xfrm>
        </p:spPr>
        <p:txBody>
          <a:bodyPr anchor="b">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30C9A625-6442-4047-B545-433C4451210A}"/>
              </a:ext>
            </a:extLst>
          </p:cNvPr>
          <p:cNvSpPr>
            <a:spLocks noGrp="1"/>
          </p:cNvSpPr>
          <p:nvPr>
            <p:ph type="body" idx="1"/>
          </p:nvPr>
        </p:nvSpPr>
        <p:spPr>
          <a:xfrm>
            <a:off x="1069848" y="4589463"/>
            <a:ext cx="943081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F8EAA30-3B1A-4BEA-9835-33D2072451F9}"/>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5" name="Footer Placeholder 4">
            <a:extLst>
              <a:ext uri="{FF2B5EF4-FFF2-40B4-BE49-F238E27FC236}">
                <a16:creationId xmlns:a16="http://schemas.microsoft.com/office/drawing/2014/main" id="{BB256440-3149-446F-8105-485333B18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0FEDB1-D604-4E10-B334-5DB303498B12}"/>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2882794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p:nvPr>
        </p:nvSpPr>
        <p:spPr>
          <a:xfrm>
            <a:off x="1069848" y="1825625"/>
            <a:ext cx="468405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6B04C-FB9E-4A9E-8892-4B5B702898B4}"/>
              </a:ext>
            </a:extLst>
          </p:cNvPr>
          <p:cNvSpPr>
            <a:spLocks noGrp="1"/>
          </p:cNvSpPr>
          <p:nvPr>
            <p:ph sz="half" idx="2"/>
          </p:nvPr>
        </p:nvSpPr>
        <p:spPr>
          <a:xfrm>
            <a:off x="6019802" y="1825625"/>
            <a:ext cx="468405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604411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2E5C-0B2D-4DB5-95F6-3C2C825DFE54}"/>
              </a:ext>
            </a:extLst>
          </p:cNvPr>
          <p:cNvSpPr>
            <a:spLocks noGrp="1"/>
          </p:cNvSpPr>
          <p:nvPr>
            <p:ph type="title"/>
          </p:nvPr>
        </p:nvSpPr>
        <p:spPr>
          <a:xfrm>
            <a:off x="839788" y="365125"/>
            <a:ext cx="989993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8F1C53-3F27-42E6-BE80-1DF57985741C}"/>
              </a:ext>
            </a:extLst>
          </p:cNvPr>
          <p:cNvSpPr>
            <a:spLocks noGrp="1"/>
          </p:cNvSpPr>
          <p:nvPr>
            <p:ph type="body" idx="1"/>
          </p:nvPr>
        </p:nvSpPr>
        <p:spPr>
          <a:xfrm>
            <a:off x="839789" y="1681163"/>
            <a:ext cx="4872132"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38CC6CB-F028-4322-B54F-571203106F23}"/>
              </a:ext>
            </a:extLst>
          </p:cNvPr>
          <p:cNvSpPr>
            <a:spLocks noGrp="1"/>
          </p:cNvSpPr>
          <p:nvPr>
            <p:ph sz="half" idx="2"/>
          </p:nvPr>
        </p:nvSpPr>
        <p:spPr>
          <a:xfrm>
            <a:off x="839787" y="2510632"/>
            <a:ext cx="4872133"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2AD2CD7-554E-4EAA-BAF6-86ABB7E81D25}"/>
              </a:ext>
            </a:extLst>
          </p:cNvPr>
          <p:cNvSpPr>
            <a:spLocks noGrp="1"/>
          </p:cNvSpPr>
          <p:nvPr>
            <p:ph type="body" sz="quarter" idx="3"/>
          </p:nvPr>
        </p:nvSpPr>
        <p:spPr>
          <a:xfrm>
            <a:off x="5889809" y="1681163"/>
            <a:ext cx="4849909"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982A2D6-379C-4D26-90AC-9F2F46DCE7F3}"/>
              </a:ext>
            </a:extLst>
          </p:cNvPr>
          <p:cNvSpPr>
            <a:spLocks noGrp="1"/>
          </p:cNvSpPr>
          <p:nvPr>
            <p:ph sz="quarter" idx="4"/>
          </p:nvPr>
        </p:nvSpPr>
        <p:spPr>
          <a:xfrm>
            <a:off x="5889810" y="2505075"/>
            <a:ext cx="4872134"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EA0E4F3-8A65-4788-AE96-1FB2060F48D2}"/>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8" name="Footer Placeholder 7">
            <a:extLst>
              <a:ext uri="{FF2B5EF4-FFF2-40B4-BE49-F238E27FC236}">
                <a16:creationId xmlns:a16="http://schemas.microsoft.com/office/drawing/2014/main" id="{97522DA4-5EE1-440C-ADDE-D7B4F77B4E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BC291E-B8EF-4ED7-A04A-23426C220CF0}"/>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030512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B818-E8D0-497B-9A7E-4F281D0DBC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E82B9D-CD58-4C05-8A78-CB6E0E9D49DC}"/>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4" name="Footer Placeholder 3">
            <a:extLst>
              <a:ext uri="{FF2B5EF4-FFF2-40B4-BE49-F238E27FC236}">
                <a16:creationId xmlns:a16="http://schemas.microsoft.com/office/drawing/2014/main" id="{BADE60CD-D6F3-40A7-BB8B-FEC8E3156A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02B832-C4FE-4F88-85EA-DDC16A82B9A9}"/>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204561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75B2FC-801A-44A4-96BF-26A9E8B2A1C6}"/>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3" name="Footer Placeholder 2">
            <a:extLst>
              <a:ext uri="{FF2B5EF4-FFF2-40B4-BE49-F238E27FC236}">
                <a16:creationId xmlns:a16="http://schemas.microsoft.com/office/drawing/2014/main" id="{A8127F04-7E7E-485C-8B30-6B89E5A69F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933C81-AA74-4BCE-AA9E-56E5791D078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655630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D3CB-0541-46AD-B35E-0E0A1375E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F8EFDE-1D7D-46B8-AB55-A3C02EDD1888}"/>
              </a:ext>
            </a:extLst>
          </p:cNvPr>
          <p:cNvSpPr>
            <a:spLocks noGrp="1"/>
          </p:cNvSpPr>
          <p:nvPr>
            <p:ph idx="1"/>
          </p:nvPr>
        </p:nvSpPr>
        <p:spPr>
          <a:xfrm>
            <a:off x="5183188" y="457201"/>
            <a:ext cx="5652153" cy="5403850"/>
          </a:xfrm>
        </p:spPr>
        <p:txBody>
          <a:bodyPr/>
          <a:lstStyle>
            <a:lvl1pPr>
              <a:defRPr sz="3200"/>
            </a:lvl1pPr>
            <a:lvl2pPr>
              <a:defRPr sz="2800" b="1"/>
            </a:lvl2pPr>
            <a:lvl3pPr>
              <a:defRPr sz="2400" b="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6411D2F5-DB36-4943-8A14-96AFC4883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C07D4-6597-444C-9EFD-62021AE7618C}"/>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6" name="Footer Placeholder 5">
            <a:extLst>
              <a:ext uri="{FF2B5EF4-FFF2-40B4-BE49-F238E27FC236}">
                <a16:creationId xmlns:a16="http://schemas.microsoft.com/office/drawing/2014/main" id="{712D0D2C-70E8-4A24-9727-BEAF10B17D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D9E0F6-7216-48A1-8BCA-770C6DE3875B}"/>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604486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BEBD-5F1A-4111-A7F2-1CE82C9A69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0517FB-4008-4F68-B193-482971BA72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606C5F-0885-458F-9B21-47E60171B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886F2E-B752-4D78-8DC4-C96A1A00E670}"/>
              </a:ext>
            </a:extLst>
          </p:cNvPr>
          <p:cNvSpPr>
            <a:spLocks noGrp="1"/>
          </p:cNvSpPr>
          <p:nvPr>
            <p:ph type="dt" sz="half" idx="10"/>
          </p:nvPr>
        </p:nvSpPr>
        <p:spPr/>
        <p:txBody>
          <a:bodyPr/>
          <a:lstStyle/>
          <a:p>
            <a:fld id="{B5898F52-2787-4BA2-BBBC-9395E9F86D50}" type="datetimeFigureOut">
              <a:rPr lang="en-US" smtClean="0"/>
              <a:t>4/9/2021</a:t>
            </a:fld>
            <a:endParaRPr lang="en-US"/>
          </a:p>
        </p:txBody>
      </p:sp>
      <p:sp>
        <p:nvSpPr>
          <p:cNvPr id="6" name="Footer Placeholder 5">
            <a:extLst>
              <a:ext uri="{FF2B5EF4-FFF2-40B4-BE49-F238E27FC236}">
                <a16:creationId xmlns:a16="http://schemas.microsoft.com/office/drawing/2014/main" id="{4FC37751-8BB8-4224-870A-A2953E7607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42CE94-BD7E-44B3-9B5E-67D4BD317E99}"/>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870586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9" name="Freeform 10">
              <a:extLst>
                <a:ext uri="{FF2B5EF4-FFF2-40B4-BE49-F238E27FC236}">
                  <a16:creationId xmlns:a16="http://schemas.microsoft.com/office/drawing/2014/main" id="{8B1E8DB8-017D-454E-849F-EE5742849FD4}"/>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5">
              <a:extLst>
                <a:ext uri="{FF2B5EF4-FFF2-40B4-BE49-F238E27FC236}">
                  <a16:creationId xmlns:a16="http://schemas.microsoft.com/office/drawing/2014/main" id="{16D80E5D-5099-41C4-A80A-1B1538C382FC}"/>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8">
              <a:extLst>
                <a:ext uri="{FF2B5EF4-FFF2-40B4-BE49-F238E27FC236}">
                  <a16:creationId xmlns:a16="http://schemas.microsoft.com/office/drawing/2014/main" id="{947751E1-E2F4-467E-B547-3BD4BAB7F56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9">
              <a:extLst>
                <a:ext uri="{FF2B5EF4-FFF2-40B4-BE49-F238E27FC236}">
                  <a16:creationId xmlns:a16="http://schemas.microsoft.com/office/drawing/2014/main" id="{55D8869B-B701-4268-9856-876345C8AE3F}"/>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20">
              <a:extLst>
                <a:ext uri="{FF2B5EF4-FFF2-40B4-BE49-F238E27FC236}">
                  <a16:creationId xmlns:a16="http://schemas.microsoft.com/office/drawing/2014/main" id="{A25CA59C-849F-4CE4-A9B0-293F98DE2C7C}"/>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2">
              <a:extLst>
                <a:ext uri="{FF2B5EF4-FFF2-40B4-BE49-F238E27FC236}">
                  <a16:creationId xmlns:a16="http://schemas.microsoft.com/office/drawing/2014/main" id="{FE000DB1-AAA1-4BFF-8F14-53624C2F9E0B}"/>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3">
              <a:extLst>
                <a:ext uri="{FF2B5EF4-FFF2-40B4-BE49-F238E27FC236}">
                  <a16:creationId xmlns:a16="http://schemas.microsoft.com/office/drawing/2014/main" id="{5EEFBC14-7E5B-47B2-B5E3-E90991F8919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6">
              <a:extLst>
                <a:ext uri="{FF2B5EF4-FFF2-40B4-BE49-F238E27FC236}">
                  <a16:creationId xmlns:a16="http://schemas.microsoft.com/office/drawing/2014/main" id="{00AFF6E4-A34A-4FD3-8C57-BB96114822D1}"/>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7">
              <a:extLst>
                <a:ext uri="{FF2B5EF4-FFF2-40B4-BE49-F238E27FC236}">
                  <a16:creationId xmlns:a16="http://schemas.microsoft.com/office/drawing/2014/main" id="{C63A8474-C075-4441-A0B3-52286EA50093}"/>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8">
              <a:extLst>
                <a:ext uri="{FF2B5EF4-FFF2-40B4-BE49-F238E27FC236}">
                  <a16:creationId xmlns:a16="http://schemas.microsoft.com/office/drawing/2014/main" id="{35DA4698-A2ED-4512-8887-F12D3F14372A}"/>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30">
              <a:extLst>
                <a:ext uri="{FF2B5EF4-FFF2-40B4-BE49-F238E27FC236}">
                  <a16:creationId xmlns:a16="http://schemas.microsoft.com/office/drawing/2014/main" id="{3358E118-D590-4E50-B21C-6CDAA1CCAFC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43">
              <a:extLst>
                <a:ext uri="{FF2B5EF4-FFF2-40B4-BE49-F238E27FC236}">
                  <a16:creationId xmlns:a16="http://schemas.microsoft.com/office/drawing/2014/main" id="{F1EE889E-60FF-423F-ADCB-6CBEE853A040}"/>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51">
              <a:extLst>
                <a:ext uri="{FF2B5EF4-FFF2-40B4-BE49-F238E27FC236}">
                  <a16:creationId xmlns:a16="http://schemas.microsoft.com/office/drawing/2014/main" id="{A4AA0634-0A7C-4A35-8EB7-775200F129FD}"/>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2">
              <a:extLst>
                <a:ext uri="{FF2B5EF4-FFF2-40B4-BE49-F238E27FC236}">
                  <a16:creationId xmlns:a16="http://schemas.microsoft.com/office/drawing/2014/main" id="{EBA21558-CAC3-445C-8882-5D4A0C6D2A0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3">
              <a:extLst>
                <a:ext uri="{FF2B5EF4-FFF2-40B4-BE49-F238E27FC236}">
                  <a16:creationId xmlns:a16="http://schemas.microsoft.com/office/drawing/2014/main" id="{2E9415F1-5D31-4C25-9E26-203EEF500877}"/>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4">
              <a:extLst>
                <a:ext uri="{FF2B5EF4-FFF2-40B4-BE49-F238E27FC236}">
                  <a16:creationId xmlns:a16="http://schemas.microsoft.com/office/drawing/2014/main" id="{622FC1F6-879A-45BA-8752-08020C39CE29}"/>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5">
              <a:extLst>
                <a:ext uri="{FF2B5EF4-FFF2-40B4-BE49-F238E27FC236}">
                  <a16:creationId xmlns:a16="http://schemas.microsoft.com/office/drawing/2014/main" id="{BA09826C-58E2-48C5-9666-333326C2CA44}"/>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6">
              <a:extLst>
                <a:ext uri="{FF2B5EF4-FFF2-40B4-BE49-F238E27FC236}">
                  <a16:creationId xmlns:a16="http://schemas.microsoft.com/office/drawing/2014/main" id="{A6D3555F-4EA1-4EA7-9D08-2D75CE51927B}"/>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7">
              <a:extLst>
                <a:ext uri="{FF2B5EF4-FFF2-40B4-BE49-F238E27FC236}">
                  <a16:creationId xmlns:a16="http://schemas.microsoft.com/office/drawing/2014/main" id="{60FA20E8-EDAA-4310-B870-97807901AC18}"/>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9">
              <a:extLst>
                <a:ext uri="{FF2B5EF4-FFF2-40B4-BE49-F238E27FC236}">
                  <a16:creationId xmlns:a16="http://schemas.microsoft.com/office/drawing/2014/main" id="{F5552AA2-C2AB-4D59-B6EF-E8E5EE110E52}"/>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60">
              <a:extLst>
                <a:ext uri="{FF2B5EF4-FFF2-40B4-BE49-F238E27FC236}">
                  <a16:creationId xmlns:a16="http://schemas.microsoft.com/office/drawing/2014/main" id="{0BA267D0-8F6B-4803-B948-70E29B4587EB}"/>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1">
              <a:extLst>
                <a:ext uri="{FF2B5EF4-FFF2-40B4-BE49-F238E27FC236}">
                  <a16:creationId xmlns:a16="http://schemas.microsoft.com/office/drawing/2014/main" id="{86E372A3-B9F4-4FEE-8B96-D9AD879E214E}"/>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
              <a:extLst>
                <a:ext uri="{FF2B5EF4-FFF2-40B4-BE49-F238E27FC236}">
                  <a16:creationId xmlns:a16="http://schemas.microsoft.com/office/drawing/2014/main" id="{FF0C4564-5DA6-4224-A8B7-85CE1323DE8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6">
              <a:extLst>
                <a:ext uri="{FF2B5EF4-FFF2-40B4-BE49-F238E27FC236}">
                  <a16:creationId xmlns:a16="http://schemas.microsoft.com/office/drawing/2014/main" id="{19F31D0D-C43D-4BB0-A13C-9524B84117D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7">
              <a:extLst>
                <a:ext uri="{FF2B5EF4-FFF2-40B4-BE49-F238E27FC236}">
                  <a16:creationId xmlns:a16="http://schemas.microsoft.com/office/drawing/2014/main" id="{6B32FB03-B0FE-4731-BE41-C59AFB49FBF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8">
              <a:extLst>
                <a:ext uri="{FF2B5EF4-FFF2-40B4-BE49-F238E27FC236}">
                  <a16:creationId xmlns:a16="http://schemas.microsoft.com/office/drawing/2014/main" id="{BDD5B6F0-1E17-4DCD-AE5F-ED8C48892FE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9">
              <a:extLst>
                <a:ext uri="{FF2B5EF4-FFF2-40B4-BE49-F238E27FC236}">
                  <a16:creationId xmlns:a16="http://schemas.microsoft.com/office/drawing/2014/main" id="{0290BE17-E89B-4AF9-B3F6-AF4884D52467}"/>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11">
              <a:extLst>
                <a:ext uri="{FF2B5EF4-FFF2-40B4-BE49-F238E27FC236}">
                  <a16:creationId xmlns:a16="http://schemas.microsoft.com/office/drawing/2014/main" id="{85F63089-F77F-4F02-8417-AAC1847FBCA7}"/>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2">
              <a:extLst>
                <a:ext uri="{FF2B5EF4-FFF2-40B4-BE49-F238E27FC236}">
                  <a16:creationId xmlns:a16="http://schemas.microsoft.com/office/drawing/2014/main" id="{7B01CD5E-570F-4CBF-9904-94F30D928C54}"/>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3">
              <a:extLst>
                <a:ext uri="{FF2B5EF4-FFF2-40B4-BE49-F238E27FC236}">
                  <a16:creationId xmlns:a16="http://schemas.microsoft.com/office/drawing/2014/main" id="{7EE6A672-2915-4B03-99A9-9364D5F1521E}"/>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4">
              <a:extLst>
                <a:ext uri="{FF2B5EF4-FFF2-40B4-BE49-F238E27FC236}">
                  <a16:creationId xmlns:a16="http://schemas.microsoft.com/office/drawing/2014/main" id="{2136B643-14E1-443A-BC1C-06ADAE65C30F}"/>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6">
              <a:extLst>
                <a:ext uri="{FF2B5EF4-FFF2-40B4-BE49-F238E27FC236}">
                  <a16:creationId xmlns:a16="http://schemas.microsoft.com/office/drawing/2014/main" id="{867FA393-4F37-4E1A-870B-F96775FAB7E8}"/>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7">
              <a:extLst>
                <a:ext uri="{FF2B5EF4-FFF2-40B4-BE49-F238E27FC236}">
                  <a16:creationId xmlns:a16="http://schemas.microsoft.com/office/drawing/2014/main" id="{E225A1BE-FAD2-4764-A7E4-A6DA07D0573B}"/>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21">
              <a:extLst>
                <a:ext uri="{FF2B5EF4-FFF2-40B4-BE49-F238E27FC236}">
                  <a16:creationId xmlns:a16="http://schemas.microsoft.com/office/drawing/2014/main" id="{25D65388-C7E0-4C07-822A-03C5009C6D1E}"/>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5">
              <a:extLst>
                <a:ext uri="{FF2B5EF4-FFF2-40B4-BE49-F238E27FC236}">
                  <a16:creationId xmlns:a16="http://schemas.microsoft.com/office/drawing/2014/main" id="{E1D79822-C494-449C-B439-F437DAD4F218}"/>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9">
              <a:extLst>
                <a:ext uri="{FF2B5EF4-FFF2-40B4-BE49-F238E27FC236}">
                  <a16:creationId xmlns:a16="http://schemas.microsoft.com/office/drawing/2014/main" id="{CDB324E5-E8D9-40E3-BAB4-1F87E67E4F46}"/>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31">
              <a:extLst>
                <a:ext uri="{FF2B5EF4-FFF2-40B4-BE49-F238E27FC236}">
                  <a16:creationId xmlns:a16="http://schemas.microsoft.com/office/drawing/2014/main" id="{15404AB3-12EB-462E-85A2-AF4A7E91D729}"/>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2">
              <a:extLst>
                <a:ext uri="{FF2B5EF4-FFF2-40B4-BE49-F238E27FC236}">
                  <a16:creationId xmlns:a16="http://schemas.microsoft.com/office/drawing/2014/main" id="{228021CB-53B3-4BCC-A14C-0B6951FC971F}"/>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3">
              <a:extLst>
                <a:ext uri="{FF2B5EF4-FFF2-40B4-BE49-F238E27FC236}">
                  <a16:creationId xmlns:a16="http://schemas.microsoft.com/office/drawing/2014/main" id="{B353D0BC-00A6-4EA4-9311-9FCB88CC2021}"/>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4">
              <a:extLst>
                <a:ext uri="{FF2B5EF4-FFF2-40B4-BE49-F238E27FC236}">
                  <a16:creationId xmlns:a16="http://schemas.microsoft.com/office/drawing/2014/main" id="{0E001FD3-6EDD-47A3-9916-826E1595DAB3}"/>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5">
              <a:extLst>
                <a:ext uri="{FF2B5EF4-FFF2-40B4-BE49-F238E27FC236}">
                  <a16:creationId xmlns:a16="http://schemas.microsoft.com/office/drawing/2014/main" id="{FE214D5B-D151-4E09-A01E-BEAAF9C679E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6">
              <a:extLst>
                <a:ext uri="{FF2B5EF4-FFF2-40B4-BE49-F238E27FC236}">
                  <a16:creationId xmlns:a16="http://schemas.microsoft.com/office/drawing/2014/main" id="{3024EF13-0A45-49DD-B0F4-FA3A5169EFFE}"/>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7">
              <a:extLst>
                <a:ext uri="{FF2B5EF4-FFF2-40B4-BE49-F238E27FC236}">
                  <a16:creationId xmlns:a16="http://schemas.microsoft.com/office/drawing/2014/main" id="{95E0BDAE-48A7-4752-A150-74DA4BAE5E4B}"/>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8">
              <a:extLst>
                <a:ext uri="{FF2B5EF4-FFF2-40B4-BE49-F238E27FC236}">
                  <a16:creationId xmlns:a16="http://schemas.microsoft.com/office/drawing/2014/main" id="{DE128EDB-3179-4F47-8B37-BEDE3B82FFC7}"/>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9">
              <a:extLst>
                <a:ext uri="{FF2B5EF4-FFF2-40B4-BE49-F238E27FC236}">
                  <a16:creationId xmlns:a16="http://schemas.microsoft.com/office/drawing/2014/main" id="{E09CDD49-7B7B-42C0-A09E-6CFB3CDFF6A1}"/>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40">
              <a:extLst>
                <a:ext uri="{FF2B5EF4-FFF2-40B4-BE49-F238E27FC236}">
                  <a16:creationId xmlns:a16="http://schemas.microsoft.com/office/drawing/2014/main" id="{93C5D839-4CD5-4165-9091-7D9B92CDC1D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1">
              <a:extLst>
                <a:ext uri="{FF2B5EF4-FFF2-40B4-BE49-F238E27FC236}">
                  <a16:creationId xmlns:a16="http://schemas.microsoft.com/office/drawing/2014/main" id="{3C7F638A-BB6D-4B24-A7F9-03BF8087459B}"/>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2">
              <a:extLst>
                <a:ext uri="{FF2B5EF4-FFF2-40B4-BE49-F238E27FC236}">
                  <a16:creationId xmlns:a16="http://schemas.microsoft.com/office/drawing/2014/main" id="{5B59DB64-329B-45EA-8A67-4213A886B5B2}"/>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4">
              <a:extLst>
                <a:ext uri="{FF2B5EF4-FFF2-40B4-BE49-F238E27FC236}">
                  <a16:creationId xmlns:a16="http://schemas.microsoft.com/office/drawing/2014/main" id="{D8DAB003-6484-4D1D-85AE-93FA09BC5EF5}"/>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5">
              <a:extLst>
                <a:ext uri="{FF2B5EF4-FFF2-40B4-BE49-F238E27FC236}">
                  <a16:creationId xmlns:a16="http://schemas.microsoft.com/office/drawing/2014/main" id="{D49280A1-ACA8-4CD6-9012-AF12660F07E4}"/>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6">
              <a:extLst>
                <a:ext uri="{FF2B5EF4-FFF2-40B4-BE49-F238E27FC236}">
                  <a16:creationId xmlns:a16="http://schemas.microsoft.com/office/drawing/2014/main" id="{C03EAE8C-6089-40E5-9361-2E266A1EEBA3}"/>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7">
              <a:extLst>
                <a:ext uri="{FF2B5EF4-FFF2-40B4-BE49-F238E27FC236}">
                  <a16:creationId xmlns:a16="http://schemas.microsoft.com/office/drawing/2014/main" id="{02E3A077-F087-4E14-A13E-4E9D4369B1F6}"/>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8">
              <a:extLst>
                <a:ext uri="{FF2B5EF4-FFF2-40B4-BE49-F238E27FC236}">
                  <a16:creationId xmlns:a16="http://schemas.microsoft.com/office/drawing/2014/main" id="{7CE4FAAA-45E7-4C86-B59A-F284B79EFD23}"/>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9">
              <a:extLst>
                <a:ext uri="{FF2B5EF4-FFF2-40B4-BE49-F238E27FC236}">
                  <a16:creationId xmlns:a16="http://schemas.microsoft.com/office/drawing/2014/main" id="{E2689B62-CCA1-4EE5-B622-FBA516868916}"/>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8">
              <a:extLst>
                <a:ext uri="{FF2B5EF4-FFF2-40B4-BE49-F238E27FC236}">
                  <a16:creationId xmlns:a16="http://schemas.microsoft.com/office/drawing/2014/main" id="{113638EE-3BCF-4315-A329-3C6766A3890B}"/>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106">
              <a:extLst>
                <a:ext uri="{FF2B5EF4-FFF2-40B4-BE49-F238E27FC236}">
                  <a16:creationId xmlns:a16="http://schemas.microsoft.com/office/drawing/2014/main" id="{4FB36B8F-335B-40F2-83BB-C2B2689DC2E9}"/>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fld id="{B5898F52-2787-4BA2-BBBC-9395E9F86D50}" type="datetimeFigureOut">
              <a:rPr lang="en-US" smtClean="0"/>
              <a:pPr/>
              <a:t>4/9/2021</a:t>
            </a:fld>
            <a:endParaRPr lang="en-US" dirty="0"/>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fld id="{4C8B8A27-DF03-4546-BA93-21C967D57E5C}" type="slidenum">
              <a:rPr lang="en-US" smtClean="0"/>
              <a:pPr/>
              <a:t>‹#›</a:t>
            </a:fld>
            <a:endParaRPr lang="en-US"/>
          </a:p>
        </p:txBody>
      </p:sp>
    </p:spTree>
    <p:extLst>
      <p:ext uri="{BB962C8B-B14F-4D97-AF65-F5344CB8AC3E}">
        <p14:creationId xmlns:p14="http://schemas.microsoft.com/office/powerpoint/2010/main" val="111399336"/>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50000"/>
        </a:lnSpc>
        <a:spcBef>
          <a:spcPts val="1000"/>
        </a:spcBef>
        <a:buClr>
          <a:schemeClr val="bg2">
            <a:lumMod val="75000"/>
          </a:schemeClr>
        </a:buClr>
        <a:buFont typeface="Arial" panose="020B060402020202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a-fib.com/seven-ways-to-cope-with-fear-and-anxiety-a-fib/"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psychology.pressbooks.tru.ca/chapter/15-4-dissociative-disorders/" TargetMode="External"/><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did-research.org/did/alters/functions.html"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roguemedic.com/2014/03/valsalva-the-svt-or-shock-the-monkey/"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choosehelp.com/topics/anxiety/childhood-social-phobia"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oonpost.com/content/16640"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flickr.com/photos/vervial/6326823480"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psychlopaedia.org/health/living-obsessive-compulsive-disorder-ocd/"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ki/File:PTSD.png"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jgpicazomemoirs.blogspot.com/2011/07/who-will-i-be-today.html" TargetMode="Externa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hyperlink" Target="https://creativecommons.org/licenses/by-nd/3.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myhelpforum.net/viewtopic.php?f=36&amp;p=226786"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7121B47-384D-4AA6-BFEE-9EB117D2A4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8CFA5E-8B3C-4779-9ED1-97C76E186347}"/>
              </a:ext>
            </a:extLst>
          </p:cNvPr>
          <p:cNvSpPr>
            <a:spLocks noGrp="1"/>
          </p:cNvSpPr>
          <p:nvPr>
            <p:ph type="ctrTitle"/>
          </p:nvPr>
        </p:nvSpPr>
        <p:spPr>
          <a:xfrm>
            <a:off x="755356" y="277405"/>
            <a:ext cx="4773663" cy="3306031"/>
          </a:xfrm>
        </p:spPr>
        <p:txBody>
          <a:bodyPr>
            <a:normAutofit/>
          </a:bodyPr>
          <a:lstStyle/>
          <a:p>
            <a:r>
              <a:rPr lang="en-US" b="1" dirty="0"/>
              <a:t>Generalized Anxiety Disorder</a:t>
            </a:r>
          </a:p>
        </p:txBody>
      </p:sp>
      <p:sp>
        <p:nvSpPr>
          <p:cNvPr id="3" name="Subtitle 2">
            <a:extLst>
              <a:ext uri="{FF2B5EF4-FFF2-40B4-BE49-F238E27FC236}">
                <a16:creationId xmlns:a16="http://schemas.microsoft.com/office/drawing/2014/main" id="{D7A28D66-5917-43A0-B7D6-FA6D3BA63A26}"/>
              </a:ext>
            </a:extLst>
          </p:cNvPr>
          <p:cNvSpPr>
            <a:spLocks noGrp="1"/>
          </p:cNvSpPr>
          <p:nvPr>
            <p:ph type="subTitle" idx="1"/>
          </p:nvPr>
        </p:nvSpPr>
        <p:spPr>
          <a:xfrm>
            <a:off x="0" y="3515843"/>
            <a:ext cx="5974051" cy="5199792"/>
          </a:xfrm>
        </p:spPr>
        <p:txBody>
          <a:bodyPr>
            <a:noAutofit/>
          </a:bodyPr>
          <a:lstStyle/>
          <a:p>
            <a:pPr>
              <a:lnSpc>
                <a:spcPct val="140000"/>
              </a:lnSpc>
            </a:pPr>
            <a:r>
              <a:rPr lang="en-US" sz="1900" dirty="0"/>
              <a:t>A psychological disorder diagnosed in situations in which a person has been excessively worrying about money, health, work, family life, or relationships</a:t>
            </a:r>
          </a:p>
        </p:txBody>
      </p:sp>
      <p:grpSp>
        <p:nvGrpSpPr>
          <p:cNvPr id="24" name="Group 23">
            <a:extLst>
              <a:ext uri="{FF2B5EF4-FFF2-40B4-BE49-F238E27FC236}">
                <a16:creationId xmlns:a16="http://schemas.microsoft.com/office/drawing/2014/main" id="{2CB9C70C-9B50-4D83-B8B9-1A0FFA2CB1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52693" y="20697"/>
            <a:ext cx="1862695" cy="6816606"/>
            <a:chOff x="9952693" y="20697"/>
            <a:chExt cx="1862695" cy="6816606"/>
          </a:xfrm>
        </p:grpSpPr>
        <p:grpSp>
          <p:nvGrpSpPr>
            <p:cNvPr id="25" name="Group 24">
              <a:extLst>
                <a:ext uri="{FF2B5EF4-FFF2-40B4-BE49-F238E27FC236}">
                  <a16:creationId xmlns:a16="http://schemas.microsoft.com/office/drawing/2014/main" id="{6E1E57A5-A4F5-41D5-9E12-FA914445739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674062" y="20697"/>
              <a:ext cx="1141326" cy="6816606"/>
              <a:chOff x="5889776" y="13394"/>
              <a:chExt cx="1141326" cy="6816606"/>
            </a:xfrm>
          </p:grpSpPr>
          <p:sp>
            <p:nvSpPr>
              <p:cNvPr id="113" name="Freeform 8">
                <a:extLst>
                  <a:ext uri="{FF2B5EF4-FFF2-40B4-BE49-F238E27FC236}">
                    <a16:creationId xmlns:a16="http://schemas.microsoft.com/office/drawing/2014/main" id="{ADBCFAC3-B2EB-4241-B9C9-AC317FCE77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48443"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Freeform 10">
                <a:extLst>
                  <a:ext uri="{FF2B5EF4-FFF2-40B4-BE49-F238E27FC236}">
                    <a16:creationId xmlns:a16="http://schemas.microsoft.com/office/drawing/2014/main" id="{86F38B84-C3BC-48A8-9EEF-3077223C40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915468" y="152241"/>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15">
                <a:extLst>
                  <a:ext uri="{FF2B5EF4-FFF2-40B4-BE49-F238E27FC236}">
                    <a16:creationId xmlns:a16="http://schemas.microsoft.com/office/drawing/2014/main" id="{E288352D-6F27-4727-9241-658737B623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919398" y="666438"/>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Freeform 18">
                <a:extLst>
                  <a:ext uri="{FF2B5EF4-FFF2-40B4-BE49-F238E27FC236}">
                    <a16:creationId xmlns:a16="http://schemas.microsoft.com/office/drawing/2014/main" id="{6AC265CB-8E11-45EF-8A58-9FCB96E0D9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922812" y="409695"/>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7" name="Freeform 19">
                <a:extLst>
                  <a:ext uri="{FF2B5EF4-FFF2-40B4-BE49-F238E27FC236}">
                    <a16:creationId xmlns:a16="http://schemas.microsoft.com/office/drawing/2014/main" id="{DABD6D60-E6DC-4EFB-B755-7954BBAB807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912730" y="209657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20">
                <a:extLst>
                  <a:ext uri="{FF2B5EF4-FFF2-40B4-BE49-F238E27FC236}">
                    <a16:creationId xmlns:a16="http://schemas.microsoft.com/office/drawing/2014/main" id="{CF6F209B-B481-49BF-87A6-6201C22D8DA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97493" y="2294129"/>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9" name="Freeform 22">
                <a:extLst>
                  <a:ext uri="{FF2B5EF4-FFF2-40B4-BE49-F238E27FC236}">
                    <a16:creationId xmlns:a16="http://schemas.microsoft.com/office/drawing/2014/main" id="{F1FA7743-5F0C-45CC-8886-3340214982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66832" y="1123972"/>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0" name="Freeform 23">
                <a:extLst>
                  <a:ext uri="{FF2B5EF4-FFF2-40B4-BE49-F238E27FC236}">
                    <a16:creationId xmlns:a16="http://schemas.microsoft.com/office/drawing/2014/main" id="{916D9D0F-5354-4875-9938-6387BFAEA3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80519" y="911406"/>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1" name="Freeform 26">
                <a:extLst>
                  <a:ext uri="{FF2B5EF4-FFF2-40B4-BE49-F238E27FC236}">
                    <a16:creationId xmlns:a16="http://schemas.microsoft.com/office/drawing/2014/main" id="{0E294183-C628-4365-B907-E607D3DB12A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67743" y="1395113"/>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2" name="Freeform 27">
                <a:extLst>
                  <a:ext uri="{FF2B5EF4-FFF2-40B4-BE49-F238E27FC236}">
                    <a16:creationId xmlns:a16="http://schemas.microsoft.com/office/drawing/2014/main" id="{86EA8FAD-5BF8-4312-84E8-774BCEBB41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58219" y="1832215"/>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3" name="Freeform 28">
                <a:extLst>
                  <a:ext uri="{FF2B5EF4-FFF2-40B4-BE49-F238E27FC236}">
                    <a16:creationId xmlns:a16="http://schemas.microsoft.com/office/drawing/2014/main" id="{3464AF92-0BBD-433C-B88A-B18E00B14D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45303" y="1609623"/>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4" name="Freeform 30">
                <a:extLst>
                  <a:ext uri="{FF2B5EF4-FFF2-40B4-BE49-F238E27FC236}">
                    <a16:creationId xmlns:a16="http://schemas.microsoft.com/office/drawing/2014/main" id="{F4CE669E-8A98-4951-BC23-D1A03B01815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920553" y="1152725"/>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5" name="Freeform 43">
                <a:extLst>
                  <a:ext uri="{FF2B5EF4-FFF2-40B4-BE49-F238E27FC236}">
                    <a16:creationId xmlns:a16="http://schemas.microsoft.com/office/drawing/2014/main" id="{5BB7130C-3DF5-4615-BD83-A75F700915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634545"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6" name="Freeform 51">
                <a:extLst>
                  <a:ext uri="{FF2B5EF4-FFF2-40B4-BE49-F238E27FC236}">
                    <a16:creationId xmlns:a16="http://schemas.microsoft.com/office/drawing/2014/main" id="{EACB7AF9-EA00-4414-8437-3FDDB2E082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607514"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7" name="Freeform 52">
                <a:extLst>
                  <a:ext uri="{FF2B5EF4-FFF2-40B4-BE49-F238E27FC236}">
                    <a16:creationId xmlns:a16="http://schemas.microsoft.com/office/drawing/2014/main" id="{FC2519C3-3C5A-43C9-9ECF-D097278C18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604519"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8" name="Freeform 53">
                <a:extLst>
                  <a:ext uri="{FF2B5EF4-FFF2-40B4-BE49-F238E27FC236}">
                    <a16:creationId xmlns:a16="http://schemas.microsoft.com/office/drawing/2014/main" id="{62D72422-4E61-4321-BD7E-B56CC4B1A8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95600"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9" name="Freeform 54">
                <a:extLst>
                  <a:ext uri="{FF2B5EF4-FFF2-40B4-BE49-F238E27FC236}">
                    <a16:creationId xmlns:a16="http://schemas.microsoft.com/office/drawing/2014/main" id="{05F207C0-A03D-4E9A-803E-D82A7BA7E5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81447"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0" name="Freeform 55">
                <a:extLst>
                  <a:ext uri="{FF2B5EF4-FFF2-40B4-BE49-F238E27FC236}">
                    <a16:creationId xmlns:a16="http://schemas.microsoft.com/office/drawing/2014/main" id="{255DAFDD-E023-4FF2-A2A7-6F405C8FCB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95460"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1" name="Freeform 56">
                <a:extLst>
                  <a:ext uri="{FF2B5EF4-FFF2-40B4-BE49-F238E27FC236}">
                    <a16:creationId xmlns:a16="http://schemas.microsoft.com/office/drawing/2014/main" id="{75169B61-B4D2-4C2A-BF18-EB0AC8DE6A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95156" y="2293440"/>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2" name="Freeform 57">
                <a:extLst>
                  <a:ext uri="{FF2B5EF4-FFF2-40B4-BE49-F238E27FC236}">
                    <a16:creationId xmlns:a16="http://schemas.microsoft.com/office/drawing/2014/main" id="{32FBF9CB-F983-4A89-A0D9-37056BB65B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81609"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3" name="Freeform 59">
                <a:extLst>
                  <a:ext uri="{FF2B5EF4-FFF2-40B4-BE49-F238E27FC236}">
                    <a16:creationId xmlns:a16="http://schemas.microsoft.com/office/drawing/2014/main" id="{F0884E69-5FA6-4C8C-A64C-DBB313AC2C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61059"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4" name="Freeform 60">
                <a:extLst>
                  <a:ext uri="{FF2B5EF4-FFF2-40B4-BE49-F238E27FC236}">
                    <a16:creationId xmlns:a16="http://schemas.microsoft.com/office/drawing/2014/main" id="{ED1FD4E2-312B-48A6-9F17-2D0BD4CFB39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56290"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5" name="Freeform 61">
                <a:extLst>
                  <a:ext uri="{FF2B5EF4-FFF2-40B4-BE49-F238E27FC236}">
                    <a16:creationId xmlns:a16="http://schemas.microsoft.com/office/drawing/2014/main" id="{EA111918-CFCC-4C23-ADF2-ABCC68A7C5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22587"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6" name="Freeform 78">
                <a:extLst>
                  <a:ext uri="{FF2B5EF4-FFF2-40B4-BE49-F238E27FC236}">
                    <a16:creationId xmlns:a16="http://schemas.microsoft.com/office/drawing/2014/main" id="{7E5CA7B2-3753-4B7D-A722-D95342BB87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41825" y="721042"/>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7" name="Freeform 79">
                <a:extLst>
                  <a:ext uri="{FF2B5EF4-FFF2-40B4-BE49-F238E27FC236}">
                    <a16:creationId xmlns:a16="http://schemas.microsoft.com/office/drawing/2014/main" id="{CC9214A9-8EEB-41B0-83FB-80BEBD9652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54197" y="952087"/>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8" name="Freeform 80">
                <a:extLst>
                  <a:ext uri="{FF2B5EF4-FFF2-40B4-BE49-F238E27FC236}">
                    <a16:creationId xmlns:a16="http://schemas.microsoft.com/office/drawing/2014/main" id="{33157A90-4AF1-4A40-8125-803407C0219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48856" y="1189882"/>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81">
                <a:extLst>
                  <a:ext uri="{FF2B5EF4-FFF2-40B4-BE49-F238E27FC236}">
                    <a16:creationId xmlns:a16="http://schemas.microsoft.com/office/drawing/2014/main" id="{32D1FB24-5EA3-488F-913F-B3C1BB03677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31906" y="2202936"/>
                <a:ext cx="140901" cy="90579"/>
              </a:xfrm>
              <a:custGeom>
                <a:avLst/>
                <a:gdLst>
                  <a:gd name="T0" fmla="*/ 27 w 43"/>
                  <a:gd name="T1" fmla="*/ 3 h 30"/>
                  <a:gd name="T2" fmla="*/ 40 w 43"/>
                  <a:gd name="T3" fmla="*/ 22 h 30"/>
                  <a:gd name="T4" fmla="*/ 27 w 43"/>
                  <a:gd name="T5" fmla="*/ 3 h 30"/>
                </a:gdLst>
                <a:ahLst/>
                <a:cxnLst>
                  <a:cxn ang="0">
                    <a:pos x="T0" y="T1"/>
                  </a:cxn>
                  <a:cxn ang="0">
                    <a:pos x="T2" y="T3"/>
                  </a:cxn>
                  <a:cxn ang="0">
                    <a:pos x="T4" y="T5"/>
                  </a:cxn>
                </a:cxnLst>
                <a:rect l="0" t="0" r="r" b="b"/>
                <a:pathLst>
                  <a:path w="43" h="30">
                    <a:moveTo>
                      <a:pt x="27" y="3"/>
                    </a:moveTo>
                    <a:cubicBezTo>
                      <a:pt x="35" y="0"/>
                      <a:pt x="43" y="16"/>
                      <a:pt x="40" y="22"/>
                    </a:cubicBezTo>
                    <a:cubicBezTo>
                      <a:pt x="21" y="30"/>
                      <a:pt x="0" y="15"/>
                      <a:pt x="2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82">
                <a:extLst>
                  <a:ext uri="{FF2B5EF4-FFF2-40B4-BE49-F238E27FC236}">
                    <a16:creationId xmlns:a16="http://schemas.microsoft.com/office/drawing/2014/main" id="{58FC3262-B888-4936-87A0-9A494483A3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39742" y="1980483"/>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83">
                <a:extLst>
                  <a:ext uri="{FF2B5EF4-FFF2-40B4-BE49-F238E27FC236}">
                    <a16:creationId xmlns:a16="http://schemas.microsoft.com/office/drawing/2014/main" id="{127CA728-BAE0-47A3-B0CA-5EB4FD148E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12299" y="1665695"/>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Freeform 84">
                <a:extLst>
                  <a:ext uri="{FF2B5EF4-FFF2-40B4-BE49-F238E27FC236}">
                    <a16:creationId xmlns:a16="http://schemas.microsoft.com/office/drawing/2014/main" id="{0130CB83-550A-45A8-A9AB-0A9E1342911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23315" y="516456"/>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3" name="Freeform 86">
                <a:extLst>
                  <a:ext uri="{FF2B5EF4-FFF2-40B4-BE49-F238E27FC236}">
                    <a16:creationId xmlns:a16="http://schemas.microsoft.com/office/drawing/2014/main" id="{CAEE495A-5C27-457A-BD41-20611D5D02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33284" y="170447"/>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4" name="Freeform 89">
                <a:extLst>
                  <a:ext uri="{FF2B5EF4-FFF2-40B4-BE49-F238E27FC236}">
                    <a16:creationId xmlns:a16="http://schemas.microsoft.com/office/drawing/2014/main" id="{BB1F32F7-014F-45A8-844E-56C76D98A7E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88087" y="1453344"/>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5" name="Freeform 90">
                <a:extLst>
                  <a:ext uri="{FF2B5EF4-FFF2-40B4-BE49-F238E27FC236}">
                    <a16:creationId xmlns:a16="http://schemas.microsoft.com/office/drawing/2014/main" id="{0CF27E5B-05B7-44DF-94AE-4365D50B88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65939" y="2076253"/>
                <a:ext cx="2659" cy="8977"/>
              </a:xfrm>
              <a:custGeom>
                <a:avLst/>
                <a:gdLst>
                  <a:gd name="T0" fmla="*/ 0 w 1"/>
                  <a:gd name="T1" fmla="*/ 0 h 3"/>
                  <a:gd name="T2" fmla="*/ 0 w 1"/>
                  <a:gd name="T3" fmla="*/ 2 h 3"/>
                  <a:gd name="T4" fmla="*/ 0 w 1"/>
                  <a:gd name="T5" fmla="*/ 0 h 3"/>
                </a:gdLst>
                <a:ahLst/>
                <a:cxnLst>
                  <a:cxn ang="0">
                    <a:pos x="T0" y="T1"/>
                  </a:cxn>
                  <a:cxn ang="0">
                    <a:pos x="T2" y="T3"/>
                  </a:cxn>
                  <a:cxn ang="0">
                    <a:pos x="T4" y="T5"/>
                  </a:cxn>
                </a:cxnLst>
                <a:rect l="0" t="0" r="r" b="b"/>
                <a:pathLst>
                  <a:path w="1" h="3">
                    <a:moveTo>
                      <a:pt x="0" y="0"/>
                    </a:moveTo>
                    <a:cubicBezTo>
                      <a:pt x="1" y="0"/>
                      <a:pt x="1" y="3"/>
                      <a:pt x="0" y="2"/>
                    </a:cubicBezTo>
                    <a:cubicBezTo>
                      <a:pt x="0" y="1"/>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6" name="Freeform 105">
                <a:extLst>
                  <a:ext uri="{FF2B5EF4-FFF2-40B4-BE49-F238E27FC236}">
                    <a16:creationId xmlns:a16="http://schemas.microsoft.com/office/drawing/2014/main" id="{BEEE0FD8-81BE-4670-A0B1-FD1C191910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79346" y="1981944"/>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7" name="Freeform 106">
                <a:extLst>
                  <a:ext uri="{FF2B5EF4-FFF2-40B4-BE49-F238E27FC236}">
                    <a16:creationId xmlns:a16="http://schemas.microsoft.com/office/drawing/2014/main" id="{9F9A6256-1F3C-46D5-8441-488BB1E8E4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68983" y="589065"/>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8" name="Freeform 107">
                <a:extLst>
                  <a:ext uri="{FF2B5EF4-FFF2-40B4-BE49-F238E27FC236}">
                    <a16:creationId xmlns:a16="http://schemas.microsoft.com/office/drawing/2014/main" id="{BD9DB765-92D3-4BCB-918F-60D8DCDD74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54748" y="2269014"/>
                <a:ext cx="154193" cy="81603"/>
              </a:xfrm>
              <a:custGeom>
                <a:avLst/>
                <a:gdLst>
                  <a:gd name="T0" fmla="*/ 31 w 47"/>
                  <a:gd name="T1" fmla="*/ 0 h 27"/>
                  <a:gd name="T2" fmla="*/ 17 w 47"/>
                  <a:gd name="T3" fmla="*/ 23 h 27"/>
                  <a:gd name="T4" fmla="*/ 31 w 47"/>
                  <a:gd name="T5" fmla="*/ 0 h 27"/>
                </a:gdLst>
                <a:ahLst/>
                <a:cxnLst>
                  <a:cxn ang="0">
                    <a:pos x="T0" y="T1"/>
                  </a:cxn>
                  <a:cxn ang="0">
                    <a:pos x="T2" y="T3"/>
                  </a:cxn>
                  <a:cxn ang="0">
                    <a:pos x="T4" y="T5"/>
                  </a:cxn>
                </a:cxnLst>
                <a:rect l="0" t="0" r="r" b="b"/>
                <a:pathLst>
                  <a:path w="47" h="27">
                    <a:moveTo>
                      <a:pt x="31" y="0"/>
                    </a:moveTo>
                    <a:cubicBezTo>
                      <a:pt x="47" y="10"/>
                      <a:pt x="32" y="27"/>
                      <a:pt x="17" y="23"/>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9" name="Freeform 108">
                <a:extLst>
                  <a:ext uri="{FF2B5EF4-FFF2-40B4-BE49-F238E27FC236}">
                    <a16:creationId xmlns:a16="http://schemas.microsoft.com/office/drawing/2014/main" id="{8AFA6628-0664-424D-905E-6FAE9FCFAA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66654" y="1198910"/>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0" name="Freeform 109">
                <a:extLst>
                  <a:ext uri="{FF2B5EF4-FFF2-40B4-BE49-F238E27FC236}">
                    <a16:creationId xmlns:a16="http://schemas.microsoft.com/office/drawing/2014/main" id="{433F27B3-462C-45E8-A759-DE553E29A33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49851" y="1700235"/>
                <a:ext cx="154193" cy="84866"/>
              </a:xfrm>
              <a:custGeom>
                <a:avLst/>
                <a:gdLst>
                  <a:gd name="T0" fmla="*/ 26 w 47"/>
                  <a:gd name="T1" fmla="*/ 0 h 28"/>
                  <a:gd name="T2" fmla="*/ 10 w 47"/>
                  <a:gd name="T3" fmla="*/ 26 h 28"/>
                  <a:gd name="T4" fmla="*/ 26 w 47"/>
                  <a:gd name="T5" fmla="*/ 0 h 28"/>
                </a:gdLst>
                <a:ahLst/>
                <a:cxnLst>
                  <a:cxn ang="0">
                    <a:pos x="T0" y="T1"/>
                  </a:cxn>
                  <a:cxn ang="0">
                    <a:pos x="T2" y="T3"/>
                  </a:cxn>
                  <a:cxn ang="0">
                    <a:pos x="T4" y="T5"/>
                  </a:cxn>
                </a:cxnLst>
                <a:rect l="0" t="0" r="r" b="b"/>
                <a:pathLst>
                  <a:path w="47" h="28">
                    <a:moveTo>
                      <a:pt x="26" y="0"/>
                    </a:moveTo>
                    <a:cubicBezTo>
                      <a:pt x="47" y="13"/>
                      <a:pt x="28" y="28"/>
                      <a:pt x="10" y="26"/>
                    </a:cubicBezTo>
                    <a:cubicBezTo>
                      <a:pt x="0" y="13"/>
                      <a:pt x="15" y="4"/>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1" name="Freeform 110">
                <a:extLst>
                  <a:ext uri="{FF2B5EF4-FFF2-40B4-BE49-F238E27FC236}">
                    <a16:creationId xmlns:a16="http://schemas.microsoft.com/office/drawing/2014/main" id="{7EC57FD0-F081-4D0F-B32F-E1963A8DEF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46707" y="341230"/>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2" name="Freeform 111">
                <a:extLst>
                  <a:ext uri="{FF2B5EF4-FFF2-40B4-BE49-F238E27FC236}">
                    <a16:creationId xmlns:a16="http://schemas.microsoft.com/office/drawing/2014/main" id="{B268BB25-E444-4C92-83A1-E4D6F070DB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47906" y="1428730"/>
                <a:ext cx="131153" cy="87315"/>
              </a:xfrm>
              <a:custGeom>
                <a:avLst/>
                <a:gdLst>
                  <a:gd name="T0" fmla="*/ 24 w 40"/>
                  <a:gd name="T1" fmla="*/ 0 h 29"/>
                  <a:gd name="T2" fmla="*/ 20 w 40"/>
                  <a:gd name="T3" fmla="*/ 25 h 29"/>
                  <a:gd name="T4" fmla="*/ 24 w 40"/>
                  <a:gd name="T5" fmla="*/ 0 h 29"/>
                </a:gdLst>
                <a:ahLst/>
                <a:cxnLst>
                  <a:cxn ang="0">
                    <a:pos x="T0" y="T1"/>
                  </a:cxn>
                  <a:cxn ang="0">
                    <a:pos x="T2" y="T3"/>
                  </a:cxn>
                  <a:cxn ang="0">
                    <a:pos x="T4" y="T5"/>
                  </a:cxn>
                </a:cxnLst>
                <a:rect l="0" t="0" r="r" b="b"/>
                <a:pathLst>
                  <a:path w="40" h="29">
                    <a:moveTo>
                      <a:pt x="24" y="0"/>
                    </a:moveTo>
                    <a:cubicBezTo>
                      <a:pt x="40" y="1"/>
                      <a:pt x="35" y="29"/>
                      <a:pt x="20" y="25"/>
                    </a:cubicBezTo>
                    <a:cubicBezTo>
                      <a:pt x="0" y="19"/>
                      <a:pt x="5"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3" name="Freeform 112">
                <a:extLst>
                  <a:ext uri="{FF2B5EF4-FFF2-40B4-BE49-F238E27FC236}">
                    <a16:creationId xmlns:a16="http://schemas.microsoft.com/office/drawing/2014/main" id="{9468C251-DE21-4B48-9BE9-25473D0F52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57409" y="910076"/>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4" name="Freeform 5">
                <a:extLst>
                  <a:ext uri="{FF2B5EF4-FFF2-40B4-BE49-F238E27FC236}">
                    <a16:creationId xmlns:a16="http://schemas.microsoft.com/office/drawing/2014/main" id="{69374DCE-92DD-446F-9C06-4FD9C171AB0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83378" y="27651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5" name="Freeform 6">
                <a:extLst>
                  <a:ext uri="{FF2B5EF4-FFF2-40B4-BE49-F238E27FC236}">
                    <a16:creationId xmlns:a16="http://schemas.microsoft.com/office/drawing/2014/main" id="{258E2296-D453-46D9-818C-D207E49689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84905" y="510935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6" name="Freeform 7">
                <a:extLst>
                  <a:ext uri="{FF2B5EF4-FFF2-40B4-BE49-F238E27FC236}">
                    <a16:creationId xmlns:a16="http://schemas.microsoft.com/office/drawing/2014/main" id="{48207F15-77EC-4A91-A365-6895A9C64C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53335" y="2478886"/>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7" name="Freeform 8">
                <a:extLst>
                  <a:ext uri="{FF2B5EF4-FFF2-40B4-BE49-F238E27FC236}">
                    <a16:creationId xmlns:a16="http://schemas.microsoft.com/office/drawing/2014/main" id="{A96D38DB-9495-4DBE-BDB7-EB1595D381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41783" y="481031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8" name="Freeform 9">
                <a:extLst>
                  <a:ext uri="{FF2B5EF4-FFF2-40B4-BE49-F238E27FC236}">
                    <a16:creationId xmlns:a16="http://schemas.microsoft.com/office/drawing/2014/main" id="{29B258E2-CEDB-45A9-B556-32AC71C4F1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49921" y="4529838"/>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9" name="Freeform 11">
                <a:extLst>
                  <a:ext uri="{FF2B5EF4-FFF2-40B4-BE49-F238E27FC236}">
                    <a16:creationId xmlns:a16="http://schemas.microsoft.com/office/drawing/2014/main" id="{2D586C45-5DFF-41ED-AEB9-8F3858E4EC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10282" y="4268606"/>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0" name="Freeform 12">
                <a:extLst>
                  <a:ext uri="{FF2B5EF4-FFF2-40B4-BE49-F238E27FC236}">
                    <a16:creationId xmlns:a16="http://schemas.microsoft.com/office/drawing/2014/main" id="{C9B4633B-7A14-4DFF-9B10-E15DE426C1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22058" y="3766125"/>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1" name="Freeform 13">
                <a:extLst>
                  <a:ext uri="{FF2B5EF4-FFF2-40B4-BE49-F238E27FC236}">
                    <a16:creationId xmlns:a16="http://schemas.microsoft.com/office/drawing/2014/main" id="{587B182B-8E16-43A1-A782-893619FC2C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26523" y="3170095"/>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2" name="Freeform 14">
                <a:extLst>
                  <a:ext uri="{FF2B5EF4-FFF2-40B4-BE49-F238E27FC236}">
                    <a16:creationId xmlns:a16="http://schemas.microsoft.com/office/drawing/2014/main" id="{34A0BA23-5B00-44AE-AB93-135184C1AA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17163" y="3410025"/>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3" name="Freeform 16">
                <a:extLst>
                  <a:ext uri="{FF2B5EF4-FFF2-40B4-BE49-F238E27FC236}">
                    <a16:creationId xmlns:a16="http://schemas.microsoft.com/office/drawing/2014/main" id="{1A1CF6B8-FC28-43CA-8304-83BA2847C1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00898" y="4009157"/>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4" name="Freeform 17">
                <a:extLst>
                  <a:ext uri="{FF2B5EF4-FFF2-40B4-BE49-F238E27FC236}">
                    <a16:creationId xmlns:a16="http://schemas.microsoft.com/office/drawing/2014/main" id="{C79EB67D-4664-48CC-8DFA-137F563702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835877" y="5421845"/>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5" name="Freeform 21">
                <a:extLst>
                  <a:ext uri="{FF2B5EF4-FFF2-40B4-BE49-F238E27FC236}">
                    <a16:creationId xmlns:a16="http://schemas.microsoft.com/office/drawing/2014/main" id="{23820013-B618-4C4F-B57E-58DAA2828CB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783868" y="5732999"/>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6" name="Freeform 25">
                <a:extLst>
                  <a:ext uri="{FF2B5EF4-FFF2-40B4-BE49-F238E27FC236}">
                    <a16:creationId xmlns:a16="http://schemas.microsoft.com/office/drawing/2014/main" id="{E350A463-C2A4-4D68-9E71-B512B0D19DD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764529" y="6498261"/>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7" name="Freeform 29">
                <a:extLst>
                  <a:ext uri="{FF2B5EF4-FFF2-40B4-BE49-F238E27FC236}">
                    <a16:creationId xmlns:a16="http://schemas.microsoft.com/office/drawing/2014/main" id="{BC57309A-FF5D-478A-88A0-A4BE3C684C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764751" y="5971706"/>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8" name="Freeform 31">
                <a:extLst>
                  <a:ext uri="{FF2B5EF4-FFF2-40B4-BE49-F238E27FC236}">
                    <a16:creationId xmlns:a16="http://schemas.microsoft.com/office/drawing/2014/main" id="{9F22C4B5-8A6E-47CB-B4D6-98B0D4BB16A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743452" y="6281124"/>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9" name="Freeform 32">
                <a:extLst>
                  <a:ext uri="{FF2B5EF4-FFF2-40B4-BE49-F238E27FC236}">
                    <a16:creationId xmlns:a16="http://schemas.microsoft.com/office/drawing/2014/main" id="{7E92F052-D723-495D-868C-296410F5F7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44632"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0" name="Freeform 33">
                <a:extLst>
                  <a:ext uri="{FF2B5EF4-FFF2-40B4-BE49-F238E27FC236}">
                    <a16:creationId xmlns:a16="http://schemas.microsoft.com/office/drawing/2014/main" id="{5C008CF1-8C78-4239-B052-0B5041EDC9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74545"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1" name="Freeform 34">
                <a:extLst>
                  <a:ext uri="{FF2B5EF4-FFF2-40B4-BE49-F238E27FC236}">
                    <a16:creationId xmlns:a16="http://schemas.microsoft.com/office/drawing/2014/main" id="{539E6F42-09A7-4472-942C-C54A5D7C659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78475"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2" name="Freeform 35">
                <a:extLst>
                  <a:ext uri="{FF2B5EF4-FFF2-40B4-BE49-F238E27FC236}">
                    <a16:creationId xmlns:a16="http://schemas.microsoft.com/office/drawing/2014/main" id="{6C96C72D-9D17-4980-A553-E0661556131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74127"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3" name="Freeform 36">
                <a:extLst>
                  <a:ext uri="{FF2B5EF4-FFF2-40B4-BE49-F238E27FC236}">
                    <a16:creationId xmlns:a16="http://schemas.microsoft.com/office/drawing/2014/main" id="{45D9847C-95CC-437A-95AF-49C1825718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46264"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4" name="Freeform 37">
                <a:extLst>
                  <a:ext uri="{FF2B5EF4-FFF2-40B4-BE49-F238E27FC236}">
                    <a16:creationId xmlns:a16="http://schemas.microsoft.com/office/drawing/2014/main" id="{B9D8076A-CA26-41D6-AB76-ED1B86A8DDA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58030"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5" name="Freeform 38">
                <a:extLst>
                  <a:ext uri="{FF2B5EF4-FFF2-40B4-BE49-F238E27FC236}">
                    <a16:creationId xmlns:a16="http://schemas.microsoft.com/office/drawing/2014/main" id="{ACBF348E-212A-4EE2-A9C8-C65E1678CC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65699"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6" name="Freeform 39">
                <a:extLst>
                  <a:ext uri="{FF2B5EF4-FFF2-40B4-BE49-F238E27FC236}">
                    <a16:creationId xmlns:a16="http://schemas.microsoft.com/office/drawing/2014/main" id="{ADB6AE21-92E4-42D6-BC49-E087976C88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57807"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7" name="Freeform 40">
                <a:extLst>
                  <a:ext uri="{FF2B5EF4-FFF2-40B4-BE49-F238E27FC236}">
                    <a16:creationId xmlns:a16="http://schemas.microsoft.com/office/drawing/2014/main" id="{2A48A234-019E-40CA-95FC-390D168D77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52771"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8" name="Freeform 41">
                <a:extLst>
                  <a:ext uri="{FF2B5EF4-FFF2-40B4-BE49-F238E27FC236}">
                    <a16:creationId xmlns:a16="http://schemas.microsoft.com/office/drawing/2014/main" id="{0F5FEA51-6853-4BF4-8461-79FD3DDA70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46264"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9" name="Freeform 42">
                <a:extLst>
                  <a:ext uri="{FF2B5EF4-FFF2-40B4-BE49-F238E27FC236}">
                    <a16:creationId xmlns:a16="http://schemas.microsoft.com/office/drawing/2014/main" id="{CE655D11-293F-4305-BCA0-196F3D0494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34432"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0" name="Freeform 44">
                <a:extLst>
                  <a:ext uri="{FF2B5EF4-FFF2-40B4-BE49-F238E27FC236}">
                    <a16:creationId xmlns:a16="http://schemas.microsoft.com/office/drawing/2014/main" id="{416E183A-0D9C-4821-BD62-9CA648E963D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38222"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1" name="Freeform 45">
                <a:extLst>
                  <a:ext uri="{FF2B5EF4-FFF2-40B4-BE49-F238E27FC236}">
                    <a16:creationId xmlns:a16="http://schemas.microsoft.com/office/drawing/2014/main" id="{1FA51AD8-7B74-41CF-9A6D-33643002F5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16071"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2" name="Freeform 46">
                <a:extLst>
                  <a:ext uri="{FF2B5EF4-FFF2-40B4-BE49-F238E27FC236}">
                    <a16:creationId xmlns:a16="http://schemas.microsoft.com/office/drawing/2014/main" id="{C297914E-981E-4D31-9A89-6A68EA2B477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65130"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3" name="Freeform 47">
                <a:extLst>
                  <a:ext uri="{FF2B5EF4-FFF2-40B4-BE49-F238E27FC236}">
                    <a16:creationId xmlns:a16="http://schemas.microsoft.com/office/drawing/2014/main" id="{C8FE7D07-2ACA-4830-BB98-FE568A1A41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23275"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4" name="Freeform 48">
                <a:extLst>
                  <a:ext uri="{FF2B5EF4-FFF2-40B4-BE49-F238E27FC236}">
                    <a16:creationId xmlns:a16="http://schemas.microsoft.com/office/drawing/2014/main" id="{D8C678D8-D159-48FE-BD0C-2C4A937ACB0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18532"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5" name="Freeform 49">
                <a:extLst>
                  <a:ext uri="{FF2B5EF4-FFF2-40B4-BE49-F238E27FC236}">
                    <a16:creationId xmlns:a16="http://schemas.microsoft.com/office/drawing/2014/main" id="{29574B54-7600-4D46-BCE4-333BD9C7FF1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17146"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6" name="Freeform 62">
                <a:extLst>
                  <a:ext uri="{FF2B5EF4-FFF2-40B4-BE49-F238E27FC236}">
                    <a16:creationId xmlns:a16="http://schemas.microsoft.com/office/drawing/2014/main" id="{71DFCCAC-BC4E-438E-847C-23F9ED6D86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08964" y="2950571"/>
                <a:ext cx="150648"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4"/>
                      <a:pt x="0" y="9"/>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7" name="Freeform 63">
                <a:extLst>
                  <a:ext uri="{FF2B5EF4-FFF2-40B4-BE49-F238E27FC236}">
                    <a16:creationId xmlns:a16="http://schemas.microsoft.com/office/drawing/2014/main" id="{04BC880B-F0A1-4F59-9595-F9757CEA3C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20322" y="4089184"/>
                <a:ext cx="121406" cy="124036"/>
              </a:xfrm>
              <a:custGeom>
                <a:avLst/>
                <a:gdLst>
                  <a:gd name="T0" fmla="*/ 24 w 37"/>
                  <a:gd name="T1" fmla="*/ 4 h 41"/>
                  <a:gd name="T2" fmla="*/ 29 w 37"/>
                  <a:gd name="T3" fmla="*/ 26 h 41"/>
                  <a:gd name="T4" fmla="*/ 24 w 37"/>
                  <a:gd name="T5" fmla="*/ 4 h 41"/>
                </a:gdLst>
                <a:ahLst/>
                <a:cxnLst>
                  <a:cxn ang="0">
                    <a:pos x="T0" y="T1"/>
                  </a:cxn>
                  <a:cxn ang="0">
                    <a:pos x="T2" y="T3"/>
                  </a:cxn>
                  <a:cxn ang="0">
                    <a:pos x="T4" y="T5"/>
                  </a:cxn>
                </a:cxnLst>
                <a:rect l="0" t="0" r="r" b="b"/>
                <a:pathLst>
                  <a:path w="37" h="41">
                    <a:moveTo>
                      <a:pt x="24" y="4"/>
                    </a:moveTo>
                    <a:cubicBezTo>
                      <a:pt x="37" y="1"/>
                      <a:pt x="28" y="18"/>
                      <a:pt x="29" y="26"/>
                    </a:cubicBezTo>
                    <a:cubicBezTo>
                      <a:pt x="8" y="41"/>
                      <a:pt x="0" y="0"/>
                      <a:pt x="24" y="4"/>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8" name="Freeform 64">
                <a:extLst>
                  <a:ext uri="{FF2B5EF4-FFF2-40B4-BE49-F238E27FC236}">
                    <a16:creationId xmlns:a16="http://schemas.microsoft.com/office/drawing/2014/main" id="{BDA2CAA7-50D4-45D1-9987-B04B1B2C9E9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88273" y="2682263"/>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9" name="Freeform 65">
                <a:extLst>
                  <a:ext uri="{FF2B5EF4-FFF2-40B4-BE49-F238E27FC236}">
                    <a16:creationId xmlns:a16="http://schemas.microsoft.com/office/drawing/2014/main" id="{0205D403-CB96-4598-840E-C69BE0F856D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88904" y="3826278"/>
                <a:ext cx="121406" cy="79154"/>
              </a:xfrm>
              <a:custGeom>
                <a:avLst/>
                <a:gdLst>
                  <a:gd name="T0" fmla="*/ 19 w 37"/>
                  <a:gd name="T1" fmla="*/ 0 h 26"/>
                  <a:gd name="T2" fmla="*/ 22 w 37"/>
                  <a:gd name="T3" fmla="*/ 26 h 26"/>
                  <a:gd name="T4" fmla="*/ 19 w 37"/>
                  <a:gd name="T5" fmla="*/ 0 h 26"/>
                </a:gdLst>
                <a:ahLst/>
                <a:cxnLst>
                  <a:cxn ang="0">
                    <a:pos x="T0" y="T1"/>
                  </a:cxn>
                  <a:cxn ang="0">
                    <a:pos x="T2" y="T3"/>
                  </a:cxn>
                  <a:cxn ang="0">
                    <a:pos x="T4" y="T5"/>
                  </a:cxn>
                </a:cxnLst>
                <a:rect l="0" t="0" r="r" b="b"/>
                <a:pathLst>
                  <a:path w="37" h="26">
                    <a:moveTo>
                      <a:pt x="19" y="0"/>
                    </a:moveTo>
                    <a:cubicBezTo>
                      <a:pt x="31" y="1"/>
                      <a:pt x="37" y="23"/>
                      <a:pt x="22" y="26"/>
                    </a:cubicBezTo>
                    <a:cubicBezTo>
                      <a:pt x="2" y="26"/>
                      <a:pt x="0" y="0"/>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0" name="Freeform 66">
                <a:extLst>
                  <a:ext uri="{FF2B5EF4-FFF2-40B4-BE49-F238E27FC236}">
                    <a16:creationId xmlns:a16="http://schemas.microsoft.com/office/drawing/2014/main" id="{C87A8393-9E4F-46F4-8329-B4BA56FA000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76686" y="5372714"/>
                <a:ext cx="131153" cy="111796"/>
              </a:xfrm>
              <a:custGeom>
                <a:avLst/>
                <a:gdLst>
                  <a:gd name="T0" fmla="*/ 22 w 40"/>
                  <a:gd name="T1" fmla="*/ 1 h 37"/>
                  <a:gd name="T2" fmla="*/ 40 w 40"/>
                  <a:gd name="T3" fmla="*/ 18 h 37"/>
                  <a:gd name="T4" fmla="*/ 22 w 40"/>
                  <a:gd name="T5" fmla="*/ 1 h 37"/>
                </a:gdLst>
                <a:ahLst/>
                <a:cxnLst>
                  <a:cxn ang="0">
                    <a:pos x="T0" y="T1"/>
                  </a:cxn>
                  <a:cxn ang="0">
                    <a:pos x="T2" y="T3"/>
                  </a:cxn>
                  <a:cxn ang="0">
                    <a:pos x="T4" y="T5"/>
                  </a:cxn>
                </a:cxnLst>
                <a:rect l="0" t="0" r="r" b="b"/>
                <a:pathLst>
                  <a:path w="40" h="37">
                    <a:moveTo>
                      <a:pt x="22" y="1"/>
                    </a:moveTo>
                    <a:cubicBezTo>
                      <a:pt x="36" y="0"/>
                      <a:pt x="40" y="8"/>
                      <a:pt x="40" y="18"/>
                    </a:cubicBezTo>
                    <a:cubicBezTo>
                      <a:pt x="27" y="37"/>
                      <a:pt x="0" y="14"/>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1" name="Freeform 67">
                <a:extLst>
                  <a:ext uri="{FF2B5EF4-FFF2-40B4-BE49-F238E27FC236}">
                    <a16:creationId xmlns:a16="http://schemas.microsoft.com/office/drawing/2014/main" id="{88BE4EC1-3B86-40F5-93A2-50EB4D167E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56866" y="4588736"/>
                <a:ext cx="157737" cy="118324"/>
              </a:xfrm>
              <a:custGeom>
                <a:avLst/>
                <a:gdLst>
                  <a:gd name="T0" fmla="*/ 28 w 48"/>
                  <a:gd name="T1" fmla="*/ 1 h 39"/>
                  <a:gd name="T2" fmla="*/ 46 w 48"/>
                  <a:gd name="T3" fmla="*/ 11 h 39"/>
                  <a:gd name="T4" fmla="*/ 28 w 48"/>
                  <a:gd name="T5" fmla="*/ 1 h 39"/>
                </a:gdLst>
                <a:ahLst/>
                <a:cxnLst>
                  <a:cxn ang="0">
                    <a:pos x="T0" y="T1"/>
                  </a:cxn>
                  <a:cxn ang="0">
                    <a:pos x="T2" y="T3"/>
                  </a:cxn>
                  <a:cxn ang="0">
                    <a:pos x="T4" y="T5"/>
                  </a:cxn>
                </a:cxnLst>
                <a:rect l="0" t="0" r="r" b="b"/>
                <a:pathLst>
                  <a:path w="48" h="39">
                    <a:moveTo>
                      <a:pt x="28" y="1"/>
                    </a:moveTo>
                    <a:cubicBezTo>
                      <a:pt x="39" y="0"/>
                      <a:pt x="43" y="5"/>
                      <a:pt x="46" y="11"/>
                    </a:cubicBezTo>
                    <a:cubicBezTo>
                      <a:pt x="48" y="39"/>
                      <a:pt x="0" y="17"/>
                      <a:pt x="2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2" name="Freeform 68">
                <a:extLst>
                  <a:ext uri="{FF2B5EF4-FFF2-40B4-BE49-F238E27FC236}">
                    <a16:creationId xmlns:a16="http://schemas.microsoft.com/office/drawing/2014/main" id="{DAB31707-2BF8-45D1-A32F-9F5C0E30A4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84254" y="3245996"/>
                <a:ext cx="115202" cy="124036"/>
              </a:xfrm>
              <a:custGeom>
                <a:avLst/>
                <a:gdLst>
                  <a:gd name="T0" fmla="*/ 16 w 35"/>
                  <a:gd name="T1" fmla="*/ 4 h 41"/>
                  <a:gd name="T2" fmla="*/ 33 w 35"/>
                  <a:gd name="T3" fmla="*/ 15 h 41"/>
                  <a:gd name="T4" fmla="*/ 16 w 35"/>
                  <a:gd name="T5" fmla="*/ 4 h 41"/>
                </a:gdLst>
                <a:ahLst/>
                <a:cxnLst>
                  <a:cxn ang="0">
                    <a:pos x="T0" y="T1"/>
                  </a:cxn>
                  <a:cxn ang="0">
                    <a:pos x="T2" y="T3"/>
                  </a:cxn>
                  <a:cxn ang="0">
                    <a:pos x="T4" y="T5"/>
                  </a:cxn>
                </a:cxnLst>
                <a:rect l="0" t="0" r="r" b="b"/>
                <a:pathLst>
                  <a:path w="35" h="41">
                    <a:moveTo>
                      <a:pt x="16" y="4"/>
                    </a:moveTo>
                    <a:cubicBezTo>
                      <a:pt x="35" y="5"/>
                      <a:pt x="32" y="0"/>
                      <a:pt x="33" y="15"/>
                    </a:cubicBezTo>
                    <a:cubicBezTo>
                      <a:pt x="34" y="41"/>
                      <a:pt x="0" y="23"/>
                      <a:pt x="16" y="4"/>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3" name="Freeform 69">
                <a:extLst>
                  <a:ext uri="{FF2B5EF4-FFF2-40B4-BE49-F238E27FC236}">
                    <a16:creationId xmlns:a16="http://schemas.microsoft.com/office/drawing/2014/main" id="{9C8FA174-E0E4-49F2-A960-0BE48D3019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63511" y="5654959"/>
                <a:ext cx="144445" cy="111796"/>
              </a:xfrm>
              <a:custGeom>
                <a:avLst/>
                <a:gdLst>
                  <a:gd name="T0" fmla="*/ 29 w 44"/>
                  <a:gd name="T1" fmla="*/ 0 h 37"/>
                  <a:gd name="T2" fmla="*/ 42 w 44"/>
                  <a:gd name="T3" fmla="*/ 21 h 37"/>
                  <a:gd name="T4" fmla="*/ 29 w 44"/>
                  <a:gd name="T5" fmla="*/ 0 h 37"/>
                </a:gdLst>
                <a:ahLst/>
                <a:cxnLst>
                  <a:cxn ang="0">
                    <a:pos x="T0" y="T1"/>
                  </a:cxn>
                  <a:cxn ang="0">
                    <a:pos x="T2" y="T3"/>
                  </a:cxn>
                  <a:cxn ang="0">
                    <a:pos x="T4" y="T5"/>
                  </a:cxn>
                </a:cxnLst>
                <a:rect l="0" t="0" r="r" b="b"/>
                <a:pathLst>
                  <a:path w="44" h="37">
                    <a:moveTo>
                      <a:pt x="29" y="0"/>
                    </a:moveTo>
                    <a:cubicBezTo>
                      <a:pt x="36" y="2"/>
                      <a:pt x="44" y="12"/>
                      <a:pt x="42" y="21"/>
                    </a:cubicBezTo>
                    <a:cubicBezTo>
                      <a:pt x="25" y="37"/>
                      <a:pt x="0" y="7"/>
                      <a:pt x="2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4" name="Freeform 70">
                <a:extLst>
                  <a:ext uri="{FF2B5EF4-FFF2-40B4-BE49-F238E27FC236}">
                    <a16:creationId xmlns:a16="http://schemas.microsoft.com/office/drawing/2014/main" id="{9C475233-7BEF-47BB-8A48-185AF3BE77D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27724" y="6246703"/>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5" name="Freeform 71">
                <a:extLst>
                  <a:ext uri="{FF2B5EF4-FFF2-40B4-BE49-F238E27FC236}">
                    <a16:creationId xmlns:a16="http://schemas.microsoft.com/office/drawing/2014/main" id="{015728E8-62B6-4217-B383-43AA084AA6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75054" y="5134309"/>
                <a:ext cx="131153" cy="90579"/>
              </a:xfrm>
              <a:custGeom>
                <a:avLst/>
                <a:gdLst>
                  <a:gd name="T0" fmla="*/ 22 w 40"/>
                  <a:gd name="T1" fmla="*/ 0 h 30"/>
                  <a:gd name="T2" fmla="*/ 16 w 40"/>
                  <a:gd name="T3" fmla="*/ 26 h 30"/>
                  <a:gd name="T4" fmla="*/ 22 w 40"/>
                  <a:gd name="T5" fmla="*/ 0 h 30"/>
                </a:gdLst>
                <a:ahLst/>
                <a:cxnLst>
                  <a:cxn ang="0">
                    <a:pos x="T0" y="T1"/>
                  </a:cxn>
                  <a:cxn ang="0">
                    <a:pos x="T2" y="T3"/>
                  </a:cxn>
                  <a:cxn ang="0">
                    <a:pos x="T4" y="T5"/>
                  </a:cxn>
                </a:cxnLst>
                <a:rect l="0" t="0" r="r" b="b"/>
                <a:pathLst>
                  <a:path w="40" h="30">
                    <a:moveTo>
                      <a:pt x="22" y="0"/>
                    </a:moveTo>
                    <a:cubicBezTo>
                      <a:pt x="39" y="3"/>
                      <a:pt x="40" y="30"/>
                      <a:pt x="16" y="26"/>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6" name="Freeform 72">
                <a:extLst>
                  <a:ext uri="{FF2B5EF4-FFF2-40B4-BE49-F238E27FC236}">
                    <a16:creationId xmlns:a16="http://schemas.microsoft.com/office/drawing/2014/main" id="{77D689AF-C161-494D-A4B8-B746B0A7D0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71791" y="4907450"/>
                <a:ext cx="131153" cy="90579"/>
              </a:xfrm>
              <a:custGeom>
                <a:avLst/>
                <a:gdLst>
                  <a:gd name="T0" fmla="*/ 22 w 40"/>
                  <a:gd name="T1" fmla="*/ 0 h 30"/>
                  <a:gd name="T2" fmla="*/ 17 w 40"/>
                  <a:gd name="T3" fmla="*/ 26 h 30"/>
                  <a:gd name="T4" fmla="*/ 22 w 40"/>
                  <a:gd name="T5" fmla="*/ 0 h 30"/>
                </a:gdLst>
                <a:ahLst/>
                <a:cxnLst>
                  <a:cxn ang="0">
                    <a:pos x="T0" y="T1"/>
                  </a:cxn>
                  <a:cxn ang="0">
                    <a:pos x="T2" y="T3"/>
                  </a:cxn>
                  <a:cxn ang="0">
                    <a:pos x="T4" y="T5"/>
                  </a:cxn>
                </a:cxnLst>
                <a:rect l="0" t="0" r="r" b="b"/>
                <a:pathLst>
                  <a:path w="40" h="30">
                    <a:moveTo>
                      <a:pt x="22" y="0"/>
                    </a:moveTo>
                    <a:cubicBezTo>
                      <a:pt x="40" y="1"/>
                      <a:pt x="40" y="30"/>
                      <a:pt x="17" y="26"/>
                    </a:cubicBezTo>
                    <a:cubicBezTo>
                      <a:pt x="0" y="7"/>
                      <a:pt x="15" y="5"/>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7" name="Freeform 73">
                <a:extLst>
                  <a:ext uri="{FF2B5EF4-FFF2-40B4-BE49-F238E27FC236}">
                    <a16:creationId xmlns:a16="http://schemas.microsoft.com/office/drawing/2014/main" id="{9BD9C1D5-8CC9-4FD9-8775-C51FE208DB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76664" y="4407815"/>
                <a:ext cx="121406" cy="84051"/>
              </a:xfrm>
              <a:custGeom>
                <a:avLst/>
                <a:gdLst>
                  <a:gd name="T0" fmla="*/ 13 w 37"/>
                  <a:gd name="T1" fmla="*/ 2 h 28"/>
                  <a:gd name="T2" fmla="*/ 29 w 37"/>
                  <a:gd name="T3" fmla="*/ 9 h 28"/>
                  <a:gd name="T4" fmla="*/ 14 w 37"/>
                  <a:gd name="T5" fmla="*/ 28 h 28"/>
                  <a:gd name="T6" fmla="*/ 13 w 37"/>
                  <a:gd name="T7" fmla="*/ 2 h 28"/>
                </a:gdLst>
                <a:ahLst/>
                <a:cxnLst>
                  <a:cxn ang="0">
                    <a:pos x="T0" y="T1"/>
                  </a:cxn>
                  <a:cxn ang="0">
                    <a:pos x="T2" y="T3"/>
                  </a:cxn>
                  <a:cxn ang="0">
                    <a:pos x="T4" y="T5"/>
                  </a:cxn>
                  <a:cxn ang="0">
                    <a:pos x="T6" y="T7"/>
                  </a:cxn>
                </a:cxnLst>
                <a:rect l="0" t="0" r="r" b="b"/>
                <a:pathLst>
                  <a:path w="37" h="28">
                    <a:moveTo>
                      <a:pt x="13" y="2"/>
                    </a:moveTo>
                    <a:cubicBezTo>
                      <a:pt x="23" y="0"/>
                      <a:pt x="25" y="4"/>
                      <a:pt x="29" y="9"/>
                    </a:cubicBezTo>
                    <a:cubicBezTo>
                      <a:pt x="37" y="19"/>
                      <a:pt x="25" y="25"/>
                      <a:pt x="14" y="28"/>
                    </a:cubicBezTo>
                    <a:cubicBezTo>
                      <a:pt x="4" y="21"/>
                      <a:pt x="0" y="7"/>
                      <a:pt x="13"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8" name="Freeform 74">
                <a:extLst>
                  <a:ext uri="{FF2B5EF4-FFF2-40B4-BE49-F238E27FC236}">
                    <a16:creationId xmlns:a16="http://schemas.microsoft.com/office/drawing/2014/main" id="{BE04C179-888B-4E0C-AB31-0DAEEDF7F6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44616" y="5988099"/>
                <a:ext cx="137356" cy="120771"/>
              </a:xfrm>
              <a:custGeom>
                <a:avLst/>
                <a:gdLst>
                  <a:gd name="T0" fmla="*/ 19 w 42"/>
                  <a:gd name="T1" fmla="*/ 0 h 40"/>
                  <a:gd name="T2" fmla="*/ 4 w 42"/>
                  <a:gd name="T3" fmla="*/ 19 h 40"/>
                  <a:gd name="T4" fmla="*/ 19 w 42"/>
                  <a:gd name="T5" fmla="*/ 0 h 40"/>
                </a:gdLst>
                <a:ahLst/>
                <a:cxnLst>
                  <a:cxn ang="0">
                    <a:pos x="T0" y="T1"/>
                  </a:cxn>
                  <a:cxn ang="0">
                    <a:pos x="T2" y="T3"/>
                  </a:cxn>
                  <a:cxn ang="0">
                    <a:pos x="T4" y="T5"/>
                  </a:cxn>
                </a:cxnLst>
                <a:rect l="0" t="0" r="r" b="b"/>
                <a:pathLst>
                  <a:path w="42" h="40">
                    <a:moveTo>
                      <a:pt x="19" y="0"/>
                    </a:moveTo>
                    <a:cubicBezTo>
                      <a:pt x="42" y="10"/>
                      <a:pt x="20" y="40"/>
                      <a:pt x="4" y="19"/>
                    </a:cubicBezTo>
                    <a:cubicBezTo>
                      <a:pt x="0" y="6"/>
                      <a:pt x="8" y="1"/>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9" name="Freeform 75">
                <a:extLst>
                  <a:ext uri="{FF2B5EF4-FFF2-40B4-BE49-F238E27FC236}">
                    <a16:creationId xmlns:a16="http://schemas.microsoft.com/office/drawing/2014/main" id="{6B7C84F5-868D-4805-9F83-C8A345D3D5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39625" y="2442495"/>
                <a:ext cx="128495" cy="78339"/>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3"/>
                      <a:pt x="34" y="25"/>
                      <a:pt x="19" y="26"/>
                    </a:cubicBezTo>
                    <a:cubicBezTo>
                      <a:pt x="0" y="19"/>
                      <a:pt x="7" y="3"/>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0" name="Freeform 77">
                <a:extLst>
                  <a:ext uri="{FF2B5EF4-FFF2-40B4-BE49-F238E27FC236}">
                    <a16:creationId xmlns:a16="http://schemas.microsoft.com/office/drawing/2014/main" id="{B86694F4-707C-4741-BA22-5E0CDF61FB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44871" y="3606778"/>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1" name="Freeform 85">
                <a:extLst>
                  <a:ext uri="{FF2B5EF4-FFF2-40B4-BE49-F238E27FC236}">
                    <a16:creationId xmlns:a16="http://schemas.microsoft.com/office/drawing/2014/main" id="{268A4DA4-E5A8-4031-8FB8-C1359830DC6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31130" y="6434597"/>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2" name="Freeform 87">
                <a:extLst>
                  <a:ext uri="{FF2B5EF4-FFF2-40B4-BE49-F238E27FC236}">
                    <a16:creationId xmlns:a16="http://schemas.microsoft.com/office/drawing/2014/main" id="{2CB62FF0-AEEA-45FC-9BD0-2D100F390CF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218609" y="6657631"/>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3" name="Freeform 88">
                <a:extLst>
                  <a:ext uri="{FF2B5EF4-FFF2-40B4-BE49-F238E27FC236}">
                    <a16:creationId xmlns:a16="http://schemas.microsoft.com/office/drawing/2014/main" id="{753DCB44-0E85-4770-A989-F1B86F200D6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319170" y="5704047"/>
                <a:ext cx="6204" cy="6527"/>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0"/>
                      <a:pt x="1" y="1"/>
                      <a:pt x="2" y="2"/>
                    </a:cubicBezTo>
                    <a:cubicBezTo>
                      <a:pt x="1"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4" name="Freeform 91">
                <a:extLst>
                  <a:ext uri="{FF2B5EF4-FFF2-40B4-BE49-F238E27FC236}">
                    <a16:creationId xmlns:a16="http://schemas.microsoft.com/office/drawing/2014/main" id="{5DA00070-D353-48A9-AFBD-9305424EB75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58166" y="2764083"/>
                <a:ext cx="118747"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0" y="1"/>
                      <a:pt x="36" y="24"/>
                      <a:pt x="21" y="27"/>
                    </a:cubicBezTo>
                    <a:cubicBezTo>
                      <a:pt x="1" y="26"/>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5" name="Freeform 92">
                <a:extLst>
                  <a:ext uri="{FF2B5EF4-FFF2-40B4-BE49-F238E27FC236}">
                    <a16:creationId xmlns:a16="http://schemas.microsoft.com/office/drawing/2014/main" id="{FEF02EE7-A1CD-4F49-9BBC-4F845786BD6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37206" y="2420506"/>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6" name="Freeform 93">
                <a:extLst>
                  <a:ext uri="{FF2B5EF4-FFF2-40B4-BE49-F238E27FC236}">
                    <a16:creationId xmlns:a16="http://schemas.microsoft.com/office/drawing/2014/main" id="{D94FF856-CBC2-4F9B-8C88-0A61402F949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46708" y="3285274"/>
                <a:ext cx="127608" cy="79154"/>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4"/>
                      <a:pt x="34" y="25"/>
                      <a:pt x="19" y="26"/>
                    </a:cubicBezTo>
                    <a:cubicBezTo>
                      <a:pt x="0" y="20"/>
                      <a:pt x="7" y="4"/>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7" name="Freeform 94">
                <a:extLst>
                  <a:ext uri="{FF2B5EF4-FFF2-40B4-BE49-F238E27FC236}">
                    <a16:creationId xmlns:a16="http://schemas.microsoft.com/office/drawing/2014/main" id="{AB7BC1C0-67DD-44B3-AEF8-3046B55C12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01814" y="5367453"/>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8" name="Freeform 95">
                <a:extLst>
                  <a:ext uri="{FF2B5EF4-FFF2-40B4-BE49-F238E27FC236}">
                    <a16:creationId xmlns:a16="http://schemas.microsoft.com/office/drawing/2014/main" id="{79D1FD88-FD27-4B5E-9EC2-911808A058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20165" y="3055861"/>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2"/>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9" name="Freeform 96">
                <a:extLst>
                  <a:ext uri="{FF2B5EF4-FFF2-40B4-BE49-F238E27FC236}">
                    <a16:creationId xmlns:a16="http://schemas.microsoft.com/office/drawing/2014/main" id="{C7DE49B6-A789-40DB-B057-37DCE5E41C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85551" y="3575426"/>
                <a:ext cx="147104" cy="108531"/>
              </a:xfrm>
              <a:custGeom>
                <a:avLst/>
                <a:gdLst>
                  <a:gd name="T0" fmla="*/ 28 w 45"/>
                  <a:gd name="T1" fmla="*/ 0 h 36"/>
                  <a:gd name="T2" fmla="*/ 41 w 45"/>
                  <a:gd name="T3" fmla="*/ 20 h 36"/>
                  <a:gd name="T4" fmla="*/ 28 w 45"/>
                  <a:gd name="T5" fmla="*/ 0 h 36"/>
                </a:gdLst>
                <a:ahLst/>
                <a:cxnLst>
                  <a:cxn ang="0">
                    <a:pos x="T0" y="T1"/>
                  </a:cxn>
                  <a:cxn ang="0">
                    <a:pos x="T2" y="T3"/>
                  </a:cxn>
                  <a:cxn ang="0">
                    <a:pos x="T4" y="T5"/>
                  </a:cxn>
                </a:cxnLst>
                <a:rect l="0" t="0" r="r" b="b"/>
                <a:pathLst>
                  <a:path w="45" h="36">
                    <a:moveTo>
                      <a:pt x="28" y="0"/>
                    </a:moveTo>
                    <a:cubicBezTo>
                      <a:pt x="32" y="0"/>
                      <a:pt x="45" y="13"/>
                      <a:pt x="41" y="20"/>
                    </a:cubicBezTo>
                    <a:cubicBezTo>
                      <a:pt x="24" y="36"/>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0" name="Freeform 97">
                <a:extLst>
                  <a:ext uri="{FF2B5EF4-FFF2-40B4-BE49-F238E27FC236}">
                    <a16:creationId xmlns:a16="http://schemas.microsoft.com/office/drawing/2014/main" id="{5873829D-5204-48B1-8271-B803682D83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54863" y="4784277"/>
                <a:ext cx="190526" cy="121588"/>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1" name="Freeform 98">
                <a:extLst>
                  <a:ext uri="{FF2B5EF4-FFF2-40B4-BE49-F238E27FC236}">
                    <a16:creationId xmlns:a16="http://schemas.microsoft.com/office/drawing/2014/main" id="{26F30F65-64C8-44FB-B6BD-0BBAFA3B7F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97348" y="4265818"/>
                <a:ext cx="147990" cy="79154"/>
              </a:xfrm>
              <a:custGeom>
                <a:avLst/>
                <a:gdLst>
                  <a:gd name="T0" fmla="*/ 23 w 45"/>
                  <a:gd name="T1" fmla="*/ 0 h 26"/>
                  <a:gd name="T2" fmla="*/ 30 w 45"/>
                  <a:gd name="T3" fmla="*/ 26 h 26"/>
                  <a:gd name="T4" fmla="*/ 23 w 45"/>
                  <a:gd name="T5" fmla="*/ 0 h 26"/>
                </a:gdLst>
                <a:ahLst/>
                <a:cxnLst>
                  <a:cxn ang="0">
                    <a:pos x="T0" y="T1"/>
                  </a:cxn>
                  <a:cxn ang="0">
                    <a:pos x="T2" y="T3"/>
                  </a:cxn>
                  <a:cxn ang="0">
                    <a:pos x="T4" y="T5"/>
                  </a:cxn>
                </a:cxnLst>
                <a:rect l="0" t="0" r="r" b="b"/>
                <a:pathLst>
                  <a:path w="45" h="26">
                    <a:moveTo>
                      <a:pt x="23" y="0"/>
                    </a:moveTo>
                    <a:cubicBezTo>
                      <a:pt x="33" y="2"/>
                      <a:pt x="45" y="21"/>
                      <a:pt x="30" y="26"/>
                    </a:cubicBezTo>
                    <a:cubicBezTo>
                      <a:pt x="10" y="24"/>
                      <a:pt x="0" y="8"/>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2" name="Freeform 99">
                <a:extLst>
                  <a:ext uri="{FF2B5EF4-FFF2-40B4-BE49-F238E27FC236}">
                    <a16:creationId xmlns:a16="http://schemas.microsoft.com/office/drawing/2014/main" id="{193BEA64-7498-46F1-85CC-A5C96EC98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40243" y="4473676"/>
                <a:ext cx="219770" cy="121588"/>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3" name="Freeform 100">
                <a:extLst>
                  <a:ext uri="{FF2B5EF4-FFF2-40B4-BE49-F238E27FC236}">
                    <a16:creationId xmlns:a16="http://schemas.microsoft.com/office/drawing/2014/main" id="{B0C67838-49E2-4B6A-AC69-3A6B791DA6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99752" y="3894259"/>
                <a:ext cx="128495" cy="93843"/>
              </a:xfrm>
              <a:custGeom>
                <a:avLst/>
                <a:gdLst>
                  <a:gd name="T0" fmla="*/ 28 w 39"/>
                  <a:gd name="T1" fmla="*/ 1 h 31"/>
                  <a:gd name="T2" fmla="*/ 39 w 39"/>
                  <a:gd name="T3" fmla="*/ 21 h 31"/>
                  <a:gd name="T4" fmla="*/ 28 w 39"/>
                  <a:gd name="T5" fmla="*/ 1 h 31"/>
                </a:gdLst>
                <a:ahLst/>
                <a:cxnLst>
                  <a:cxn ang="0">
                    <a:pos x="T0" y="T1"/>
                  </a:cxn>
                  <a:cxn ang="0">
                    <a:pos x="T2" y="T3"/>
                  </a:cxn>
                  <a:cxn ang="0">
                    <a:pos x="T4" y="T5"/>
                  </a:cxn>
                </a:cxnLst>
                <a:rect l="0" t="0" r="r" b="b"/>
                <a:pathLst>
                  <a:path w="39" h="31">
                    <a:moveTo>
                      <a:pt x="28" y="1"/>
                    </a:moveTo>
                    <a:cubicBezTo>
                      <a:pt x="38" y="0"/>
                      <a:pt x="38" y="12"/>
                      <a:pt x="39" y="21"/>
                    </a:cubicBezTo>
                    <a:cubicBezTo>
                      <a:pt x="18" y="31"/>
                      <a:pt x="0" y="12"/>
                      <a:pt x="2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4" name="Freeform 101">
                <a:extLst>
                  <a:ext uri="{FF2B5EF4-FFF2-40B4-BE49-F238E27FC236}">
                    <a16:creationId xmlns:a16="http://schemas.microsoft.com/office/drawing/2014/main" id="{49A20809-A2DD-4085-B78C-B4BA41E979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94469" y="5102465"/>
                <a:ext cx="138242" cy="81603"/>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5" name="Freeform 102">
                <a:extLst>
                  <a:ext uri="{FF2B5EF4-FFF2-40B4-BE49-F238E27FC236}">
                    <a16:creationId xmlns:a16="http://schemas.microsoft.com/office/drawing/2014/main" id="{B775045C-37C7-4493-8D9C-9F99C55F0F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90648" y="5662850"/>
                <a:ext cx="121406" cy="99554"/>
              </a:xfrm>
              <a:custGeom>
                <a:avLst/>
                <a:gdLst>
                  <a:gd name="T0" fmla="*/ 21 w 37"/>
                  <a:gd name="T1" fmla="*/ 0 h 33"/>
                  <a:gd name="T2" fmla="*/ 19 w 37"/>
                  <a:gd name="T3" fmla="*/ 23 h 33"/>
                  <a:gd name="T4" fmla="*/ 21 w 37"/>
                  <a:gd name="T5" fmla="*/ 0 h 33"/>
                </a:gdLst>
                <a:ahLst/>
                <a:cxnLst>
                  <a:cxn ang="0">
                    <a:pos x="T0" y="T1"/>
                  </a:cxn>
                  <a:cxn ang="0">
                    <a:pos x="T2" y="T3"/>
                  </a:cxn>
                  <a:cxn ang="0">
                    <a:pos x="T4" y="T5"/>
                  </a:cxn>
                </a:cxnLst>
                <a:rect l="0" t="0" r="r" b="b"/>
                <a:pathLst>
                  <a:path w="37" h="33">
                    <a:moveTo>
                      <a:pt x="21" y="0"/>
                    </a:moveTo>
                    <a:cubicBezTo>
                      <a:pt x="37" y="0"/>
                      <a:pt x="29" y="33"/>
                      <a:pt x="19" y="23"/>
                    </a:cubicBezTo>
                    <a:cubicBezTo>
                      <a:pt x="0" y="30"/>
                      <a:pt x="3" y="0"/>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6" name="Freeform 103">
                <a:extLst>
                  <a:ext uri="{FF2B5EF4-FFF2-40B4-BE49-F238E27FC236}">
                    <a16:creationId xmlns:a16="http://schemas.microsoft.com/office/drawing/2014/main" id="{A3BE9A7E-1BA8-46F8-B318-E2ECCBFDCF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73556" y="5933272"/>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7" name="Freeform 104">
                <a:extLst>
                  <a:ext uri="{FF2B5EF4-FFF2-40B4-BE49-F238E27FC236}">
                    <a16:creationId xmlns:a16="http://schemas.microsoft.com/office/drawing/2014/main" id="{5F1ADC58-BB04-4DC8-AABD-162D83F27F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89016" y="2464185"/>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8" name="Freeform 113">
                <a:extLst>
                  <a:ext uri="{FF2B5EF4-FFF2-40B4-BE49-F238E27FC236}">
                    <a16:creationId xmlns:a16="http://schemas.microsoft.com/office/drawing/2014/main" id="{F994FC45-8DC0-49B0-A05A-B2B1878F3E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40357" y="4852103"/>
                <a:ext cx="9748" cy="8977"/>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9" name="Freeform 114">
                <a:extLst>
                  <a:ext uri="{FF2B5EF4-FFF2-40B4-BE49-F238E27FC236}">
                    <a16:creationId xmlns:a16="http://schemas.microsoft.com/office/drawing/2014/main" id="{B0DFE4B7-ABE2-4D83-A5BC-2100890C368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43761" y="3618418"/>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2"/>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0" name="Freeform 115">
                <a:extLst>
                  <a:ext uri="{FF2B5EF4-FFF2-40B4-BE49-F238E27FC236}">
                    <a16:creationId xmlns:a16="http://schemas.microsoft.com/office/drawing/2014/main" id="{3875A6F5-143B-4099-A2BA-B42D0298109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38048" y="4281272"/>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1" name="Freeform 117">
                <a:extLst>
                  <a:ext uri="{FF2B5EF4-FFF2-40B4-BE49-F238E27FC236}">
                    <a16:creationId xmlns:a16="http://schemas.microsoft.com/office/drawing/2014/main" id="{D55AA3FB-BBFD-48A5-A816-17F15A8BA1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25365" y="5976951"/>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2" name="Freeform 118">
                <a:extLst>
                  <a:ext uri="{FF2B5EF4-FFF2-40B4-BE49-F238E27FC236}">
                    <a16:creationId xmlns:a16="http://schemas.microsoft.com/office/drawing/2014/main" id="{6069A188-5649-4675-BA50-263D06231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14781" y="6554638"/>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3" name="Freeform 119">
                <a:extLst>
                  <a:ext uri="{FF2B5EF4-FFF2-40B4-BE49-F238E27FC236}">
                    <a16:creationId xmlns:a16="http://schemas.microsoft.com/office/drawing/2014/main" id="{FC01152A-5489-44EF-B864-EC4DD7B316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901455" y="6286263"/>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4" name="Freeform 8">
                <a:extLst>
                  <a:ext uri="{FF2B5EF4-FFF2-40B4-BE49-F238E27FC236}">
                    <a16:creationId xmlns:a16="http://schemas.microsoft.com/office/drawing/2014/main" id="{D3CAA289-9C0C-490A-9768-49BBD637B9F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582287"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5" name="Freeform 8">
                <a:extLst>
                  <a:ext uri="{FF2B5EF4-FFF2-40B4-BE49-F238E27FC236}">
                    <a16:creationId xmlns:a16="http://schemas.microsoft.com/office/drawing/2014/main" id="{0ACB33D8-7879-498C-8BC7-4C4F6ECED2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082464" y="97108"/>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6" name="Freeform 106">
                <a:extLst>
                  <a:ext uri="{FF2B5EF4-FFF2-40B4-BE49-F238E27FC236}">
                    <a16:creationId xmlns:a16="http://schemas.microsoft.com/office/drawing/2014/main" id="{A6BB204E-D937-4C4D-BCB6-DF9F7A4063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6741618" y="6714098"/>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6" name="Freeform 8">
              <a:extLst>
                <a:ext uri="{FF2B5EF4-FFF2-40B4-BE49-F238E27FC236}">
                  <a16:creationId xmlns:a16="http://schemas.microsoft.com/office/drawing/2014/main" id="{EF447936-9AA6-4873-BD6B-3A7DBBCF4E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83502" y="7475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43">
              <a:extLst>
                <a:ext uri="{FF2B5EF4-FFF2-40B4-BE49-F238E27FC236}">
                  <a16:creationId xmlns:a16="http://schemas.microsoft.com/office/drawing/2014/main" id="{CC3E0D11-92C6-4141-B7C5-5B8BA0E40E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29875" y="6000711"/>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51">
              <a:extLst>
                <a:ext uri="{FF2B5EF4-FFF2-40B4-BE49-F238E27FC236}">
                  <a16:creationId xmlns:a16="http://schemas.microsoft.com/office/drawing/2014/main" id="{CA82DB1A-E0D4-4D6D-A64A-868014C794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40382" y="577584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52">
              <a:extLst>
                <a:ext uri="{FF2B5EF4-FFF2-40B4-BE49-F238E27FC236}">
                  <a16:creationId xmlns:a16="http://schemas.microsoft.com/office/drawing/2014/main" id="{79E9E5C1-D60A-4EA8-9C04-15595A7BB4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38609" y="6434505"/>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53">
              <a:extLst>
                <a:ext uri="{FF2B5EF4-FFF2-40B4-BE49-F238E27FC236}">
                  <a16:creationId xmlns:a16="http://schemas.microsoft.com/office/drawing/2014/main" id="{BAD910CD-D57C-45DA-8A9B-5E3CD57EA6C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39890" y="5548501"/>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54">
              <a:extLst>
                <a:ext uri="{FF2B5EF4-FFF2-40B4-BE49-F238E27FC236}">
                  <a16:creationId xmlns:a16="http://schemas.microsoft.com/office/drawing/2014/main" id="{5402826A-583C-4667-AEF8-DAA4269281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58217" y="6215713"/>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55">
              <a:extLst>
                <a:ext uri="{FF2B5EF4-FFF2-40B4-BE49-F238E27FC236}">
                  <a16:creationId xmlns:a16="http://schemas.microsoft.com/office/drawing/2014/main" id="{4E02EBB7-1EC6-4320-B9C9-64E237CB9C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36485" y="5348692"/>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56">
              <a:extLst>
                <a:ext uri="{FF2B5EF4-FFF2-40B4-BE49-F238E27FC236}">
                  <a16:creationId xmlns:a16="http://schemas.microsoft.com/office/drawing/2014/main" id="{C62D78D2-A229-4811-9BFA-43C28BC02A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39447" y="4515392"/>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57">
              <a:extLst>
                <a:ext uri="{FF2B5EF4-FFF2-40B4-BE49-F238E27FC236}">
                  <a16:creationId xmlns:a16="http://schemas.microsoft.com/office/drawing/2014/main" id="{50D562C1-4FFF-4863-9D92-339D7D86747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40588" y="5114466"/>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59">
              <a:extLst>
                <a:ext uri="{FF2B5EF4-FFF2-40B4-BE49-F238E27FC236}">
                  <a16:creationId xmlns:a16="http://schemas.microsoft.com/office/drawing/2014/main" id="{49EA74AB-1F40-426C-9606-B571634E096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67517" y="6658744"/>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60">
              <a:extLst>
                <a:ext uri="{FF2B5EF4-FFF2-40B4-BE49-F238E27FC236}">
                  <a16:creationId xmlns:a16="http://schemas.microsoft.com/office/drawing/2014/main" id="{24E43341-2786-439A-990F-D4DA152990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50066" y="48125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61">
              <a:extLst>
                <a:ext uri="{FF2B5EF4-FFF2-40B4-BE49-F238E27FC236}">
                  <a16:creationId xmlns:a16="http://schemas.microsoft.com/office/drawing/2014/main" id="{C301CB0C-1558-41B4-B70E-2CC306AB5A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57683" y="492022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78">
              <a:extLst>
                <a:ext uri="{FF2B5EF4-FFF2-40B4-BE49-F238E27FC236}">
                  <a16:creationId xmlns:a16="http://schemas.microsoft.com/office/drawing/2014/main" id="{9EFD2F56-A311-4A9C-98DB-DD899F8451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173283" y="6085341"/>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79">
              <a:extLst>
                <a:ext uri="{FF2B5EF4-FFF2-40B4-BE49-F238E27FC236}">
                  <a16:creationId xmlns:a16="http://schemas.microsoft.com/office/drawing/2014/main" id="{EB1A7473-AA51-43BA-A524-59689C5D46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184838" y="5860009"/>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80">
              <a:extLst>
                <a:ext uri="{FF2B5EF4-FFF2-40B4-BE49-F238E27FC236}">
                  <a16:creationId xmlns:a16="http://schemas.microsoft.com/office/drawing/2014/main" id="{515EE26E-DD80-4E28-A9E4-E3C1C95930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189291" y="5625478"/>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81">
              <a:extLst>
                <a:ext uri="{FF2B5EF4-FFF2-40B4-BE49-F238E27FC236}">
                  <a16:creationId xmlns:a16="http://schemas.microsoft.com/office/drawing/2014/main" id="{6CA0BB20-E66B-4B1E-A334-03D3C79226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190291" y="4587943"/>
              <a:ext cx="140901" cy="90579"/>
            </a:xfrm>
            <a:custGeom>
              <a:avLst/>
              <a:gdLst>
                <a:gd name="T0" fmla="*/ 27 w 43"/>
                <a:gd name="T1" fmla="*/ 3 h 30"/>
                <a:gd name="T2" fmla="*/ 40 w 43"/>
                <a:gd name="T3" fmla="*/ 22 h 30"/>
                <a:gd name="T4" fmla="*/ 27 w 43"/>
                <a:gd name="T5" fmla="*/ 3 h 30"/>
              </a:gdLst>
              <a:ahLst/>
              <a:cxnLst>
                <a:cxn ang="0">
                  <a:pos x="T0" y="T1"/>
                </a:cxn>
                <a:cxn ang="0">
                  <a:pos x="T2" y="T3"/>
                </a:cxn>
                <a:cxn ang="0">
                  <a:pos x="T4" y="T5"/>
                </a:cxn>
              </a:cxnLst>
              <a:rect l="0" t="0" r="r" b="b"/>
              <a:pathLst>
                <a:path w="43" h="30">
                  <a:moveTo>
                    <a:pt x="27" y="3"/>
                  </a:moveTo>
                  <a:cubicBezTo>
                    <a:pt x="35" y="0"/>
                    <a:pt x="43" y="16"/>
                    <a:pt x="40" y="22"/>
                  </a:cubicBezTo>
                  <a:cubicBezTo>
                    <a:pt x="21" y="30"/>
                    <a:pt x="0" y="15"/>
                    <a:pt x="2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82">
              <a:extLst>
                <a:ext uri="{FF2B5EF4-FFF2-40B4-BE49-F238E27FC236}">
                  <a16:creationId xmlns:a16="http://schemas.microsoft.com/office/drawing/2014/main" id="{927E0985-C47E-44F1-874C-8067B5FEEF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194861" y="4831613"/>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83">
              <a:extLst>
                <a:ext uri="{FF2B5EF4-FFF2-40B4-BE49-F238E27FC236}">
                  <a16:creationId xmlns:a16="http://schemas.microsoft.com/office/drawing/2014/main" id="{F9046F3A-DBB1-4C4D-8D5B-82B836FE4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19646" y="5058270"/>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84">
              <a:extLst>
                <a:ext uri="{FF2B5EF4-FFF2-40B4-BE49-F238E27FC236}">
                  <a16:creationId xmlns:a16="http://schemas.microsoft.com/office/drawing/2014/main" id="{FE7EE438-DD14-4738-A241-20B943B35A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08630" y="6276872"/>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86">
              <a:extLst>
                <a:ext uri="{FF2B5EF4-FFF2-40B4-BE49-F238E27FC236}">
                  <a16:creationId xmlns:a16="http://schemas.microsoft.com/office/drawing/2014/main" id="{CCD6D4A0-93F3-450E-855C-A0EABF8208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22208" y="6707185"/>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89">
              <a:extLst>
                <a:ext uri="{FF2B5EF4-FFF2-40B4-BE49-F238E27FC236}">
                  <a16:creationId xmlns:a16="http://schemas.microsoft.com/office/drawing/2014/main" id="{FFC49BA2-2C2F-4532-8C33-1DB7C24A9DE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40314" y="5335087"/>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90">
              <a:extLst>
                <a:ext uri="{FF2B5EF4-FFF2-40B4-BE49-F238E27FC236}">
                  <a16:creationId xmlns:a16="http://schemas.microsoft.com/office/drawing/2014/main" id="{B9C3E3E0-3543-4DB4-9553-C483590B4F0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94500" y="4796228"/>
              <a:ext cx="2659" cy="8977"/>
            </a:xfrm>
            <a:custGeom>
              <a:avLst/>
              <a:gdLst>
                <a:gd name="T0" fmla="*/ 0 w 1"/>
                <a:gd name="T1" fmla="*/ 0 h 3"/>
                <a:gd name="T2" fmla="*/ 0 w 1"/>
                <a:gd name="T3" fmla="*/ 2 h 3"/>
                <a:gd name="T4" fmla="*/ 0 w 1"/>
                <a:gd name="T5" fmla="*/ 0 h 3"/>
              </a:gdLst>
              <a:ahLst/>
              <a:cxnLst>
                <a:cxn ang="0">
                  <a:pos x="T0" y="T1"/>
                </a:cxn>
                <a:cxn ang="0">
                  <a:pos x="T2" y="T3"/>
                </a:cxn>
                <a:cxn ang="0">
                  <a:pos x="T4" y="T5"/>
                </a:cxn>
              </a:cxnLst>
              <a:rect l="0" t="0" r="r" b="b"/>
              <a:pathLst>
                <a:path w="1" h="3">
                  <a:moveTo>
                    <a:pt x="0" y="0"/>
                  </a:moveTo>
                  <a:cubicBezTo>
                    <a:pt x="1" y="0"/>
                    <a:pt x="1" y="3"/>
                    <a:pt x="0" y="2"/>
                  </a:cubicBezTo>
                  <a:cubicBezTo>
                    <a:pt x="0" y="1"/>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105">
              <a:extLst>
                <a:ext uri="{FF2B5EF4-FFF2-40B4-BE49-F238E27FC236}">
                  <a16:creationId xmlns:a16="http://schemas.microsoft.com/office/drawing/2014/main" id="{D1611641-4970-4C93-B005-82D774C7A4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42851" y="4806487"/>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106">
              <a:extLst>
                <a:ext uri="{FF2B5EF4-FFF2-40B4-BE49-F238E27FC236}">
                  <a16:creationId xmlns:a16="http://schemas.microsoft.com/office/drawing/2014/main" id="{40083E90-33FD-4861-8B17-340056901B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59418" y="6195286"/>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107">
              <a:extLst>
                <a:ext uri="{FF2B5EF4-FFF2-40B4-BE49-F238E27FC236}">
                  <a16:creationId xmlns:a16="http://schemas.microsoft.com/office/drawing/2014/main" id="{94952852-5E0A-47E7-B0C6-F92962CC253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54157" y="4530841"/>
              <a:ext cx="154193" cy="81603"/>
            </a:xfrm>
            <a:custGeom>
              <a:avLst/>
              <a:gdLst>
                <a:gd name="T0" fmla="*/ 31 w 47"/>
                <a:gd name="T1" fmla="*/ 0 h 27"/>
                <a:gd name="T2" fmla="*/ 17 w 47"/>
                <a:gd name="T3" fmla="*/ 23 h 27"/>
                <a:gd name="T4" fmla="*/ 31 w 47"/>
                <a:gd name="T5" fmla="*/ 0 h 27"/>
              </a:gdLst>
              <a:ahLst/>
              <a:cxnLst>
                <a:cxn ang="0">
                  <a:pos x="T0" y="T1"/>
                </a:cxn>
                <a:cxn ang="0">
                  <a:pos x="T2" y="T3"/>
                </a:cxn>
                <a:cxn ang="0">
                  <a:pos x="T4" y="T5"/>
                </a:cxn>
              </a:cxnLst>
              <a:rect l="0" t="0" r="r" b="b"/>
              <a:pathLst>
                <a:path w="47" h="27">
                  <a:moveTo>
                    <a:pt x="31" y="0"/>
                  </a:moveTo>
                  <a:cubicBezTo>
                    <a:pt x="47" y="10"/>
                    <a:pt x="32" y="27"/>
                    <a:pt x="17" y="23"/>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108">
              <a:extLst>
                <a:ext uri="{FF2B5EF4-FFF2-40B4-BE49-F238E27FC236}">
                  <a16:creationId xmlns:a16="http://schemas.microsoft.com/office/drawing/2014/main" id="{3EA0ADD2-2C5C-4EBB-AC72-FE268D4C6AD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75038" y="5591969"/>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109">
              <a:extLst>
                <a:ext uri="{FF2B5EF4-FFF2-40B4-BE49-F238E27FC236}">
                  <a16:creationId xmlns:a16="http://schemas.microsoft.com/office/drawing/2014/main" id="{CCF7EDDF-9DA6-4F4F-A8D9-6F9D608F979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59054" y="5096357"/>
              <a:ext cx="154193" cy="84866"/>
            </a:xfrm>
            <a:custGeom>
              <a:avLst/>
              <a:gdLst>
                <a:gd name="T0" fmla="*/ 26 w 47"/>
                <a:gd name="T1" fmla="*/ 0 h 28"/>
                <a:gd name="T2" fmla="*/ 10 w 47"/>
                <a:gd name="T3" fmla="*/ 26 h 28"/>
                <a:gd name="T4" fmla="*/ 26 w 47"/>
                <a:gd name="T5" fmla="*/ 0 h 28"/>
              </a:gdLst>
              <a:ahLst/>
              <a:cxnLst>
                <a:cxn ang="0">
                  <a:pos x="T0" y="T1"/>
                </a:cxn>
                <a:cxn ang="0">
                  <a:pos x="T2" y="T3"/>
                </a:cxn>
                <a:cxn ang="0">
                  <a:pos x="T4" y="T5"/>
                </a:cxn>
              </a:cxnLst>
              <a:rect l="0" t="0" r="r" b="b"/>
              <a:pathLst>
                <a:path w="47" h="28">
                  <a:moveTo>
                    <a:pt x="26" y="0"/>
                  </a:moveTo>
                  <a:cubicBezTo>
                    <a:pt x="47" y="13"/>
                    <a:pt x="28" y="28"/>
                    <a:pt x="10" y="26"/>
                  </a:cubicBezTo>
                  <a:cubicBezTo>
                    <a:pt x="0" y="13"/>
                    <a:pt x="15" y="4"/>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110">
              <a:extLst>
                <a:ext uri="{FF2B5EF4-FFF2-40B4-BE49-F238E27FC236}">
                  <a16:creationId xmlns:a16="http://schemas.microsoft.com/office/drawing/2014/main" id="{B4ACE8BD-5655-44BC-9DD6-5791448B2B8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88783" y="6425985"/>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111">
              <a:extLst>
                <a:ext uri="{FF2B5EF4-FFF2-40B4-BE49-F238E27FC236}">
                  <a16:creationId xmlns:a16="http://schemas.microsoft.com/office/drawing/2014/main" id="{6C8B78B0-ADF5-4E39-8488-83382AF0DA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84039" y="5365413"/>
              <a:ext cx="131153" cy="87315"/>
            </a:xfrm>
            <a:custGeom>
              <a:avLst/>
              <a:gdLst>
                <a:gd name="T0" fmla="*/ 24 w 40"/>
                <a:gd name="T1" fmla="*/ 0 h 29"/>
                <a:gd name="T2" fmla="*/ 20 w 40"/>
                <a:gd name="T3" fmla="*/ 25 h 29"/>
                <a:gd name="T4" fmla="*/ 24 w 40"/>
                <a:gd name="T5" fmla="*/ 0 h 29"/>
              </a:gdLst>
              <a:ahLst/>
              <a:cxnLst>
                <a:cxn ang="0">
                  <a:pos x="T0" y="T1"/>
                </a:cxn>
                <a:cxn ang="0">
                  <a:pos x="T2" y="T3"/>
                </a:cxn>
                <a:cxn ang="0">
                  <a:pos x="T4" y="T5"/>
                </a:cxn>
              </a:cxnLst>
              <a:rect l="0" t="0" r="r" b="b"/>
              <a:pathLst>
                <a:path w="40" h="29">
                  <a:moveTo>
                    <a:pt x="24" y="0"/>
                  </a:moveTo>
                  <a:cubicBezTo>
                    <a:pt x="40" y="1"/>
                    <a:pt x="35" y="29"/>
                    <a:pt x="20" y="25"/>
                  </a:cubicBezTo>
                  <a:cubicBezTo>
                    <a:pt x="0" y="19"/>
                    <a:pt x="5"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112">
              <a:extLst>
                <a:ext uri="{FF2B5EF4-FFF2-40B4-BE49-F238E27FC236}">
                  <a16:creationId xmlns:a16="http://schemas.microsoft.com/office/drawing/2014/main" id="{07597995-748E-4B55-A4B9-DF71D499FF9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87829" y="5889779"/>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32">
              <a:extLst>
                <a:ext uri="{FF2B5EF4-FFF2-40B4-BE49-F238E27FC236}">
                  <a16:creationId xmlns:a16="http://schemas.microsoft.com/office/drawing/2014/main" id="{28639BDB-3882-43F7-93C4-66E9F7E41D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74021" y="3479196"/>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33">
              <a:extLst>
                <a:ext uri="{FF2B5EF4-FFF2-40B4-BE49-F238E27FC236}">
                  <a16:creationId xmlns:a16="http://schemas.microsoft.com/office/drawing/2014/main" id="{8A0AF7DA-1B05-49CD-8367-3C63151C38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37018" y="2418893"/>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34">
              <a:extLst>
                <a:ext uri="{FF2B5EF4-FFF2-40B4-BE49-F238E27FC236}">
                  <a16:creationId xmlns:a16="http://schemas.microsoft.com/office/drawing/2014/main" id="{9F93108D-4661-454E-8F6E-63F910B186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49926" y="1412594"/>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35">
              <a:extLst>
                <a:ext uri="{FF2B5EF4-FFF2-40B4-BE49-F238E27FC236}">
                  <a16:creationId xmlns:a16="http://schemas.microsoft.com/office/drawing/2014/main" id="{87E22E6B-5EC7-473E-9BDF-DDAA9A64748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43732" y="1866166"/>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36">
              <a:extLst>
                <a:ext uri="{FF2B5EF4-FFF2-40B4-BE49-F238E27FC236}">
                  <a16:creationId xmlns:a16="http://schemas.microsoft.com/office/drawing/2014/main" id="{CADF4DD2-27C7-454B-9F32-B2707E0FCCD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72389" y="731937"/>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37">
              <a:extLst>
                <a:ext uri="{FF2B5EF4-FFF2-40B4-BE49-F238E27FC236}">
                  <a16:creationId xmlns:a16="http://schemas.microsoft.com/office/drawing/2014/main" id="{718D23B6-4347-4B9E-B3EF-A0A9A13EF3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89866" y="3699631"/>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38">
              <a:extLst>
                <a:ext uri="{FF2B5EF4-FFF2-40B4-BE49-F238E27FC236}">
                  <a16:creationId xmlns:a16="http://schemas.microsoft.com/office/drawing/2014/main" id="{D1448697-37CA-47CF-8C3D-F2DF2383A7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69791" y="1911761"/>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39">
              <a:extLst>
                <a:ext uri="{FF2B5EF4-FFF2-40B4-BE49-F238E27FC236}">
                  <a16:creationId xmlns:a16="http://schemas.microsoft.com/office/drawing/2014/main" id="{F5D8564C-C91F-4081-B3D0-99AC95260A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74138" y="1658399"/>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40">
              <a:extLst>
                <a:ext uri="{FF2B5EF4-FFF2-40B4-BE49-F238E27FC236}">
                  <a16:creationId xmlns:a16="http://schemas.microsoft.com/office/drawing/2014/main" id="{E0DFDBCB-F6B7-4C88-8692-AA6C4631EE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75630" y="4201698"/>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41">
              <a:extLst>
                <a:ext uri="{FF2B5EF4-FFF2-40B4-BE49-F238E27FC236}">
                  <a16:creationId xmlns:a16="http://schemas.microsoft.com/office/drawing/2014/main" id="{03DC3BAD-FDE4-4699-A9B7-0EAF537E3B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72389" y="524409"/>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42">
              <a:extLst>
                <a:ext uri="{FF2B5EF4-FFF2-40B4-BE49-F238E27FC236}">
                  <a16:creationId xmlns:a16="http://schemas.microsoft.com/office/drawing/2014/main" id="{74D2A2BB-B355-444B-A825-BC3124E74D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07663" y="63461"/>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44">
              <a:extLst>
                <a:ext uri="{FF2B5EF4-FFF2-40B4-BE49-F238E27FC236}">
                  <a16:creationId xmlns:a16="http://schemas.microsoft.com/office/drawing/2014/main" id="{6BA13D45-647D-469B-A330-6A1E7C30C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93723" y="2715738"/>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45">
              <a:extLst>
                <a:ext uri="{FF2B5EF4-FFF2-40B4-BE49-F238E27FC236}">
                  <a16:creationId xmlns:a16="http://schemas.microsoft.com/office/drawing/2014/main" id="{582FD052-32A0-4DE5-8E13-61623B628E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002582" y="1040316"/>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46">
              <a:extLst>
                <a:ext uri="{FF2B5EF4-FFF2-40B4-BE49-F238E27FC236}">
                  <a16:creationId xmlns:a16="http://schemas.microsoft.com/office/drawing/2014/main" id="{B568485A-4DD9-45DC-A69C-52B08C6E99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76562" y="3969079"/>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47">
              <a:extLst>
                <a:ext uri="{FF2B5EF4-FFF2-40B4-BE49-F238E27FC236}">
                  <a16:creationId xmlns:a16="http://schemas.microsoft.com/office/drawing/2014/main" id="{F0289B14-9A38-4873-B5E4-B2AF9B9F48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9991833" y="2953392"/>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48">
              <a:extLst>
                <a:ext uri="{FF2B5EF4-FFF2-40B4-BE49-F238E27FC236}">
                  <a16:creationId xmlns:a16="http://schemas.microsoft.com/office/drawing/2014/main" id="{4DFB9DAA-1189-41D2-B2DA-A0C618361A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010754" y="318604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49">
              <a:extLst>
                <a:ext uri="{FF2B5EF4-FFF2-40B4-BE49-F238E27FC236}">
                  <a16:creationId xmlns:a16="http://schemas.microsoft.com/office/drawing/2014/main" id="{CA0ECA5A-2C52-4A35-9066-80A01F7E08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018344" y="291930"/>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62">
              <a:extLst>
                <a:ext uri="{FF2B5EF4-FFF2-40B4-BE49-F238E27FC236}">
                  <a16:creationId xmlns:a16="http://schemas.microsoft.com/office/drawing/2014/main" id="{3969E6EE-0CB6-4C99-A3B8-422FBD6D3AB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03486" y="3855812"/>
              <a:ext cx="150648"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4"/>
                    <a:pt x="0" y="9"/>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63">
              <a:extLst>
                <a:ext uri="{FF2B5EF4-FFF2-40B4-BE49-F238E27FC236}">
                  <a16:creationId xmlns:a16="http://schemas.microsoft.com/office/drawing/2014/main" id="{A2C89BE4-E8EA-4862-A49F-74E984B419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21370" y="2668238"/>
              <a:ext cx="121406" cy="124036"/>
            </a:xfrm>
            <a:custGeom>
              <a:avLst/>
              <a:gdLst>
                <a:gd name="T0" fmla="*/ 24 w 37"/>
                <a:gd name="T1" fmla="*/ 4 h 41"/>
                <a:gd name="T2" fmla="*/ 29 w 37"/>
                <a:gd name="T3" fmla="*/ 26 h 41"/>
                <a:gd name="T4" fmla="*/ 24 w 37"/>
                <a:gd name="T5" fmla="*/ 4 h 41"/>
              </a:gdLst>
              <a:ahLst/>
              <a:cxnLst>
                <a:cxn ang="0">
                  <a:pos x="T0" y="T1"/>
                </a:cxn>
                <a:cxn ang="0">
                  <a:pos x="T2" y="T3"/>
                </a:cxn>
                <a:cxn ang="0">
                  <a:pos x="T4" y="T5"/>
                </a:cxn>
              </a:cxnLst>
              <a:rect l="0" t="0" r="r" b="b"/>
              <a:pathLst>
                <a:path w="37" h="41">
                  <a:moveTo>
                    <a:pt x="24" y="4"/>
                  </a:moveTo>
                  <a:cubicBezTo>
                    <a:pt x="37" y="1"/>
                    <a:pt x="28" y="18"/>
                    <a:pt x="29" y="26"/>
                  </a:cubicBezTo>
                  <a:cubicBezTo>
                    <a:pt x="8" y="41"/>
                    <a:pt x="0" y="0"/>
                    <a:pt x="24" y="4"/>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64">
              <a:extLst>
                <a:ext uri="{FF2B5EF4-FFF2-40B4-BE49-F238E27FC236}">
                  <a16:creationId xmlns:a16="http://schemas.microsoft.com/office/drawing/2014/main" id="{78DD5330-374E-43EA-B7D6-10BA1F27623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37469" y="4098824"/>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65">
              <a:extLst>
                <a:ext uri="{FF2B5EF4-FFF2-40B4-BE49-F238E27FC236}">
                  <a16:creationId xmlns:a16="http://schemas.microsoft.com/office/drawing/2014/main" id="{EBC8CDE9-3229-43F8-A3C1-47A48F36BBA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52788" y="2976026"/>
              <a:ext cx="121406" cy="79154"/>
            </a:xfrm>
            <a:custGeom>
              <a:avLst/>
              <a:gdLst>
                <a:gd name="T0" fmla="*/ 19 w 37"/>
                <a:gd name="T1" fmla="*/ 0 h 26"/>
                <a:gd name="T2" fmla="*/ 22 w 37"/>
                <a:gd name="T3" fmla="*/ 26 h 26"/>
                <a:gd name="T4" fmla="*/ 19 w 37"/>
                <a:gd name="T5" fmla="*/ 0 h 26"/>
              </a:gdLst>
              <a:ahLst/>
              <a:cxnLst>
                <a:cxn ang="0">
                  <a:pos x="T0" y="T1"/>
                </a:cxn>
                <a:cxn ang="0">
                  <a:pos x="T2" y="T3"/>
                </a:cxn>
                <a:cxn ang="0">
                  <a:pos x="T4" y="T5"/>
                </a:cxn>
              </a:cxnLst>
              <a:rect l="0" t="0" r="r" b="b"/>
              <a:pathLst>
                <a:path w="37" h="26">
                  <a:moveTo>
                    <a:pt x="19" y="0"/>
                  </a:moveTo>
                  <a:cubicBezTo>
                    <a:pt x="31" y="1"/>
                    <a:pt x="37" y="23"/>
                    <a:pt x="22" y="26"/>
                  </a:cubicBezTo>
                  <a:cubicBezTo>
                    <a:pt x="2" y="26"/>
                    <a:pt x="0" y="0"/>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66">
              <a:extLst>
                <a:ext uri="{FF2B5EF4-FFF2-40B4-BE49-F238E27FC236}">
                  <a16:creationId xmlns:a16="http://schemas.microsoft.com/office/drawing/2014/main" id="{623FE43E-D941-409A-8679-EACA240146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55259" y="1396948"/>
              <a:ext cx="131153" cy="111796"/>
            </a:xfrm>
            <a:custGeom>
              <a:avLst/>
              <a:gdLst>
                <a:gd name="T0" fmla="*/ 22 w 40"/>
                <a:gd name="T1" fmla="*/ 1 h 37"/>
                <a:gd name="T2" fmla="*/ 40 w 40"/>
                <a:gd name="T3" fmla="*/ 18 h 37"/>
                <a:gd name="T4" fmla="*/ 22 w 40"/>
                <a:gd name="T5" fmla="*/ 1 h 37"/>
              </a:gdLst>
              <a:ahLst/>
              <a:cxnLst>
                <a:cxn ang="0">
                  <a:pos x="T0" y="T1"/>
                </a:cxn>
                <a:cxn ang="0">
                  <a:pos x="T2" y="T3"/>
                </a:cxn>
                <a:cxn ang="0">
                  <a:pos x="T4" y="T5"/>
                </a:cxn>
              </a:cxnLst>
              <a:rect l="0" t="0" r="r" b="b"/>
              <a:pathLst>
                <a:path w="40" h="37">
                  <a:moveTo>
                    <a:pt x="22" y="1"/>
                  </a:moveTo>
                  <a:cubicBezTo>
                    <a:pt x="36" y="0"/>
                    <a:pt x="40" y="8"/>
                    <a:pt x="40" y="18"/>
                  </a:cubicBezTo>
                  <a:cubicBezTo>
                    <a:pt x="27" y="37"/>
                    <a:pt x="0" y="14"/>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67">
              <a:extLst>
                <a:ext uri="{FF2B5EF4-FFF2-40B4-BE49-F238E27FC236}">
                  <a16:creationId xmlns:a16="http://schemas.microsoft.com/office/drawing/2014/main" id="{1240FB87-B56D-42D4-BB5C-D35C7FB3916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48495" y="2174398"/>
              <a:ext cx="157737" cy="118324"/>
            </a:xfrm>
            <a:custGeom>
              <a:avLst/>
              <a:gdLst>
                <a:gd name="T0" fmla="*/ 28 w 48"/>
                <a:gd name="T1" fmla="*/ 1 h 39"/>
                <a:gd name="T2" fmla="*/ 46 w 48"/>
                <a:gd name="T3" fmla="*/ 11 h 39"/>
                <a:gd name="T4" fmla="*/ 28 w 48"/>
                <a:gd name="T5" fmla="*/ 1 h 39"/>
              </a:gdLst>
              <a:ahLst/>
              <a:cxnLst>
                <a:cxn ang="0">
                  <a:pos x="T0" y="T1"/>
                </a:cxn>
                <a:cxn ang="0">
                  <a:pos x="T2" y="T3"/>
                </a:cxn>
                <a:cxn ang="0">
                  <a:pos x="T4" y="T5"/>
                </a:cxn>
              </a:cxnLst>
              <a:rect l="0" t="0" r="r" b="b"/>
              <a:pathLst>
                <a:path w="48" h="39">
                  <a:moveTo>
                    <a:pt x="28" y="1"/>
                  </a:moveTo>
                  <a:cubicBezTo>
                    <a:pt x="39" y="0"/>
                    <a:pt x="43" y="5"/>
                    <a:pt x="46" y="11"/>
                  </a:cubicBezTo>
                  <a:cubicBezTo>
                    <a:pt x="48" y="39"/>
                    <a:pt x="0" y="17"/>
                    <a:pt x="2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68">
              <a:extLst>
                <a:ext uri="{FF2B5EF4-FFF2-40B4-BE49-F238E27FC236}">
                  <a16:creationId xmlns:a16="http://schemas.microsoft.com/office/drawing/2014/main" id="{0E8F864D-8E69-4D35-9BEA-5BC7B0319F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63642" y="3511426"/>
              <a:ext cx="115202" cy="124036"/>
            </a:xfrm>
            <a:custGeom>
              <a:avLst/>
              <a:gdLst>
                <a:gd name="T0" fmla="*/ 16 w 35"/>
                <a:gd name="T1" fmla="*/ 4 h 41"/>
                <a:gd name="T2" fmla="*/ 33 w 35"/>
                <a:gd name="T3" fmla="*/ 15 h 41"/>
                <a:gd name="T4" fmla="*/ 16 w 35"/>
                <a:gd name="T5" fmla="*/ 4 h 41"/>
              </a:gdLst>
              <a:ahLst/>
              <a:cxnLst>
                <a:cxn ang="0">
                  <a:pos x="T0" y="T1"/>
                </a:cxn>
                <a:cxn ang="0">
                  <a:pos x="T2" y="T3"/>
                </a:cxn>
                <a:cxn ang="0">
                  <a:pos x="T4" y="T5"/>
                </a:cxn>
              </a:cxnLst>
              <a:rect l="0" t="0" r="r" b="b"/>
              <a:pathLst>
                <a:path w="35" h="41">
                  <a:moveTo>
                    <a:pt x="16" y="4"/>
                  </a:moveTo>
                  <a:cubicBezTo>
                    <a:pt x="35" y="5"/>
                    <a:pt x="32" y="0"/>
                    <a:pt x="33" y="15"/>
                  </a:cubicBezTo>
                  <a:cubicBezTo>
                    <a:pt x="34" y="41"/>
                    <a:pt x="0" y="23"/>
                    <a:pt x="16" y="4"/>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69">
              <a:extLst>
                <a:ext uri="{FF2B5EF4-FFF2-40B4-BE49-F238E27FC236}">
                  <a16:creationId xmlns:a16="http://schemas.microsoft.com/office/drawing/2014/main" id="{961ED267-A8A8-4A92-AA7D-130EF69D79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55142" y="1114703"/>
              <a:ext cx="144445" cy="111796"/>
            </a:xfrm>
            <a:custGeom>
              <a:avLst/>
              <a:gdLst>
                <a:gd name="T0" fmla="*/ 29 w 44"/>
                <a:gd name="T1" fmla="*/ 0 h 37"/>
                <a:gd name="T2" fmla="*/ 42 w 44"/>
                <a:gd name="T3" fmla="*/ 21 h 37"/>
                <a:gd name="T4" fmla="*/ 29 w 44"/>
                <a:gd name="T5" fmla="*/ 0 h 37"/>
              </a:gdLst>
              <a:ahLst/>
              <a:cxnLst>
                <a:cxn ang="0">
                  <a:pos x="T0" y="T1"/>
                </a:cxn>
                <a:cxn ang="0">
                  <a:pos x="T2" y="T3"/>
                </a:cxn>
                <a:cxn ang="0">
                  <a:pos x="T4" y="T5"/>
                </a:cxn>
              </a:cxnLst>
              <a:rect l="0" t="0" r="r" b="b"/>
              <a:pathLst>
                <a:path w="44" h="37">
                  <a:moveTo>
                    <a:pt x="29" y="0"/>
                  </a:moveTo>
                  <a:cubicBezTo>
                    <a:pt x="36" y="2"/>
                    <a:pt x="44" y="12"/>
                    <a:pt x="42" y="21"/>
                  </a:cubicBezTo>
                  <a:cubicBezTo>
                    <a:pt x="25" y="37"/>
                    <a:pt x="0" y="7"/>
                    <a:pt x="2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70">
              <a:extLst>
                <a:ext uri="{FF2B5EF4-FFF2-40B4-BE49-F238E27FC236}">
                  <a16:creationId xmlns:a16="http://schemas.microsoft.com/office/drawing/2014/main" id="{D73E611B-EF5E-4E4B-93BA-0BAD56982CC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04221" y="558865"/>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71">
              <a:extLst>
                <a:ext uri="{FF2B5EF4-FFF2-40B4-BE49-F238E27FC236}">
                  <a16:creationId xmlns:a16="http://schemas.microsoft.com/office/drawing/2014/main" id="{6A5AADC7-B0CE-4F14-A4FE-B5F852D412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56891" y="1656570"/>
              <a:ext cx="131153" cy="90579"/>
            </a:xfrm>
            <a:custGeom>
              <a:avLst/>
              <a:gdLst>
                <a:gd name="T0" fmla="*/ 22 w 40"/>
                <a:gd name="T1" fmla="*/ 0 h 30"/>
                <a:gd name="T2" fmla="*/ 16 w 40"/>
                <a:gd name="T3" fmla="*/ 26 h 30"/>
                <a:gd name="T4" fmla="*/ 22 w 40"/>
                <a:gd name="T5" fmla="*/ 0 h 30"/>
              </a:gdLst>
              <a:ahLst/>
              <a:cxnLst>
                <a:cxn ang="0">
                  <a:pos x="T0" y="T1"/>
                </a:cxn>
                <a:cxn ang="0">
                  <a:pos x="T2" y="T3"/>
                </a:cxn>
                <a:cxn ang="0">
                  <a:pos x="T4" y="T5"/>
                </a:cxn>
              </a:cxnLst>
              <a:rect l="0" t="0" r="r" b="b"/>
              <a:pathLst>
                <a:path w="40" h="30">
                  <a:moveTo>
                    <a:pt x="22" y="0"/>
                  </a:moveTo>
                  <a:cubicBezTo>
                    <a:pt x="39" y="3"/>
                    <a:pt x="40" y="30"/>
                    <a:pt x="16" y="26"/>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72">
              <a:extLst>
                <a:ext uri="{FF2B5EF4-FFF2-40B4-BE49-F238E27FC236}">
                  <a16:creationId xmlns:a16="http://schemas.microsoft.com/office/drawing/2014/main" id="{150B1A56-3AEB-4922-A18D-15B3A9E911B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60154" y="1883429"/>
              <a:ext cx="131153" cy="90579"/>
            </a:xfrm>
            <a:custGeom>
              <a:avLst/>
              <a:gdLst>
                <a:gd name="T0" fmla="*/ 22 w 40"/>
                <a:gd name="T1" fmla="*/ 0 h 30"/>
                <a:gd name="T2" fmla="*/ 17 w 40"/>
                <a:gd name="T3" fmla="*/ 26 h 30"/>
                <a:gd name="T4" fmla="*/ 22 w 40"/>
                <a:gd name="T5" fmla="*/ 0 h 30"/>
              </a:gdLst>
              <a:ahLst/>
              <a:cxnLst>
                <a:cxn ang="0">
                  <a:pos x="T0" y="T1"/>
                </a:cxn>
                <a:cxn ang="0">
                  <a:pos x="T2" y="T3"/>
                </a:cxn>
                <a:cxn ang="0">
                  <a:pos x="T4" y="T5"/>
                </a:cxn>
              </a:cxnLst>
              <a:rect l="0" t="0" r="r" b="b"/>
              <a:pathLst>
                <a:path w="40" h="30">
                  <a:moveTo>
                    <a:pt x="22" y="0"/>
                  </a:moveTo>
                  <a:cubicBezTo>
                    <a:pt x="40" y="1"/>
                    <a:pt x="40" y="30"/>
                    <a:pt x="17" y="26"/>
                  </a:cubicBezTo>
                  <a:cubicBezTo>
                    <a:pt x="0" y="7"/>
                    <a:pt x="15" y="5"/>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Freeform 73">
              <a:extLst>
                <a:ext uri="{FF2B5EF4-FFF2-40B4-BE49-F238E27FC236}">
                  <a16:creationId xmlns:a16="http://schemas.microsoft.com/office/drawing/2014/main" id="{93CB2ECB-40C7-4CFF-8B96-49D84DBDED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65028" y="2389592"/>
              <a:ext cx="121406" cy="84051"/>
            </a:xfrm>
            <a:custGeom>
              <a:avLst/>
              <a:gdLst>
                <a:gd name="T0" fmla="*/ 13 w 37"/>
                <a:gd name="T1" fmla="*/ 2 h 28"/>
                <a:gd name="T2" fmla="*/ 29 w 37"/>
                <a:gd name="T3" fmla="*/ 9 h 28"/>
                <a:gd name="T4" fmla="*/ 14 w 37"/>
                <a:gd name="T5" fmla="*/ 28 h 28"/>
                <a:gd name="T6" fmla="*/ 13 w 37"/>
                <a:gd name="T7" fmla="*/ 2 h 28"/>
              </a:gdLst>
              <a:ahLst/>
              <a:cxnLst>
                <a:cxn ang="0">
                  <a:pos x="T0" y="T1"/>
                </a:cxn>
                <a:cxn ang="0">
                  <a:pos x="T2" y="T3"/>
                </a:cxn>
                <a:cxn ang="0">
                  <a:pos x="T4" y="T5"/>
                </a:cxn>
                <a:cxn ang="0">
                  <a:pos x="T6" y="T7"/>
                </a:cxn>
              </a:cxnLst>
              <a:rect l="0" t="0" r="r" b="b"/>
              <a:pathLst>
                <a:path w="37" h="28">
                  <a:moveTo>
                    <a:pt x="13" y="2"/>
                  </a:moveTo>
                  <a:cubicBezTo>
                    <a:pt x="23" y="0"/>
                    <a:pt x="25" y="4"/>
                    <a:pt x="29" y="9"/>
                  </a:cubicBezTo>
                  <a:cubicBezTo>
                    <a:pt x="37" y="19"/>
                    <a:pt x="25" y="25"/>
                    <a:pt x="14" y="28"/>
                  </a:cubicBezTo>
                  <a:cubicBezTo>
                    <a:pt x="4" y="21"/>
                    <a:pt x="0" y="7"/>
                    <a:pt x="13"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Freeform 74">
              <a:extLst>
                <a:ext uri="{FF2B5EF4-FFF2-40B4-BE49-F238E27FC236}">
                  <a16:creationId xmlns:a16="http://schemas.microsoft.com/office/drawing/2014/main" id="{77082064-D677-4175-9DF3-4AAA29246BA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81126" y="772588"/>
              <a:ext cx="137356" cy="120771"/>
            </a:xfrm>
            <a:custGeom>
              <a:avLst/>
              <a:gdLst>
                <a:gd name="T0" fmla="*/ 19 w 42"/>
                <a:gd name="T1" fmla="*/ 0 h 40"/>
                <a:gd name="T2" fmla="*/ 4 w 42"/>
                <a:gd name="T3" fmla="*/ 19 h 40"/>
                <a:gd name="T4" fmla="*/ 19 w 42"/>
                <a:gd name="T5" fmla="*/ 0 h 40"/>
              </a:gdLst>
              <a:ahLst/>
              <a:cxnLst>
                <a:cxn ang="0">
                  <a:pos x="T0" y="T1"/>
                </a:cxn>
                <a:cxn ang="0">
                  <a:pos x="T2" y="T3"/>
                </a:cxn>
                <a:cxn ang="0">
                  <a:pos x="T4" y="T5"/>
                </a:cxn>
              </a:cxnLst>
              <a:rect l="0" t="0" r="r" b="b"/>
              <a:pathLst>
                <a:path w="42" h="40">
                  <a:moveTo>
                    <a:pt x="19" y="0"/>
                  </a:moveTo>
                  <a:cubicBezTo>
                    <a:pt x="42" y="10"/>
                    <a:pt x="20" y="40"/>
                    <a:pt x="4" y="19"/>
                  </a:cubicBezTo>
                  <a:cubicBezTo>
                    <a:pt x="0" y="6"/>
                    <a:pt x="8" y="1"/>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6" name="Freeform 75">
              <a:extLst>
                <a:ext uri="{FF2B5EF4-FFF2-40B4-BE49-F238E27FC236}">
                  <a16:creationId xmlns:a16="http://schemas.microsoft.com/office/drawing/2014/main" id="{793C90AC-25CB-4BA8-BA64-3BE8674DBA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194978" y="4360624"/>
              <a:ext cx="128495" cy="78339"/>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3"/>
                    <a:pt x="34" y="25"/>
                    <a:pt x="19" y="26"/>
                  </a:cubicBezTo>
                  <a:cubicBezTo>
                    <a:pt x="0" y="19"/>
                    <a:pt x="7" y="3"/>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77">
              <a:extLst>
                <a:ext uri="{FF2B5EF4-FFF2-40B4-BE49-F238E27FC236}">
                  <a16:creationId xmlns:a16="http://schemas.microsoft.com/office/drawing/2014/main" id="{B559AEC6-6EB2-4DB6-AC71-4288F29C33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66692" y="3199605"/>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85">
              <a:extLst>
                <a:ext uri="{FF2B5EF4-FFF2-40B4-BE49-F238E27FC236}">
                  <a16:creationId xmlns:a16="http://schemas.microsoft.com/office/drawing/2014/main" id="{FA44E75F-1E67-4CE5-9031-B51E54BBD4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04360" y="349754"/>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87">
              <a:extLst>
                <a:ext uri="{FF2B5EF4-FFF2-40B4-BE49-F238E27FC236}">
                  <a16:creationId xmlns:a16="http://schemas.microsoft.com/office/drawing/2014/main" id="{5FAED826-72E1-4FD0-B991-CA76C093095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09792" y="133248"/>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88">
              <a:extLst>
                <a:ext uri="{FF2B5EF4-FFF2-40B4-BE49-F238E27FC236}">
                  <a16:creationId xmlns:a16="http://schemas.microsoft.com/office/drawing/2014/main" id="{84FB6649-2CD7-4260-B0FC-6D2AE0356F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37724" y="1170884"/>
              <a:ext cx="6204" cy="6527"/>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0"/>
                    <a:pt x="1" y="1"/>
                    <a:pt x="2" y="2"/>
                  </a:cubicBezTo>
                  <a:cubicBezTo>
                    <a:pt x="1"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Freeform 91">
              <a:extLst>
                <a:ext uri="{FF2B5EF4-FFF2-40B4-BE49-F238E27FC236}">
                  <a16:creationId xmlns:a16="http://schemas.microsoft.com/office/drawing/2014/main" id="{549A4CFC-747E-4FF8-B1CB-3878D0F67D6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86185" y="4035772"/>
              <a:ext cx="118747"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0" y="1"/>
                    <a:pt x="36" y="24"/>
                    <a:pt x="21" y="27"/>
                  </a:cubicBezTo>
                  <a:cubicBezTo>
                    <a:pt x="1" y="26"/>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Freeform 92">
              <a:extLst>
                <a:ext uri="{FF2B5EF4-FFF2-40B4-BE49-F238E27FC236}">
                  <a16:creationId xmlns:a16="http://schemas.microsoft.com/office/drawing/2014/main" id="{926EB012-839E-4A90-8339-873848A70E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84991" y="4358133"/>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Freeform 93">
              <a:extLst>
                <a:ext uri="{FF2B5EF4-FFF2-40B4-BE49-F238E27FC236}">
                  <a16:creationId xmlns:a16="http://schemas.microsoft.com/office/drawing/2014/main" id="{6D11170A-0249-475C-8E0C-0B794CB951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88782" y="3517030"/>
              <a:ext cx="127608" cy="79154"/>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4"/>
                    <a:pt x="34" y="25"/>
                    <a:pt x="19" y="26"/>
                  </a:cubicBezTo>
                  <a:cubicBezTo>
                    <a:pt x="0" y="20"/>
                    <a:pt x="7" y="4"/>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Freeform 94">
              <a:extLst>
                <a:ext uri="{FF2B5EF4-FFF2-40B4-BE49-F238E27FC236}">
                  <a16:creationId xmlns:a16="http://schemas.microsoft.com/office/drawing/2014/main" id="{19D2AE1F-D795-4379-8688-1424DF2CB0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23042" y="1411186"/>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Freeform 95">
              <a:extLst>
                <a:ext uri="{FF2B5EF4-FFF2-40B4-BE49-F238E27FC236}">
                  <a16:creationId xmlns:a16="http://schemas.microsoft.com/office/drawing/2014/main" id="{5BBCD765-B709-48E1-83D4-A27FE1A93D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25073" y="3743994"/>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2"/>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96">
              <a:extLst>
                <a:ext uri="{FF2B5EF4-FFF2-40B4-BE49-F238E27FC236}">
                  <a16:creationId xmlns:a16="http://schemas.microsoft.com/office/drawing/2014/main" id="{EB89A6EA-89CC-47C5-B923-048A0F93AA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30443" y="3197501"/>
              <a:ext cx="147104" cy="108531"/>
            </a:xfrm>
            <a:custGeom>
              <a:avLst/>
              <a:gdLst>
                <a:gd name="T0" fmla="*/ 28 w 45"/>
                <a:gd name="T1" fmla="*/ 0 h 36"/>
                <a:gd name="T2" fmla="*/ 41 w 45"/>
                <a:gd name="T3" fmla="*/ 20 h 36"/>
                <a:gd name="T4" fmla="*/ 28 w 45"/>
                <a:gd name="T5" fmla="*/ 0 h 36"/>
              </a:gdLst>
              <a:ahLst/>
              <a:cxnLst>
                <a:cxn ang="0">
                  <a:pos x="T0" y="T1"/>
                </a:cxn>
                <a:cxn ang="0">
                  <a:pos x="T2" y="T3"/>
                </a:cxn>
                <a:cxn ang="0">
                  <a:pos x="T4" y="T5"/>
                </a:cxn>
              </a:cxnLst>
              <a:rect l="0" t="0" r="r" b="b"/>
              <a:pathLst>
                <a:path w="45" h="36">
                  <a:moveTo>
                    <a:pt x="28" y="0"/>
                  </a:moveTo>
                  <a:cubicBezTo>
                    <a:pt x="32" y="0"/>
                    <a:pt x="45" y="13"/>
                    <a:pt x="41" y="20"/>
                  </a:cubicBezTo>
                  <a:cubicBezTo>
                    <a:pt x="24" y="36"/>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97">
              <a:extLst>
                <a:ext uri="{FF2B5EF4-FFF2-40B4-BE49-F238E27FC236}">
                  <a16:creationId xmlns:a16="http://schemas.microsoft.com/office/drawing/2014/main" id="{70AB87C5-FC79-4517-89A3-88FB0D0416F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30174" y="2106723"/>
              <a:ext cx="190526" cy="121588"/>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98">
              <a:extLst>
                <a:ext uri="{FF2B5EF4-FFF2-40B4-BE49-F238E27FC236}">
                  <a16:creationId xmlns:a16="http://schemas.microsoft.com/office/drawing/2014/main" id="{374FDB0C-76EC-43C7-B107-3307B2AEF5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17760" y="2536486"/>
              <a:ext cx="147990" cy="79154"/>
            </a:xfrm>
            <a:custGeom>
              <a:avLst/>
              <a:gdLst>
                <a:gd name="T0" fmla="*/ 23 w 45"/>
                <a:gd name="T1" fmla="*/ 0 h 26"/>
                <a:gd name="T2" fmla="*/ 30 w 45"/>
                <a:gd name="T3" fmla="*/ 26 h 26"/>
                <a:gd name="T4" fmla="*/ 23 w 45"/>
                <a:gd name="T5" fmla="*/ 0 h 26"/>
              </a:gdLst>
              <a:ahLst/>
              <a:cxnLst>
                <a:cxn ang="0">
                  <a:pos x="T0" y="T1"/>
                </a:cxn>
                <a:cxn ang="0">
                  <a:pos x="T2" y="T3"/>
                </a:cxn>
                <a:cxn ang="0">
                  <a:pos x="T4" y="T5"/>
                </a:cxn>
              </a:cxnLst>
              <a:rect l="0" t="0" r="r" b="b"/>
              <a:pathLst>
                <a:path w="45" h="26">
                  <a:moveTo>
                    <a:pt x="23" y="0"/>
                  </a:moveTo>
                  <a:cubicBezTo>
                    <a:pt x="33" y="2"/>
                    <a:pt x="45" y="21"/>
                    <a:pt x="30" y="26"/>
                  </a:cubicBezTo>
                  <a:cubicBezTo>
                    <a:pt x="10" y="24"/>
                    <a:pt x="0" y="8"/>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Freeform 99">
              <a:extLst>
                <a:ext uri="{FF2B5EF4-FFF2-40B4-BE49-F238E27FC236}">
                  <a16:creationId xmlns:a16="http://schemas.microsoft.com/office/drawing/2014/main" id="{4982B2F4-4898-4A23-BEC7-E2AD33BB0E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03085" y="2286194"/>
              <a:ext cx="219770" cy="121588"/>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Freeform 100">
              <a:extLst>
                <a:ext uri="{FF2B5EF4-FFF2-40B4-BE49-F238E27FC236}">
                  <a16:creationId xmlns:a16="http://schemas.microsoft.com/office/drawing/2014/main" id="{AB2B45CE-3C84-4FE3-8409-31C49E82850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34851" y="2893356"/>
              <a:ext cx="128495" cy="93843"/>
            </a:xfrm>
            <a:custGeom>
              <a:avLst/>
              <a:gdLst>
                <a:gd name="T0" fmla="*/ 28 w 39"/>
                <a:gd name="T1" fmla="*/ 1 h 31"/>
                <a:gd name="T2" fmla="*/ 39 w 39"/>
                <a:gd name="T3" fmla="*/ 21 h 31"/>
                <a:gd name="T4" fmla="*/ 28 w 39"/>
                <a:gd name="T5" fmla="*/ 1 h 31"/>
              </a:gdLst>
              <a:ahLst/>
              <a:cxnLst>
                <a:cxn ang="0">
                  <a:pos x="T0" y="T1"/>
                </a:cxn>
                <a:cxn ang="0">
                  <a:pos x="T2" y="T3"/>
                </a:cxn>
                <a:cxn ang="0">
                  <a:pos x="T4" y="T5"/>
                </a:cxn>
              </a:cxnLst>
              <a:rect l="0" t="0" r="r" b="b"/>
              <a:pathLst>
                <a:path w="39" h="31">
                  <a:moveTo>
                    <a:pt x="28" y="1"/>
                  </a:moveTo>
                  <a:cubicBezTo>
                    <a:pt x="38" y="0"/>
                    <a:pt x="38" y="12"/>
                    <a:pt x="39" y="21"/>
                  </a:cubicBezTo>
                  <a:cubicBezTo>
                    <a:pt x="18" y="31"/>
                    <a:pt x="0" y="12"/>
                    <a:pt x="2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1" name="Freeform 101">
              <a:extLst>
                <a:ext uri="{FF2B5EF4-FFF2-40B4-BE49-F238E27FC236}">
                  <a16:creationId xmlns:a16="http://schemas.microsoft.com/office/drawing/2014/main" id="{48A088C2-5E77-4673-A7D7-8E46E7D3D5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30387" y="1697390"/>
              <a:ext cx="138242" cy="81603"/>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102">
              <a:extLst>
                <a:ext uri="{FF2B5EF4-FFF2-40B4-BE49-F238E27FC236}">
                  <a16:creationId xmlns:a16="http://schemas.microsoft.com/office/drawing/2014/main" id="{9642E919-6BCB-41DA-AAAE-3F123486DED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51044" y="1119054"/>
              <a:ext cx="121406" cy="99554"/>
            </a:xfrm>
            <a:custGeom>
              <a:avLst/>
              <a:gdLst>
                <a:gd name="T0" fmla="*/ 21 w 37"/>
                <a:gd name="T1" fmla="*/ 0 h 33"/>
                <a:gd name="T2" fmla="*/ 19 w 37"/>
                <a:gd name="T3" fmla="*/ 23 h 33"/>
                <a:gd name="T4" fmla="*/ 21 w 37"/>
                <a:gd name="T5" fmla="*/ 0 h 33"/>
              </a:gdLst>
              <a:ahLst/>
              <a:cxnLst>
                <a:cxn ang="0">
                  <a:pos x="T0" y="T1"/>
                </a:cxn>
                <a:cxn ang="0">
                  <a:pos x="T2" y="T3"/>
                </a:cxn>
                <a:cxn ang="0">
                  <a:pos x="T4" y="T5"/>
                </a:cxn>
              </a:cxnLst>
              <a:rect l="0" t="0" r="r" b="b"/>
              <a:pathLst>
                <a:path w="37" h="33">
                  <a:moveTo>
                    <a:pt x="21" y="0"/>
                  </a:moveTo>
                  <a:cubicBezTo>
                    <a:pt x="37" y="0"/>
                    <a:pt x="29" y="33"/>
                    <a:pt x="19" y="23"/>
                  </a:cubicBezTo>
                  <a:cubicBezTo>
                    <a:pt x="0" y="30"/>
                    <a:pt x="3" y="0"/>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3" name="Freeform 103">
              <a:extLst>
                <a:ext uri="{FF2B5EF4-FFF2-40B4-BE49-F238E27FC236}">
                  <a16:creationId xmlns:a16="http://schemas.microsoft.com/office/drawing/2014/main" id="{5AA62CEA-121A-4FF6-8B2E-196D225C4A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48641" y="845367"/>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4" name="Freeform 104">
              <a:extLst>
                <a:ext uri="{FF2B5EF4-FFF2-40B4-BE49-F238E27FC236}">
                  <a16:creationId xmlns:a16="http://schemas.microsoft.com/office/drawing/2014/main" id="{E496206E-9EDD-47A7-BAD9-4460167BC5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66993" y="4411561"/>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113">
              <a:extLst>
                <a:ext uri="{FF2B5EF4-FFF2-40B4-BE49-F238E27FC236}">
                  <a16:creationId xmlns:a16="http://schemas.microsoft.com/office/drawing/2014/main" id="{9FD93BF0-96C1-4231-8230-3C1A33BBAB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2993" y="2020378"/>
              <a:ext cx="9748" cy="8977"/>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114">
              <a:extLst>
                <a:ext uri="{FF2B5EF4-FFF2-40B4-BE49-F238E27FC236}">
                  <a16:creationId xmlns:a16="http://schemas.microsoft.com/office/drawing/2014/main" id="{D7F3D675-753D-4312-87A9-040E98F8F7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3133" y="3257328"/>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2"/>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7" name="Freeform 115">
              <a:extLst>
                <a:ext uri="{FF2B5EF4-FFF2-40B4-BE49-F238E27FC236}">
                  <a16:creationId xmlns:a16="http://schemas.microsoft.com/office/drawing/2014/main" id="{7D09B9D8-373A-417E-A5B0-8AEF1F23714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8846" y="2594474"/>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117">
              <a:extLst>
                <a:ext uri="{FF2B5EF4-FFF2-40B4-BE49-F238E27FC236}">
                  <a16:creationId xmlns:a16="http://schemas.microsoft.com/office/drawing/2014/main" id="{CBBBD0AC-7990-427B-BE17-2C8D66D559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30644" y="898795"/>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118">
              <a:extLst>
                <a:ext uri="{FF2B5EF4-FFF2-40B4-BE49-F238E27FC236}">
                  <a16:creationId xmlns:a16="http://schemas.microsoft.com/office/drawing/2014/main" id="{93003F2B-C96E-47B5-B7E2-E5B05ED4DD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7164" y="230530"/>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119">
              <a:extLst>
                <a:ext uri="{FF2B5EF4-FFF2-40B4-BE49-F238E27FC236}">
                  <a16:creationId xmlns:a16="http://schemas.microsoft.com/office/drawing/2014/main" id="{C4F54194-E568-4482-9066-F67B8FF74B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34035" y="444230"/>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8">
              <a:extLst>
                <a:ext uri="{FF2B5EF4-FFF2-40B4-BE49-F238E27FC236}">
                  <a16:creationId xmlns:a16="http://schemas.microsoft.com/office/drawing/2014/main" id="{8F0F7188-5F84-4C7B-B78A-BF32127EA07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222620" y="6516633"/>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2" name="Freeform 8">
              <a:extLst>
                <a:ext uri="{FF2B5EF4-FFF2-40B4-BE49-F238E27FC236}">
                  <a16:creationId xmlns:a16="http://schemas.microsoft.com/office/drawing/2014/main" id="{4F8239CD-C1A6-4DD8-8B1D-FE18CE85E9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49481" y="669622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5" name="Picture 4" descr="Text&#10;&#10;Description automatically generated with low confidence">
            <a:extLst>
              <a:ext uri="{FF2B5EF4-FFF2-40B4-BE49-F238E27FC236}">
                <a16:creationId xmlns:a16="http://schemas.microsoft.com/office/drawing/2014/main" id="{FAB81649-DD3C-4CA9-ACC1-B8474F971C1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613209" y="1063047"/>
            <a:ext cx="4517695" cy="4517695"/>
          </a:xfrm>
          <a:prstGeom prst="rect">
            <a:avLst/>
          </a:prstGeom>
        </p:spPr>
      </p:pic>
      <p:sp>
        <p:nvSpPr>
          <p:cNvPr id="6" name="TextBox 5">
            <a:extLst>
              <a:ext uri="{FF2B5EF4-FFF2-40B4-BE49-F238E27FC236}">
                <a16:creationId xmlns:a16="http://schemas.microsoft.com/office/drawing/2014/main" id="{C3D7FA07-6D72-4F92-9BA4-1B9CB5B6F4DB}"/>
              </a:ext>
            </a:extLst>
          </p:cNvPr>
          <p:cNvSpPr txBox="1"/>
          <p:nvPr/>
        </p:nvSpPr>
        <p:spPr>
          <a:xfrm>
            <a:off x="8352531" y="5563482"/>
            <a:ext cx="2606804" cy="200055"/>
          </a:xfrm>
          <a:prstGeom prst="rect">
            <a:avLst/>
          </a:prstGeom>
          <a:solidFill>
            <a:srgbClr val="000000"/>
          </a:solidFill>
          <a:ln>
            <a:noFill/>
          </a:ln>
        </p:spPr>
        <p:txBody>
          <a:bodyPr wrap="none" rtlCol="0" anchor="ctr">
            <a:spAutoFit/>
          </a:bodyPr>
          <a:lstStyle/>
          <a:p>
            <a:pPr algn="r">
              <a:spcAft>
                <a:spcPts val="600"/>
              </a:spcAft>
            </a:pPr>
            <a:r>
              <a:rPr lang="en-US" sz="700">
                <a:solidFill>
                  <a:srgbClr val="FFFFFF"/>
                </a:solidFill>
                <a:hlinkClick r:id="rId3" tooltip="http://a-fib.com/seven-ways-to-cope-with-fear-and-anxiety-a-fib/">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971736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FB03654-F8D1-4066-85B5-5BA57499B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83158B-74BB-4328-AC9C-A9ECCC22DA92}"/>
              </a:ext>
            </a:extLst>
          </p:cNvPr>
          <p:cNvSpPr>
            <a:spLocks noGrp="1"/>
          </p:cNvSpPr>
          <p:nvPr>
            <p:ph type="title"/>
          </p:nvPr>
        </p:nvSpPr>
        <p:spPr>
          <a:xfrm>
            <a:off x="1073810" y="696226"/>
            <a:ext cx="8675712" cy="981892"/>
          </a:xfrm>
        </p:spPr>
        <p:txBody>
          <a:bodyPr>
            <a:normAutofit/>
          </a:bodyPr>
          <a:lstStyle/>
          <a:p>
            <a:r>
              <a:rPr lang="en-US" dirty="0"/>
              <a:t>Dissociative Fugue</a:t>
            </a:r>
          </a:p>
        </p:txBody>
      </p:sp>
      <p:sp>
        <p:nvSpPr>
          <p:cNvPr id="13" name="Rectangle 12">
            <a:extLst>
              <a:ext uri="{FF2B5EF4-FFF2-40B4-BE49-F238E27FC236}">
                <a16:creationId xmlns:a16="http://schemas.microsoft.com/office/drawing/2014/main" id="{7615BC76-014D-4BD0-A843-994E2D759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0" y="1874829"/>
            <a:ext cx="12175432" cy="4114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39D2483B-7210-454A-B168-51DA3C1611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57372" y="-18787"/>
            <a:ext cx="1238945" cy="1919798"/>
            <a:chOff x="10357372" y="-18787"/>
            <a:chExt cx="1238945" cy="1919798"/>
          </a:xfrm>
        </p:grpSpPr>
        <p:sp>
          <p:nvSpPr>
            <p:cNvPr id="16" name="Freeform 57">
              <a:extLst>
                <a:ext uri="{FF2B5EF4-FFF2-40B4-BE49-F238E27FC236}">
                  <a16:creationId xmlns:a16="http://schemas.microsoft.com/office/drawing/2014/main" id="{F1142EB5-2791-4EAD-B4A2-43BECFBC5F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615372" y="140636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8">
              <a:extLst>
                <a:ext uri="{FF2B5EF4-FFF2-40B4-BE49-F238E27FC236}">
                  <a16:creationId xmlns:a16="http://schemas.microsoft.com/office/drawing/2014/main" id="{2C8870C2-1368-48B0-A8CF-BC33DF7656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1520" y="755028"/>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79">
              <a:extLst>
                <a:ext uri="{FF2B5EF4-FFF2-40B4-BE49-F238E27FC236}">
                  <a16:creationId xmlns:a16="http://schemas.microsoft.com/office/drawing/2014/main" id="{853F9E0D-F5F9-438C-B1DC-0AA3127C41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93892" y="986073"/>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80">
              <a:extLst>
                <a:ext uri="{FF2B5EF4-FFF2-40B4-BE49-F238E27FC236}">
                  <a16:creationId xmlns:a16="http://schemas.microsoft.com/office/drawing/2014/main" id="{B4E911B1-253E-4755-9AEC-BB1DAB8E21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8551" y="1223868"/>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83">
              <a:extLst>
                <a:ext uri="{FF2B5EF4-FFF2-40B4-BE49-F238E27FC236}">
                  <a16:creationId xmlns:a16="http://schemas.microsoft.com/office/drawing/2014/main" id="{2AF5DD4D-BF15-452D-937B-7F29FA3F2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1994" y="1699681"/>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84">
              <a:extLst>
                <a:ext uri="{FF2B5EF4-FFF2-40B4-BE49-F238E27FC236}">
                  <a16:creationId xmlns:a16="http://schemas.microsoft.com/office/drawing/2014/main" id="{5F821C6A-EDEE-4845-92EB-367AC60023A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63010" y="550442"/>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86">
              <a:extLst>
                <a:ext uri="{FF2B5EF4-FFF2-40B4-BE49-F238E27FC236}">
                  <a16:creationId xmlns:a16="http://schemas.microsoft.com/office/drawing/2014/main" id="{504AA4DA-748D-4CFF-891A-5C8861EC496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2979" y="204433"/>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89">
              <a:extLst>
                <a:ext uri="{FF2B5EF4-FFF2-40B4-BE49-F238E27FC236}">
                  <a16:creationId xmlns:a16="http://schemas.microsoft.com/office/drawing/2014/main" id="{7CC3A8FA-D5F6-4A96-9B55-4479C1717A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7782" y="1487330"/>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06">
              <a:extLst>
                <a:ext uri="{FF2B5EF4-FFF2-40B4-BE49-F238E27FC236}">
                  <a16:creationId xmlns:a16="http://schemas.microsoft.com/office/drawing/2014/main" id="{26E1DC3C-522F-46BF-9C95-475001763F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08678" y="59914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07">
              <a:extLst>
                <a:ext uri="{FF2B5EF4-FFF2-40B4-BE49-F238E27FC236}">
                  <a16:creationId xmlns:a16="http://schemas.microsoft.com/office/drawing/2014/main" id="{F7CDF92D-312E-42AB-960E-637D404934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20666" y="1240267"/>
              <a:ext cx="154193" cy="81603"/>
            </a:xfrm>
            <a:custGeom>
              <a:avLst/>
              <a:gdLst>
                <a:gd name="T0" fmla="*/ 31 w 47"/>
                <a:gd name="T1" fmla="*/ 0 h 27"/>
                <a:gd name="T2" fmla="*/ 17 w 47"/>
                <a:gd name="T3" fmla="*/ 23 h 27"/>
                <a:gd name="T4" fmla="*/ 31 w 47"/>
                <a:gd name="T5" fmla="*/ 0 h 27"/>
              </a:gdLst>
              <a:ahLst/>
              <a:cxnLst>
                <a:cxn ang="0">
                  <a:pos x="T0" y="T1"/>
                </a:cxn>
                <a:cxn ang="0">
                  <a:pos x="T2" y="T3"/>
                </a:cxn>
                <a:cxn ang="0">
                  <a:pos x="T4" y="T5"/>
                </a:cxn>
              </a:cxnLst>
              <a:rect l="0" t="0" r="r" b="b"/>
              <a:pathLst>
                <a:path w="47" h="27">
                  <a:moveTo>
                    <a:pt x="31" y="0"/>
                  </a:moveTo>
                  <a:cubicBezTo>
                    <a:pt x="47" y="10"/>
                    <a:pt x="32" y="27"/>
                    <a:pt x="17" y="23"/>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108">
              <a:extLst>
                <a:ext uri="{FF2B5EF4-FFF2-40B4-BE49-F238E27FC236}">
                  <a16:creationId xmlns:a16="http://schemas.microsoft.com/office/drawing/2014/main" id="{918FE320-F6B2-4BDB-95D8-DFD3B2B34F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06349" y="1208992"/>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09">
              <a:extLst>
                <a:ext uri="{FF2B5EF4-FFF2-40B4-BE49-F238E27FC236}">
                  <a16:creationId xmlns:a16="http://schemas.microsoft.com/office/drawing/2014/main" id="{B90769B0-46E9-4B76-96A9-A247A0DF3D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9546" y="1710317"/>
              <a:ext cx="154193" cy="84866"/>
            </a:xfrm>
            <a:custGeom>
              <a:avLst/>
              <a:gdLst>
                <a:gd name="T0" fmla="*/ 26 w 47"/>
                <a:gd name="T1" fmla="*/ 0 h 28"/>
                <a:gd name="T2" fmla="*/ 10 w 47"/>
                <a:gd name="T3" fmla="*/ 26 h 28"/>
                <a:gd name="T4" fmla="*/ 26 w 47"/>
                <a:gd name="T5" fmla="*/ 0 h 28"/>
              </a:gdLst>
              <a:ahLst/>
              <a:cxnLst>
                <a:cxn ang="0">
                  <a:pos x="T0" y="T1"/>
                </a:cxn>
                <a:cxn ang="0">
                  <a:pos x="T2" y="T3"/>
                </a:cxn>
                <a:cxn ang="0">
                  <a:pos x="T4" y="T5"/>
                </a:cxn>
              </a:cxnLst>
              <a:rect l="0" t="0" r="r" b="b"/>
              <a:pathLst>
                <a:path w="47" h="28">
                  <a:moveTo>
                    <a:pt x="26" y="0"/>
                  </a:moveTo>
                  <a:cubicBezTo>
                    <a:pt x="47" y="13"/>
                    <a:pt x="28" y="28"/>
                    <a:pt x="10" y="26"/>
                  </a:cubicBezTo>
                  <a:cubicBezTo>
                    <a:pt x="0" y="13"/>
                    <a:pt x="15" y="4"/>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10">
              <a:extLst>
                <a:ext uri="{FF2B5EF4-FFF2-40B4-BE49-F238E27FC236}">
                  <a16:creationId xmlns:a16="http://schemas.microsoft.com/office/drawing/2014/main" id="{C0CC5855-0620-41C7-AA4D-3D30E24551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6402" y="351312"/>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11">
              <a:extLst>
                <a:ext uri="{FF2B5EF4-FFF2-40B4-BE49-F238E27FC236}">
                  <a16:creationId xmlns:a16="http://schemas.microsoft.com/office/drawing/2014/main" id="{7A99B1F4-089E-4A1A-833C-0D0C8E770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7601" y="1438812"/>
              <a:ext cx="131153" cy="87315"/>
            </a:xfrm>
            <a:custGeom>
              <a:avLst/>
              <a:gdLst>
                <a:gd name="T0" fmla="*/ 24 w 40"/>
                <a:gd name="T1" fmla="*/ 0 h 29"/>
                <a:gd name="T2" fmla="*/ 20 w 40"/>
                <a:gd name="T3" fmla="*/ 25 h 29"/>
                <a:gd name="T4" fmla="*/ 24 w 40"/>
                <a:gd name="T5" fmla="*/ 0 h 29"/>
              </a:gdLst>
              <a:ahLst/>
              <a:cxnLst>
                <a:cxn ang="0">
                  <a:pos x="T0" y="T1"/>
                </a:cxn>
                <a:cxn ang="0">
                  <a:pos x="T2" y="T3"/>
                </a:cxn>
                <a:cxn ang="0">
                  <a:pos x="T4" y="T5"/>
                </a:cxn>
              </a:cxnLst>
              <a:rect l="0" t="0" r="r" b="b"/>
              <a:pathLst>
                <a:path w="40" h="29">
                  <a:moveTo>
                    <a:pt x="24" y="0"/>
                  </a:moveTo>
                  <a:cubicBezTo>
                    <a:pt x="40" y="1"/>
                    <a:pt x="35" y="29"/>
                    <a:pt x="20" y="25"/>
                  </a:cubicBezTo>
                  <a:cubicBezTo>
                    <a:pt x="0" y="19"/>
                    <a:pt x="5"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12">
              <a:extLst>
                <a:ext uri="{FF2B5EF4-FFF2-40B4-BE49-F238E27FC236}">
                  <a16:creationId xmlns:a16="http://schemas.microsoft.com/office/drawing/2014/main" id="{52C3D5C1-0862-4E4B-BAD8-C6244D0352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97104" y="920158"/>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22">
              <a:extLst>
                <a:ext uri="{FF2B5EF4-FFF2-40B4-BE49-F238E27FC236}">
                  <a16:creationId xmlns:a16="http://schemas.microsoft.com/office/drawing/2014/main" id="{5E020019-37DA-47B1-A859-25E2009F7C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52607" y="1741989"/>
              <a:ext cx="127608" cy="81603"/>
            </a:xfrm>
            <a:custGeom>
              <a:avLst/>
              <a:gdLst>
                <a:gd name="T0" fmla="*/ 24 w 39"/>
                <a:gd name="T1" fmla="*/ 0 h 27"/>
                <a:gd name="T2" fmla="*/ 20 w 39"/>
                <a:gd name="T3" fmla="*/ 26 h 27"/>
                <a:gd name="T4" fmla="*/ 24 w 39"/>
                <a:gd name="T5" fmla="*/ 0 h 27"/>
              </a:gdLst>
              <a:ahLst/>
              <a:cxnLst>
                <a:cxn ang="0">
                  <a:pos x="T0" y="T1"/>
                </a:cxn>
                <a:cxn ang="0">
                  <a:pos x="T2" y="T3"/>
                </a:cxn>
                <a:cxn ang="0">
                  <a:pos x="T4" y="T5"/>
                </a:cxn>
              </a:cxnLst>
              <a:rect l="0" t="0" r="r" b="b"/>
              <a:pathLst>
                <a:path w="39" h="27">
                  <a:moveTo>
                    <a:pt x="24" y="0"/>
                  </a:moveTo>
                  <a:cubicBezTo>
                    <a:pt x="39" y="3"/>
                    <a:pt x="36" y="27"/>
                    <a:pt x="20" y="26"/>
                  </a:cubicBezTo>
                  <a:cubicBezTo>
                    <a:pt x="0" y="19"/>
                    <a:pt x="4" y="3"/>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23">
              <a:extLst>
                <a:ext uri="{FF2B5EF4-FFF2-40B4-BE49-F238E27FC236}">
                  <a16:creationId xmlns:a16="http://schemas.microsoft.com/office/drawing/2014/main" id="{FC071985-7349-45B2-AD36-AB9014D81F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68114" y="205787"/>
              <a:ext cx="140901" cy="93843"/>
            </a:xfrm>
            <a:custGeom>
              <a:avLst/>
              <a:gdLst>
                <a:gd name="T0" fmla="*/ 26 w 43"/>
                <a:gd name="T1" fmla="*/ 3 h 31"/>
                <a:gd name="T2" fmla="*/ 40 w 43"/>
                <a:gd name="T3" fmla="*/ 23 h 31"/>
                <a:gd name="T4" fmla="*/ 26 w 43"/>
                <a:gd name="T5" fmla="*/ 3 h 31"/>
              </a:gdLst>
              <a:ahLst/>
              <a:cxnLst>
                <a:cxn ang="0">
                  <a:pos x="T0" y="T1"/>
                </a:cxn>
                <a:cxn ang="0">
                  <a:pos x="T2" y="T3"/>
                </a:cxn>
                <a:cxn ang="0">
                  <a:pos x="T4" y="T5"/>
                </a:cxn>
              </a:cxnLst>
              <a:rect l="0" t="0" r="r" b="b"/>
              <a:pathLst>
                <a:path w="43" h="31">
                  <a:moveTo>
                    <a:pt x="26" y="3"/>
                  </a:moveTo>
                  <a:cubicBezTo>
                    <a:pt x="35" y="0"/>
                    <a:pt x="43" y="17"/>
                    <a:pt x="40"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30">
              <a:extLst>
                <a:ext uri="{FF2B5EF4-FFF2-40B4-BE49-F238E27FC236}">
                  <a16:creationId xmlns:a16="http://schemas.microsoft.com/office/drawing/2014/main" id="{8A8374B4-6CAE-4B1D-8AD8-BBD71C66E4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41335" y="495036"/>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131">
              <a:extLst>
                <a:ext uri="{FF2B5EF4-FFF2-40B4-BE49-F238E27FC236}">
                  <a16:creationId xmlns:a16="http://schemas.microsoft.com/office/drawing/2014/main" id="{4F0392BB-C222-4B4A-B3F7-86E19539663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55153" y="1050023"/>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135">
              <a:extLst>
                <a:ext uri="{FF2B5EF4-FFF2-40B4-BE49-F238E27FC236}">
                  <a16:creationId xmlns:a16="http://schemas.microsoft.com/office/drawing/2014/main" id="{A602A52C-3AB9-4D97-AE2A-BB87DB6ACA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42492" y="820365"/>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141">
              <a:extLst>
                <a:ext uri="{FF2B5EF4-FFF2-40B4-BE49-F238E27FC236}">
                  <a16:creationId xmlns:a16="http://schemas.microsoft.com/office/drawing/2014/main" id="{B30A965C-348F-4CA1-882F-46F532A33B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881044" y="1422049"/>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77">
              <a:extLst>
                <a:ext uri="{FF2B5EF4-FFF2-40B4-BE49-F238E27FC236}">
                  <a16:creationId xmlns:a16="http://schemas.microsoft.com/office/drawing/2014/main" id="{3DB93D99-B20E-4CEF-A4B5-E355F2EF849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9747" y="19557"/>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121">
              <a:extLst>
                <a:ext uri="{FF2B5EF4-FFF2-40B4-BE49-F238E27FC236}">
                  <a16:creationId xmlns:a16="http://schemas.microsoft.com/office/drawing/2014/main" id="{59BF81A2-5680-4745-9838-B87F14A4EE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60727" y="5686"/>
              <a:ext cx="133812" cy="84866"/>
            </a:xfrm>
            <a:custGeom>
              <a:avLst/>
              <a:gdLst>
                <a:gd name="T0" fmla="*/ 26 w 41"/>
                <a:gd name="T1" fmla="*/ 0 h 28"/>
                <a:gd name="T2" fmla="*/ 38 w 41"/>
                <a:gd name="T3" fmla="*/ 19 h 28"/>
                <a:gd name="T4" fmla="*/ 26 w 41"/>
                <a:gd name="T5" fmla="*/ 0 h 28"/>
              </a:gdLst>
              <a:ahLst/>
              <a:cxnLst>
                <a:cxn ang="0">
                  <a:pos x="T0" y="T1"/>
                </a:cxn>
                <a:cxn ang="0">
                  <a:pos x="T2" y="T3"/>
                </a:cxn>
                <a:cxn ang="0">
                  <a:pos x="T4" y="T5"/>
                </a:cxn>
              </a:cxnLst>
              <a:rect l="0" t="0" r="r" b="b"/>
              <a:pathLst>
                <a:path w="41" h="28">
                  <a:moveTo>
                    <a:pt x="26" y="0"/>
                  </a:moveTo>
                  <a:cubicBezTo>
                    <a:pt x="33" y="0"/>
                    <a:pt x="41" y="10"/>
                    <a:pt x="38" y="19"/>
                  </a:cubicBezTo>
                  <a:cubicBezTo>
                    <a:pt x="16" y="28"/>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8">
              <a:extLst>
                <a:ext uri="{FF2B5EF4-FFF2-40B4-BE49-F238E27FC236}">
                  <a16:creationId xmlns:a16="http://schemas.microsoft.com/office/drawing/2014/main" id="{15D7F206-A93F-4CCC-B241-B733ECFCF9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22159" y="10719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87">
              <a:extLst>
                <a:ext uri="{FF2B5EF4-FFF2-40B4-BE49-F238E27FC236}">
                  <a16:creationId xmlns:a16="http://schemas.microsoft.com/office/drawing/2014/main" id="{88E77691-B7C1-4F5D-98EC-C5508CDFB6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86315" y="67225"/>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94">
              <a:extLst>
                <a:ext uri="{FF2B5EF4-FFF2-40B4-BE49-F238E27FC236}">
                  <a16:creationId xmlns:a16="http://schemas.microsoft.com/office/drawing/2014/main" id="{B15258A7-A882-4D79-B870-C92A57D6B6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39661" y="1306068"/>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97">
              <a:extLst>
                <a:ext uri="{FF2B5EF4-FFF2-40B4-BE49-F238E27FC236}">
                  <a16:creationId xmlns:a16="http://schemas.microsoft.com/office/drawing/2014/main" id="{CF3D5844-0132-49FA-BD1E-5263802F47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8751" y="1744954"/>
              <a:ext cx="190526" cy="121588"/>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101">
              <a:extLst>
                <a:ext uri="{FF2B5EF4-FFF2-40B4-BE49-F238E27FC236}">
                  <a16:creationId xmlns:a16="http://schemas.microsoft.com/office/drawing/2014/main" id="{A399F043-AB24-4109-800A-BD94939A400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47006" y="1478722"/>
              <a:ext cx="138242" cy="81603"/>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102">
              <a:extLst>
                <a:ext uri="{FF2B5EF4-FFF2-40B4-BE49-F238E27FC236}">
                  <a16:creationId xmlns:a16="http://schemas.microsoft.com/office/drawing/2014/main" id="{796159AE-3178-456B-B411-196E260E5E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7663" y="1109557"/>
              <a:ext cx="121406" cy="99554"/>
            </a:xfrm>
            <a:custGeom>
              <a:avLst/>
              <a:gdLst>
                <a:gd name="T0" fmla="*/ 21 w 37"/>
                <a:gd name="T1" fmla="*/ 0 h 33"/>
                <a:gd name="T2" fmla="*/ 19 w 37"/>
                <a:gd name="T3" fmla="*/ 23 h 33"/>
                <a:gd name="T4" fmla="*/ 21 w 37"/>
                <a:gd name="T5" fmla="*/ 0 h 33"/>
              </a:gdLst>
              <a:ahLst/>
              <a:cxnLst>
                <a:cxn ang="0">
                  <a:pos x="T0" y="T1"/>
                </a:cxn>
                <a:cxn ang="0">
                  <a:pos x="T2" y="T3"/>
                </a:cxn>
                <a:cxn ang="0">
                  <a:pos x="T4" y="T5"/>
                </a:cxn>
              </a:cxnLst>
              <a:rect l="0" t="0" r="r" b="b"/>
              <a:pathLst>
                <a:path w="37" h="33">
                  <a:moveTo>
                    <a:pt x="21" y="0"/>
                  </a:moveTo>
                  <a:cubicBezTo>
                    <a:pt x="37" y="0"/>
                    <a:pt x="29" y="33"/>
                    <a:pt x="19" y="23"/>
                  </a:cubicBezTo>
                  <a:cubicBezTo>
                    <a:pt x="0" y="30"/>
                    <a:pt x="3" y="0"/>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103">
              <a:extLst>
                <a:ext uri="{FF2B5EF4-FFF2-40B4-BE49-F238E27FC236}">
                  <a16:creationId xmlns:a16="http://schemas.microsoft.com/office/drawing/2014/main" id="{B0562100-3934-4A15-8C23-D55F111D9E0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5260" y="835870"/>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117">
              <a:extLst>
                <a:ext uri="{FF2B5EF4-FFF2-40B4-BE49-F238E27FC236}">
                  <a16:creationId xmlns:a16="http://schemas.microsoft.com/office/drawing/2014/main" id="{6DD7C928-63AE-4BCB-9843-570F9E04E9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47263" y="889298"/>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118">
              <a:extLst>
                <a:ext uri="{FF2B5EF4-FFF2-40B4-BE49-F238E27FC236}">
                  <a16:creationId xmlns:a16="http://schemas.microsoft.com/office/drawing/2014/main" id="{5AC011E4-1DCA-418C-8008-AE4E1E61D0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33783" y="221033"/>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119">
              <a:extLst>
                <a:ext uri="{FF2B5EF4-FFF2-40B4-BE49-F238E27FC236}">
                  <a16:creationId xmlns:a16="http://schemas.microsoft.com/office/drawing/2014/main" id="{5B2D3B89-E1F5-40D8-AEC0-8E7B2E67AE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14899" y="458514"/>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136">
              <a:extLst>
                <a:ext uri="{FF2B5EF4-FFF2-40B4-BE49-F238E27FC236}">
                  <a16:creationId xmlns:a16="http://schemas.microsoft.com/office/drawing/2014/main" id="{DBB111D7-2067-4503-A6F9-647407E181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42418" y="1263253"/>
              <a:ext cx="127608" cy="69362"/>
            </a:xfrm>
            <a:custGeom>
              <a:avLst/>
              <a:gdLst>
                <a:gd name="T0" fmla="*/ 21 w 39"/>
                <a:gd name="T1" fmla="*/ 0 h 23"/>
                <a:gd name="T2" fmla="*/ 22 w 39"/>
                <a:gd name="T3" fmla="*/ 23 h 23"/>
                <a:gd name="T4" fmla="*/ 21 w 39"/>
                <a:gd name="T5" fmla="*/ 0 h 23"/>
              </a:gdLst>
              <a:ahLst/>
              <a:cxnLst>
                <a:cxn ang="0">
                  <a:pos x="T0" y="T1"/>
                </a:cxn>
                <a:cxn ang="0">
                  <a:pos x="T2" y="T3"/>
                </a:cxn>
                <a:cxn ang="0">
                  <a:pos x="T4" y="T5"/>
                </a:cxn>
              </a:cxnLst>
              <a:rect l="0" t="0" r="r" b="b"/>
              <a:pathLst>
                <a:path w="39" h="23">
                  <a:moveTo>
                    <a:pt x="21" y="0"/>
                  </a:moveTo>
                  <a:cubicBezTo>
                    <a:pt x="37" y="0"/>
                    <a:pt x="39" y="22"/>
                    <a:pt x="22" y="23"/>
                  </a:cubicBezTo>
                  <a:cubicBezTo>
                    <a:pt x="7" y="22"/>
                    <a:pt x="0" y="5"/>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137">
              <a:extLst>
                <a:ext uri="{FF2B5EF4-FFF2-40B4-BE49-F238E27FC236}">
                  <a16:creationId xmlns:a16="http://schemas.microsoft.com/office/drawing/2014/main" id="{20B3ED41-DE4C-4CE7-A8DE-B4ED03137D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57923" y="1656413"/>
              <a:ext cx="127608" cy="93843"/>
            </a:xfrm>
            <a:custGeom>
              <a:avLst/>
              <a:gdLst>
                <a:gd name="T0" fmla="*/ 23 w 39"/>
                <a:gd name="T1" fmla="*/ 0 h 31"/>
                <a:gd name="T2" fmla="*/ 17 w 39"/>
                <a:gd name="T3" fmla="*/ 26 h 31"/>
                <a:gd name="T4" fmla="*/ 23 w 39"/>
                <a:gd name="T5" fmla="*/ 0 h 31"/>
              </a:gdLst>
              <a:ahLst/>
              <a:cxnLst>
                <a:cxn ang="0">
                  <a:pos x="T0" y="T1"/>
                </a:cxn>
                <a:cxn ang="0">
                  <a:pos x="T2" y="T3"/>
                </a:cxn>
                <a:cxn ang="0">
                  <a:pos x="T4" y="T5"/>
                </a:cxn>
              </a:cxnLst>
              <a:rect l="0" t="0" r="r" b="b"/>
              <a:pathLst>
                <a:path w="39" h="31">
                  <a:moveTo>
                    <a:pt x="23" y="0"/>
                  </a:moveTo>
                  <a:cubicBezTo>
                    <a:pt x="39" y="3"/>
                    <a:pt x="39" y="31"/>
                    <a:pt x="17" y="26"/>
                  </a:cubicBezTo>
                  <a:cubicBezTo>
                    <a:pt x="0" y="6"/>
                    <a:pt x="15" y="5"/>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139">
              <a:extLst>
                <a:ext uri="{FF2B5EF4-FFF2-40B4-BE49-F238E27FC236}">
                  <a16:creationId xmlns:a16="http://schemas.microsoft.com/office/drawing/2014/main" id="{F4EE6DAD-6518-47B6-A04F-484A1626769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61863" y="321142"/>
              <a:ext cx="131153" cy="87315"/>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143">
              <a:extLst>
                <a:ext uri="{FF2B5EF4-FFF2-40B4-BE49-F238E27FC236}">
                  <a16:creationId xmlns:a16="http://schemas.microsoft.com/office/drawing/2014/main" id="{B6867974-B4C0-48AA-A205-B435998B74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72041" y="1015660"/>
              <a:ext cx="121406" cy="78339"/>
            </a:xfrm>
            <a:custGeom>
              <a:avLst/>
              <a:gdLst>
                <a:gd name="T0" fmla="*/ 21 w 37"/>
                <a:gd name="T1" fmla="*/ 0 h 26"/>
                <a:gd name="T2" fmla="*/ 22 w 37"/>
                <a:gd name="T3" fmla="*/ 26 h 26"/>
                <a:gd name="T4" fmla="*/ 21 w 37"/>
                <a:gd name="T5" fmla="*/ 0 h 26"/>
              </a:gdLst>
              <a:ahLst/>
              <a:cxnLst>
                <a:cxn ang="0">
                  <a:pos x="T0" y="T1"/>
                </a:cxn>
                <a:cxn ang="0">
                  <a:pos x="T2" y="T3"/>
                </a:cxn>
                <a:cxn ang="0">
                  <a:pos x="T4" y="T5"/>
                </a:cxn>
              </a:cxnLst>
              <a:rect l="0" t="0" r="r" b="b"/>
              <a:pathLst>
                <a:path w="37" h="26">
                  <a:moveTo>
                    <a:pt x="21" y="0"/>
                  </a:moveTo>
                  <a:cubicBezTo>
                    <a:pt x="32" y="2"/>
                    <a:pt x="37" y="23"/>
                    <a:pt x="22" y="26"/>
                  </a:cubicBezTo>
                  <a:cubicBezTo>
                    <a:pt x="3" y="26"/>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144">
              <a:extLst>
                <a:ext uri="{FF2B5EF4-FFF2-40B4-BE49-F238E27FC236}">
                  <a16:creationId xmlns:a16="http://schemas.microsoft.com/office/drawing/2014/main" id="{21F27A0E-A6C1-4AFE-8CBA-28E4FE70BC1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88371" y="790064"/>
              <a:ext cx="141786" cy="90579"/>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145">
              <a:extLst>
                <a:ext uri="{FF2B5EF4-FFF2-40B4-BE49-F238E27FC236}">
                  <a16:creationId xmlns:a16="http://schemas.microsoft.com/office/drawing/2014/main" id="{AAA114B9-98D7-4840-8602-457F0741B7A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92441" y="602066"/>
              <a:ext cx="121406" cy="66913"/>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8">
              <a:extLst>
                <a:ext uri="{FF2B5EF4-FFF2-40B4-BE49-F238E27FC236}">
                  <a16:creationId xmlns:a16="http://schemas.microsoft.com/office/drawing/2014/main" id="{4E9E63DF-694C-4693-8D8B-0275BB744D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56151" y="131093"/>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7" name="Freeform 113">
            <a:extLst>
              <a:ext uri="{FF2B5EF4-FFF2-40B4-BE49-F238E27FC236}">
                <a16:creationId xmlns:a16="http://schemas.microsoft.com/office/drawing/2014/main" id="{B1A3BF1A-EF96-468A-B04F-AFDF6621D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0429612" y="2010881"/>
            <a:ext cx="9748" cy="8977"/>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B517EBE3-C5B2-4FC9-BC30-56E0C950BCFF}"/>
              </a:ext>
            </a:extLst>
          </p:cNvPr>
          <p:cNvSpPr>
            <a:spLocks noGrp="1"/>
          </p:cNvSpPr>
          <p:nvPr>
            <p:ph idx="1"/>
          </p:nvPr>
        </p:nvSpPr>
        <p:spPr>
          <a:xfrm>
            <a:off x="1086357" y="2342775"/>
            <a:ext cx="5009643" cy="3197413"/>
          </a:xfrm>
        </p:spPr>
        <p:txBody>
          <a:bodyPr>
            <a:normAutofit/>
          </a:bodyPr>
          <a:lstStyle/>
          <a:p>
            <a:pPr marL="0" indent="0">
              <a:buNone/>
            </a:pPr>
            <a:r>
              <a:rPr lang="en-US" dirty="0"/>
              <a:t>A psychological disorder in which an individual loses complete memory of his or her identity and may even assume a new one, often far from home.</a:t>
            </a:r>
          </a:p>
        </p:txBody>
      </p:sp>
      <p:grpSp>
        <p:nvGrpSpPr>
          <p:cNvPr id="59" name="Group 58">
            <a:extLst>
              <a:ext uri="{FF2B5EF4-FFF2-40B4-BE49-F238E27FC236}">
                <a16:creationId xmlns:a16="http://schemas.microsoft.com/office/drawing/2014/main" id="{AC1582F5-FF93-46BF-A92F-D4490D6538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72524" y="5987703"/>
            <a:ext cx="1274531" cy="932361"/>
            <a:chOff x="10372524" y="5987703"/>
            <a:chExt cx="1274531" cy="932361"/>
          </a:xfrm>
        </p:grpSpPr>
        <p:sp>
          <p:nvSpPr>
            <p:cNvPr id="60" name="Freeform 82">
              <a:extLst>
                <a:ext uri="{FF2B5EF4-FFF2-40B4-BE49-F238E27FC236}">
                  <a16:creationId xmlns:a16="http://schemas.microsoft.com/office/drawing/2014/main" id="{EDA30C63-7387-41DF-A6B0-5E3B1AF60C2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94161" y="6018941"/>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70">
              <a:extLst>
                <a:ext uri="{FF2B5EF4-FFF2-40B4-BE49-F238E27FC236}">
                  <a16:creationId xmlns:a16="http://schemas.microsoft.com/office/drawing/2014/main" id="{0F9349DE-8C14-4D6E-B1C2-4750F704C0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3533" y="6280908"/>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85">
              <a:extLst>
                <a:ext uri="{FF2B5EF4-FFF2-40B4-BE49-F238E27FC236}">
                  <a16:creationId xmlns:a16="http://schemas.microsoft.com/office/drawing/2014/main" id="{0093B34B-1559-4D7A-90CF-114125FD62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20975" y="6503581"/>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87">
              <a:extLst>
                <a:ext uri="{FF2B5EF4-FFF2-40B4-BE49-F238E27FC236}">
                  <a16:creationId xmlns:a16="http://schemas.microsoft.com/office/drawing/2014/main" id="{F32E37EB-F93F-4ACA-8EC5-8313085014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22215" y="6733978"/>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94">
              <a:extLst>
                <a:ext uri="{FF2B5EF4-FFF2-40B4-BE49-F238E27FC236}">
                  <a16:creationId xmlns:a16="http://schemas.microsoft.com/office/drawing/2014/main" id="{6486B439-14A8-40F4-BD01-2647D4752F0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06680" y="6716732"/>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118">
              <a:extLst>
                <a:ext uri="{FF2B5EF4-FFF2-40B4-BE49-F238E27FC236}">
                  <a16:creationId xmlns:a16="http://schemas.microsoft.com/office/drawing/2014/main" id="{3EA0483A-6030-445C-9A9E-FC8847FD44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03570" y="6600503"/>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119">
              <a:extLst>
                <a:ext uri="{FF2B5EF4-FFF2-40B4-BE49-F238E27FC236}">
                  <a16:creationId xmlns:a16="http://schemas.microsoft.com/office/drawing/2014/main" id="{54E9F49B-F300-4A14-B0F3-36A75B1713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9260" y="6415578"/>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139">
              <a:extLst>
                <a:ext uri="{FF2B5EF4-FFF2-40B4-BE49-F238E27FC236}">
                  <a16:creationId xmlns:a16="http://schemas.microsoft.com/office/drawing/2014/main" id="{293DA61B-9566-467E-A357-E86CD8E7E23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04088" y="6551279"/>
              <a:ext cx="131153" cy="87315"/>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144">
              <a:extLst>
                <a:ext uri="{FF2B5EF4-FFF2-40B4-BE49-F238E27FC236}">
                  <a16:creationId xmlns:a16="http://schemas.microsoft.com/office/drawing/2014/main" id="{A1A7223C-6F2C-487D-A45A-6EBBD051A5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641775" y="6182738"/>
              <a:ext cx="141786" cy="90579"/>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145">
              <a:extLst>
                <a:ext uri="{FF2B5EF4-FFF2-40B4-BE49-F238E27FC236}">
                  <a16:creationId xmlns:a16="http://schemas.microsoft.com/office/drawing/2014/main" id="{DC4DE17D-AC51-4C89-AC1A-016A928A10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883257" y="6290757"/>
              <a:ext cx="121406" cy="66913"/>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8">
              <a:extLst>
                <a:ext uri="{FF2B5EF4-FFF2-40B4-BE49-F238E27FC236}">
                  <a16:creationId xmlns:a16="http://schemas.microsoft.com/office/drawing/2014/main" id="{95D0E198-D3C3-4790-881E-4DF6C9D7FD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09800" y="6752465"/>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51">
              <a:extLst>
                <a:ext uri="{FF2B5EF4-FFF2-40B4-BE49-F238E27FC236}">
                  <a16:creationId xmlns:a16="http://schemas.microsoft.com/office/drawing/2014/main" id="{E9952623-7C81-47CA-85D8-C872DE84E4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1219682" y="61960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78">
              <a:extLst>
                <a:ext uri="{FF2B5EF4-FFF2-40B4-BE49-F238E27FC236}">
                  <a16:creationId xmlns:a16="http://schemas.microsoft.com/office/drawing/2014/main" id="{F90AA42C-D724-4AD8-81F3-CDFC420635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53319" y="6028606"/>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84">
              <a:extLst>
                <a:ext uri="{FF2B5EF4-FFF2-40B4-BE49-F238E27FC236}">
                  <a16:creationId xmlns:a16="http://schemas.microsoft.com/office/drawing/2014/main" id="{CAB3A278-E8E7-4070-B30A-31B5DE9805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1487085" y="6029984"/>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86">
              <a:extLst>
                <a:ext uri="{FF2B5EF4-FFF2-40B4-BE49-F238E27FC236}">
                  <a16:creationId xmlns:a16="http://schemas.microsoft.com/office/drawing/2014/main" id="{910FC82B-A4C1-428C-A576-79B5F6D189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918273" y="6040831"/>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106">
              <a:extLst>
                <a:ext uri="{FF2B5EF4-FFF2-40B4-BE49-F238E27FC236}">
                  <a16:creationId xmlns:a16="http://schemas.microsoft.com/office/drawing/2014/main" id="{B9CB6255-5C91-4496-B0AE-529737BC535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53729" y="628141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110">
              <a:extLst>
                <a:ext uri="{FF2B5EF4-FFF2-40B4-BE49-F238E27FC236}">
                  <a16:creationId xmlns:a16="http://schemas.microsoft.com/office/drawing/2014/main" id="{A58DBA3F-B3E2-4AD9-A93C-FDF997582E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83094" y="6512109"/>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123">
              <a:extLst>
                <a:ext uri="{FF2B5EF4-FFF2-40B4-BE49-F238E27FC236}">
                  <a16:creationId xmlns:a16="http://schemas.microsoft.com/office/drawing/2014/main" id="{AE100164-158F-422B-8A80-DFF4E0E06E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1803" y="6599947"/>
              <a:ext cx="140901" cy="93843"/>
            </a:xfrm>
            <a:custGeom>
              <a:avLst/>
              <a:gdLst>
                <a:gd name="T0" fmla="*/ 26 w 43"/>
                <a:gd name="T1" fmla="*/ 3 h 31"/>
                <a:gd name="T2" fmla="*/ 40 w 43"/>
                <a:gd name="T3" fmla="*/ 23 h 31"/>
                <a:gd name="T4" fmla="*/ 26 w 43"/>
                <a:gd name="T5" fmla="*/ 3 h 31"/>
              </a:gdLst>
              <a:ahLst/>
              <a:cxnLst>
                <a:cxn ang="0">
                  <a:pos x="T0" y="T1"/>
                </a:cxn>
                <a:cxn ang="0">
                  <a:pos x="T2" y="T3"/>
                </a:cxn>
                <a:cxn ang="0">
                  <a:pos x="T4" y="T5"/>
                </a:cxn>
              </a:cxnLst>
              <a:rect l="0" t="0" r="r" b="b"/>
              <a:pathLst>
                <a:path w="43" h="31">
                  <a:moveTo>
                    <a:pt x="26" y="3"/>
                  </a:moveTo>
                  <a:cubicBezTo>
                    <a:pt x="35" y="0"/>
                    <a:pt x="43" y="17"/>
                    <a:pt x="40"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130">
              <a:extLst>
                <a:ext uri="{FF2B5EF4-FFF2-40B4-BE49-F238E27FC236}">
                  <a16:creationId xmlns:a16="http://schemas.microsoft.com/office/drawing/2014/main" id="{1A0EF69A-22C3-4FF9-B6DD-55C6DAC3B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98032" y="6383097"/>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141">
              <a:extLst>
                <a:ext uri="{FF2B5EF4-FFF2-40B4-BE49-F238E27FC236}">
                  <a16:creationId xmlns:a16="http://schemas.microsoft.com/office/drawing/2014/main" id="{3963C700-CFE8-4ED2-8E1E-1139AC305D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56888" y="6756491"/>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99">
              <a:extLst>
                <a:ext uri="{FF2B5EF4-FFF2-40B4-BE49-F238E27FC236}">
                  <a16:creationId xmlns:a16="http://schemas.microsoft.com/office/drawing/2014/main" id="{86FC694B-4A70-4160-A64D-DA282DE95B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9290" y="6036794"/>
              <a:ext cx="219770" cy="121588"/>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8">
              <a:extLst>
                <a:ext uri="{FF2B5EF4-FFF2-40B4-BE49-F238E27FC236}">
                  <a16:creationId xmlns:a16="http://schemas.microsoft.com/office/drawing/2014/main" id="{2A55A10A-49CA-42B6-84C9-8A1A1596D7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8502" y="675929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5" name="Picture 4" descr="A picture containing person, wall, indoor, person&#10;&#10;Description automatically generated">
            <a:extLst>
              <a:ext uri="{FF2B5EF4-FFF2-40B4-BE49-F238E27FC236}">
                <a16:creationId xmlns:a16="http://schemas.microsoft.com/office/drawing/2014/main" id="{8823D1C5-DAA3-4141-9E39-D51408DEA39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2838" r="1" b="1"/>
          <a:stretch/>
        </p:blipFill>
        <p:spPr>
          <a:xfrm>
            <a:off x="6586071" y="1879643"/>
            <a:ext cx="5613519" cy="4109986"/>
          </a:xfrm>
          <a:prstGeom prst="rect">
            <a:avLst/>
          </a:prstGeom>
        </p:spPr>
      </p:pic>
      <p:sp>
        <p:nvSpPr>
          <p:cNvPr id="6" name="TextBox 5">
            <a:extLst>
              <a:ext uri="{FF2B5EF4-FFF2-40B4-BE49-F238E27FC236}">
                <a16:creationId xmlns:a16="http://schemas.microsoft.com/office/drawing/2014/main" id="{A20F195F-15A2-42C0-B90A-F4C45A4646AB}"/>
              </a:ext>
            </a:extLst>
          </p:cNvPr>
          <p:cNvSpPr txBox="1"/>
          <p:nvPr/>
        </p:nvSpPr>
        <p:spPr>
          <a:xfrm>
            <a:off x="9430882" y="5789574"/>
            <a:ext cx="276870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psychology.pressbooks.tru.ca/chapter/15-4-dissociative-disorder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3012190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FB03654-F8D1-4066-85B5-5BA57499B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072C38-A451-472D-960F-4C90177AE24B}"/>
              </a:ext>
            </a:extLst>
          </p:cNvPr>
          <p:cNvSpPr>
            <a:spLocks noGrp="1"/>
          </p:cNvSpPr>
          <p:nvPr>
            <p:ph type="title"/>
          </p:nvPr>
        </p:nvSpPr>
        <p:spPr>
          <a:xfrm>
            <a:off x="1073810" y="696226"/>
            <a:ext cx="8675712" cy="981892"/>
          </a:xfrm>
        </p:spPr>
        <p:txBody>
          <a:bodyPr>
            <a:normAutofit/>
          </a:bodyPr>
          <a:lstStyle/>
          <a:p>
            <a:r>
              <a:rPr lang="en-US"/>
              <a:t>Dissociative Identity Disorder</a:t>
            </a:r>
            <a:endParaRPr lang="en-US" dirty="0"/>
          </a:p>
        </p:txBody>
      </p:sp>
      <p:sp>
        <p:nvSpPr>
          <p:cNvPr id="13" name="Rectangle 12">
            <a:extLst>
              <a:ext uri="{FF2B5EF4-FFF2-40B4-BE49-F238E27FC236}">
                <a16:creationId xmlns:a16="http://schemas.microsoft.com/office/drawing/2014/main" id="{7615BC76-014D-4BD0-A843-994E2D759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0" y="1874829"/>
            <a:ext cx="12175432" cy="4114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39D2483B-7210-454A-B168-51DA3C1611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57372" y="-18787"/>
            <a:ext cx="1238945" cy="1919798"/>
            <a:chOff x="10357372" y="-18787"/>
            <a:chExt cx="1238945" cy="1919798"/>
          </a:xfrm>
        </p:grpSpPr>
        <p:sp>
          <p:nvSpPr>
            <p:cNvPr id="16" name="Freeform 57">
              <a:extLst>
                <a:ext uri="{FF2B5EF4-FFF2-40B4-BE49-F238E27FC236}">
                  <a16:creationId xmlns:a16="http://schemas.microsoft.com/office/drawing/2014/main" id="{F1142EB5-2791-4EAD-B4A2-43BECFBC5F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615372" y="140636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8">
              <a:extLst>
                <a:ext uri="{FF2B5EF4-FFF2-40B4-BE49-F238E27FC236}">
                  <a16:creationId xmlns:a16="http://schemas.microsoft.com/office/drawing/2014/main" id="{2C8870C2-1368-48B0-A8CF-BC33DF7656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1520" y="755028"/>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79">
              <a:extLst>
                <a:ext uri="{FF2B5EF4-FFF2-40B4-BE49-F238E27FC236}">
                  <a16:creationId xmlns:a16="http://schemas.microsoft.com/office/drawing/2014/main" id="{853F9E0D-F5F9-438C-B1DC-0AA3127C41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93892" y="986073"/>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80">
              <a:extLst>
                <a:ext uri="{FF2B5EF4-FFF2-40B4-BE49-F238E27FC236}">
                  <a16:creationId xmlns:a16="http://schemas.microsoft.com/office/drawing/2014/main" id="{B4E911B1-253E-4755-9AEC-BB1DAB8E21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8551" y="1223868"/>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83">
              <a:extLst>
                <a:ext uri="{FF2B5EF4-FFF2-40B4-BE49-F238E27FC236}">
                  <a16:creationId xmlns:a16="http://schemas.microsoft.com/office/drawing/2014/main" id="{2AF5DD4D-BF15-452D-937B-7F29FA3F2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1994" y="1699681"/>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84">
              <a:extLst>
                <a:ext uri="{FF2B5EF4-FFF2-40B4-BE49-F238E27FC236}">
                  <a16:creationId xmlns:a16="http://schemas.microsoft.com/office/drawing/2014/main" id="{5F821C6A-EDEE-4845-92EB-367AC60023A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63010" y="550442"/>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86">
              <a:extLst>
                <a:ext uri="{FF2B5EF4-FFF2-40B4-BE49-F238E27FC236}">
                  <a16:creationId xmlns:a16="http://schemas.microsoft.com/office/drawing/2014/main" id="{504AA4DA-748D-4CFF-891A-5C8861EC496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2979" y="204433"/>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89">
              <a:extLst>
                <a:ext uri="{FF2B5EF4-FFF2-40B4-BE49-F238E27FC236}">
                  <a16:creationId xmlns:a16="http://schemas.microsoft.com/office/drawing/2014/main" id="{7CC3A8FA-D5F6-4A96-9B55-4479C1717A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7782" y="1487330"/>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06">
              <a:extLst>
                <a:ext uri="{FF2B5EF4-FFF2-40B4-BE49-F238E27FC236}">
                  <a16:creationId xmlns:a16="http://schemas.microsoft.com/office/drawing/2014/main" id="{26E1DC3C-522F-46BF-9C95-475001763F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08678" y="59914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07">
              <a:extLst>
                <a:ext uri="{FF2B5EF4-FFF2-40B4-BE49-F238E27FC236}">
                  <a16:creationId xmlns:a16="http://schemas.microsoft.com/office/drawing/2014/main" id="{F7CDF92D-312E-42AB-960E-637D404934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20666" y="1240267"/>
              <a:ext cx="154193" cy="81603"/>
            </a:xfrm>
            <a:custGeom>
              <a:avLst/>
              <a:gdLst>
                <a:gd name="T0" fmla="*/ 31 w 47"/>
                <a:gd name="T1" fmla="*/ 0 h 27"/>
                <a:gd name="T2" fmla="*/ 17 w 47"/>
                <a:gd name="T3" fmla="*/ 23 h 27"/>
                <a:gd name="T4" fmla="*/ 31 w 47"/>
                <a:gd name="T5" fmla="*/ 0 h 27"/>
              </a:gdLst>
              <a:ahLst/>
              <a:cxnLst>
                <a:cxn ang="0">
                  <a:pos x="T0" y="T1"/>
                </a:cxn>
                <a:cxn ang="0">
                  <a:pos x="T2" y="T3"/>
                </a:cxn>
                <a:cxn ang="0">
                  <a:pos x="T4" y="T5"/>
                </a:cxn>
              </a:cxnLst>
              <a:rect l="0" t="0" r="r" b="b"/>
              <a:pathLst>
                <a:path w="47" h="27">
                  <a:moveTo>
                    <a:pt x="31" y="0"/>
                  </a:moveTo>
                  <a:cubicBezTo>
                    <a:pt x="47" y="10"/>
                    <a:pt x="32" y="27"/>
                    <a:pt x="17" y="23"/>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108">
              <a:extLst>
                <a:ext uri="{FF2B5EF4-FFF2-40B4-BE49-F238E27FC236}">
                  <a16:creationId xmlns:a16="http://schemas.microsoft.com/office/drawing/2014/main" id="{918FE320-F6B2-4BDB-95D8-DFD3B2B34F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06349" y="1208992"/>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09">
              <a:extLst>
                <a:ext uri="{FF2B5EF4-FFF2-40B4-BE49-F238E27FC236}">
                  <a16:creationId xmlns:a16="http://schemas.microsoft.com/office/drawing/2014/main" id="{B90769B0-46E9-4B76-96A9-A247A0DF3D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9546" y="1710317"/>
              <a:ext cx="154193" cy="84866"/>
            </a:xfrm>
            <a:custGeom>
              <a:avLst/>
              <a:gdLst>
                <a:gd name="T0" fmla="*/ 26 w 47"/>
                <a:gd name="T1" fmla="*/ 0 h 28"/>
                <a:gd name="T2" fmla="*/ 10 w 47"/>
                <a:gd name="T3" fmla="*/ 26 h 28"/>
                <a:gd name="T4" fmla="*/ 26 w 47"/>
                <a:gd name="T5" fmla="*/ 0 h 28"/>
              </a:gdLst>
              <a:ahLst/>
              <a:cxnLst>
                <a:cxn ang="0">
                  <a:pos x="T0" y="T1"/>
                </a:cxn>
                <a:cxn ang="0">
                  <a:pos x="T2" y="T3"/>
                </a:cxn>
                <a:cxn ang="0">
                  <a:pos x="T4" y="T5"/>
                </a:cxn>
              </a:cxnLst>
              <a:rect l="0" t="0" r="r" b="b"/>
              <a:pathLst>
                <a:path w="47" h="28">
                  <a:moveTo>
                    <a:pt x="26" y="0"/>
                  </a:moveTo>
                  <a:cubicBezTo>
                    <a:pt x="47" y="13"/>
                    <a:pt x="28" y="28"/>
                    <a:pt x="10" y="26"/>
                  </a:cubicBezTo>
                  <a:cubicBezTo>
                    <a:pt x="0" y="13"/>
                    <a:pt x="15" y="4"/>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10">
              <a:extLst>
                <a:ext uri="{FF2B5EF4-FFF2-40B4-BE49-F238E27FC236}">
                  <a16:creationId xmlns:a16="http://schemas.microsoft.com/office/drawing/2014/main" id="{C0CC5855-0620-41C7-AA4D-3D30E24551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6402" y="351312"/>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11">
              <a:extLst>
                <a:ext uri="{FF2B5EF4-FFF2-40B4-BE49-F238E27FC236}">
                  <a16:creationId xmlns:a16="http://schemas.microsoft.com/office/drawing/2014/main" id="{7A99B1F4-089E-4A1A-833C-0D0C8E770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7601" y="1438812"/>
              <a:ext cx="131153" cy="87315"/>
            </a:xfrm>
            <a:custGeom>
              <a:avLst/>
              <a:gdLst>
                <a:gd name="T0" fmla="*/ 24 w 40"/>
                <a:gd name="T1" fmla="*/ 0 h 29"/>
                <a:gd name="T2" fmla="*/ 20 w 40"/>
                <a:gd name="T3" fmla="*/ 25 h 29"/>
                <a:gd name="T4" fmla="*/ 24 w 40"/>
                <a:gd name="T5" fmla="*/ 0 h 29"/>
              </a:gdLst>
              <a:ahLst/>
              <a:cxnLst>
                <a:cxn ang="0">
                  <a:pos x="T0" y="T1"/>
                </a:cxn>
                <a:cxn ang="0">
                  <a:pos x="T2" y="T3"/>
                </a:cxn>
                <a:cxn ang="0">
                  <a:pos x="T4" y="T5"/>
                </a:cxn>
              </a:cxnLst>
              <a:rect l="0" t="0" r="r" b="b"/>
              <a:pathLst>
                <a:path w="40" h="29">
                  <a:moveTo>
                    <a:pt x="24" y="0"/>
                  </a:moveTo>
                  <a:cubicBezTo>
                    <a:pt x="40" y="1"/>
                    <a:pt x="35" y="29"/>
                    <a:pt x="20" y="25"/>
                  </a:cubicBezTo>
                  <a:cubicBezTo>
                    <a:pt x="0" y="19"/>
                    <a:pt x="5"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12">
              <a:extLst>
                <a:ext uri="{FF2B5EF4-FFF2-40B4-BE49-F238E27FC236}">
                  <a16:creationId xmlns:a16="http://schemas.microsoft.com/office/drawing/2014/main" id="{52C3D5C1-0862-4E4B-BAD8-C6244D0352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97104" y="920158"/>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22">
              <a:extLst>
                <a:ext uri="{FF2B5EF4-FFF2-40B4-BE49-F238E27FC236}">
                  <a16:creationId xmlns:a16="http://schemas.microsoft.com/office/drawing/2014/main" id="{5E020019-37DA-47B1-A859-25E2009F7C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52607" y="1741989"/>
              <a:ext cx="127608" cy="81603"/>
            </a:xfrm>
            <a:custGeom>
              <a:avLst/>
              <a:gdLst>
                <a:gd name="T0" fmla="*/ 24 w 39"/>
                <a:gd name="T1" fmla="*/ 0 h 27"/>
                <a:gd name="T2" fmla="*/ 20 w 39"/>
                <a:gd name="T3" fmla="*/ 26 h 27"/>
                <a:gd name="T4" fmla="*/ 24 w 39"/>
                <a:gd name="T5" fmla="*/ 0 h 27"/>
              </a:gdLst>
              <a:ahLst/>
              <a:cxnLst>
                <a:cxn ang="0">
                  <a:pos x="T0" y="T1"/>
                </a:cxn>
                <a:cxn ang="0">
                  <a:pos x="T2" y="T3"/>
                </a:cxn>
                <a:cxn ang="0">
                  <a:pos x="T4" y="T5"/>
                </a:cxn>
              </a:cxnLst>
              <a:rect l="0" t="0" r="r" b="b"/>
              <a:pathLst>
                <a:path w="39" h="27">
                  <a:moveTo>
                    <a:pt x="24" y="0"/>
                  </a:moveTo>
                  <a:cubicBezTo>
                    <a:pt x="39" y="3"/>
                    <a:pt x="36" y="27"/>
                    <a:pt x="20" y="26"/>
                  </a:cubicBezTo>
                  <a:cubicBezTo>
                    <a:pt x="0" y="19"/>
                    <a:pt x="4" y="3"/>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23">
              <a:extLst>
                <a:ext uri="{FF2B5EF4-FFF2-40B4-BE49-F238E27FC236}">
                  <a16:creationId xmlns:a16="http://schemas.microsoft.com/office/drawing/2014/main" id="{FC071985-7349-45B2-AD36-AB9014D81F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68114" y="205787"/>
              <a:ext cx="140901" cy="93843"/>
            </a:xfrm>
            <a:custGeom>
              <a:avLst/>
              <a:gdLst>
                <a:gd name="T0" fmla="*/ 26 w 43"/>
                <a:gd name="T1" fmla="*/ 3 h 31"/>
                <a:gd name="T2" fmla="*/ 40 w 43"/>
                <a:gd name="T3" fmla="*/ 23 h 31"/>
                <a:gd name="T4" fmla="*/ 26 w 43"/>
                <a:gd name="T5" fmla="*/ 3 h 31"/>
              </a:gdLst>
              <a:ahLst/>
              <a:cxnLst>
                <a:cxn ang="0">
                  <a:pos x="T0" y="T1"/>
                </a:cxn>
                <a:cxn ang="0">
                  <a:pos x="T2" y="T3"/>
                </a:cxn>
                <a:cxn ang="0">
                  <a:pos x="T4" y="T5"/>
                </a:cxn>
              </a:cxnLst>
              <a:rect l="0" t="0" r="r" b="b"/>
              <a:pathLst>
                <a:path w="43" h="31">
                  <a:moveTo>
                    <a:pt x="26" y="3"/>
                  </a:moveTo>
                  <a:cubicBezTo>
                    <a:pt x="35" y="0"/>
                    <a:pt x="43" y="17"/>
                    <a:pt x="40"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30">
              <a:extLst>
                <a:ext uri="{FF2B5EF4-FFF2-40B4-BE49-F238E27FC236}">
                  <a16:creationId xmlns:a16="http://schemas.microsoft.com/office/drawing/2014/main" id="{8A8374B4-6CAE-4B1D-8AD8-BBD71C66E4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41335" y="495036"/>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131">
              <a:extLst>
                <a:ext uri="{FF2B5EF4-FFF2-40B4-BE49-F238E27FC236}">
                  <a16:creationId xmlns:a16="http://schemas.microsoft.com/office/drawing/2014/main" id="{4F0392BB-C222-4B4A-B3F7-86E19539663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55153" y="1050023"/>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135">
              <a:extLst>
                <a:ext uri="{FF2B5EF4-FFF2-40B4-BE49-F238E27FC236}">
                  <a16:creationId xmlns:a16="http://schemas.microsoft.com/office/drawing/2014/main" id="{A602A52C-3AB9-4D97-AE2A-BB87DB6ACA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42492" y="820365"/>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141">
              <a:extLst>
                <a:ext uri="{FF2B5EF4-FFF2-40B4-BE49-F238E27FC236}">
                  <a16:creationId xmlns:a16="http://schemas.microsoft.com/office/drawing/2014/main" id="{B30A965C-348F-4CA1-882F-46F532A33B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881044" y="1422049"/>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77">
              <a:extLst>
                <a:ext uri="{FF2B5EF4-FFF2-40B4-BE49-F238E27FC236}">
                  <a16:creationId xmlns:a16="http://schemas.microsoft.com/office/drawing/2014/main" id="{3DB93D99-B20E-4CEF-A4B5-E355F2EF849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9747" y="19557"/>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121">
              <a:extLst>
                <a:ext uri="{FF2B5EF4-FFF2-40B4-BE49-F238E27FC236}">
                  <a16:creationId xmlns:a16="http://schemas.microsoft.com/office/drawing/2014/main" id="{59BF81A2-5680-4745-9838-B87F14A4EE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60727" y="5686"/>
              <a:ext cx="133812" cy="84866"/>
            </a:xfrm>
            <a:custGeom>
              <a:avLst/>
              <a:gdLst>
                <a:gd name="T0" fmla="*/ 26 w 41"/>
                <a:gd name="T1" fmla="*/ 0 h 28"/>
                <a:gd name="T2" fmla="*/ 38 w 41"/>
                <a:gd name="T3" fmla="*/ 19 h 28"/>
                <a:gd name="T4" fmla="*/ 26 w 41"/>
                <a:gd name="T5" fmla="*/ 0 h 28"/>
              </a:gdLst>
              <a:ahLst/>
              <a:cxnLst>
                <a:cxn ang="0">
                  <a:pos x="T0" y="T1"/>
                </a:cxn>
                <a:cxn ang="0">
                  <a:pos x="T2" y="T3"/>
                </a:cxn>
                <a:cxn ang="0">
                  <a:pos x="T4" y="T5"/>
                </a:cxn>
              </a:cxnLst>
              <a:rect l="0" t="0" r="r" b="b"/>
              <a:pathLst>
                <a:path w="41" h="28">
                  <a:moveTo>
                    <a:pt x="26" y="0"/>
                  </a:moveTo>
                  <a:cubicBezTo>
                    <a:pt x="33" y="0"/>
                    <a:pt x="41" y="10"/>
                    <a:pt x="38" y="19"/>
                  </a:cubicBezTo>
                  <a:cubicBezTo>
                    <a:pt x="16" y="28"/>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8">
              <a:extLst>
                <a:ext uri="{FF2B5EF4-FFF2-40B4-BE49-F238E27FC236}">
                  <a16:creationId xmlns:a16="http://schemas.microsoft.com/office/drawing/2014/main" id="{15D7F206-A93F-4CCC-B241-B733ECFCF9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22159" y="10719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87">
              <a:extLst>
                <a:ext uri="{FF2B5EF4-FFF2-40B4-BE49-F238E27FC236}">
                  <a16:creationId xmlns:a16="http://schemas.microsoft.com/office/drawing/2014/main" id="{88E77691-B7C1-4F5D-98EC-C5508CDFB6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86315" y="67225"/>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94">
              <a:extLst>
                <a:ext uri="{FF2B5EF4-FFF2-40B4-BE49-F238E27FC236}">
                  <a16:creationId xmlns:a16="http://schemas.microsoft.com/office/drawing/2014/main" id="{B15258A7-A882-4D79-B870-C92A57D6B6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39661" y="1306068"/>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97">
              <a:extLst>
                <a:ext uri="{FF2B5EF4-FFF2-40B4-BE49-F238E27FC236}">
                  <a16:creationId xmlns:a16="http://schemas.microsoft.com/office/drawing/2014/main" id="{CF3D5844-0132-49FA-BD1E-5263802F47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8751" y="1744954"/>
              <a:ext cx="190526" cy="121588"/>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101">
              <a:extLst>
                <a:ext uri="{FF2B5EF4-FFF2-40B4-BE49-F238E27FC236}">
                  <a16:creationId xmlns:a16="http://schemas.microsoft.com/office/drawing/2014/main" id="{A399F043-AB24-4109-800A-BD94939A400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47006" y="1478722"/>
              <a:ext cx="138242" cy="81603"/>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102">
              <a:extLst>
                <a:ext uri="{FF2B5EF4-FFF2-40B4-BE49-F238E27FC236}">
                  <a16:creationId xmlns:a16="http://schemas.microsoft.com/office/drawing/2014/main" id="{796159AE-3178-456B-B411-196E260E5E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7663" y="1109557"/>
              <a:ext cx="121406" cy="99554"/>
            </a:xfrm>
            <a:custGeom>
              <a:avLst/>
              <a:gdLst>
                <a:gd name="T0" fmla="*/ 21 w 37"/>
                <a:gd name="T1" fmla="*/ 0 h 33"/>
                <a:gd name="T2" fmla="*/ 19 w 37"/>
                <a:gd name="T3" fmla="*/ 23 h 33"/>
                <a:gd name="T4" fmla="*/ 21 w 37"/>
                <a:gd name="T5" fmla="*/ 0 h 33"/>
              </a:gdLst>
              <a:ahLst/>
              <a:cxnLst>
                <a:cxn ang="0">
                  <a:pos x="T0" y="T1"/>
                </a:cxn>
                <a:cxn ang="0">
                  <a:pos x="T2" y="T3"/>
                </a:cxn>
                <a:cxn ang="0">
                  <a:pos x="T4" y="T5"/>
                </a:cxn>
              </a:cxnLst>
              <a:rect l="0" t="0" r="r" b="b"/>
              <a:pathLst>
                <a:path w="37" h="33">
                  <a:moveTo>
                    <a:pt x="21" y="0"/>
                  </a:moveTo>
                  <a:cubicBezTo>
                    <a:pt x="37" y="0"/>
                    <a:pt x="29" y="33"/>
                    <a:pt x="19" y="23"/>
                  </a:cubicBezTo>
                  <a:cubicBezTo>
                    <a:pt x="0" y="30"/>
                    <a:pt x="3" y="0"/>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103">
              <a:extLst>
                <a:ext uri="{FF2B5EF4-FFF2-40B4-BE49-F238E27FC236}">
                  <a16:creationId xmlns:a16="http://schemas.microsoft.com/office/drawing/2014/main" id="{B0562100-3934-4A15-8C23-D55F111D9E0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5260" y="835870"/>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117">
              <a:extLst>
                <a:ext uri="{FF2B5EF4-FFF2-40B4-BE49-F238E27FC236}">
                  <a16:creationId xmlns:a16="http://schemas.microsoft.com/office/drawing/2014/main" id="{6DD7C928-63AE-4BCB-9843-570F9E04E9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47263" y="889298"/>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118">
              <a:extLst>
                <a:ext uri="{FF2B5EF4-FFF2-40B4-BE49-F238E27FC236}">
                  <a16:creationId xmlns:a16="http://schemas.microsoft.com/office/drawing/2014/main" id="{5AC011E4-1DCA-418C-8008-AE4E1E61D0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33783" y="221033"/>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119">
              <a:extLst>
                <a:ext uri="{FF2B5EF4-FFF2-40B4-BE49-F238E27FC236}">
                  <a16:creationId xmlns:a16="http://schemas.microsoft.com/office/drawing/2014/main" id="{5B2D3B89-E1F5-40D8-AEC0-8E7B2E67AE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14899" y="458514"/>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136">
              <a:extLst>
                <a:ext uri="{FF2B5EF4-FFF2-40B4-BE49-F238E27FC236}">
                  <a16:creationId xmlns:a16="http://schemas.microsoft.com/office/drawing/2014/main" id="{DBB111D7-2067-4503-A6F9-647407E181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42418" y="1263253"/>
              <a:ext cx="127608" cy="69362"/>
            </a:xfrm>
            <a:custGeom>
              <a:avLst/>
              <a:gdLst>
                <a:gd name="T0" fmla="*/ 21 w 39"/>
                <a:gd name="T1" fmla="*/ 0 h 23"/>
                <a:gd name="T2" fmla="*/ 22 w 39"/>
                <a:gd name="T3" fmla="*/ 23 h 23"/>
                <a:gd name="T4" fmla="*/ 21 w 39"/>
                <a:gd name="T5" fmla="*/ 0 h 23"/>
              </a:gdLst>
              <a:ahLst/>
              <a:cxnLst>
                <a:cxn ang="0">
                  <a:pos x="T0" y="T1"/>
                </a:cxn>
                <a:cxn ang="0">
                  <a:pos x="T2" y="T3"/>
                </a:cxn>
                <a:cxn ang="0">
                  <a:pos x="T4" y="T5"/>
                </a:cxn>
              </a:cxnLst>
              <a:rect l="0" t="0" r="r" b="b"/>
              <a:pathLst>
                <a:path w="39" h="23">
                  <a:moveTo>
                    <a:pt x="21" y="0"/>
                  </a:moveTo>
                  <a:cubicBezTo>
                    <a:pt x="37" y="0"/>
                    <a:pt x="39" y="22"/>
                    <a:pt x="22" y="23"/>
                  </a:cubicBezTo>
                  <a:cubicBezTo>
                    <a:pt x="7" y="22"/>
                    <a:pt x="0" y="5"/>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137">
              <a:extLst>
                <a:ext uri="{FF2B5EF4-FFF2-40B4-BE49-F238E27FC236}">
                  <a16:creationId xmlns:a16="http://schemas.microsoft.com/office/drawing/2014/main" id="{20B3ED41-DE4C-4CE7-A8DE-B4ED03137D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57923" y="1656413"/>
              <a:ext cx="127608" cy="93843"/>
            </a:xfrm>
            <a:custGeom>
              <a:avLst/>
              <a:gdLst>
                <a:gd name="T0" fmla="*/ 23 w 39"/>
                <a:gd name="T1" fmla="*/ 0 h 31"/>
                <a:gd name="T2" fmla="*/ 17 w 39"/>
                <a:gd name="T3" fmla="*/ 26 h 31"/>
                <a:gd name="T4" fmla="*/ 23 w 39"/>
                <a:gd name="T5" fmla="*/ 0 h 31"/>
              </a:gdLst>
              <a:ahLst/>
              <a:cxnLst>
                <a:cxn ang="0">
                  <a:pos x="T0" y="T1"/>
                </a:cxn>
                <a:cxn ang="0">
                  <a:pos x="T2" y="T3"/>
                </a:cxn>
                <a:cxn ang="0">
                  <a:pos x="T4" y="T5"/>
                </a:cxn>
              </a:cxnLst>
              <a:rect l="0" t="0" r="r" b="b"/>
              <a:pathLst>
                <a:path w="39" h="31">
                  <a:moveTo>
                    <a:pt x="23" y="0"/>
                  </a:moveTo>
                  <a:cubicBezTo>
                    <a:pt x="39" y="3"/>
                    <a:pt x="39" y="31"/>
                    <a:pt x="17" y="26"/>
                  </a:cubicBezTo>
                  <a:cubicBezTo>
                    <a:pt x="0" y="6"/>
                    <a:pt x="15" y="5"/>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139">
              <a:extLst>
                <a:ext uri="{FF2B5EF4-FFF2-40B4-BE49-F238E27FC236}">
                  <a16:creationId xmlns:a16="http://schemas.microsoft.com/office/drawing/2014/main" id="{F4EE6DAD-6518-47B6-A04F-484A1626769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61863" y="321142"/>
              <a:ext cx="131153" cy="87315"/>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143">
              <a:extLst>
                <a:ext uri="{FF2B5EF4-FFF2-40B4-BE49-F238E27FC236}">
                  <a16:creationId xmlns:a16="http://schemas.microsoft.com/office/drawing/2014/main" id="{B6867974-B4C0-48AA-A205-B435998B74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72041" y="1015660"/>
              <a:ext cx="121406" cy="78339"/>
            </a:xfrm>
            <a:custGeom>
              <a:avLst/>
              <a:gdLst>
                <a:gd name="T0" fmla="*/ 21 w 37"/>
                <a:gd name="T1" fmla="*/ 0 h 26"/>
                <a:gd name="T2" fmla="*/ 22 w 37"/>
                <a:gd name="T3" fmla="*/ 26 h 26"/>
                <a:gd name="T4" fmla="*/ 21 w 37"/>
                <a:gd name="T5" fmla="*/ 0 h 26"/>
              </a:gdLst>
              <a:ahLst/>
              <a:cxnLst>
                <a:cxn ang="0">
                  <a:pos x="T0" y="T1"/>
                </a:cxn>
                <a:cxn ang="0">
                  <a:pos x="T2" y="T3"/>
                </a:cxn>
                <a:cxn ang="0">
                  <a:pos x="T4" y="T5"/>
                </a:cxn>
              </a:cxnLst>
              <a:rect l="0" t="0" r="r" b="b"/>
              <a:pathLst>
                <a:path w="37" h="26">
                  <a:moveTo>
                    <a:pt x="21" y="0"/>
                  </a:moveTo>
                  <a:cubicBezTo>
                    <a:pt x="32" y="2"/>
                    <a:pt x="37" y="23"/>
                    <a:pt x="22" y="26"/>
                  </a:cubicBezTo>
                  <a:cubicBezTo>
                    <a:pt x="3" y="26"/>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144">
              <a:extLst>
                <a:ext uri="{FF2B5EF4-FFF2-40B4-BE49-F238E27FC236}">
                  <a16:creationId xmlns:a16="http://schemas.microsoft.com/office/drawing/2014/main" id="{21F27A0E-A6C1-4AFE-8CBA-28E4FE70BC1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88371" y="790064"/>
              <a:ext cx="141786" cy="90579"/>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145">
              <a:extLst>
                <a:ext uri="{FF2B5EF4-FFF2-40B4-BE49-F238E27FC236}">
                  <a16:creationId xmlns:a16="http://schemas.microsoft.com/office/drawing/2014/main" id="{AAA114B9-98D7-4840-8602-457F0741B7A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92441" y="602066"/>
              <a:ext cx="121406" cy="66913"/>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8">
              <a:extLst>
                <a:ext uri="{FF2B5EF4-FFF2-40B4-BE49-F238E27FC236}">
                  <a16:creationId xmlns:a16="http://schemas.microsoft.com/office/drawing/2014/main" id="{4E9E63DF-694C-4693-8D8B-0275BB744D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56151" y="131093"/>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7" name="Freeform 113">
            <a:extLst>
              <a:ext uri="{FF2B5EF4-FFF2-40B4-BE49-F238E27FC236}">
                <a16:creationId xmlns:a16="http://schemas.microsoft.com/office/drawing/2014/main" id="{B1A3BF1A-EF96-468A-B04F-AFDF6621D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0429612" y="2010881"/>
            <a:ext cx="9748" cy="8977"/>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94F69BDB-8085-428B-AAB9-223A9CC04E5C}"/>
              </a:ext>
            </a:extLst>
          </p:cNvPr>
          <p:cNvSpPr>
            <a:spLocks noGrp="1"/>
          </p:cNvSpPr>
          <p:nvPr>
            <p:ph idx="1"/>
          </p:nvPr>
        </p:nvSpPr>
        <p:spPr>
          <a:xfrm>
            <a:off x="1086357" y="2342775"/>
            <a:ext cx="5009643" cy="3197413"/>
          </a:xfrm>
        </p:spPr>
        <p:txBody>
          <a:bodyPr>
            <a:normAutofit/>
          </a:bodyPr>
          <a:lstStyle/>
          <a:p>
            <a:pPr marL="0" indent="0">
              <a:buNone/>
            </a:pPr>
            <a:r>
              <a:rPr lang="en-US" dirty="0"/>
              <a:t>A psychological disorder in which two or more distinct and individual personalities exist in the same person, and there is an extreme memory disruption regarding personal information about the other personalities</a:t>
            </a:r>
          </a:p>
        </p:txBody>
      </p:sp>
      <p:grpSp>
        <p:nvGrpSpPr>
          <p:cNvPr id="59" name="Group 58">
            <a:extLst>
              <a:ext uri="{FF2B5EF4-FFF2-40B4-BE49-F238E27FC236}">
                <a16:creationId xmlns:a16="http://schemas.microsoft.com/office/drawing/2014/main" id="{AC1582F5-FF93-46BF-A92F-D4490D6538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72524" y="5987703"/>
            <a:ext cx="1274531" cy="932361"/>
            <a:chOff x="10372524" y="5987703"/>
            <a:chExt cx="1274531" cy="932361"/>
          </a:xfrm>
        </p:grpSpPr>
        <p:sp>
          <p:nvSpPr>
            <p:cNvPr id="60" name="Freeform 82">
              <a:extLst>
                <a:ext uri="{FF2B5EF4-FFF2-40B4-BE49-F238E27FC236}">
                  <a16:creationId xmlns:a16="http://schemas.microsoft.com/office/drawing/2014/main" id="{EDA30C63-7387-41DF-A6B0-5E3B1AF60C2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94161" y="6018941"/>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70">
              <a:extLst>
                <a:ext uri="{FF2B5EF4-FFF2-40B4-BE49-F238E27FC236}">
                  <a16:creationId xmlns:a16="http://schemas.microsoft.com/office/drawing/2014/main" id="{0F9349DE-8C14-4D6E-B1C2-4750F704C0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3533" y="6280908"/>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85">
              <a:extLst>
                <a:ext uri="{FF2B5EF4-FFF2-40B4-BE49-F238E27FC236}">
                  <a16:creationId xmlns:a16="http://schemas.microsoft.com/office/drawing/2014/main" id="{0093B34B-1559-4D7A-90CF-114125FD62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20975" y="6503581"/>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87">
              <a:extLst>
                <a:ext uri="{FF2B5EF4-FFF2-40B4-BE49-F238E27FC236}">
                  <a16:creationId xmlns:a16="http://schemas.microsoft.com/office/drawing/2014/main" id="{F32E37EB-F93F-4ACA-8EC5-8313085014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22215" y="6733978"/>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94">
              <a:extLst>
                <a:ext uri="{FF2B5EF4-FFF2-40B4-BE49-F238E27FC236}">
                  <a16:creationId xmlns:a16="http://schemas.microsoft.com/office/drawing/2014/main" id="{6486B439-14A8-40F4-BD01-2647D4752F0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06680" y="6716732"/>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118">
              <a:extLst>
                <a:ext uri="{FF2B5EF4-FFF2-40B4-BE49-F238E27FC236}">
                  <a16:creationId xmlns:a16="http://schemas.microsoft.com/office/drawing/2014/main" id="{3EA0483A-6030-445C-9A9E-FC8847FD44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03570" y="6600503"/>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119">
              <a:extLst>
                <a:ext uri="{FF2B5EF4-FFF2-40B4-BE49-F238E27FC236}">
                  <a16:creationId xmlns:a16="http://schemas.microsoft.com/office/drawing/2014/main" id="{54E9F49B-F300-4A14-B0F3-36A75B1713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9260" y="6415578"/>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139">
              <a:extLst>
                <a:ext uri="{FF2B5EF4-FFF2-40B4-BE49-F238E27FC236}">
                  <a16:creationId xmlns:a16="http://schemas.microsoft.com/office/drawing/2014/main" id="{293DA61B-9566-467E-A357-E86CD8E7E23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04088" y="6551279"/>
              <a:ext cx="131153" cy="87315"/>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144">
              <a:extLst>
                <a:ext uri="{FF2B5EF4-FFF2-40B4-BE49-F238E27FC236}">
                  <a16:creationId xmlns:a16="http://schemas.microsoft.com/office/drawing/2014/main" id="{A1A7223C-6F2C-487D-A45A-6EBBD051A5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641775" y="6182738"/>
              <a:ext cx="141786" cy="90579"/>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145">
              <a:extLst>
                <a:ext uri="{FF2B5EF4-FFF2-40B4-BE49-F238E27FC236}">
                  <a16:creationId xmlns:a16="http://schemas.microsoft.com/office/drawing/2014/main" id="{DC4DE17D-AC51-4C89-AC1A-016A928A10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883257" y="6290757"/>
              <a:ext cx="121406" cy="66913"/>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8">
              <a:extLst>
                <a:ext uri="{FF2B5EF4-FFF2-40B4-BE49-F238E27FC236}">
                  <a16:creationId xmlns:a16="http://schemas.microsoft.com/office/drawing/2014/main" id="{95D0E198-D3C3-4790-881E-4DF6C9D7FD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09800" y="6752465"/>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51">
              <a:extLst>
                <a:ext uri="{FF2B5EF4-FFF2-40B4-BE49-F238E27FC236}">
                  <a16:creationId xmlns:a16="http://schemas.microsoft.com/office/drawing/2014/main" id="{E9952623-7C81-47CA-85D8-C872DE84E4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1219682" y="61960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78">
              <a:extLst>
                <a:ext uri="{FF2B5EF4-FFF2-40B4-BE49-F238E27FC236}">
                  <a16:creationId xmlns:a16="http://schemas.microsoft.com/office/drawing/2014/main" id="{F90AA42C-D724-4AD8-81F3-CDFC420635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53319" y="6028606"/>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84">
              <a:extLst>
                <a:ext uri="{FF2B5EF4-FFF2-40B4-BE49-F238E27FC236}">
                  <a16:creationId xmlns:a16="http://schemas.microsoft.com/office/drawing/2014/main" id="{CAB3A278-E8E7-4070-B30A-31B5DE9805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1487085" y="6029984"/>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86">
              <a:extLst>
                <a:ext uri="{FF2B5EF4-FFF2-40B4-BE49-F238E27FC236}">
                  <a16:creationId xmlns:a16="http://schemas.microsoft.com/office/drawing/2014/main" id="{910FC82B-A4C1-428C-A576-79B5F6D189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918273" y="6040831"/>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106">
              <a:extLst>
                <a:ext uri="{FF2B5EF4-FFF2-40B4-BE49-F238E27FC236}">
                  <a16:creationId xmlns:a16="http://schemas.microsoft.com/office/drawing/2014/main" id="{B9CB6255-5C91-4496-B0AE-529737BC535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53729" y="628141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110">
              <a:extLst>
                <a:ext uri="{FF2B5EF4-FFF2-40B4-BE49-F238E27FC236}">
                  <a16:creationId xmlns:a16="http://schemas.microsoft.com/office/drawing/2014/main" id="{A58DBA3F-B3E2-4AD9-A93C-FDF997582E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83094" y="6512109"/>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123">
              <a:extLst>
                <a:ext uri="{FF2B5EF4-FFF2-40B4-BE49-F238E27FC236}">
                  <a16:creationId xmlns:a16="http://schemas.microsoft.com/office/drawing/2014/main" id="{AE100164-158F-422B-8A80-DFF4E0E06E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1803" y="6599947"/>
              <a:ext cx="140901" cy="93843"/>
            </a:xfrm>
            <a:custGeom>
              <a:avLst/>
              <a:gdLst>
                <a:gd name="T0" fmla="*/ 26 w 43"/>
                <a:gd name="T1" fmla="*/ 3 h 31"/>
                <a:gd name="T2" fmla="*/ 40 w 43"/>
                <a:gd name="T3" fmla="*/ 23 h 31"/>
                <a:gd name="T4" fmla="*/ 26 w 43"/>
                <a:gd name="T5" fmla="*/ 3 h 31"/>
              </a:gdLst>
              <a:ahLst/>
              <a:cxnLst>
                <a:cxn ang="0">
                  <a:pos x="T0" y="T1"/>
                </a:cxn>
                <a:cxn ang="0">
                  <a:pos x="T2" y="T3"/>
                </a:cxn>
                <a:cxn ang="0">
                  <a:pos x="T4" y="T5"/>
                </a:cxn>
              </a:cxnLst>
              <a:rect l="0" t="0" r="r" b="b"/>
              <a:pathLst>
                <a:path w="43" h="31">
                  <a:moveTo>
                    <a:pt x="26" y="3"/>
                  </a:moveTo>
                  <a:cubicBezTo>
                    <a:pt x="35" y="0"/>
                    <a:pt x="43" y="17"/>
                    <a:pt x="40"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130">
              <a:extLst>
                <a:ext uri="{FF2B5EF4-FFF2-40B4-BE49-F238E27FC236}">
                  <a16:creationId xmlns:a16="http://schemas.microsoft.com/office/drawing/2014/main" id="{1A0EF69A-22C3-4FF9-B6DD-55C6DAC3B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98032" y="6383097"/>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141">
              <a:extLst>
                <a:ext uri="{FF2B5EF4-FFF2-40B4-BE49-F238E27FC236}">
                  <a16:creationId xmlns:a16="http://schemas.microsoft.com/office/drawing/2014/main" id="{3963C700-CFE8-4ED2-8E1E-1139AC305D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56888" y="6756491"/>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99">
              <a:extLst>
                <a:ext uri="{FF2B5EF4-FFF2-40B4-BE49-F238E27FC236}">
                  <a16:creationId xmlns:a16="http://schemas.microsoft.com/office/drawing/2014/main" id="{86FC694B-4A70-4160-A64D-DA282DE95B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9290" y="6036794"/>
              <a:ext cx="219770" cy="121588"/>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8">
              <a:extLst>
                <a:ext uri="{FF2B5EF4-FFF2-40B4-BE49-F238E27FC236}">
                  <a16:creationId xmlns:a16="http://schemas.microsoft.com/office/drawing/2014/main" id="{2A55A10A-49CA-42B6-84C9-8A1A1596D7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8502" y="675929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5" name="Picture 4" descr="A group of people posing for a photo&#10;&#10;Description automatically generated with low confidence">
            <a:extLst>
              <a:ext uri="{FF2B5EF4-FFF2-40B4-BE49-F238E27FC236}">
                <a16:creationId xmlns:a16="http://schemas.microsoft.com/office/drawing/2014/main" id="{5805B7FB-D85E-4628-A5C9-BB480FC9F70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 b="6445"/>
          <a:stretch/>
        </p:blipFill>
        <p:spPr>
          <a:xfrm>
            <a:off x="6586071" y="1879643"/>
            <a:ext cx="5613519" cy="4109986"/>
          </a:xfrm>
          <a:prstGeom prst="rect">
            <a:avLst/>
          </a:prstGeom>
        </p:spPr>
      </p:pic>
      <p:sp>
        <p:nvSpPr>
          <p:cNvPr id="6" name="TextBox 5">
            <a:extLst>
              <a:ext uri="{FF2B5EF4-FFF2-40B4-BE49-F238E27FC236}">
                <a16:creationId xmlns:a16="http://schemas.microsoft.com/office/drawing/2014/main" id="{4EBF2223-A69C-49AF-9134-5D6C936F09E7}"/>
              </a:ext>
            </a:extLst>
          </p:cNvPr>
          <p:cNvSpPr txBox="1"/>
          <p:nvPr/>
        </p:nvSpPr>
        <p:spPr>
          <a:xfrm>
            <a:off x="9592786" y="5789574"/>
            <a:ext cx="260680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did-research.org/did/alters/function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1088520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31C24-CB35-49BC-BE24-DFB22060A971}"/>
              </a:ext>
            </a:extLst>
          </p:cNvPr>
          <p:cNvSpPr>
            <a:spLocks noGrp="1"/>
          </p:cNvSpPr>
          <p:nvPr>
            <p:ph type="title"/>
          </p:nvPr>
        </p:nvSpPr>
        <p:spPr>
          <a:xfrm>
            <a:off x="339090" y="845820"/>
            <a:ext cx="9634011" cy="1325563"/>
          </a:xfrm>
        </p:spPr>
        <p:txBody>
          <a:bodyPr>
            <a:normAutofit/>
          </a:bodyPr>
          <a:lstStyle/>
          <a:p>
            <a:r>
              <a:rPr lang="en-US" sz="7000" dirty="0">
                <a:latin typeface="Aldhabi" panose="01000000000000000000" pitchFamily="2" charset="-78"/>
                <a:cs typeface="Aldhabi" panose="01000000000000000000" pitchFamily="2" charset="-78"/>
              </a:rPr>
              <a:t>Host Personality</a:t>
            </a:r>
          </a:p>
        </p:txBody>
      </p:sp>
      <p:pic>
        <p:nvPicPr>
          <p:cNvPr id="4" name="Content Placeholder 3">
            <a:extLst>
              <a:ext uri="{FF2B5EF4-FFF2-40B4-BE49-F238E27FC236}">
                <a16:creationId xmlns:a16="http://schemas.microsoft.com/office/drawing/2014/main" id="{8D069F40-004A-4A79-A326-0245A88B4473}"/>
              </a:ext>
            </a:extLst>
          </p:cNvPr>
          <p:cNvPicPr>
            <a:picLocks noGrp="1" noChangeAspect="1"/>
          </p:cNvPicPr>
          <p:nvPr>
            <p:ph idx="1"/>
          </p:nvPr>
        </p:nvPicPr>
        <p:blipFill>
          <a:blip r:embed="rId2"/>
          <a:stretch>
            <a:fillRect/>
          </a:stretch>
        </p:blipFill>
        <p:spPr>
          <a:xfrm>
            <a:off x="6319488" y="502920"/>
            <a:ext cx="4543584" cy="6341046"/>
          </a:xfrm>
          <a:prstGeom prst="rect">
            <a:avLst/>
          </a:prstGeom>
        </p:spPr>
      </p:pic>
      <p:sp>
        <p:nvSpPr>
          <p:cNvPr id="8" name="TextBox 7">
            <a:extLst>
              <a:ext uri="{FF2B5EF4-FFF2-40B4-BE49-F238E27FC236}">
                <a16:creationId xmlns:a16="http://schemas.microsoft.com/office/drawing/2014/main" id="{D13F83CF-5E5F-4EC0-8E1E-B42B042A5A9D}"/>
              </a:ext>
            </a:extLst>
          </p:cNvPr>
          <p:cNvSpPr txBox="1"/>
          <p:nvPr/>
        </p:nvSpPr>
        <p:spPr>
          <a:xfrm>
            <a:off x="339090" y="3059668"/>
            <a:ext cx="6096000" cy="1938992"/>
          </a:xfrm>
          <a:prstGeom prst="rect">
            <a:avLst/>
          </a:prstGeom>
          <a:noFill/>
        </p:spPr>
        <p:txBody>
          <a:bodyPr wrap="square">
            <a:spAutoFit/>
          </a:bodyPr>
          <a:lstStyle/>
          <a:p>
            <a:r>
              <a:rPr lang="en-US" sz="4000" dirty="0">
                <a:latin typeface="Abadi" panose="020B0604020104020204" pitchFamily="34" charset="0"/>
              </a:rPr>
              <a:t>The personality in control of the body most of the time</a:t>
            </a:r>
          </a:p>
        </p:txBody>
      </p:sp>
    </p:spTree>
    <p:extLst>
      <p:ext uri="{BB962C8B-B14F-4D97-AF65-F5344CB8AC3E}">
        <p14:creationId xmlns:p14="http://schemas.microsoft.com/office/powerpoint/2010/main" val="3979384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1AC88F6-55CB-496B-8AD8-9ABD2E6E3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69239DF-EAA4-47C3-B4E3-79C6BCB24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3" y="5267"/>
            <a:ext cx="6635041" cy="6847466"/>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08495A-1347-4504-9B01-1AF0D906F74B}"/>
              </a:ext>
            </a:extLst>
          </p:cNvPr>
          <p:cNvSpPr>
            <a:spLocks noGrp="1"/>
          </p:cNvSpPr>
          <p:nvPr>
            <p:ph type="title"/>
          </p:nvPr>
        </p:nvSpPr>
        <p:spPr>
          <a:xfrm>
            <a:off x="803932" y="571500"/>
            <a:ext cx="5110909" cy="1691969"/>
          </a:xfrm>
        </p:spPr>
        <p:txBody>
          <a:bodyPr>
            <a:normAutofit/>
          </a:bodyPr>
          <a:lstStyle/>
          <a:p>
            <a:pPr algn="ctr"/>
            <a:r>
              <a:rPr lang="en-US" dirty="0"/>
              <a:t>Panic Disorder</a:t>
            </a:r>
            <a:endParaRPr lang="en-US"/>
          </a:p>
        </p:txBody>
      </p:sp>
      <p:sp>
        <p:nvSpPr>
          <p:cNvPr id="3" name="Content Placeholder 2">
            <a:extLst>
              <a:ext uri="{FF2B5EF4-FFF2-40B4-BE49-F238E27FC236}">
                <a16:creationId xmlns:a16="http://schemas.microsoft.com/office/drawing/2014/main" id="{8C73C93A-372B-4CCE-8DE9-23E8AA3A0F0E}"/>
              </a:ext>
            </a:extLst>
          </p:cNvPr>
          <p:cNvSpPr>
            <a:spLocks noGrp="1"/>
          </p:cNvSpPr>
          <p:nvPr>
            <p:ph idx="1"/>
          </p:nvPr>
        </p:nvSpPr>
        <p:spPr>
          <a:xfrm>
            <a:off x="1066799" y="2415379"/>
            <a:ext cx="4539129" cy="3699747"/>
          </a:xfrm>
        </p:spPr>
        <p:txBody>
          <a:bodyPr>
            <a:normAutofit/>
          </a:bodyPr>
          <a:lstStyle/>
          <a:p>
            <a:pPr marL="0" indent="0">
              <a:buNone/>
            </a:pPr>
            <a:r>
              <a:rPr lang="en-US" dirty="0"/>
              <a:t>A psychological disorder characterized by sudden attacks of anxiety and terror that have led to significant behavioral changes in the person’s life.</a:t>
            </a:r>
          </a:p>
        </p:txBody>
      </p:sp>
      <p:pic>
        <p:nvPicPr>
          <p:cNvPr id="5" name="Picture 4" descr="Icon&#10;&#10;Description automatically generated with medium confidence">
            <a:extLst>
              <a:ext uri="{FF2B5EF4-FFF2-40B4-BE49-F238E27FC236}">
                <a16:creationId xmlns:a16="http://schemas.microsoft.com/office/drawing/2014/main" id="{44251B21-8BF0-4B06-8F57-41BDB6AE473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5381" r="3859" b="-3"/>
          <a:stretch/>
        </p:blipFill>
        <p:spPr>
          <a:xfrm>
            <a:off x="6645834" y="1"/>
            <a:ext cx="5546166" cy="6866192"/>
          </a:xfrm>
          <a:prstGeom prst="rect">
            <a:avLst/>
          </a:prstGeom>
        </p:spPr>
      </p:pic>
      <p:grpSp>
        <p:nvGrpSpPr>
          <p:cNvPr id="15" name="Group 14">
            <a:extLst>
              <a:ext uri="{FF2B5EF4-FFF2-40B4-BE49-F238E27FC236}">
                <a16:creationId xmlns:a16="http://schemas.microsoft.com/office/drawing/2014/main" id="{3389B237-4CAB-4403-A95C-C04D71F4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45458" y="-31769"/>
            <a:ext cx="510538" cy="6804779"/>
            <a:chOff x="11445458" y="-31769"/>
            <a:chExt cx="510538" cy="6804779"/>
          </a:xfrm>
        </p:grpSpPr>
        <p:sp>
          <p:nvSpPr>
            <p:cNvPr id="16" name="Freeform 8">
              <a:extLst>
                <a:ext uri="{FF2B5EF4-FFF2-40B4-BE49-F238E27FC236}">
                  <a16:creationId xmlns:a16="http://schemas.microsoft.com/office/drawing/2014/main" id="{57652216-AF47-4D6B-A81B-2DC28B6255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7521" y="6663369"/>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3">
              <a:extLst>
                <a:ext uri="{FF2B5EF4-FFF2-40B4-BE49-F238E27FC236}">
                  <a16:creationId xmlns:a16="http://schemas.microsoft.com/office/drawing/2014/main" id="{0E53B701-E5D9-4269-97AD-69F3087D28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8634" y="742112"/>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51">
              <a:extLst>
                <a:ext uri="{FF2B5EF4-FFF2-40B4-BE49-F238E27FC236}">
                  <a16:creationId xmlns:a16="http://schemas.microsoft.com/office/drawing/2014/main" id="{53F3EB0D-ADA8-4F65-9811-0A990FE6BE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806592" y="959823"/>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53">
              <a:extLst>
                <a:ext uri="{FF2B5EF4-FFF2-40B4-BE49-F238E27FC236}">
                  <a16:creationId xmlns:a16="http://schemas.microsoft.com/office/drawing/2014/main" id="{7FC10137-17E1-4C6D-B7A2-CD86B7C148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678" y="1198596"/>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54">
              <a:extLst>
                <a:ext uri="{FF2B5EF4-FFF2-40B4-BE49-F238E27FC236}">
                  <a16:creationId xmlns:a16="http://schemas.microsoft.com/office/drawing/2014/main" id="{983715DD-6794-4B57-8585-E0EFF671E7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8560" y="447364"/>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55">
              <a:extLst>
                <a:ext uri="{FF2B5EF4-FFF2-40B4-BE49-F238E27FC236}">
                  <a16:creationId xmlns:a16="http://schemas.microsoft.com/office/drawing/2014/main" id="{6B8B9805-E14F-4943-B15E-48460BFD60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538" y="1408197"/>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56">
              <a:extLst>
                <a:ext uri="{FF2B5EF4-FFF2-40B4-BE49-F238E27FC236}">
                  <a16:creationId xmlns:a16="http://schemas.microsoft.com/office/drawing/2014/main" id="{112C42C6-34DE-404D-B18A-8E94E76A3C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234" y="2238233"/>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57">
              <a:extLst>
                <a:ext uri="{FF2B5EF4-FFF2-40B4-BE49-F238E27FC236}">
                  <a16:creationId xmlns:a16="http://schemas.microsoft.com/office/drawing/2014/main" id="{105114E3-B528-44FB-AD64-31F7940A69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80687" y="1617942"/>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59">
              <a:extLst>
                <a:ext uri="{FF2B5EF4-FFF2-40B4-BE49-F238E27FC236}">
                  <a16:creationId xmlns:a16="http://schemas.microsoft.com/office/drawing/2014/main" id="{66162961-2E66-4F1D-AD08-A09C28C5E0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0137" y="200295"/>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60">
              <a:extLst>
                <a:ext uri="{FF2B5EF4-FFF2-40B4-BE49-F238E27FC236}">
                  <a16:creationId xmlns:a16="http://schemas.microsoft.com/office/drawing/2014/main" id="{7DF10D80-7F03-41B7-BF83-7086CFB705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5368" y="1847736"/>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61">
              <a:extLst>
                <a:ext uri="{FF2B5EF4-FFF2-40B4-BE49-F238E27FC236}">
                  <a16:creationId xmlns:a16="http://schemas.microsoft.com/office/drawing/2014/main" id="{60E5BEF8-88A7-4088-8382-FC596B16B9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4067" y="-12868"/>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78">
              <a:extLst>
                <a:ext uri="{FF2B5EF4-FFF2-40B4-BE49-F238E27FC236}">
                  <a16:creationId xmlns:a16="http://schemas.microsoft.com/office/drawing/2014/main" id="{4850C240-229E-44CC-9B0C-7C70B85241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0903" y="665835"/>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79">
              <a:extLst>
                <a:ext uri="{FF2B5EF4-FFF2-40B4-BE49-F238E27FC236}">
                  <a16:creationId xmlns:a16="http://schemas.microsoft.com/office/drawing/2014/main" id="{0C20C1F3-97C9-485A-BBF1-F712C6FDD9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53275" y="896880"/>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80">
              <a:extLst>
                <a:ext uri="{FF2B5EF4-FFF2-40B4-BE49-F238E27FC236}">
                  <a16:creationId xmlns:a16="http://schemas.microsoft.com/office/drawing/2014/main" id="{5FB7F486-D669-4315-848B-079715C0A6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7934" y="1134675"/>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81">
              <a:extLst>
                <a:ext uri="{FF2B5EF4-FFF2-40B4-BE49-F238E27FC236}">
                  <a16:creationId xmlns:a16="http://schemas.microsoft.com/office/drawing/2014/main" id="{884943FC-F8F5-47A2-8C6C-AD8385B0F3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0984" y="2147729"/>
              <a:ext cx="140901" cy="90579"/>
            </a:xfrm>
            <a:custGeom>
              <a:avLst/>
              <a:gdLst>
                <a:gd name="T0" fmla="*/ 27 w 43"/>
                <a:gd name="T1" fmla="*/ 3 h 30"/>
                <a:gd name="T2" fmla="*/ 40 w 43"/>
                <a:gd name="T3" fmla="*/ 22 h 30"/>
                <a:gd name="T4" fmla="*/ 27 w 43"/>
                <a:gd name="T5" fmla="*/ 3 h 30"/>
              </a:gdLst>
              <a:ahLst/>
              <a:cxnLst>
                <a:cxn ang="0">
                  <a:pos x="T0" y="T1"/>
                </a:cxn>
                <a:cxn ang="0">
                  <a:pos x="T2" y="T3"/>
                </a:cxn>
                <a:cxn ang="0">
                  <a:pos x="T4" y="T5"/>
                </a:cxn>
              </a:cxnLst>
              <a:rect l="0" t="0" r="r" b="b"/>
              <a:pathLst>
                <a:path w="43" h="30">
                  <a:moveTo>
                    <a:pt x="27" y="3"/>
                  </a:moveTo>
                  <a:cubicBezTo>
                    <a:pt x="35" y="0"/>
                    <a:pt x="43" y="16"/>
                    <a:pt x="40" y="22"/>
                  </a:cubicBezTo>
                  <a:cubicBezTo>
                    <a:pt x="21" y="30"/>
                    <a:pt x="0" y="15"/>
                    <a:pt x="2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82">
              <a:extLst>
                <a:ext uri="{FF2B5EF4-FFF2-40B4-BE49-F238E27FC236}">
                  <a16:creationId xmlns:a16="http://schemas.microsoft.com/office/drawing/2014/main" id="{FBD1CFD7-B550-428B-99C5-E70AE1117A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8820" y="1925276"/>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83">
              <a:extLst>
                <a:ext uri="{FF2B5EF4-FFF2-40B4-BE49-F238E27FC236}">
                  <a16:creationId xmlns:a16="http://schemas.microsoft.com/office/drawing/2014/main" id="{86464553-DBB1-4FDD-A906-723DE0BFAF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1377" y="1610488"/>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84">
              <a:extLst>
                <a:ext uri="{FF2B5EF4-FFF2-40B4-BE49-F238E27FC236}">
                  <a16:creationId xmlns:a16="http://schemas.microsoft.com/office/drawing/2014/main" id="{41C1AA59-6A1E-4A61-8483-8056A09E0C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22393" y="461249"/>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86">
              <a:extLst>
                <a:ext uri="{FF2B5EF4-FFF2-40B4-BE49-F238E27FC236}">
                  <a16:creationId xmlns:a16="http://schemas.microsoft.com/office/drawing/2014/main" id="{851A3E4E-2857-4A69-AEC0-79CF8C413D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6789" y="39307"/>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89">
              <a:extLst>
                <a:ext uri="{FF2B5EF4-FFF2-40B4-BE49-F238E27FC236}">
                  <a16:creationId xmlns:a16="http://schemas.microsoft.com/office/drawing/2014/main" id="{363F6E9F-7E05-4464-BE66-BB27B4589D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165" y="1398137"/>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90">
              <a:extLst>
                <a:ext uri="{FF2B5EF4-FFF2-40B4-BE49-F238E27FC236}">
                  <a16:creationId xmlns:a16="http://schemas.microsoft.com/office/drawing/2014/main" id="{CE4367E1-2C4E-4A0B-A9E2-2DC3B3BCDC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65017" y="2021046"/>
              <a:ext cx="2659" cy="8977"/>
            </a:xfrm>
            <a:custGeom>
              <a:avLst/>
              <a:gdLst>
                <a:gd name="T0" fmla="*/ 0 w 1"/>
                <a:gd name="T1" fmla="*/ 0 h 3"/>
                <a:gd name="T2" fmla="*/ 0 w 1"/>
                <a:gd name="T3" fmla="*/ 2 h 3"/>
                <a:gd name="T4" fmla="*/ 0 w 1"/>
                <a:gd name="T5" fmla="*/ 0 h 3"/>
              </a:gdLst>
              <a:ahLst/>
              <a:cxnLst>
                <a:cxn ang="0">
                  <a:pos x="T0" y="T1"/>
                </a:cxn>
                <a:cxn ang="0">
                  <a:pos x="T2" y="T3"/>
                </a:cxn>
                <a:cxn ang="0">
                  <a:pos x="T4" y="T5"/>
                </a:cxn>
              </a:cxnLst>
              <a:rect l="0" t="0" r="r" b="b"/>
              <a:pathLst>
                <a:path w="1" h="3">
                  <a:moveTo>
                    <a:pt x="0" y="0"/>
                  </a:moveTo>
                  <a:cubicBezTo>
                    <a:pt x="1" y="0"/>
                    <a:pt x="1" y="3"/>
                    <a:pt x="0" y="2"/>
                  </a:cubicBezTo>
                  <a:cubicBezTo>
                    <a:pt x="0" y="1"/>
                    <a:pt x="0" y="1"/>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105">
              <a:extLst>
                <a:ext uri="{FF2B5EF4-FFF2-40B4-BE49-F238E27FC236}">
                  <a16:creationId xmlns:a16="http://schemas.microsoft.com/office/drawing/2014/main" id="{EE215DA3-ED82-4F29-9835-DD3B5ADD4D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839032" y="2023516"/>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106">
              <a:extLst>
                <a:ext uri="{FF2B5EF4-FFF2-40B4-BE49-F238E27FC236}">
                  <a16:creationId xmlns:a16="http://schemas.microsoft.com/office/drawing/2014/main" id="{449C2B94-6D2C-466B-9091-18CA599565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53729" y="26124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2">
              <a:extLst>
                <a:ext uri="{FF2B5EF4-FFF2-40B4-BE49-F238E27FC236}">
                  <a16:creationId xmlns:a16="http://schemas.microsoft.com/office/drawing/2014/main" id="{9873A13E-F493-4022-9CDB-496767477D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3710" y="3240972"/>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3">
              <a:extLst>
                <a:ext uri="{FF2B5EF4-FFF2-40B4-BE49-F238E27FC236}">
                  <a16:creationId xmlns:a16="http://schemas.microsoft.com/office/drawing/2014/main" id="{631ED96D-0634-4E7F-BE08-A8ACAA0A64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3623" y="4332283"/>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34">
              <a:extLst>
                <a:ext uri="{FF2B5EF4-FFF2-40B4-BE49-F238E27FC236}">
                  <a16:creationId xmlns:a16="http://schemas.microsoft.com/office/drawing/2014/main" id="{D43F1416-268F-487F-ABB4-1C62E6C68B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7553" y="5329606"/>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35">
              <a:extLst>
                <a:ext uri="{FF2B5EF4-FFF2-40B4-BE49-F238E27FC236}">
                  <a16:creationId xmlns:a16="http://schemas.microsoft.com/office/drawing/2014/main" id="{E5E99890-1E26-4DDC-8F50-128C4875BA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3205" y="4540510"/>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36">
              <a:extLst>
                <a:ext uri="{FF2B5EF4-FFF2-40B4-BE49-F238E27FC236}">
                  <a16:creationId xmlns:a16="http://schemas.microsoft.com/office/drawing/2014/main" id="{21D3B3BA-A1D7-450E-B002-44DFDC68F9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5342" y="5991495"/>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37">
              <a:extLst>
                <a:ext uri="{FF2B5EF4-FFF2-40B4-BE49-F238E27FC236}">
                  <a16:creationId xmlns:a16="http://schemas.microsoft.com/office/drawing/2014/main" id="{666093C3-5DCC-4A45-897C-F2C5CA94AC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7108" y="3005032"/>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38">
              <a:extLst>
                <a:ext uri="{FF2B5EF4-FFF2-40B4-BE49-F238E27FC236}">
                  <a16:creationId xmlns:a16="http://schemas.microsoft.com/office/drawing/2014/main" id="{E5879CC9-6134-4E28-8170-9DD4240CC5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4777" y="4845128"/>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39">
              <a:extLst>
                <a:ext uri="{FF2B5EF4-FFF2-40B4-BE49-F238E27FC236}">
                  <a16:creationId xmlns:a16="http://schemas.microsoft.com/office/drawing/2014/main" id="{52B9234F-7351-4670-9340-3ABC48A30B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6885" y="5086249"/>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0">
              <a:extLst>
                <a:ext uri="{FF2B5EF4-FFF2-40B4-BE49-F238E27FC236}">
                  <a16:creationId xmlns:a16="http://schemas.microsoft.com/office/drawing/2014/main" id="{3F67C8B5-D925-449D-BCA7-7517305514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1849" y="2542950"/>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1">
              <a:extLst>
                <a:ext uri="{FF2B5EF4-FFF2-40B4-BE49-F238E27FC236}">
                  <a16:creationId xmlns:a16="http://schemas.microsoft.com/office/drawing/2014/main" id="{71516E84-743F-4EE4-B466-909E55FCC98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5342" y="6223503"/>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a16="http://schemas.microsoft.com/office/drawing/2014/main" id="{285EE84A-B305-47FC-9896-3EAAE94F6D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3510" y="5541519"/>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4">
              <a:extLst>
                <a:ext uri="{FF2B5EF4-FFF2-40B4-BE49-F238E27FC236}">
                  <a16:creationId xmlns:a16="http://schemas.microsoft.com/office/drawing/2014/main" id="{52175DC6-FE35-414D-B1FC-53870E0F6B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7300" y="402564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45">
              <a:extLst>
                <a:ext uri="{FF2B5EF4-FFF2-40B4-BE49-F238E27FC236}">
                  <a16:creationId xmlns:a16="http://schemas.microsoft.com/office/drawing/2014/main" id="{ACD91DA3-CF45-4374-AEDA-5DA2E53EE4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15149" y="5781473"/>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46">
              <a:extLst>
                <a:ext uri="{FF2B5EF4-FFF2-40B4-BE49-F238E27FC236}">
                  <a16:creationId xmlns:a16="http://schemas.microsoft.com/office/drawing/2014/main" id="{8AAA7A16-3076-4557-9DC3-297D83248E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4208" y="2775569"/>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47">
              <a:extLst>
                <a:ext uri="{FF2B5EF4-FFF2-40B4-BE49-F238E27FC236}">
                  <a16:creationId xmlns:a16="http://schemas.microsoft.com/office/drawing/2014/main" id="{62AFF181-4F3A-40CE-BC79-BD8D97E0C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22353" y="3794520"/>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48">
              <a:extLst>
                <a:ext uri="{FF2B5EF4-FFF2-40B4-BE49-F238E27FC236}">
                  <a16:creationId xmlns:a16="http://schemas.microsoft.com/office/drawing/2014/main" id="{E9EE8F9C-63EF-41F7-90AC-95F093366F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17610" y="3561050"/>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62">
              <a:extLst>
                <a:ext uri="{FF2B5EF4-FFF2-40B4-BE49-F238E27FC236}">
                  <a16:creationId xmlns:a16="http://schemas.microsoft.com/office/drawing/2014/main" id="{F99D5EE6-2CC4-4A54-9A07-4734713E7AB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08042" y="2895364"/>
              <a:ext cx="150648"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4"/>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63">
              <a:extLst>
                <a:ext uri="{FF2B5EF4-FFF2-40B4-BE49-F238E27FC236}">
                  <a16:creationId xmlns:a16="http://schemas.microsoft.com/office/drawing/2014/main" id="{DC83D62C-4898-4734-893F-7FE7A2D706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9400" y="4033977"/>
              <a:ext cx="121406" cy="124036"/>
            </a:xfrm>
            <a:custGeom>
              <a:avLst/>
              <a:gdLst>
                <a:gd name="T0" fmla="*/ 24 w 37"/>
                <a:gd name="T1" fmla="*/ 4 h 41"/>
                <a:gd name="T2" fmla="*/ 29 w 37"/>
                <a:gd name="T3" fmla="*/ 26 h 41"/>
                <a:gd name="T4" fmla="*/ 24 w 37"/>
                <a:gd name="T5" fmla="*/ 4 h 41"/>
              </a:gdLst>
              <a:ahLst/>
              <a:cxnLst>
                <a:cxn ang="0">
                  <a:pos x="T0" y="T1"/>
                </a:cxn>
                <a:cxn ang="0">
                  <a:pos x="T2" y="T3"/>
                </a:cxn>
                <a:cxn ang="0">
                  <a:pos x="T4" y="T5"/>
                </a:cxn>
              </a:cxnLst>
              <a:rect l="0" t="0" r="r" b="b"/>
              <a:pathLst>
                <a:path w="37" h="41">
                  <a:moveTo>
                    <a:pt x="24" y="4"/>
                  </a:moveTo>
                  <a:cubicBezTo>
                    <a:pt x="37" y="1"/>
                    <a:pt x="28" y="18"/>
                    <a:pt x="29" y="26"/>
                  </a:cubicBezTo>
                  <a:cubicBezTo>
                    <a:pt x="8" y="41"/>
                    <a:pt x="0" y="0"/>
                    <a:pt x="24"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64">
              <a:extLst>
                <a:ext uri="{FF2B5EF4-FFF2-40B4-BE49-F238E27FC236}">
                  <a16:creationId xmlns:a16="http://schemas.microsoft.com/office/drawing/2014/main" id="{EFA4198B-E065-405F-84E4-B0220DCEF9A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351" y="2627056"/>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65">
              <a:extLst>
                <a:ext uri="{FF2B5EF4-FFF2-40B4-BE49-F238E27FC236}">
                  <a16:creationId xmlns:a16="http://schemas.microsoft.com/office/drawing/2014/main" id="{F6D1AC12-FB95-4593-BF80-DABEDD4E3E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982" y="3771071"/>
              <a:ext cx="121406" cy="79154"/>
            </a:xfrm>
            <a:custGeom>
              <a:avLst/>
              <a:gdLst>
                <a:gd name="T0" fmla="*/ 19 w 37"/>
                <a:gd name="T1" fmla="*/ 0 h 26"/>
                <a:gd name="T2" fmla="*/ 22 w 37"/>
                <a:gd name="T3" fmla="*/ 26 h 26"/>
                <a:gd name="T4" fmla="*/ 19 w 37"/>
                <a:gd name="T5" fmla="*/ 0 h 26"/>
              </a:gdLst>
              <a:ahLst/>
              <a:cxnLst>
                <a:cxn ang="0">
                  <a:pos x="T0" y="T1"/>
                </a:cxn>
                <a:cxn ang="0">
                  <a:pos x="T2" y="T3"/>
                </a:cxn>
                <a:cxn ang="0">
                  <a:pos x="T4" y="T5"/>
                </a:cxn>
              </a:cxnLst>
              <a:rect l="0" t="0" r="r" b="b"/>
              <a:pathLst>
                <a:path w="37" h="26">
                  <a:moveTo>
                    <a:pt x="19" y="0"/>
                  </a:moveTo>
                  <a:cubicBezTo>
                    <a:pt x="31" y="1"/>
                    <a:pt x="37" y="23"/>
                    <a:pt x="22" y="26"/>
                  </a:cubicBezTo>
                  <a:cubicBezTo>
                    <a:pt x="2" y="26"/>
                    <a:pt x="0" y="0"/>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66">
              <a:extLst>
                <a:ext uri="{FF2B5EF4-FFF2-40B4-BE49-F238E27FC236}">
                  <a16:creationId xmlns:a16="http://schemas.microsoft.com/office/drawing/2014/main" id="{9F41615F-3978-4890-992E-1D44D0D914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764" y="5317507"/>
              <a:ext cx="131153" cy="111796"/>
            </a:xfrm>
            <a:custGeom>
              <a:avLst/>
              <a:gdLst>
                <a:gd name="T0" fmla="*/ 22 w 40"/>
                <a:gd name="T1" fmla="*/ 1 h 37"/>
                <a:gd name="T2" fmla="*/ 40 w 40"/>
                <a:gd name="T3" fmla="*/ 18 h 37"/>
                <a:gd name="T4" fmla="*/ 22 w 40"/>
                <a:gd name="T5" fmla="*/ 1 h 37"/>
              </a:gdLst>
              <a:ahLst/>
              <a:cxnLst>
                <a:cxn ang="0">
                  <a:pos x="T0" y="T1"/>
                </a:cxn>
                <a:cxn ang="0">
                  <a:pos x="T2" y="T3"/>
                </a:cxn>
                <a:cxn ang="0">
                  <a:pos x="T4" y="T5"/>
                </a:cxn>
              </a:cxnLst>
              <a:rect l="0" t="0" r="r" b="b"/>
              <a:pathLst>
                <a:path w="40" h="37">
                  <a:moveTo>
                    <a:pt x="22" y="1"/>
                  </a:moveTo>
                  <a:cubicBezTo>
                    <a:pt x="36" y="0"/>
                    <a:pt x="40" y="8"/>
                    <a:pt x="40" y="18"/>
                  </a:cubicBezTo>
                  <a:cubicBezTo>
                    <a:pt x="27" y="37"/>
                    <a:pt x="0" y="14"/>
                    <a:pt x="22"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67">
              <a:extLst>
                <a:ext uri="{FF2B5EF4-FFF2-40B4-BE49-F238E27FC236}">
                  <a16:creationId xmlns:a16="http://schemas.microsoft.com/office/drawing/2014/main" id="{293C0AD6-F904-4337-8CAB-2FF649834B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5944" y="4533529"/>
              <a:ext cx="157737" cy="118324"/>
            </a:xfrm>
            <a:custGeom>
              <a:avLst/>
              <a:gdLst>
                <a:gd name="T0" fmla="*/ 28 w 48"/>
                <a:gd name="T1" fmla="*/ 1 h 39"/>
                <a:gd name="T2" fmla="*/ 46 w 48"/>
                <a:gd name="T3" fmla="*/ 11 h 39"/>
                <a:gd name="T4" fmla="*/ 28 w 48"/>
                <a:gd name="T5" fmla="*/ 1 h 39"/>
              </a:gdLst>
              <a:ahLst/>
              <a:cxnLst>
                <a:cxn ang="0">
                  <a:pos x="T0" y="T1"/>
                </a:cxn>
                <a:cxn ang="0">
                  <a:pos x="T2" y="T3"/>
                </a:cxn>
                <a:cxn ang="0">
                  <a:pos x="T4" y="T5"/>
                </a:cxn>
              </a:cxnLst>
              <a:rect l="0" t="0" r="r" b="b"/>
              <a:pathLst>
                <a:path w="48" h="39">
                  <a:moveTo>
                    <a:pt x="28" y="1"/>
                  </a:moveTo>
                  <a:cubicBezTo>
                    <a:pt x="39" y="0"/>
                    <a:pt x="43" y="5"/>
                    <a:pt x="46" y="11"/>
                  </a:cubicBezTo>
                  <a:cubicBezTo>
                    <a:pt x="48" y="39"/>
                    <a:pt x="0" y="17"/>
                    <a:pt x="2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8">
              <a:extLst>
                <a:ext uri="{FF2B5EF4-FFF2-40B4-BE49-F238E27FC236}">
                  <a16:creationId xmlns:a16="http://schemas.microsoft.com/office/drawing/2014/main" id="{E68410D4-6ED4-4651-8543-78B0AB57A2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3332" y="3190789"/>
              <a:ext cx="115202" cy="124036"/>
            </a:xfrm>
            <a:custGeom>
              <a:avLst/>
              <a:gdLst>
                <a:gd name="T0" fmla="*/ 16 w 35"/>
                <a:gd name="T1" fmla="*/ 4 h 41"/>
                <a:gd name="T2" fmla="*/ 33 w 35"/>
                <a:gd name="T3" fmla="*/ 15 h 41"/>
                <a:gd name="T4" fmla="*/ 16 w 35"/>
                <a:gd name="T5" fmla="*/ 4 h 41"/>
              </a:gdLst>
              <a:ahLst/>
              <a:cxnLst>
                <a:cxn ang="0">
                  <a:pos x="T0" y="T1"/>
                </a:cxn>
                <a:cxn ang="0">
                  <a:pos x="T2" y="T3"/>
                </a:cxn>
                <a:cxn ang="0">
                  <a:pos x="T4" y="T5"/>
                </a:cxn>
              </a:cxnLst>
              <a:rect l="0" t="0" r="r" b="b"/>
              <a:pathLst>
                <a:path w="35" h="41">
                  <a:moveTo>
                    <a:pt x="16" y="4"/>
                  </a:moveTo>
                  <a:cubicBezTo>
                    <a:pt x="35" y="5"/>
                    <a:pt x="32" y="0"/>
                    <a:pt x="33" y="15"/>
                  </a:cubicBezTo>
                  <a:cubicBezTo>
                    <a:pt x="34" y="41"/>
                    <a:pt x="0" y="23"/>
                    <a:pt x="16"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69">
              <a:extLst>
                <a:ext uri="{FF2B5EF4-FFF2-40B4-BE49-F238E27FC236}">
                  <a16:creationId xmlns:a16="http://schemas.microsoft.com/office/drawing/2014/main" id="{BB356FF6-7153-4AE8-904C-8535363AA8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62589" y="5599752"/>
              <a:ext cx="144445" cy="111796"/>
            </a:xfrm>
            <a:custGeom>
              <a:avLst/>
              <a:gdLst>
                <a:gd name="T0" fmla="*/ 29 w 44"/>
                <a:gd name="T1" fmla="*/ 0 h 37"/>
                <a:gd name="T2" fmla="*/ 42 w 44"/>
                <a:gd name="T3" fmla="*/ 21 h 37"/>
                <a:gd name="T4" fmla="*/ 29 w 44"/>
                <a:gd name="T5" fmla="*/ 0 h 37"/>
              </a:gdLst>
              <a:ahLst/>
              <a:cxnLst>
                <a:cxn ang="0">
                  <a:pos x="T0" y="T1"/>
                </a:cxn>
                <a:cxn ang="0">
                  <a:pos x="T2" y="T3"/>
                </a:cxn>
                <a:cxn ang="0">
                  <a:pos x="T4" y="T5"/>
                </a:cxn>
              </a:cxnLst>
              <a:rect l="0" t="0" r="r" b="b"/>
              <a:pathLst>
                <a:path w="44" h="37">
                  <a:moveTo>
                    <a:pt x="29" y="0"/>
                  </a:moveTo>
                  <a:cubicBezTo>
                    <a:pt x="36" y="2"/>
                    <a:pt x="44" y="12"/>
                    <a:pt x="42" y="21"/>
                  </a:cubicBezTo>
                  <a:cubicBezTo>
                    <a:pt x="25" y="37"/>
                    <a:pt x="0" y="7"/>
                    <a:pt x="2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70">
              <a:extLst>
                <a:ext uri="{FF2B5EF4-FFF2-40B4-BE49-F238E27FC236}">
                  <a16:creationId xmlns:a16="http://schemas.microsoft.com/office/drawing/2014/main" id="{D9CD9700-C2DA-4CCD-8700-D763281E4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6802" y="6191496"/>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71">
              <a:extLst>
                <a:ext uri="{FF2B5EF4-FFF2-40B4-BE49-F238E27FC236}">
                  <a16:creationId xmlns:a16="http://schemas.microsoft.com/office/drawing/2014/main" id="{6CC97770-31D6-46F7-9608-9D96AEF4A1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4132" y="5079102"/>
              <a:ext cx="131153" cy="90579"/>
            </a:xfrm>
            <a:custGeom>
              <a:avLst/>
              <a:gdLst>
                <a:gd name="T0" fmla="*/ 22 w 40"/>
                <a:gd name="T1" fmla="*/ 0 h 30"/>
                <a:gd name="T2" fmla="*/ 16 w 40"/>
                <a:gd name="T3" fmla="*/ 26 h 30"/>
                <a:gd name="T4" fmla="*/ 22 w 40"/>
                <a:gd name="T5" fmla="*/ 0 h 30"/>
              </a:gdLst>
              <a:ahLst/>
              <a:cxnLst>
                <a:cxn ang="0">
                  <a:pos x="T0" y="T1"/>
                </a:cxn>
                <a:cxn ang="0">
                  <a:pos x="T2" y="T3"/>
                </a:cxn>
                <a:cxn ang="0">
                  <a:pos x="T4" y="T5"/>
                </a:cxn>
              </a:cxnLst>
              <a:rect l="0" t="0" r="r" b="b"/>
              <a:pathLst>
                <a:path w="40" h="30">
                  <a:moveTo>
                    <a:pt x="22" y="0"/>
                  </a:moveTo>
                  <a:cubicBezTo>
                    <a:pt x="39" y="3"/>
                    <a:pt x="40" y="30"/>
                    <a:pt x="16" y="26"/>
                  </a:cubicBezTo>
                  <a:cubicBezTo>
                    <a:pt x="0" y="7"/>
                    <a:pt x="14" y="4"/>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72">
              <a:extLst>
                <a:ext uri="{FF2B5EF4-FFF2-40B4-BE49-F238E27FC236}">
                  <a16:creationId xmlns:a16="http://schemas.microsoft.com/office/drawing/2014/main" id="{1F6A0344-12D8-457F-B2C4-BF6ABC3F97C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0869" y="4852243"/>
              <a:ext cx="131153" cy="90579"/>
            </a:xfrm>
            <a:custGeom>
              <a:avLst/>
              <a:gdLst>
                <a:gd name="T0" fmla="*/ 22 w 40"/>
                <a:gd name="T1" fmla="*/ 0 h 30"/>
                <a:gd name="T2" fmla="*/ 17 w 40"/>
                <a:gd name="T3" fmla="*/ 26 h 30"/>
                <a:gd name="T4" fmla="*/ 22 w 40"/>
                <a:gd name="T5" fmla="*/ 0 h 30"/>
              </a:gdLst>
              <a:ahLst/>
              <a:cxnLst>
                <a:cxn ang="0">
                  <a:pos x="T0" y="T1"/>
                </a:cxn>
                <a:cxn ang="0">
                  <a:pos x="T2" y="T3"/>
                </a:cxn>
                <a:cxn ang="0">
                  <a:pos x="T4" y="T5"/>
                </a:cxn>
              </a:cxnLst>
              <a:rect l="0" t="0" r="r" b="b"/>
              <a:pathLst>
                <a:path w="40" h="30">
                  <a:moveTo>
                    <a:pt x="22" y="0"/>
                  </a:moveTo>
                  <a:cubicBezTo>
                    <a:pt x="40" y="1"/>
                    <a:pt x="40" y="30"/>
                    <a:pt x="17" y="26"/>
                  </a:cubicBezTo>
                  <a:cubicBezTo>
                    <a:pt x="0" y="7"/>
                    <a:pt x="15" y="5"/>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73">
              <a:extLst>
                <a:ext uri="{FF2B5EF4-FFF2-40B4-BE49-F238E27FC236}">
                  <a16:creationId xmlns:a16="http://schemas.microsoft.com/office/drawing/2014/main" id="{A659A3FC-205E-41C5-90D8-2909635C66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742" y="4352608"/>
              <a:ext cx="121406" cy="84051"/>
            </a:xfrm>
            <a:custGeom>
              <a:avLst/>
              <a:gdLst>
                <a:gd name="T0" fmla="*/ 13 w 37"/>
                <a:gd name="T1" fmla="*/ 2 h 28"/>
                <a:gd name="T2" fmla="*/ 29 w 37"/>
                <a:gd name="T3" fmla="*/ 9 h 28"/>
                <a:gd name="T4" fmla="*/ 14 w 37"/>
                <a:gd name="T5" fmla="*/ 28 h 28"/>
                <a:gd name="T6" fmla="*/ 13 w 37"/>
                <a:gd name="T7" fmla="*/ 2 h 28"/>
              </a:gdLst>
              <a:ahLst/>
              <a:cxnLst>
                <a:cxn ang="0">
                  <a:pos x="T0" y="T1"/>
                </a:cxn>
                <a:cxn ang="0">
                  <a:pos x="T2" y="T3"/>
                </a:cxn>
                <a:cxn ang="0">
                  <a:pos x="T4" y="T5"/>
                </a:cxn>
                <a:cxn ang="0">
                  <a:pos x="T6" y="T7"/>
                </a:cxn>
              </a:cxnLst>
              <a:rect l="0" t="0" r="r" b="b"/>
              <a:pathLst>
                <a:path w="37" h="28">
                  <a:moveTo>
                    <a:pt x="13" y="2"/>
                  </a:moveTo>
                  <a:cubicBezTo>
                    <a:pt x="23" y="0"/>
                    <a:pt x="25" y="4"/>
                    <a:pt x="29" y="9"/>
                  </a:cubicBezTo>
                  <a:cubicBezTo>
                    <a:pt x="37" y="19"/>
                    <a:pt x="25" y="25"/>
                    <a:pt x="14" y="28"/>
                  </a:cubicBezTo>
                  <a:cubicBezTo>
                    <a:pt x="4" y="21"/>
                    <a:pt x="0" y="7"/>
                    <a:pt x="13"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74">
              <a:extLst>
                <a:ext uri="{FF2B5EF4-FFF2-40B4-BE49-F238E27FC236}">
                  <a16:creationId xmlns:a16="http://schemas.microsoft.com/office/drawing/2014/main" id="{EF5898F8-F274-4A71-ABC2-9727884523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3694" y="5932892"/>
              <a:ext cx="137356" cy="120771"/>
            </a:xfrm>
            <a:custGeom>
              <a:avLst/>
              <a:gdLst>
                <a:gd name="T0" fmla="*/ 19 w 42"/>
                <a:gd name="T1" fmla="*/ 0 h 40"/>
                <a:gd name="T2" fmla="*/ 4 w 42"/>
                <a:gd name="T3" fmla="*/ 19 h 40"/>
                <a:gd name="T4" fmla="*/ 19 w 42"/>
                <a:gd name="T5" fmla="*/ 0 h 40"/>
              </a:gdLst>
              <a:ahLst/>
              <a:cxnLst>
                <a:cxn ang="0">
                  <a:pos x="T0" y="T1"/>
                </a:cxn>
                <a:cxn ang="0">
                  <a:pos x="T2" y="T3"/>
                </a:cxn>
                <a:cxn ang="0">
                  <a:pos x="T4" y="T5"/>
                </a:cxn>
              </a:cxnLst>
              <a:rect l="0" t="0" r="r" b="b"/>
              <a:pathLst>
                <a:path w="42" h="40">
                  <a:moveTo>
                    <a:pt x="19" y="0"/>
                  </a:moveTo>
                  <a:cubicBezTo>
                    <a:pt x="42" y="10"/>
                    <a:pt x="20" y="40"/>
                    <a:pt x="4" y="19"/>
                  </a:cubicBezTo>
                  <a:cubicBezTo>
                    <a:pt x="0" y="6"/>
                    <a:pt x="8"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75">
              <a:extLst>
                <a:ext uri="{FF2B5EF4-FFF2-40B4-BE49-F238E27FC236}">
                  <a16:creationId xmlns:a16="http://schemas.microsoft.com/office/drawing/2014/main" id="{A337719B-635F-4455-A8E8-6983D9B3DE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8703" y="2387288"/>
              <a:ext cx="128495" cy="78339"/>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3"/>
                    <a:pt x="34" y="25"/>
                    <a:pt x="19" y="26"/>
                  </a:cubicBezTo>
                  <a:cubicBezTo>
                    <a:pt x="0" y="19"/>
                    <a:pt x="7" y="3"/>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77">
              <a:extLst>
                <a:ext uri="{FF2B5EF4-FFF2-40B4-BE49-F238E27FC236}">
                  <a16:creationId xmlns:a16="http://schemas.microsoft.com/office/drawing/2014/main" id="{665D8F7B-6125-4923-82FD-4541506B66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3949" y="3551571"/>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85">
              <a:extLst>
                <a:ext uri="{FF2B5EF4-FFF2-40B4-BE49-F238E27FC236}">
                  <a16:creationId xmlns:a16="http://schemas.microsoft.com/office/drawing/2014/main" id="{AEBBE398-C737-4798-92D3-68B6928A9B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30208" y="6379390"/>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87">
              <a:extLst>
                <a:ext uri="{FF2B5EF4-FFF2-40B4-BE49-F238E27FC236}">
                  <a16:creationId xmlns:a16="http://schemas.microsoft.com/office/drawing/2014/main" id="{F3116C15-246C-412A-B5A8-DC7E056EC8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4699" y="6633625"/>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88">
              <a:extLst>
                <a:ext uri="{FF2B5EF4-FFF2-40B4-BE49-F238E27FC236}">
                  <a16:creationId xmlns:a16="http://schemas.microsoft.com/office/drawing/2014/main" id="{F9FA8A4C-F799-47E7-85C8-4DA109A003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8248" y="5648840"/>
              <a:ext cx="6204" cy="6527"/>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0"/>
                    <a:pt x="1" y="1"/>
                    <a:pt x="2" y="2"/>
                  </a:cubicBezTo>
                  <a:cubicBezTo>
                    <a:pt x="1" y="2"/>
                    <a:pt x="0" y="1"/>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6" name="TextBox 5">
            <a:extLst>
              <a:ext uri="{FF2B5EF4-FFF2-40B4-BE49-F238E27FC236}">
                <a16:creationId xmlns:a16="http://schemas.microsoft.com/office/drawing/2014/main" id="{B855E412-3FE3-4A00-90A9-0B8F6B4CCF42}"/>
              </a:ext>
            </a:extLst>
          </p:cNvPr>
          <p:cNvSpPr txBox="1"/>
          <p:nvPr/>
        </p:nvSpPr>
        <p:spPr>
          <a:xfrm>
            <a:off x="9727864" y="6666138"/>
            <a:ext cx="246413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roguemedic.com/2014/03/valsalva-the-svt-or-shock-the-monkey/">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820434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71AFD227-869A-489C-A9B5-3F0498DF3C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96450" y="13394"/>
            <a:ext cx="494218" cy="6814823"/>
            <a:chOff x="11096450" y="13394"/>
            <a:chExt cx="494218" cy="6814823"/>
          </a:xfrm>
          <a:solidFill>
            <a:schemeClr val="bg2">
              <a:lumMod val="90000"/>
            </a:schemeClr>
          </a:solidFill>
        </p:grpSpPr>
        <p:sp>
          <p:nvSpPr>
            <p:cNvPr id="12" name="Freeform 8">
              <a:extLst>
                <a:ext uri="{FF2B5EF4-FFF2-40B4-BE49-F238E27FC236}">
                  <a16:creationId xmlns:a16="http://schemas.microsoft.com/office/drawing/2014/main" id="{62704B34-199B-4964-9C78-3AB9735915A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10">
              <a:extLst>
                <a:ext uri="{FF2B5EF4-FFF2-40B4-BE49-F238E27FC236}">
                  <a16:creationId xmlns:a16="http://schemas.microsoft.com/office/drawing/2014/main" id="{8B1E8DB8-017D-454E-849F-EE5742849F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15">
              <a:extLst>
                <a:ext uri="{FF2B5EF4-FFF2-40B4-BE49-F238E27FC236}">
                  <a16:creationId xmlns:a16="http://schemas.microsoft.com/office/drawing/2014/main" id="{16D80E5D-5099-41C4-A80A-1B1538C382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18">
              <a:extLst>
                <a:ext uri="{FF2B5EF4-FFF2-40B4-BE49-F238E27FC236}">
                  <a16:creationId xmlns:a16="http://schemas.microsoft.com/office/drawing/2014/main" id="{947751E1-E2F4-467E-B547-3BD4BAB7F5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19">
              <a:extLst>
                <a:ext uri="{FF2B5EF4-FFF2-40B4-BE49-F238E27FC236}">
                  <a16:creationId xmlns:a16="http://schemas.microsoft.com/office/drawing/2014/main" id="{55D8869B-B701-4268-9856-876345C8AE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0">
              <a:extLst>
                <a:ext uri="{FF2B5EF4-FFF2-40B4-BE49-F238E27FC236}">
                  <a16:creationId xmlns:a16="http://schemas.microsoft.com/office/drawing/2014/main" id="{A25CA59C-849F-4CE4-A9B0-293F98DE2C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2">
              <a:extLst>
                <a:ext uri="{FF2B5EF4-FFF2-40B4-BE49-F238E27FC236}">
                  <a16:creationId xmlns:a16="http://schemas.microsoft.com/office/drawing/2014/main" id="{FE000DB1-AAA1-4BFF-8F14-53624C2F9E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23">
              <a:extLst>
                <a:ext uri="{FF2B5EF4-FFF2-40B4-BE49-F238E27FC236}">
                  <a16:creationId xmlns:a16="http://schemas.microsoft.com/office/drawing/2014/main" id="{5EEFBC14-7E5B-47B2-B5E3-E90991F8919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26">
              <a:extLst>
                <a:ext uri="{FF2B5EF4-FFF2-40B4-BE49-F238E27FC236}">
                  <a16:creationId xmlns:a16="http://schemas.microsoft.com/office/drawing/2014/main" id="{00AFF6E4-A34A-4FD3-8C57-BB96114822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27">
              <a:extLst>
                <a:ext uri="{FF2B5EF4-FFF2-40B4-BE49-F238E27FC236}">
                  <a16:creationId xmlns:a16="http://schemas.microsoft.com/office/drawing/2014/main" id="{C63A8474-C075-4441-A0B3-52286EA500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28">
              <a:extLst>
                <a:ext uri="{FF2B5EF4-FFF2-40B4-BE49-F238E27FC236}">
                  <a16:creationId xmlns:a16="http://schemas.microsoft.com/office/drawing/2014/main" id="{35DA4698-A2ED-4512-8887-F12D3F1437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30">
              <a:extLst>
                <a:ext uri="{FF2B5EF4-FFF2-40B4-BE49-F238E27FC236}">
                  <a16:creationId xmlns:a16="http://schemas.microsoft.com/office/drawing/2014/main" id="{3358E118-D590-4E50-B21C-6CDAA1CCAF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43">
              <a:extLst>
                <a:ext uri="{FF2B5EF4-FFF2-40B4-BE49-F238E27FC236}">
                  <a16:creationId xmlns:a16="http://schemas.microsoft.com/office/drawing/2014/main" id="{F1EE889E-60FF-423F-ADCB-6CBEE853A0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1">
              <a:extLst>
                <a:ext uri="{FF2B5EF4-FFF2-40B4-BE49-F238E27FC236}">
                  <a16:creationId xmlns:a16="http://schemas.microsoft.com/office/drawing/2014/main" id="{A4AA0634-0A7C-4A35-8EB7-775200F129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2">
              <a:extLst>
                <a:ext uri="{FF2B5EF4-FFF2-40B4-BE49-F238E27FC236}">
                  <a16:creationId xmlns:a16="http://schemas.microsoft.com/office/drawing/2014/main" id="{EBA21558-CAC3-445C-8882-5D4A0C6D2A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3">
              <a:extLst>
                <a:ext uri="{FF2B5EF4-FFF2-40B4-BE49-F238E27FC236}">
                  <a16:creationId xmlns:a16="http://schemas.microsoft.com/office/drawing/2014/main" id="{2E9415F1-5D31-4C25-9E26-203EEF5008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4">
              <a:extLst>
                <a:ext uri="{FF2B5EF4-FFF2-40B4-BE49-F238E27FC236}">
                  <a16:creationId xmlns:a16="http://schemas.microsoft.com/office/drawing/2014/main" id="{622FC1F6-879A-45BA-8752-08020C39CE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55">
              <a:extLst>
                <a:ext uri="{FF2B5EF4-FFF2-40B4-BE49-F238E27FC236}">
                  <a16:creationId xmlns:a16="http://schemas.microsoft.com/office/drawing/2014/main" id="{BA09826C-58E2-48C5-9666-333326C2CA4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56">
              <a:extLst>
                <a:ext uri="{FF2B5EF4-FFF2-40B4-BE49-F238E27FC236}">
                  <a16:creationId xmlns:a16="http://schemas.microsoft.com/office/drawing/2014/main" id="{A6D3555F-4EA1-4EA7-9D08-2D75CE5192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7">
              <a:extLst>
                <a:ext uri="{FF2B5EF4-FFF2-40B4-BE49-F238E27FC236}">
                  <a16:creationId xmlns:a16="http://schemas.microsoft.com/office/drawing/2014/main" id="{60FA20E8-EDAA-4310-B870-97807901AC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59">
              <a:extLst>
                <a:ext uri="{FF2B5EF4-FFF2-40B4-BE49-F238E27FC236}">
                  <a16:creationId xmlns:a16="http://schemas.microsoft.com/office/drawing/2014/main" id="{F5552AA2-C2AB-4D59-B6EF-E8E5EE110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60">
              <a:extLst>
                <a:ext uri="{FF2B5EF4-FFF2-40B4-BE49-F238E27FC236}">
                  <a16:creationId xmlns:a16="http://schemas.microsoft.com/office/drawing/2014/main" id="{0BA267D0-8F6B-4803-B948-70E29B4587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61">
              <a:extLst>
                <a:ext uri="{FF2B5EF4-FFF2-40B4-BE49-F238E27FC236}">
                  <a16:creationId xmlns:a16="http://schemas.microsoft.com/office/drawing/2014/main" id="{86E372A3-B9F4-4FEE-8B96-D9AD879E214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5">
              <a:extLst>
                <a:ext uri="{FF2B5EF4-FFF2-40B4-BE49-F238E27FC236}">
                  <a16:creationId xmlns:a16="http://schemas.microsoft.com/office/drawing/2014/main" id="{FF0C4564-5DA6-4224-A8B7-85CE1323DE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6">
              <a:extLst>
                <a:ext uri="{FF2B5EF4-FFF2-40B4-BE49-F238E27FC236}">
                  <a16:creationId xmlns:a16="http://schemas.microsoft.com/office/drawing/2014/main" id="{19F31D0D-C43D-4BB0-A13C-9524B84117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7">
              <a:extLst>
                <a:ext uri="{FF2B5EF4-FFF2-40B4-BE49-F238E27FC236}">
                  <a16:creationId xmlns:a16="http://schemas.microsoft.com/office/drawing/2014/main" id="{6B32FB03-B0FE-4731-BE41-C59AFB49FB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8">
              <a:extLst>
                <a:ext uri="{FF2B5EF4-FFF2-40B4-BE49-F238E27FC236}">
                  <a16:creationId xmlns:a16="http://schemas.microsoft.com/office/drawing/2014/main" id="{BDD5B6F0-1E17-4DCD-AE5F-ED8C48892F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9">
              <a:extLst>
                <a:ext uri="{FF2B5EF4-FFF2-40B4-BE49-F238E27FC236}">
                  <a16:creationId xmlns:a16="http://schemas.microsoft.com/office/drawing/2014/main" id="{0290BE17-E89B-4AF9-B3F6-AF4884D524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1">
              <a:extLst>
                <a:ext uri="{FF2B5EF4-FFF2-40B4-BE49-F238E27FC236}">
                  <a16:creationId xmlns:a16="http://schemas.microsoft.com/office/drawing/2014/main" id="{85F63089-F77F-4F02-8417-AAC1847FBC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2">
              <a:extLst>
                <a:ext uri="{FF2B5EF4-FFF2-40B4-BE49-F238E27FC236}">
                  <a16:creationId xmlns:a16="http://schemas.microsoft.com/office/drawing/2014/main" id="{7B01CD5E-570F-4CBF-9904-94F30D928C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13">
              <a:extLst>
                <a:ext uri="{FF2B5EF4-FFF2-40B4-BE49-F238E27FC236}">
                  <a16:creationId xmlns:a16="http://schemas.microsoft.com/office/drawing/2014/main" id="{7EE6A672-2915-4B03-99A9-9364D5F152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14">
              <a:extLst>
                <a:ext uri="{FF2B5EF4-FFF2-40B4-BE49-F238E27FC236}">
                  <a16:creationId xmlns:a16="http://schemas.microsoft.com/office/drawing/2014/main" id="{2136B643-14E1-443A-BC1C-06ADAE65C30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16">
              <a:extLst>
                <a:ext uri="{FF2B5EF4-FFF2-40B4-BE49-F238E27FC236}">
                  <a16:creationId xmlns:a16="http://schemas.microsoft.com/office/drawing/2014/main" id="{867FA393-4F37-4E1A-870B-F96775FAB7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17">
              <a:extLst>
                <a:ext uri="{FF2B5EF4-FFF2-40B4-BE49-F238E27FC236}">
                  <a16:creationId xmlns:a16="http://schemas.microsoft.com/office/drawing/2014/main" id="{E225A1BE-FAD2-4764-A7E4-A6DA07D0573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21">
              <a:extLst>
                <a:ext uri="{FF2B5EF4-FFF2-40B4-BE49-F238E27FC236}">
                  <a16:creationId xmlns:a16="http://schemas.microsoft.com/office/drawing/2014/main" id="{25D65388-C7E0-4C07-822A-03C5009C6D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25">
              <a:extLst>
                <a:ext uri="{FF2B5EF4-FFF2-40B4-BE49-F238E27FC236}">
                  <a16:creationId xmlns:a16="http://schemas.microsoft.com/office/drawing/2014/main" id="{E1D79822-C494-449C-B439-F437DAD4F2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29">
              <a:extLst>
                <a:ext uri="{FF2B5EF4-FFF2-40B4-BE49-F238E27FC236}">
                  <a16:creationId xmlns:a16="http://schemas.microsoft.com/office/drawing/2014/main" id="{CDB324E5-E8D9-40E3-BAB4-1F87E67E4F4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1">
              <a:extLst>
                <a:ext uri="{FF2B5EF4-FFF2-40B4-BE49-F238E27FC236}">
                  <a16:creationId xmlns:a16="http://schemas.microsoft.com/office/drawing/2014/main" id="{15404AB3-12EB-462E-85A2-AF4A7E91D7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2">
              <a:extLst>
                <a:ext uri="{FF2B5EF4-FFF2-40B4-BE49-F238E27FC236}">
                  <a16:creationId xmlns:a16="http://schemas.microsoft.com/office/drawing/2014/main" id="{228021CB-53B3-4BCC-A14C-0B6951FC971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3">
              <a:extLst>
                <a:ext uri="{FF2B5EF4-FFF2-40B4-BE49-F238E27FC236}">
                  <a16:creationId xmlns:a16="http://schemas.microsoft.com/office/drawing/2014/main" id="{B353D0BC-00A6-4EA4-9311-9FCB88CC20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4">
              <a:extLst>
                <a:ext uri="{FF2B5EF4-FFF2-40B4-BE49-F238E27FC236}">
                  <a16:creationId xmlns:a16="http://schemas.microsoft.com/office/drawing/2014/main" id="{0E001FD3-6EDD-47A3-9916-826E1595DA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5">
              <a:extLst>
                <a:ext uri="{FF2B5EF4-FFF2-40B4-BE49-F238E27FC236}">
                  <a16:creationId xmlns:a16="http://schemas.microsoft.com/office/drawing/2014/main" id="{FE214D5B-D151-4E09-A01E-BEAAF9C679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36">
              <a:extLst>
                <a:ext uri="{FF2B5EF4-FFF2-40B4-BE49-F238E27FC236}">
                  <a16:creationId xmlns:a16="http://schemas.microsoft.com/office/drawing/2014/main" id="{3024EF13-0A45-49DD-B0F4-FA3A5169EFF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37">
              <a:extLst>
                <a:ext uri="{FF2B5EF4-FFF2-40B4-BE49-F238E27FC236}">
                  <a16:creationId xmlns:a16="http://schemas.microsoft.com/office/drawing/2014/main" id="{95E0BDAE-48A7-4752-A150-74DA4BAE5E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38">
              <a:extLst>
                <a:ext uri="{FF2B5EF4-FFF2-40B4-BE49-F238E27FC236}">
                  <a16:creationId xmlns:a16="http://schemas.microsoft.com/office/drawing/2014/main" id="{DE128EDB-3179-4F47-8B37-BEDE3B82FF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39">
              <a:extLst>
                <a:ext uri="{FF2B5EF4-FFF2-40B4-BE49-F238E27FC236}">
                  <a16:creationId xmlns:a16="http://schemas.microsoft.com/office/drawing/2014/main" id="{E09CDD49-7B7B-42C0-A09E-6CFB3CDFF6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0">
              <a:extLst>
                <a:ext uri="{FF2B5EF4-FFF2-40B4-BE49-F238E27FC236}">
                  <a16:creationId xmlns:a16="http://schemas.microsoft.com/office/drawing/2014/main" id="{93C5D839-4CD5-4165-9091-7D9B92CDC1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1">
              <a:extLst>
                <a:ext uri="{FF2B5EF4-FFF2-40B4-BE49-F238E27FC236}">
                  <a16:creationId xmlns:a16="http://schemas.microsoft.com/office/drawing/2014/main" id="{3C7F638A-BB6D-4B24-A7F9-03BF808745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2">
              <a:extLst>
                <a:ext uri="{FF2B5EF4-FFF2-40B4-BE49-F238E27FC236}">
                  <a16:creationId xmlns:a16="http://schemas.microsoft.com/office/drawing/2014/main" id="{5B59DB64-329B-45EA-8A67-4213A886B5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4">
              <a:extLst>
                <a:ext uri="{FF2B5EF4-FFF2-40B4-BE49-F238E27FC236}">
                  <a16:creationId xmlns:a16="http://schemas.microsoft.com/office/drawing/2014/main" id="{D8DAB003-6484-4D1D-85AE-93FA09BC5E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5">
              <a:extLst>
                <a:ext uri="{FF2B5EF4-FFF2-40B4-BE49-F238E27FC236}">
                  <a16:creationId xmlns:a16="http://schemas.microsoft.com/office/drawing/2014/main" id="{D49280A1-ACA8-4CD6-9012-AF12660F07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46">
              <a:extLst>
                <a:ext uri="{FF2B5EF4-FFF2-40B4-BE49-F238E27FC236}">
                  <a16:creationId xmlns:a16="http://schemas.microsoft.com/office/drawing/2014/main" id="{C03EAE8C-6089-40E5-9361-2E266A1EEB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47">
              <a:extLst>
                <a:ext uri="{FF2B5EF4-FFF2-40B4-BE49-F238E27FC236}">
                  <a16:creationId xmlns:a16="http://schemas.microsoft.com/office/drawing/2014/main" id="{02E3A077-F087-4E14-A13E-4E9D4369B1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5" name="Freeform 48">
              <a:extLst>
                <a:ext uri="{FF2B5EF4-FFF2-40B4-BE49-F238E27FC236}">
                  <a16:creationId xmlns:a16="http://schemas.microsoft.com/office/drawing/2014/main" id="{7CE4FAAA-45E7-4C86-B59A-F284B79EFD2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6" name="Freeform 49">
              <a:extLst>
                <a:ext uri="{FF2B5EF4-FFF2-40B4-BE49-F238E27FC236}">
                  <a16:creationId xmlns:a16="http://schemas.microsoft.com/office/drawing/2014/main" id="{E2689B62-CCA1-4EE5-B622-FBA5168689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7" name="Freeform 8">
              <a:extLst>
                <a:ext uri="{FF2B5EF4-FFF2-40B4-BE49-F238E27FC236}">
                  <a16:creationId xmlns:a16="http://schemas.microsoft.com/office/drawing/2014/main" id="{113638EE-3BCF-4315-A329-3C6766A389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8" name="Freeform 106">
              <a:extLst>
                <a:ext uri="{FF2B5EF4-FFF2-40B4-BE49-F238E27FC236}">
                  <a16:creationId xmlns:a16="http://schemas.microsoft.com/office/drawing/2014/main" id="{4FB36B8F-335B-40F2-83BB-C2B2689DC2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useBgFill="1">
        <p:nvSpPr>
          <p:cNvPr id="70" name="Rectangle 69">
            <a:extLst>
              <a:ext uri="{FF2B5EF4-FFF2-40B4-BE49-F238E27FC236}">
                <a16:creationId xmlns:a16="http://schemas.microsoft.com/office/drawing/2014/main" id="{58789E63-C78D-4210-8A38-DD6FB3B6B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 indoor, wall, person&#10;&#10;Description automatically generated">
            <a:extLst>
              <a:ext uri="{FF2B5EF4-FFF2-40B4-BE49-F238E27FC236}">
                <a16:creationId xmlns:a16="http://schemas.microsoft.com/office/drawing/2014/main" id="{C759B27C-8012-4036-9D9A-948274D4E757}"/>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6246" b="9484"/>
          <a:stretch/>
        </p:blipFill>
        <p:spPr>
          <a:xfrm>
            <a:off x="20" y="10"/>
            <a:ext cx="12191980" cy="6857990"/>
          </a:xfrm>
          <a:prstGeom prst="rect">
            <a:avLst/>
          </a:prstGeom>
        </p:spPr>
      </p:pic>
      <p:sp>
        <p:nvSpPr>
          <p:cNvPr id="72" name="Rectangle 71">
            <a:extLst>
              <a:ext uri="{FF2B5EF4-FFF2-40B4-BE49-F238E27FC236}">
                <a16:creationId xmlns:a16="http://schemas.microsoft.com/office/drawing/2014/main" id="{9DE10C47-AF4B-43D9-ACC0-A3FB23B11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02967" cy="3974353"/>
          </a:xfrm>
          <a:prstGeom prst="rect">
            <a:avLst/>
          </a:prstGeom>
          <a:gradFill>
            <a:gsLst>
              <a:gs pos="100000">
                <a:srgbClr val="000000">
                  <a:alpha val="0"/>
                </a:srgbClr>
              </a:gs>
              <a:gs pos="0">
                <a:schemeClr val="tx1"/>
              </a:gs>
              <a:gs pos="0">
                <a:srgbClr val="000000">
                  <a:alpha val="4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5169CD-5DC5-4C6F-BD4D-8D3E57953468}"/>
              </a:ext>
            </a:extLst>
          </p:cNvPr>
          <p:cNvSpPr>
            <a:spLocks noGrp="1"/>
          </p:cNvSpPr>
          <p:nvPr>
            <p:ph type="title"/>
          </p:nvPr>
        </p:nvSpPr>
        <p:spPr>
          <a:xfrm>
            <a:off x="1423916" y="414839"/>
            <a:ext cx="7178723" cy="1757082"/>
          </a:xfrm>
        </p:spPr>
        <p:txBody>
          <a:bodyPr vert="horz" lIns="91440" tIns="45720" rIns="91440" bIns="45720" rtlCol="0" anchor="b">
            <a:normAutofit/>
          </a:bodyPr>
          <a:lstStyle/>
          <a:p>
            <a:pPr algn="ctr"/>
            <a:r>
              <a:rPr lang="en-US" sz="5400" dirty="0">
                <a:solidFill>
                  <a:srgbClr val="FFFFFF"/>
                </a:solidFill>
              </a:rPr>
              <a:t>phobia</a:t>
            </a:r>
          </a:p>
        </p:txBody>
      </p:sp>
      <p:sp>
        <p:nvSpPr>
          <p:cNvPr id="3" name="Content Placeholder 2">
            <a:extLst>
              <a:ext uri="{FF2B5EF4-FFF2-40B4-BE49-F238E27FC236}">
                <a16:creationId xmlns:a16="http://schemas.microsoft.com/office/drawing/2014/main" id="{CEA62BAB-4AC2-4A3B-898F-E13633BCA536}"/>
              </a:ext>
            </a:extLst>
          </p:cNvPr>
          <p:cNvSpPr>
            <a:spLocks noGrp="1"/>
          </p:cNvSpPr>
          <p:nvPr>
            <p:ph idx="1"/>
          </p:nvPr>
        </p:nvSpPr>
        <p:spPr>
          <a:xfrm>
            <a:off x="2361990" y="2881216"/>
            <a:ext cx="5881728" cy="2341105"/>
          </a:xfrm>
        </p:spPr>
        <p:txBody>
          <a:bodyPr vert="horz" lIns="91440" tIns="45720" rIns="91440" bIns="45720" rtlCol="0" anchor="t">
            <a:noAutofit/>
          </a:bodyPr>
          <a:lstStyle/>
          <a:p>
            <a:pPr marL="0" indent="0" algn="ctr">
              <a:buNone/>
            </a:pPr>
            <a:r>
              <a:rPr lang="en-US" sz="2500" cap="all" spc="600" dirty="0">
                <a:solidFill>
                  <a:srgbClr val="FFFFFF"/>
                </a:solidFill>
              </a:rPr>
              <a:t>A specific fear of </a:t>
            </a:r>
          </a:p>
          <a:p>
            <a:pPr marL="0" indent="0" algn="ctr">
              <a:buNone/>
            </a:pPr>
            <a:r>
              <a:rPr lang="en-US" sz="2500" cap="all" spc="600" dirty="0">
                <a:solidFill>
                  <a:srgbClr val="FFFFFF"/>
                </a:solidFill>
              </a:rPr>
              <a:t>a certain object, situation, or activity.</a:t>
            </a:r>
          </a:p>
        </p:txBody>
      </p:sp>
      <p:sp>
        <p:nvSpPr>
          <p:cNvPr id="6" name="TextBox 5">
            <a:extLst>
              <a:ext uri="{FF2B5EF4-FFF2-40B4-BE49-F238E27FC236}">
                <a16:creationId xmlns:a16="http://schemas.microsoft.com/office/drawing/2014/main" id="{6143A674-43FC-4302-9648-F61112A61876}"/>
              </a:ext>
            </a:extLst>
          </p:cNvPr>
          <p:cNvSpPr txBox="1"/>
          <p:nvPr/>
        </p:nvSpPr>
        <p:spPr>
          <a:xfrm>
            <a:off x="9727864" y="6657945"/>
            <a:ext cx="246413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choosehelp.com/topics/anxiety/childhood-social-phobia">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811009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FB03654-F8D1-4066-85B5-5BA57499B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BF6D7C-EF32-4653-B353-1C276AC12530}"/>
              </a:ext>
            </a:extLst>
          </p:cNvPr>
          <p:cNvSpPr>
            <a:spLocks noGrp="1"/>
          </p:cNvSpPr>
          <p:nvPr>
            <p:ph type="title"/>
          </p:nvPr>
        </p:nvSpPr>
        <p:spPr>
          <a:xfrm>
            <a:off x="1073810" y="696226"/>
            <a:ext cx="8675712" cy="981892"/>
          </a:xfrm>
        </p:spPr>
        <p:txBody>
          <a:bodyPr>
            <a:normAutofit/>
          </a:bodyPr>
          <a:lstStyle/>
          <a:p>
            <a:r>
              <a:rPr lang="en-US" dirty="0"/>
              <a:t>social phobia</a:t>
            </a:r>
          </a:p>
        </p:txBody>
      </p:sp>
      <p:sp>
        <p:nvSpPr>
          <p:cNvPr id="15" name="Rectangle 14">
            <a:extLst>
              <a:ext uri="{FF2B5EF4-FFF2-40B4-BE49-F238E27FC236}">
                <a16:creationId xmlns:a16="http://schemas.microsoft.com/office/drawing/2014/main" id="{7615BC76-014D-4BD0-A843-994E2D759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0" y="1874829"/>
            <a:ext cx="12175432" cy="4114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39D2483B-7210-454A-B168-51DA3C1611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57372" y="-18787"/>
            <a:ext cx="1238945" cy="1919798"/>
            <a:chOff x="10357372" y="-18787"/>
            <a:chExt cx="1238945" cy="1919798"/>
          </a:xfrm>
        </p:grpSpPr>
        <p:sp>
          <p:nvSpPr>
            <p:cNvPr id="18" name="Freeform 57">
              <a:extLst>
                <a:ext uri="{FF2B5EF4-FFF2-40B4-BE49-F238E27FC236}">
                  <a16:creationId xmlns:a16="http://schemas.microsoft.com/office/drawing/2014/main" id="{F1142EB5-2791-4EAD-B4A2-43BECFBC5F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615372" y="140636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78">
              <a:extLst>
                <a:ext uri="{FF2B5EF4-FFF2-40B4-BE49-F238E27FC236}">
                  <a16:creationId xmlns:a16="http://schemas.microsoft.com/office/drawing/2014/main" id="{2C8870C2-1368-48B0-A8CF-BC33DF7656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1520" y="755028"/>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79">
              <a:extLst>
                <a:ext uri="{FF2B5EF4-FFF2-40B4-BE49-F238E27FC236}">
                  <a16:creationId xmlns:a16="http://schemas.microsoft.com/office/drawing/2014/main" id="{853F9E0D-F5F9-438C-B1DC-0AA3127C41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93892" y="986073"/>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80">
              <a:extLst>
                <a:ext uri="{FF2B5EF4-FFF2-40B4-BE49-F238E27FC236}">
                  <a16:creationId xmlns:a16="http://schemas.microsoft.com/office/drawing/2014/main" id="{B4E911B1-253E-4755-9AEC-BB1DAB8E21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8551" y="1223868"/>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83">
              <a:extLst>
                <a:ext uri="{FF2B5EF4-FFF2-40B4-BE49-F238E27FC236}">
                  <a16:creationId xmlns:a16="http://schemas.microsoft.com/office/drawing/2014/main" id="{2AF5DD4D-BF15-452D-937B-7F29FA3F2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1994" y="1699681"/>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84">
              <a:extLst>
                <a:ext uri="{FF2B5EF4-FFF2-40B4-BE49-F238E27FC236}">
                  <a16:creationId xmlns:a16="http://schemas.microsoft.com/office/drawing/2014/main" id="{5F821C6A-EDEE-4845-92EB-367AC60023A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63010" y="550442"/>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86">
              <a:extLst>
                <a:ext uri="{FF2B5EF4-FFF2-40B4-BE49-F238E27FC236}">
                  <a16:creationId xmlns:a16="http://schemas.microsoft.com/office/drawing/2014/main" id="{504AA4DA-748D-4CFF-891A-5C8861EC496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2979" y="204433"/>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89">
              <a:extLst>
                <a:ext uri="{FF2B5EF4-FFF2-40B4-BE49-F238E27FC236}">
                  <a16:creationId xmlns:a16="http://schemas.microsoft.com/office/drawing/2014/main" id="{7CC3A8FA-D5F6-4A96-9B55-4479C1717A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7782" y="1487330"/>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106">
              <a:extLst>
                <a:ext uri="{FF2B5EF4-FFF2-40B4-BE49-F238E27FC236}">
                  <a16:creationId xmlns:a16="http://schemas.microsoft.com/office/drawing/2014/main" id="{26E1DC3C-522F-46BF-9C95-475001763F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08678" y="59914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07">
              <a:extLst>
                <a:ext uri="{FF2B5EF4-FFF2-40B4-BE49-F238E27FC236}">
                  <a16:creationId xmlns:a16="http://schemas.microsoft.com/office/drawing/2014/main" id="{F7CDF92D-312E-42AB-960E-637D404934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20666" y="1240267"/>
              <a:ext cx="154193" cy="81603"/>
            </a:xfrm>
            <a:custGeom>
              <a:avLst/>
              <a:gdLst>
                <a:gd name="T0" fmla="*/ 31 w 47"/>
                <a:gd name="T1" fmla="*/ 0 h 27"/>
                <a:gd name="T2" fmla="*/ 17 w 47"/>
                <a:gd name="T3" fmla="*/ 23 h 27"/>
                <a:gd name="T4" fmla="*/ 31 w 47"/>
                <a:gd name="T5" fmla="*/ 0 h 27"/>
              </a:gdLst>
              <a:ahLst/>
              <a:cxnLst>
                <a:cxn ang="0">
                  <a:pos x="T0" y="T1"/>
                </a:cxn>
                <a:cxn ang="0">
                  <a:pos x="T2" y="T3"/>
                </a:cxn>
                <a:cxn ang="0">
                  <a:pos x="T4" y="T5"/>
                </a:cxn>
              </a:cxnLst>
              <a:rect l="0" t="0" r="r" b="b"/>
              <a:pathLst>
                <a:path w="47" h="27">
                  <a:moveTo>
                    <a:pt x="31" y="0"/>
                  </a:moveTo>
                  <a:cubicBezTo>
                    <a:pt x="47" y="10"/>
                    <a:pt x="32" y="27"/>
                    <a:pt x="17" y="23"/>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08">
              <a:extLst>
                <a:ext uri="{FF2B5EF4-FFF2-40B4-BE49-F238E27FC236}">
                  <a16:creationId xmlns:a16="http://schemas.microsoft.com/office/drawing/2014/main" id="{918FE320-F6B2-4BDB-95D8-DFD3B2B34F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06349" y="1208992"/>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09">
              <a:extLst>
                <a:ext uri="{FF2B5EF4-FFF2-40B4-BE49-F238E27FC236}">
                  <a16:creationId xmlns:a16="http://schemas.microsoft.com/office/drawing/2014/main" id="{B90769B0-46E9-4B76-96A9-A247A0DF3D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9546" y="1710317"/>
              <a:ext cx="154193" cy="84866"/>
            </a:xfrm>
            <a:custGeom>
              <a:avLst/>
              <a:gdLst>
                <a:gd name="T0" fmla="*/ 26 w 47"/>
                <a:gd name="T1" fmla="*/ 0 h 28"/>
                <a:gd name="T2" fmla="*/ 10 w 47"/>
                <a:gd name="T3" fmla="*/ 26 h 28"/>
                <a:gd name="T4" fmla="*/ 26 w 47"/>
                <a:gd name="T5" fmla="*/ 0 h 28"/>
              </a:gdLst>
              <a:ahLst/>
              <a:cxnLst>
                <a:cxn ang="0">
                  <a:pos x="T0" y="T1"/>
                </a:cxn>
                <a:cxn ang="0">
                  <a:pos x="T2" y="T3"/>
                </a:cxn>
                <a:cxn ang="0">
                  <a:pos x="T4" y="T5"/>
                </a:cxn>
              </a:cxnLst>
              <a:rect l="0" t="0" r="r" b="b"/>
              <a:pathLst>
                <a:path w="47" h="28">
                  <a:moveTo>
                    <a:pt x="26" y="0"/>
                  </a:moveTo>
                  <a:cubicBezTo>
                    <a:pt x="47" y="13"/>
                    <a:pt x="28" y="28"/>
                    <a:pt x="10" y="26"/>
                  </a:cubicBezTo>
                  <a:cubicBezTo>
                    <a:pt x="0" y="13"/>
                    <a:pt x="15" y="4"/>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10">
              <a:extLst>
                <a:ext uri="{FF2B5EF4-FFF2-40B4-BE49-F238E27FC236}">
                  <a16:creationId xmlns:a16="http://schemas.microsoft.com/office/drawing/2014/main" id="{C0CC5855-0620-41C7-AA4D-3D30E24551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6402" y="351312"/>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11">
              <a:extLst>
                <a:ext uri="{FF2B5EF4-FFF2-40B4-BE49-F238E27FC236}">
                  <a16:creationId xmlns:a16="http://schemas.microsoft.com/office/drawing/2014/main" id="{7A99B1F4-089E-4A1A-833C-0D0C8E770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7601" y="1438812"/>
              <a:ext cx="131153" cy="87315"/>
            </a:xfrm>
            <a:custGeom>
              <a:avLst/>
              <a:gdLst>
                <a:gd name="T0" fmla="*/ 24 w 40"/>
                <a:gd name="T1" fmla="*/ 0 h 29"/>
                <a:gd name="T2" fmla="*/ 20 w 40"/>
                <a:gd name="T3" fmla="*/ 25 h 29"/>
                <a:gd name="T4" fmla="*/ 24 w 40"/>
                <a:gd name="T5" fmla="*/ 0 h 29"/>
              </a:gdLst>
              <a:ahLst/>
              <a:cxnLst>
                <a:cxn ang="0">
                  <a:pos x="T0" y="T1"/>
                </a:cxn>
                <a:cxn ang="0">
                  <a:pos x="T2" y="T3"/>
                </a:cxn>
                <a:cxn ang="0">
                  <a:pos x="T4" y="T5"/>
                </a:cxn>
              </a:cxnLst>
              <a:rect l="0" t="0" r="r" b="b"/>
              <a:pathLst>
                <a:path w="40" h="29">
                  <a:moveTo>
                    <a:pt x="24" y="0"/>
                  </a:moveTo>
                  <a:cubicBezTo>
                    <a:pt x="40" y="1"/>
                    <a:pt x="35" y="29"/>
                    <a:pt x="20" y="25"/>
                  </a:cubicBezTo>
                  <a:cubicBezTo>
                    <a:pt x="0" y="19"/>
                    <a:pt x="5"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12">
              <a:extLst>
                <a:ext uri="{FF2B5EF4-FFF2-40B4-BE49-F238E27FC236}">
                  <a16:creationId xmlns:a16="http://schemas.microsoft.com/office/drawing/2014/main" id="{52C3D5C1-0862-4E4B-BAD8-C6244D0352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97104" y="920158"/>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22">
              <a:extLst>
                <a:ext uri="{FF2B5EF4-FFF2-40B4-BE49-F238E27FC236}">
                  <a16:creationId xmlns:a16="http://schemas.microsoft.com/office/drawing/2014/main" id="{5E020019-37DA-47B1-A859-25E2009F7C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52607" y="1741989"/>
              <a:ext cx="127608" cy="81603"/>
            </a:xfrm>
            <a:custGeom>
              <a:avLst/>
              <a:gdLst>
                <a:gd name="T0" fmla="*/ 24 w 39"/>
                <a:gd name="T1" fmla="*/ 0 h 27"/>
                <a:gd name="T2" fmla="*/ 20 w 39"/>
                <a:gd name="T3" fmla="*/ 26 h 27"/>
                <a:gd name="T4" fmla="*/ 24 w 39"/>
                <a:gd name="T5" fmla="*/ 0 h 27"/>
              </a:gdLst>
              <a:ahLst/>
              <a:cxnLst>
                <a:cxn ang="0">
                  <a:pos x="T0" y="T1"/>
                </a:cxn>
                <a:cxn ang="0">
                  <a:pos x="T2" y="T3"/>
                </a:cxn>
                <a:cxn ang="0">
                  <a:pos x="T4" y="T5"/>
                </a:cxn>
              </a:cxnLst>
              <a:rect l="0" t="0" r="r" b="b"/>
              <a:pathLst>
                <a:path w="39" h="27">
                  <a:moveTo>
                    <a:pt x="24" y="0"/>
                  </a:moveTo>
                  <a:cubicBezTo>
                    <a:pt x="39" y="3"/>
                    <a:pt x="36" y="27"/>
                    <a:pt x="20" y="26"/>
                  </a:cubicBezTo>
                  <a:cubicBezTo>
                    <a:pt x="0" y="19"/>
                    <a:pt x="4" y="3"/>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123">
              <a:extLst>
                <a:ext uri="{FF2B5EF4-FFF2-40B4-BE49-F238E27FC236}">
                  <a16:creationId xmlns:a16="http://schemas.microsoft.com/office/drawing/2014/main" id="{FC071985-7349-45B2-AD36-AB9014D81F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68114" y="205787"/>
              <a:ext cx="140901" cy="93843"/>
            </a:xfrm>
            <a:custGeom>
              <a:avLst/>
              <a:gdLst>
                <a:gd name="T0" fmla="*/ 26 w 43"/>
                <a:gd name="T1" fmla="*/ 3 h 31"/>
                <a:gd name="T2" fmla="*/ 40 w 43"/>
                <a:gd name="T3" fmla="*/ 23 h 31"/>
                <a:gd name="T4" fmla="*/ 26 w 43"/>
                <a:gd name="T5" fmla="*/ 3 h 31"/>
              </a:gdLst>
              <a:ahLst/>
              <a:cxnLst>
                <a:cxn ang="0">
                  <a:pos x="T0" y="T1"/>
                </a:cxn>
                <a:cxn ang="0">
                  <a:pos x="T2" y="T3"/>
                </a:cxn>
                <a:cxn ang="0">
                  <a:pos x="T4" y="T5"/>
                </a:cxn>
              </a:cxnLst>
              <a:rect l="0" t="0" r="r" b="b"/>
              <a:pathLst>
                <a:path w="43" h="31">
                  <a:moveTo>
                    <a:pt x="26" y="3"/>
                  </a:moveTo>
                  <a:cubicBezTo>
                    <a:pt x="35" y="0"/>
                    <a:pt x="43" y="17"/>
                    <a:pt x="40"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130">
              <a:extLst>
                <a:ext uri="{FF2B5EF4-FFF2-40B4-BE49-F238E27FC236}">
                  <a16:creationId xmlns:a16="http://schemas.microsoft.com/office/drawing/2014/main" id="{8A8374B4-6CAE-4B1D-8AD8-BBD71C66E4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41335" y="495036"/>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131">
              <a:extLst>
                <a:ext uri="{FF2B5EF4-FFF2-40B4-BE49-F238E27FC236}">
                  <a16:creationId xmlns:a16="http://schemas.microsoft.com/office/drawing/2014/main" id="{4F0392BB-C222-4B4A-B3F7-86E19539663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55153" y="1050023"/>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135">
              <a:extLst>
                <a:ext uri="{FF2B5EF4-FFF2-40B4-BE49-F238E27FC236}">
                  <a16:creationId xmlns:a16="http://schemas.microsoft.com/office/drawing/2014/main" id="{A602A52C-3AB9-4D97-AE2A-BB87DB6ACA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42492" y="820365"/>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141">
              <a:extLst>
                <a:ext uri="{FF2B5EF4-FFF2-40B4-BE49-F238E27FC236}">
                  <a16:creationId xmlns:a16="http://schemas.microsoft.com/office/drawing/2014/main" id="{B30A965C-348F-4CA1-882F-46F532A33B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881044" y="1422049"/>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77">
              <a:extLst>
                <a:ext uri="{FF2B5EF4-FFF2-40B4-BE49-F238E27FC236}">
                  <a16:creationId xmlns:a16="http://schemas.microsoft.com/office/drawing/2014/main" id="{3DB93D99-B20E-4CEF-A4B5-E355F2EF849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9747" y="19557"/>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121">
              <a:extLst>
                <a:ext uri="{FF2B5EF4-FFF2-40B4-BE49-F238E27FC236}">
                  <a16:creationId xmlns:a16="http://schemas.microsoft.com/office/drawing/2014/main" id="{59BF81A2-5680-4745-9838-B87F14A4EE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60727" y="5686"/>
              <a:ext cx="133812" cy="84866"/>
            </a:xfrm>
            <a:custGeom>
              <a:avLst/>
              <a:gdLst>
                <a:gd name="T0" fmla="*/ 26 w 41"/>
                <a:gd name="T1" fmla="*/ 0 h 28"/>
                <a:gd name="T2" fmla="*/ 38 w 41"/>
                <a:gd name="T3" fmla="*/ 19 h 28"/>
                <a:gd name="T4" fmla="*/ 26 w 41"/>
                <a:gd name="T5" fmla="*/ 0 h 28"/>
              </a:gdLst>
              <a:ahLst/>
              <a:cxnLst>
                <a:cxn ang="0">
                  <a:pos x="T0" y="T1"/>
                </a:cxn>
                <a:cxn ang="0">
                  <a:pos x="T2" y="T3"/>
                </a:cxn>
                <a:cxn ang="0">
                  <a:pos x="T4" y="T5"/>
                </a:cxn>
              </a:cxnLst>
              <a:rect l="0" t="0" r="r" b="b"/>
              <a:pathLst>
                <a:path w="41" h="28">
                  <a:moveTo>
                    <a:pt x="26" y="0"/>
                  </a:moveTo>
                  <a:cubicBezTo>
                    <a:pt x="33" y="0"/>
                    <a:pt x="41" y="10"/>
                    <a:pt x="38" y="19"/>
                  </a:cubicBezTo>
                  <a:cubicBezTo>
                    <a:pt x="16" y="28"/>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8">
              <a:extLst>
                <a:ext uri="{FF2B5EF4-FFF2-40B4-BE49-F238E27FC236}">
                  <a16:creationId xmlns:a16="http://schemas.microsoft.com/office/drawing/2014/main" id="{15D7F206-A93F-4CCC-B241-B733ECFCF9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22159" y="10719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87">
              <a:extLst>
                <a:ext uri="{FF2B5EF4-FFF2-40B4-BE49-F238E27FC236}">
                  <a16:creationId xmlns:a16="http://schemas.microsoft.com/office/drawing/2014/main" id="{88E77691-B7C1-4F5D-98EC-C5508CDFB6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86315" y="67225"/>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94">
              <a:extLst>
                <a:ext uri="{FF2B5EF4-FFF2-40B4-BE49-F238E27FC236}">
                  <a16:creationId xmlns:a16="http://schemas.microsoft.com/office/drawing/2014/main" id="{B15258A7-A882-4D79-B870-C92A57D6B6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39661" y="1306068"/>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97">
              <a:extLst>
                <a:ext uri="{FF2B5EF4-FFF2-40B4-BE49-F238E27FC236}">
                  <a16:creationId xmlns:a16="http://schemas.microsoft.com/office/drawing/2014/main" id="{CF3D5844-0132-49FA-BD1E-5263802F47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8751" y="1744954"/>
              <a:ext cx="190526" cy="121588"/>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101">
              <a:extLst>
                <a:ext uri="{FF2B5EF4-FFF2-40B4-BE49-F238E27FC236}">
                  <a16:creationId xmlns:a16="http://schemas.microsoft.com/office/drawing/2014/main" id="{A399F043-AB24-4109-800A-BD94939A400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47006" y="1478722"/>
              <a:ext cx="138242" cy="81603"/>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102">
              <a:extLst>
                <a:ext uri="{FF2B5EF4-FFF2-40B4-BE49-F238E27FC236}">
                  <a16:creationId xmlns:a16="http://schemas.microsoft.com/office/drawing/2014/main" id="{796159AE-3178-456B-B411-196E260E5E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7663" y="1109557"/>
              <a:ext cx="121406" cy="99554"/>
            </a:xfrm>
            <a:custGeom>
              <a:avLst/>
              <a:gdLst>
                <a:gd name="T0" fmla="*/ 21 w 37"/>
                <a:gd name="T1" fmla="*/ 0 h 33"/>
                <a:gd name="T2" fmla="*/ 19 w 37"/>
                <a:gd name="T3" fmla="*/ 23 h 33"/>
                <a:gd name="T4" fmla="*/ 21 w 37"/>
                <a:gd name="T5" fmla="*/ 0 h 33"/>
              </a:gdLst>
              <a:ahLst/>
              <a:cxnLst>
                <a:cxn ang="0">
                  <a:pos x="T0" y="T1"/>
                </a:cxn>
                <a:cxn ang="0">
                  <a:pos x="T2" y="T3"/>
                </a:cxn>
                <a:cxn ang="0">
                  <a:pos x="T4" y="T5"/>
                </a:cxn>
              </a:cxnLst>
              <a:rect l="0" t="0" r="r" b="b"/>
              <a:pathLst>
                <a:path w="37" h="33">
                  <a:moveTo>
                    <a:pt x="21" y="0"/>
                  </a:moveTo>
                  <a:cubicBezTo>
                    <a:pt x="37" y="0"/>
                    <a:pt x="29" y="33"/>
                    <a:pt x="19" y="23"/>
                  </a:cubicBezTo>
                  <a:cubicBezTo>
                    <a:pt x="0" y="30"/>
                    <a:pt x="3" y="0"/>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103">
              <a:extLst>
                <a:ext uri="{FF2B5EF4-FFF2-40B4-BE49-F238E27FC236}">
                  <a16:creationId xmlns:a16="http://schemas.microsoft.com/office/drawing/2014/main" id="{B0562100-3934-4A15-8C23-D55F111D9E0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5260" y="835870"/>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117">
              <a:extLst>
                <a:ext uri="{FF2B5EF4-FFF2-40B4-BE49-F238E27FC236}">
                  <a16:creationId xmlns:a16="http://schemas.microsoft.com/office/drawing/2014/main" id="{6DD7C928-63AE-4BCB-9843-570F9E04E9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47263" y="889298"/>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118">
              <a:extLst>
                <a:ext uri="{FF2B5EF4-FFF2-40B4-BE49-F238E27FC236}">
                  <a16:creationId xmlns:a16="http://schemas.microsoft.com/office/drawing/2014/main" id="{5AC011E4-1DCA-418C-8008-AE4E1E61D0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33783" y="221033"/>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119">
              <a:extLst>
                <a:ext uri="{FF2B5EF4-FFF2-40B4-BE49-F238E27FC236}">
                  <a16:creationId xmlns:a16="http://schemas.microsoft.com/office/drawing/2014/main" id="{5B2D3B89-E1F5-40D8-AEC0-8E7B2E67AE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414899" y="458514"/>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136">
              <a:extLst>
                <a:ext uri="{FF2B5EF4-FFF2-40B4-BE49-F238E27FC236}">
                  <a16:creationId xmlns:a16="http://schemas.microsoft.com/office/drawing/2014/main" id="{DBB111D7-2067-4503-A6F9-647407E181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42418" y="1263253"/>
              <a:ext cx="127608" cy="69362"/>
            </a:xfrm>
            <a:custGeom>
              <a:avLst/>
              <a:gdLst>
                <a:gd name="T0" fmla="*/ 21 w 39"/>
                <a:gd name="T1" fmla="*/ 0 h 23"/>
                <a:gd name="T2" fmla="*/ 22 w 39"/>
                <a:gd name="T3" fmla="*/ 23 h 23"/>
                <a:gd name="T4" fmla="*/ 21 w 39"/>
                <a:gd name="T5" fmla="*/ 0 h 23"/>
              </a:gdLst>
              <a:ahLst/>
              <a:cxnLst>
                <a:cxn ang="0">
                  <a:pos x="T0" y="T1"/>
                </a:cxn>
                <a:cxn ang="0">
                  <a:pos x="T2" y="T3"/>
                </a:cxn>
                <a:cxn ang="0">
                  <a:pos x="T4" y="T5"/>
                </a:cxn>
              </a:cxnLst>
              <a:rect l="0" t="0" r="r" b="b"/>
              <a:pathLst>
                <a:path w="39" h="23">
                  <a:moveTo>
                    <a:pt x="21" y="0"/>
                  </a:moveTo>
                  <a:cubicBezTo>
                    <a:pt x="37" y="0"/>
                    <a:pt x="39" y="22"/>
                    <a:pt x="22" y="23"/>
                  </a:cubicBezTo>
                  <a:cubicBezTo>
                    <a:pt x="7" y="22"/>
                    <a:pt x="0" y="5"/>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137">
              <a:extLst>
                <a:ext uri="{FF2B5EF4-FFF2-40B4-BE49-F238E27FC236}">
                  <a16:creationId xmlns:a16="http://schemas.microsoft.com/office/drawing/2014/main" id="{20B3ED41-DE4C-4CE7-A8DE-B4ED03137D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57923" y="1656413"/>
              <a:ext cx="127608" cy="93843"/>
            </a:xfrm>
            <a:custGeom>
              <a:avLst/>
              <a:gdLst>
                <a:gd name="T0" fmla="*/ 23 w 39"/>
                <a:gd name="T1" fmla="*/ 0 h 31"/>
                <a:gd name="T2" fmla="*/ 17 w 39"/>
                <a:gd name="T3" fmla="*/ 26 h 31"/>
                <a:gd name="T4" fmla="*/ 23 w 39"/>
                <a:gd name="T5" fmla="*/ 0 h 31"/>
              </a:gdLst>
              <a:ahLst/>
              <a:cxnLst>
                <a:cxn ang="0">
                  <a:pos x="T0" y="T1"/>
                </a:cxn>
                <a:cxn ang="0">
                  <a:pos x="T2" y="T3"/>
                </a:cxn>
                <a:cxn ang="0">
                  <a:pos x="T4" y="T5"/>
                </a:cxn>
              </a:cxnLst>
              <a:rect l="0" t="0" r="r" b="b"/>
              <a:pathLst>
                <a:path w="39" h="31">
                  <a:moveTo>
                    <a:pt x="23" y="0"/>
                  </a:moveTo>
                  <a:cubicBezTo>
                    <a:pt x="39" y="3"/>
                    <a:pt x="39" y="31"/>
                    <a:pt x="17" y="26"/>
                  </a:cubicBezTo>
                  <a:cubicBezTo>
                    <a:pt x="0" y="6"/>
                    <a:pt x="15" y="5"/>
                    <a:pt x="23"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139">
              <a:extLst>
                <a:ext uri="{FF2B5EF4-FFF2-40B4-BE49-F238E27FC236}">
                  <a16:creationId xmlns:a16="http://schemas.microsoft.com/office/drawing/2014/main" id="{F4EE6DAD-6518-47B6-A04F-484A1626769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61863" y="321142"/>
              <a:ext cx="131153" cy="87315"/>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143">
              <a:extLst>
                <a:ext uri="{FF2B5EF4-FFF2-40B4-BE49-F238E27FC236}">
                  <a16:creationId xmlns:a16="http://schemas.microsoft.com/office/drawing/2014/main" id="{B6867974-B4C0-48AA-A205-B435998B74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72041" y="1015660"/>
              <a:ext cx="121406" cy="78339"/>
            </a:xfrm>
            <a:custGeom>
              <a:avLst/>
              <a:gdLst>
                <a:gd name="T0" fmla="*/ 21 w 37"/>
                <a:gd name="T1" fmla="*/ 0 h 26"/>
                <a:gd name="T2" fmla="*/ 22 w 37"/>
                <a:gd name="T3" fmla="*/ 26 h 26"/>
                <a:gd name="T4" fmla="*/ 21 w 37"/>
                <a:gd name="T5" fmla="*/ 0 h 26"/>
              </a:gdLst>
              <a:ahLst/>
              <a:cxnLst>
                <a:cxn ang="0">
                  <a:pos x="T0" y="T1"/>
                </a:cxn>
                <a:cxn ang="0">
                  <a:pos x="T2" y="T3"/>
                </a:cxn>
                <a:cxn ang="0">
                  <a:pos x="T4" y="T5"/>
                </a:cxn>
              </a:cxnLst>
              <a:rect l="0" t="0" r="r" b="b"/>
              <a:pathLst>
                <a:path w="37" h="26">
                  <a:moveTo>
                    <a:pt x="21" y="0"/>
                  </a:moveTo>
                  <a:cubicBezTo>
                    <a:pt x="32" y="2"/>
                    <a:pt x="37" y="23"/>
                    <a:pt x="22" y="26"/>
                  </a:cubicBezTo>
                  <a:cubicBezTo>
                    <a:pt x="3" y="26"/>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144">
              <a:extLst>
                <a:ext uri="{FF2B5EF4-FFF2-40B4-BE49-F238E27FC236}">
                  <a16:creationId xmlns:a16="http://schemas.microsoft.com/office/drawing/2014/main" id="{21F27A0E-A6C1-4AFE-8CBA-28E4FE70BC1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88371" y="790064"/>
              <a:ext cx="141786" cy="90579"/>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145">
              <a:extLst>
                <a:ext uri="{FF2B5EF4-FFF2-40B4-BE49-F238E27FC236}">
                  <a16:creationId xmlns:a16="http://schemas.microsoft.com/office/drawing/2014/main" id="{AAA114B9-98D7-4840-8602-457F0741B7A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92441" y="602066"/>
              <a:ext cx="121406" cy="66913"/>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8">
              <a:extLst>
                <a:ext uri="{FF2B5EF4-FFF2-40B4-BE49-F238E27FC236}">
                  <a16:creationId xmlns:a16="http://schemas.microsoft.com/office/drawing/2014/main" id="{4E9E63DF-694C-4693-8D8B-0275BB744D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56151" y="131093"/>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9" name="Freeform 113">
            <a:extLst>
              <a:ext uri="{FF2B5EF4-FFF2-40B4-BE49-F238E27FC236}">
                <a16:creationId xmlns:a16="http://schemas.microsoft.com/office/drawing/2014/main" id="{B1A3BF1A-EF96-468A-B04F-AFDF6621D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0429612" y="2010881"/>
            <a:ext cx="9748" cy="8977"/>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Content Placeholder 9">
            <a:extLst>
              <a:ext uri="{FF2B5EF4-FFF2-40B4-BE49-F238E27FC236}">
                <a16:creationId xmlns:a16="http://schemas.microsoft.com/office/drawing/2014/main" id="{021AE629-84C7-4DAA-9CF9-BF29C1822CC8}"/>
              </a:ext>
            </a:extLst>
          </p:cNvPr>
          <p:cNvSpPr>
            <a:spLocks noGrp="1"/>
          </p:cNvSpPr>
          <p:nvPr>
            <p:ph idx="1"/>
          </p:nvPr>
        </p:nvSpPr>
        <p:spPr>
          <a:xfrm>
            <a:off x="1086357" y="2342775"/>
            <a:ext cx="5009643" cy="3197413"/>
          </a:xfrm>
        </p:spPr>
        <p:txBody>
          <a:bodyPr>
            <a:normAutofit/>
          </a:bodyPr>
          <a:lstStyle/>
          <a:p>
            <a:pPr marL="0" indent="0">
              <a:buNone/>
            </a:pPr>
            <a:r>
              <a:rPr lang="en-US" sz="2500" dirty="0"/>
              <a:t>Extreme shyness around people or discomfort in social situations.</a:t>
            </a:r>
          </a:p>
        </p:txBody>
      </p:sp>
      <p:grpSp>
        <p:nvGrpSpPr>
          <p:cNvPr id="61" name="Group 60">
            <a:extLst>
              <a:ext uri="{FF2B5EF4-FFF2-40B4-BE49-F238E27FC236}">
                <a16:creationId xmlns:a16="http://schemas.microsoft.com/office/drawing/2014/main" id="{AC1582F5-FF93-46BF-A92F-D4490D6538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72524" y="5987703"/>
            <a:ext cx="1274531" cy="932361"/>
            <a:chOff x="10372524" y="5987703"/>
            <a:chExt cx="1274531" cy="932361"/>
          </a:xfrm>
        </p:grpSpPr>
        <p:sp>
          <p:nvSpPr>
            <p:cNvPr id="62" name="Freeform 82">
              <a:extLst>
                <a:ext uri="{FF2B5EF4-FFF2-40B4-BE49-F238E27FC236}">
                  <a16:creationId xmlns:a16="http://schemas.microsoft.com/office/drawing/2014/main" id="{EDA30C63-7387-41DF-A6B0-5E3B1AF60C2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94161" y="6018941"/>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70">
              <a:extLst>
                <a:ext uri="{FF2B5EF4-FFF2-40B4-BE49-F238E27FC236}">
                  <a16:creationId xmlns:a16="http://schemas.microsoft.com/office/drawing/2014/main" id="{0F9349DE-8C14-4D6E-B1C2-4750F704C0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3533" y="6280908"/>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85">
              <a:extLst>
                <a:ext uri="{FF2B5EF4-FFF2-40B4-BE49-F238E27FC236}">
                  <a16:creationId xmlns:a16="http://schemas.microsoft.com/office/drawing/2014/main" id="{0093B34B-1559-4D7A-90CF-114125FD62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20975" y="6503581"/>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87">
              <a:extLst>
                <a:ext uri="{FF2B5EF4-FFF2-40B4-BE49-F238E27FC236}">
                  <a16:creationId xmlns:a16="http://schemas.microsoft.com/office/drawing/2014/main" id="{F32E37EB-F93F-4ACA-8EC5-8313085014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22215" y="6733978"/>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94">
              <a:extLst>
                <a:ext uri="{FF2B5EF4-FFF2-40B4-BE49-F238E27FC236}">
                  <a16:creationId xmlns:a16="http://schemas.microsoft.com/office/drawing/2014/main" id="{6486B439-14A8-40F4-BD01-2647D4752F0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06680" y="6716732"/>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118">
              <a:extLst>
                <a:ext uri="{FF2B5EF4-FFF2-40B4-BE49-F238E27FC236}">
                  <a16:creationId xmlns:a16="http://schemas.microsoft.com/office/drawing/2014/main" id="{3EA0483A-6030-445C-9A9E-FC8847FD44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203570" y="6600503"/>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119">
              <a:extLst>
                <a:ext uri="{FF2B5EF4-FFF2-40B4-BE49-F238E27FC236}">
                  <a16:creationId xmlns:a16="http://schemas.microsoft.com/office/drawing/2014/main" id="{54E9F49B-F300-4A14-B0F3-36A75B1713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89260" y="6415578"/>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139">
              <a:extLst>
                <a:ext uri="{FF2B5EF4-FFF2-40B4-BE49-F238E27FC236}">
                  <a16:creationId xmlns:a16="http://schemas.microsoft.com/office/drawing/2014/main" id="{293DA61B-9566-467E-A357-E86CD8E7E23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04088" y="6551279"/>
              <a:ext cx="131153" cy="87315"/>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144">
              <a:extLst>
                <a:ext uri="{FF2B5EF4-FFF2-40B4-BE49-F238E27FC236}">
                  <a16:creationId xmlns:a16="http://schemas.microsoft.com/office/drawing/2014/main" id="{A1A7223C-6F2C-487D-A45A-6EBBD051A5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641775" y="6182738"/>
              <a:ext cx="141786" cy="90579"/>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145">
              <a:extLst>
                <a:ext uri="{FF2B5EF4-FFF2-40B4-BE49-F238E27FC236}">
                  <a16:creationId xmlns:a16="http://schemas.microsoft.com/office/drawing/2014/main" id="{DC4DE17D-AC51-4C89-AC1A-016A928A10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883257" y="6290757"/>
              <a:ext cx="121406" cy="66913"/>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8">
              <a:extLst>
                <a:ext uri="{FF2B5EF4-FFF2-40B4-BE49-F238E27FC236}">
                  <a16:creationId xmlns:a16="http://schemas.microsoft.com/office/drawing/2014/main" id="{95D0E198-D3C3-4790-881E-4DF6C9D7FD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0909800" y="6752465"/>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51">
              <a:extLst>
                <a:ext uri="{FF2B5EF4-FFF2-40B4-BE49-F238E27FC236}">
                  <a16:creationId xmlns:a16="http://schemas.microsoft.com/office/drawing/2014/main" id="{E9952623-7C81-47CA-85D8-C872DE84E4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1219682" y="61960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F90AA42C-D724-4AD8-81F3-CDFC420635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53319" y="6028606"/>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84">
              <a:extLst>
                <a:ext uri="{FF2B5EF4-FFF2-40B4-BE49-F238E27FC236}">
                  <a16:creationId xmlns:a16="http://schemas.microsoft.com/office/drawing/2014/main" id="{CAB3A278-E8E7-4070-B30A-31B5DE9805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1487085" y="6029984"/>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86">
              <a:extLst>
                <a:ext uri="{FF2B5EF4-FFF2-40B4-BE49-F238E27FC236}">
                  <a16:creationId xmlns:a16="http://schemas.microsoft.com/office/drawing/2014/main" id="{910FC82B-A4C1-428C-A576-79B5F6D189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918273" y="6040831"/>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106">
              <a:extLst>
                <a:ext uri="{FF2B5EF4-FFF2-40B4-BE49-F238E27FC236}">
                  <a16:creationId xmlns:a16="http://schemas.microsoft.com/office/drawing/2014/main" id="{B9CB6255-5C91-4496-B0AE-529737BC535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53729" y="628141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110">
              <a:extLst>
                <a:ext uri="{FF2B5EF4-FFF2-40B4-BE49-F238E27FC236}">
                  <a16:creationId xmlns:a16="http://schemas.microsoft.com/office/drawing/2014/main" id="{A58DBA3F-B3E2-4AD9-A93C-FDF997582E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83094" y="6512109"/>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123">
              <a:extLst>
                <a:ext uri="{FF2B5EF4-FFF2-40B4-BE49-F238E27FC236}">
                  <a16:creationId xmlns:a16="http://schemas.microsoft.com/office/drawing/2014/main" id="{AE100164-158F-422B-8A80-DFF4E0E06E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1803" y="6599947"/>
              <a:ext cx="140901" cy="93843"/>
            </a:xfrm>
            <a:custGeom>
              <a:avLst/>
              <a:gdLst>
                <a:gd name="T0" fmla="*/ 26 w 43"/>
                <a:gd name="T1" fmla="*/ 3 h 31"/>
                <a:gd name="T2" fmla="*/ 40 w 43"/>
                <a:gd name="T3" fmla="*/ 23 h 31"/>
                <a:gd name="T4" fmla="*/ 26 w 43"/>
                <a:gd name="T5" fmla="*/ 3 h 31"/>
              </a:gdLst>
              <a:ahLst/>
              <a:cxnLst>
                <a:cxn ang="0">
                  <a:pos x="T0" y="T1"/>
                </a:cxn>
                <a:cxn ang="0">
                  <a:pos x="T2" y="T3"/>
                </a:cxn>
                <a:cxn ang="0">
                  <a:pos x="T4" y="T5"/>
                </a:cxn>
              </a:cxnLst>
              <a:rect l="0" t="0" r="r" b="b"/>
              <a:pathLst>
                <a:path w="43" h="31">
                  <a:moveTo>
                    <a:pt x="26" y="3"/>
                  </a:moveTo>
                  <a:cubicBezTo>
                    <a:pt x="35" y="0"/>
                    <a:pt x="43" y="17"/>
                    <a:pt x="40"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130">
              <a:extLst>
                <a:ext uri="{FF2B5EF4-FFF2-40B4-BE49-F238E27FC236}">
                  <a16:creationId xmlns:a16="http://schemas.microsoft.com/office/drawing/2014/main" id="{1A0EF69A-22C3-4FF9-B6DD-55C6DAC3B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598032" y="6383097"/>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141">
              <a:extLst>
                <a:ext uri="{FF2B5EF4-FFF2-40B4-BE49-F238E27FC236}">
                  <a16:creationId xmlns:a16="http://schemas.microsoft.com/office/drawing/2014/main" id="{3963C700-CFE8-4ED2-8E1E-1139AC305D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56888" y="6756491"/>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99">
              <a:extLst>
                <a:ext uri="{FF2B5EF4-FFF2-40B4-BE49-F238E27FC236}">
                  <a16:creationId xmlns:a16="http://schemas.microsoft.com/office/drawing/2014/main" id="{86FC694B-4A70-4160-A64D-DA282DE95B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619290" y="6036794"/>
              <a:ext cx="219770" cy="121588"/>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8">
              <a:extLst>
                <a:ext uri="{FF2B5EF4-FFF2-40B4-BE49-F238E27FC236}">
                  <a16:creationId xmlns:a16="http://schemas.microsoft.com/office/drawing/2014/main" id="{2A55A10A-49CA-42B6-84C9-8A1A1596D7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200000">
              <a:off x="10368502" y="675929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5" name="Content Placeholder 4" descr="A picture containing text&#10;&#10;Description automatically generated">
            <a:extLst>
              <a:ext uri="{FF2B5EF4-FFF2-40B4-BE49-F238E27FC236}">
                <a16:creationId xmlns:a16="http://schemas.microsoft.com/office/drawing/2014/main" id="{B75A0A63-A0A3-4378-BB2D-F2E47900E65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55" r="20668" b="-1"/>
          <a:stretch/>
        </p:blipFill>
        <p:spPr>
          <a:xfrm>
            <a:off x="6586071" y="1879643"/>
            <a:ext cx="5613519" cy="4109986"/>
          </a:xfrm>
          <a:prstGeom prst="rect">
            <a:avLst/>
          </a:prstGeom>
        </p:spPr>
      </p:pic>
      <p:sp>
        <p:nvSpPr>
          <p:cNvPr id="6" name="TextBox 5">
            <a:extLst>
              <a:ext uri="{FF2B5EF4-FFF2-40B4-BE49-F238E27FC236}">
                <a16:creationId xmlns:a16="http://schemas.microsoft.com/office/drawing/2014/main" id="{6BFC250E-E61D-4294-8418-1DAB48F01387}"/>
              </a:ext>
            </a:extLst>
          </p:cNvPr>
          <p:cNvSpPr txBox="1"/>
          <p:nvPr/>
        </p:nvSpPr>
        <p:spPr>
          <a:xfrm>
            <a:off x="9408441" y="5789574"/>
            <a:ext cx="279114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noonpost.com/content/16640">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822152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1AC88F6-55CB-496B-8AD8-9ABD2E6E3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F53D3C3-F24F-4317-98B6-A05ECD304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 y="1713"/>
            <a:ext cx="5289354" cy="68661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walking down a street&#10;&#10;Description automatically generated with low confidence">
            <a:extLst>
              <a:ext uri="{FF2B5EF4-FFF2-40B4-BE49-F238E27FC236}">
                <a16:creationId xmlns:a16="http://schemas.microsoft.com/office/drawing/2014/main" id="{9AF81AEF-06C4-40E0-9007-5E2C0F6DFE7A}"/>
              </a:ext>
            </a:extLst>
          </p:cNvPr>
          <p:cNvPicPr>
            <a:picLocks noChangeAspect="1"/>
          </p:cNvPicPr>
          <p:nvPr/>
        </p:nvPicPr>
        <p:blipFill rotWithShape="1">
          <a:blip r:embed="rId2">
            <a:alphaModFix amt="6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297" r="33296" b="-1"/>
          <a:stretch/>
        </p:blipFill>
        <p:spPr>
          <a:xfrm>
            <a:off x="-1" y="1"/>
            <a:ext cx="5295331" cy="6875834"/>
          </a:xfrm>
          <a:prstGeom prst="rect">
            <a:avLst/>
          </a:prstGeom>
        </p:spPr>
      </p:pic>
      <p:sp>
        <p:nvSpPr>
          <p:cNvPr id="2" name="Title 1">
            <a:extLst>
              <a:ext uri="{FF2B5EF4-FFF2-40B4-BE49-F238E27FC236}">
                <a16:creationId xmlns:a16="http://schemas.microsoft.com/office/drawing/2014/main" id="{2B0BE1BC-3005-4B08-92FD-ABC67B75B901}"/>
              </a:ext>
            </a:extLst>
          </p:cNvPr>
          <p:cNvSpPr>
            <a:spLocks noGrp="1"/>
          </p:cNvSpPr>
          <p:nvPr>
            <p:ph type="title"/>
          </p:nvPr>
        </p:nvSpPr>
        <p:spPr>
          <a:xfrm>
            <a:off x="591674" y="1395699"/>
            <a:ext cx="4223965" cy="4111831"/>
          </a:xfrm>
        </p:spPr>
        <p:txBody>
          <a:bodyPr>
            <a:normAutofit/>
          </a:bodyPr>
          <a:lstStyle/>
          <a:p>
            <a:pPr algn="ctr"/>
            <a:r>
              <a:rPr lang="en-US">
                <a:solidFill>
                  <a:srgbClr val="FFFFFF"/>
                </a:solidFill>
              </a:rPr>
              <a:t>Agoraphobia</a:t>
            </a:r>
          </a:p>
        </p:txBody>
      </p:sp>
      <p:sp>
        <p:nvSpPr>
          <p:cNvPr id="3" name="Content Placeholder 2">
            <a:extLst>
              <a:ext uri="{FF2B5EF4-FFF2-40B4-BE49-F238E27FC236}">
                <a16:creationId xmlns:a16="http://schemas.microsoft.com/office/drawing/2014/main" id="{59AAC0EA-2FEF-4C5C-9312-42088A3E29C9}"/>
              </a:ext>
            </a:extLst>
          </p:cNvPr>
          <p:cNvSpPr>
            <a:spLocks noGrp="1"/>
          </p:cNvSpPr>
          <p:nvPr>
            <p:ph idx="1"/>
          </p:nvPr>
        </p:nvSpPr>
        <p:spPr>
          <a:xfrm>
            <a:off x="6096000" y="876300"/>
            <a:ext cx="5219700" cy="5105400"/>
          </a:xfrm>
        </p:spPr>
        <p:txBody>
          <a:bodyPr>
            <a:normAutofit/>
          </a:bodyPr>
          <a:lstStyle/>
          <a:p>
            <a:pPr marL="0" indent="0">
              <a:buNone/>
            </a:pPr>
            <a:r>
              <a:rPr lang="en-US" sz="2500" dirty="0"/>
              <a:t>Anxiety about being in places or situations from which escape might be difficult or embarrassing, or in which help may not be available</a:t>
            </a:r>
          </a:p>
        </p:txBody>
      </p:sp>
      <p:sp>
        <p:nvSpPr>
          <p:cNvPr id="6" name="TextBox 5">
            <a:extLst>
              <a:ext uri="{FF2B5EF4-FFF2-40B4-BE49-F238E27FC236}">
                <a16:creationId xmlns:a16="http://schemas.microsoft.com/office/drawing/2014/main" id="{3E2BC6CB-4821-4344-94D5-3C243BEB5242}"/>
              </a:ext>
            </a:extLst>
          </p:cNvPr>
          <p:cNvSpPr txBox="1"/>
          <p:nvPr/>
        </p:nvSpPr>
        <p:spPr>
          <a:xfrm>
            <a:off x="2504181" y="6675780"/>
            <a:ext cx="279114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vervial/6326823480">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2856526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1AC88F6-55CB-496B-8AD8-9ABD2E6E3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69239DF-EAA4-47C3-B4E3-79C6BCB24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3" y="5267"/>
            <a:ext cx="6635041" cy="6847466"/>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9DE65F-B382-47B9-B591-C3573917D75A}"/>
              </a:ext>
            </a:extLst>
          </p:cNvPr>
          <p:cNvSpPr>
            <a:spLocks noGrp="1"/>
          </p:cNvSpPr>
          <p:nvPr>
            <p:ph type="title"/>
          </p:nvPr>
        </p:nvSpPr>
        <p:spPr>
          <a:xfrm>
            <a:off x="803932" y="571500"/>
            <a:ext cx="5110909" cy="1691969"/>
          </a:xfrm>
        </p:spPr>
        <p:txBody>
          <a:bodyPr>
            <a:normAutofit/>
          </a:bodyPr>
          <a:lstStyle/>
          <a:p>
            <a:pPr algn="ctr"/>
            <a:r>
              <a:rPr lang="en-US" sz="3700"/>
              <a:t>Obsessive Compulsive Disorder (OCD)</a:t>
            </a:r>
          </a:p>
        </p:txBody>
      </p:sp>
      <p:sp>
        <p:nvSpPr>
          <p:cNvPr id="3" name="Content Placeholder 2">
            <a:extLst>
              <a:ext uri="{FF2B5EF4-FFF2-40B4-BE49-F238E27FC236}">
                <a16:creationId xmlns:a16="http://schemas.microsoft.com/office/drawing/2014/main" id="{8D4324FE-6D9F-4137-8044-E47FFF475A72}"/>
              </a:ext>
            </a:extLst>
          </p:cNvPr>
          <p:cNvSpPr>
            <a:spLocks noGrp="1"/>
          </p:cNvSpPr>
          <p:nvPr>
            <p:ph idx="1"/>
          </p:nvPr>
        </p:nvSpPr>
        <p:spPr>
          <a:xfrm>
            <a:off x="367907" y="2415379"/>
            <a:ext cx="5910020" cy="4546253"/>
          </a:xfrm>
        </p:spPr>
        <p:txBody>
          <a:bodyPr>
            <a:noAutofit/>
          </a:bodyPr>
          <a:lstStyle/>
          <a:p>
            <a:pPr marL="0" indent="0">
              <a:buNone/>
            </a:pPr>
            <a:r>
              <a:rPr lang="en-US" sz="2200" dirty="0"/>
              <a:t>A psychological disorder that is diagnosed when an individual continuously experiences distressing or frightening thoughts, and engages in obsessions (repetitive thoughts) or compulsions (repetitive behaviors) in an attempt to calm these thoughts</a:t>
            </a:r>
          </a:p>
        </p:txBody>
      </p:sp>
      <p:pic>
        <p:nvPicPr>
          <p:cNvPr id="5" name="Picture 4">
            <a:extLst>
              <a:ext uri="{FF2B5EF4-FFF2-40B4-BE49-F238E27FC236}">
                <a16:creationId xmlns:a16="http://schemas.microsoft.com/office/drawing/2014/main" id="{07E1C68D-8DE8-4464-B62F-0A71283E369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983" r="25099"/>
          <a:stretch/>
        </p:blipFill>
        <p:spPr>
          <a:xfrm>
            <a:off x="6645834" y="1"/>
            <a:ext cx="5546166" cy="6866192"/>
          </a:xfrm>
          <a:prstGeom prst="rect">
            <a:avLst/>
          </a:prstGeom>
        </p:spPr>
      </p:pic>
      <p:grpSp>
        <p:nvGrpSpPr>
          <p:cNvPr id="15" name="Group 14">
            <a:extLst>
              <a:ext uri="{FF2B5EF4-FFF2-40B4-BE49-F238E27FC236}">
                <a16:creationId xmlns:a16="http://schemas.microsoft.com/office/drawing/2014/main" id="{3389B237-4CAB-4403-A95C-C04D71F4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45458" y="-31769"/>
            <a:ext cx="510538" cy="6804779"/>
            <a:chOff x="11445458" y="-31769"/>
            <a:chExt cx="510538" cy="6804779"/>
          </a:xfrm>
        </p:grpSpPr>
        <p:sp>
          <p:nvSpPr>
            <p:cNvPr id="16" name="Freeform 8">
              <a:extLst>
                <a:ext uri="{FF2B5EF4-FFF2-40B4-BE49-F238E27FC236}">
                  <a16:creationId xmlns:a16="http://schemas.microsoft.com/office/drawing/2014/main" id="{57652216-AF47-4D6B-A81B-2DC28B6255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7521" y="6663369"/>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3">
              <a:extLst>
                <a:ext uri="{FF2B5EF4-FFF2-40B4-BE49-F238E27FC236}">
                  <a16:creationId xmlns:a16="http://schemas.microsoft.com/office/drawing/2014/main" id="{0E53B701-E5D9-4269-97AD-69F3087D28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8634" y="742112"/>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51">
              <a:extLst>
                <a:ext uri="{FF2B5EF4-FFF2-40B4-BE49-F238E27FC236}">
                  <a16:creationId xmlns:a16="http://schemas.microsoft.com/office/drawing/2014/main" id="{53F3EB0D-ADA8-4F65-9811-0A990FE6BE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806592" y="959823"/>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53">
              <a:extLst>
                <a:ext uri="{FF2B5EF4-FFF2-40B4-BE49-F238E27FC236}">
                  <a16:creationId xmlns:a16="http://schemas.microsoft.com/office/drawing/2014/main" id="{7FC10137-17E1-4C6D-B7A2-CD86B7C148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678" y="1198596"/>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54">
              <a:extLst>
                <a:ext uri="{FF2B5EF4-FFF2-40B4-BE49-F238E27FC236}">
                  <a16:creationId xmlns:a16="http://schemas.microsoft.com/office/drawing/2014/main" id="{983715DD-6794-4B57-8585-E0EFF671E7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8560" y="447364"/>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55">
              <a:extLst>
                <a:ext uri="{FF2B5EF4-FFF2-40B4-BE49-F238E27FC236}">
                  <a16:creationId xmlns:a16="http://schemas.microsoft.com/office/drawing/2014/main" id="{6B8B9805-E14F-4943-B15E-48460BFD60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538" y="1408197"/>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56">
              <a:extLst>
                <a:ext uri="{FF2B5EF4-FFF2-40B4-BE49-F238E27FC236}">
                  <a16:creationId xmlns:a16="http://schemas.microsoft.com/office/drawing/2014/main" id="{112C42C6-34DE-404D-B18A-8E94E76A3C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234" y="2238233"/>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57">
              <a:extLst>
                <a:ext uri="{FF2B5EF4-FFF2-40B4-BE49-F238E27FC236}">
                  <a16:creationId xmlns:a16="http://schemas.microsoft.com/office/drawing/2014/main" id="{105114E3-B528-44FB-AD64-31F7940A69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80687" y="1617942"/>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59">
              <a:extLst>
                <a:ext uri="{FF2B5EF4-FFF2-40B4-BE49-F238E27FC236}">
                  <a16:creationId xmlns:a16="http://schemas.microsoft.com/office/drawing/2014/main" id="{66162961-2E66-4F1D-AD08-A09C28C5E0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0137" y="200295"/>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60">
              <a:extLst>
                <a:ext uri="{FF2B5EF4-FFF2-40B4-BE49-F238E27FC236}">
                  <a16:creationId xmlns:a16="http://schemas.microsoft.com/office/drawing/2014/main" id="{7DF10D80-7F03-41B7-BF83-7086CFB705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5368" y="1847736"/>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61">
              <a:extLst>
                <a:ext uri="{FF2B5EF4-FFF2-40B4-BE49-F238E27FC236}">
                  <a16:creationId xmlns:a16="http://schemas.microsoft.com/office/drawing/2014/main" id="{60E5BEF8-88A7-4088-8382-FC596B16B9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4067" y="-12868"/>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78">
              <a:extLst>
                <a:ext uri="{FF2B5EF4-FFF2-40B4-BE49-F238E27FC236}">
                  <a16:creationId xmlns:a16="http://schemas.microsoft.com/office/drawing/2014/main" id="{4850C240-229E-44CC-9B0C-7C70B85241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0903" y="665835"/>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79">
              <a:extLst>
                <a:ext uri="{FF2B5EF4-FFF2-40B4-BE49-F238E27FC236}">
                  <a16:creationId xmlns:a16="http://schemas.microsoft.com/office/drawing/2014/main" id="{0C20C1F3-97C9-485A-BBF1-F712C6FDD9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53275" y="896880"/>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80">
              <a:extLst>
                <a:ext uri="{FF2B5EF4-FFF2-40B4-BE49-F238E27FC236}">
                  <a16:creationId xmlns:a16="http://schemas.microsoft.com/office/drawing/2014/main" id="{5FB7F486-D669-4315-848B-079715C0A6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7934" y="1134675"/>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81">
              <a:extLst>
                <a:ext uri="{FF2B5EF4-FFF2-40B4-BE49-F238E27FC236}">
                  <a16:creationId xmlns:a16="http://schemas.microsoft.com/office/drawing/2014/main" id="{884943FC-F8F5-47A2-8C6C-AD8385B0F3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0984" y="2147729"/>
              <a:ext cx="140901" cy="90579"/>
            </a:xfrm>
            <a:custGeom>
              <a:avLst/>
              <a:gdLst>
                <a:gd name="T0" fmla="*/ 27 w 43"/>
                <a:gd name="T1" fmla="*/ 3 h 30"/>
                <a:gd name="T2" fmla="*/ 40 w 43"/>
                <a:gd name="T3" fmla="*/ 22 h 30"/>
                <a:gd name="T4" fmla="*/ 27 w 43"/>
                <a:gd name="T5" fmla="*/ 3 h 30"/>
              </a:gdLst>
              <a:ahLst/>
              <a:cxnLst>
                <a:cxn ang="0">
                  <a:pos x="T0" y="T1"/>
                </a:cxn>
                <a:cxn ang="0">
                  <a:pos x="T2" y="T3"/>
                </a:cxn>
                <a:cxn ang="0">
                  <a:pos x="T4" y="T5"/>
                </a:cxn>
              </a:cxnLst>
              <a:rect l="0" t="0" r="r" b="b"/>
              <a:pathLst>
                <a:path w="43" h="30">
                  <a:moveTo>
                    <a:pt x="27" y="3"/>
                  </a:moveTo>
                  <a:cubicBezTo>
                    <a:pt x="35" y="0"/>
                    <a:pt x="43" y="16"/>
                    <a:pt x="40" y="22"/>
                  </a:cubicBezTo>
                  <a:cubicBezTo>
                    <a:pt x="21" y="30"/>
                    <a:pt x="0" y="15"/>
                    <a:pt x="2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82">
              <a:extLst>
                <a:ext uri="{FF2B5EF4-FFF2-40B4-BE49-F238E27FC236}">
                  <a16:creationId xmlns:a16="http://schemas.microsoft.com/office/drawing/2014/main" id="{FBD1CFD7-B550-428B-99C5-E70AE1117A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8820" y="1925276"/>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83">
              <a:extLst>
                <a:ext uri="{FF2B5EF4-FFF2-40B4-BE49-F238E27FC236}">
                  <a16:creationId xmlns:a16="http://schemas.microsoft.com/office/drawing/2014/main" id="{86464553-DBB1-4FDD-A906-723DE0BFAF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1377" y="1610488"/>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84">
              <a:extLst>
                <a:ext uri="{FF2B5EF4-FFF2-40B4-BE49-F238E27FC236}">
                  <a16:creationId xmlns:a16="http://schemas.microsoft.com/office/drawing/2014/main" id="{41C1AA59-6A1E-4A61-8483-8056A09E0C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22393" y="461249"/>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86">
              <a:extLst>
                <a:ext uri="{FF2B5EF4-FFF2-40B4-BE49-F238E27FC236}">
                  <a16:creationId xmlns:a16="http://schemas.microsoft.com/office/drawing/2014/main" id="{851A3E4E-2857-4A69-AEC0-79CF8C413D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6789" y="39307"/>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89">
              <a:extLst>
                <a:ext uri="{FF2B5EF4-FFF2-40B4-BE49-F238E27FC236}">
                  <a16:creationId xmlns:a16="http://schemas.microsoft.com/office/drawing/2014/main" id="{363F6E9F-7E05-4464-BE66-BB27B4589D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165" y="1398137"/>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90">
              <a:extLst>
                <a:ext uri="{FF2B5EF4-FFF2-40B4-BE49-F238E27FC236}">
                  <a16:creationId xmlns:a16="http://schemas.microsoft.com/office/drawing/2014/main" id="{CE4367E1-2C4E-4A0B-A9E2-2DC3B3BCDC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65017" y="2021046"/>
              <a:ext cx="2659" cy="8977"/>
            </a:xfrm>
            <a:custGeom>
              <a:avLst/>
              <a:gdLst>
                <a:gd name="T0" fmla="*/ 0 w 1"/>
                <a:gd name="T1" fmla="*/ 0 h 3"/>
                <a:gd name="T2" fmla="*/ 0 w 1"/>
                <a:gd name="T3" fmla="*/ 2 h 3"/>
                <a:gd name="T4" fmla="*/ 0 w 1"/>
                <a:gd name="T5" fmla="*/ 0 h 3"/>
              </a:gdLst>
              <a:ahLst/>
              <a:cxnLst>
                <a:cxn ang="0">
                  <a:pos x="T0" y="T1"/>
                </a:cxn>
                <a:cxn ang="0">
                  <a:pos x="T2" y="T3"/>
                </a:cxn>
                <a:cxn ang="0">
                  <a:pos x="T4" y="T5"/>
                </a:cxn>
              </a:cxnLst>
              <a:rect l="0" t="0" r="r" b="b"/>
              <a:pathLst>
                <a:path w="1" h="3">
                  <a:moveTo>
                    <a:pt x="0" y="0"/>
                  </a:moveTo>
                  <a:cubicBezTo>
                    <a:pt x="1" y="0"/>
                    <a:pt x="1" y="3"/>
                    <a:pt x="0" y="2"/>
                  </a:cubicBezTo>
                  <a:cubicBezTo>
                    <a:pt x="0" y="1"/>
                    <a:pt x="0" y="1"/>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105">
              <a:extLst>
                <a:ext uri="{FF2B5EF4-FFF2-40B4-BE49-F238E27FC236}">
                  <a16:creationId xmlns:a16="http://schemas.microsoft.com/office/drawing/2014/main" id="{EE215DA3-ED82-4F29-9835-DD3B5ADD4D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839032" y="2023516"/>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106">
              <a:extLst>
                <a:ext uri="{FF2B5EF4-FFF2-40B4-BE49-F238E27FC236}">
                  <a16:creationId xmlns:a16="http://schemas.microsoft.com/office/drawing/2014/main" id="{449C2B94-6D2C-466B-9091-18CA599565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53729" y="26124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2">
              <a:extLst>
                <a:ext uri="{FF2B5EF4-FFF2-40B4-BE49-F238E27FC236}">
                  <a16:creationId xmlns:a16="http://schemas.microsoft.com/office/drawing/2014/main" id="{9873A13E-F493-4022-9CDB-496767477D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3710" y="3240972"/>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3">
              <a:extLst>
                <a:ext uri="{FF2B5EF4-FFF2-40B4-BE49-F238E27FC236}">
                  <a16:creationId xmlns:a16="http://schemas.microsoft.com/office/drawing/2014/main" id="{631ED96D-0634-4E7F-BE08-A8ACAA0A64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3623" y="4332283"/>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34">
              <a:extLst>
                <a:ext uri="{FF2B5EF4-FFF2-40B4-BE49-F238E27FC236}">
                  <a16:creationId xmlns:a16="http://schemas.microsoft.com/office/drawing/2014/main" id="{D43F1416-268F-487F-ABB4-1C62E6C68B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7553" y="5329606"/>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35">
              <a:extLst>
                <a:ext uri="{FF2B5EF4-FFF2-40B4-BE49-F238E27FC236}">
                  <a16:creationId xmlns:a16="http://schemas.microsoft.com/office/drawing/2014/main" id="{E5E99890-1E26-4DDC-8F50-128C4875BA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3205" y="4540510"/>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36">
              <a:extLst>
                <a:ext uri="{FF2B5EF4-FFF2-40B4-BE49-F238E27FC236}">
                  <a16:creationId xmlns:a16="http://schemas.microsoft.com/office/drawing/2014/main" id="{21D3B3BA-A1D7-450E-B002-44DFDC68F9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5342" y="5991495"/>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37">
              <a:extLst>
                <a:ext uri="{FF2B5EF4-FFF2-40B4-BE49-F238E27FC236}">
                  <a16:creationId xmlns:a16="http://schemas.microsoft.com/office/drawing/2014/main" id="{666093C3-5DCC-4A45-897C-F2C5CA94AC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7108" y="3005032"/>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38">
              <a:extLst>
                <a:ext uri="{FF2B5EF4-FFF2-40B4-BE49-F238E27FC236}">
                  <a16:creationId xmlns:a16="http://schemas.microsoft.com/office/drawing/2014/main" id="{E5879CC9-6134-4E28-8170-9DD4240CC5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4777" y="4845128"/>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39">
              <a:extLst>
                <a:ext uri="{FF2B5EF4-FFF2-40B4-BE49-F238E27FC236}">
                  <a16:creationId xmlns:a16="http://schemas.microsoft.com/office/drawing/2014/main" id="{52B9234F-7351-4670-9340-3ABC48A30B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6885" y="5086249"/>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0">
              <a:extLst>
                <a:ext uri="{FF2B5EF4-FFF2-40B4-BE49-F238E27FC236}">
                  <a16:creationId xmlns:a16="http://schemas.microsoft.com/office/drawing/2014/main" id="{3F67C8B5-D925-449D-BCA7-7517305514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1849" y="2542950"/>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1">
              <a:extLst>
                <a:ext uri="{FF2B5EF4-FFF2-40B4-BE49-F238E27FC236}">
                  <a16:creationId xmlns:a16="http://schemas.microsoft.com/office/drawing/2014/main" id="{71516E84-743F-4EE4-B466-909E55FCC98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5342" y="6223503"/>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a16="http://schemas.microsoft.com/office/drawing/2014/main" id="{285EE84A-B305-47FC-9896-3EAAE94F6D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3510" y="5541519"/>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4">
              <a:extLst>
                <a:ext uri="{FF2B5EF4-FFF2-40B4-BE49-F238E27FC236}">
                  <a16:creationId xmlns:a16="http://schemas.microsoft.com/office/drawing/2014/main" id="{52175DC6-FE35-414D-B1FC-53870E0F6B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7300" y="402564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45">
              <a:extLst>
                <a:ext uri="{FF2B5EF4-FFF2-40B4-BE49-F238E27FC236}">
                  <a16:creationId xmlns:a16="http://schemas.microsoft.com/office/drawing/2014/main" id="{ACD91DA3-CF45-4374-AEDA-5DA2E53EE4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15149" y="5781473"/>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46">
              <a:extLst>
                <a:ext uri="{FF2B5EF4-FFF2-40B4-BE49-F238E27FC236}">
                  <a16:creationId xmlns:a16="http://schemas.microsoft.com/office/drawing/2014/main" id="{8AAA7A16-3076-4557-9DC3-297D83248E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4208" y="2775569"/>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47">
              <a:extLst>
                <a:ext uri="{FF2B5EF4-FFF2-40B4-BE49-F238E27FC236}">
                  <a16:creationId xmlns:a16="http://schemas.microsoft.com/office/drawing/2014/main" id="{62AFF181-4F3A-40CE-BC79-BD8D97E0C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22353" y="3794520"/>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48">
              <a:extLst>
                <a:ext uri="{FF2B5EF4-FFF2-40B4-BE49-F238E27FC236}">
                  <a16:creationId xmlns:a16="http://schemas.microsoft.com/office/drawing/2014/main" id="{E9EE8F9C-63EF-41F7-90AC-95F093366F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17610" y="3561050"/>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62">
              <a:extLst>
                <a:ext uri="{FF2B5EF4-FFF2-40B4-BE49-F238E27FC236}">
                  <a16:creationId xmlns:a16="http://schemas.microsoft.com/office/drawing/2014/main" id="{F99D5EE6-2CC4-4A54-9A07-4734713E7AB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08042" y="2895364"/>
              <a:ext cx="150648"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4"/>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63">
              <a:extLst>
                <a:ext uri="{FF2B5EF4-FFF2-40B4-BE49-F238E27FC236}">
                  <a16:creationId xmlns:a16="http://schemas.microsoft.com/office/drawing/2014/main" id="{DC83D62C-4898-4734-893F-7FE7A2D706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9400" y="4033977"/>
              <a:ext cx="121406" cy="124036"/>
            </a:xfrm>
            <a:custGeom>
              <a:avLst/>
              <a:gdLst>
                <a:gd name="T0" fmla="*/ 24 w 37"/>
                <a:gd name="T1" fmla="*/ 4 h 41"/>
                <a:gd name="T2" fmla="*/ 29 w 37"/>
                <a:gd name="T3" fmla="*/ 26 h 41"/>
                <a:gd name="T4" fmla="*/ 24 w 37"/>
                <a:gd name="T5" fmla="*/ 4 h 41"/>
              </a:gdLst>
              <a:ahLst/>
              <a:cxnLst>
                <a:cxn ang="0">
                  <a:pos x="T0" y="T1"/>
                </a:cxn>
                <a:cxn ang="0">
                  <a:pos x="T2" y="T3"/>
                </a:cxn>
                <a:cxn ang="0">
                  <a:pos x="T4" y="T5"/>
                </a:cxn>
              </a:cxnLst>
              <a:rect l="0" t="0" r="r" b="b"/>
              <a:pathLst>
                <a:path w="37" h="41">
                  <a:moveTo>
                    <a:pt x="24" y="4"/>
                  </a:moveTo>
                  <a:cubicBezTo>
                    <a:pt x="37" y="1"/>
                    <a:pt x="28" y="18"/>
                    <a:pt x="29" y="26"/>
                  </a:cubicBezTo>
                  <a:cubicBezTo>
                    <a:pt x="8" y="41"/>
                    <a:pt x="0" y="0"/>
                    <a:pt x="24"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64">
              <a:extLst>
                <a:ext uri="{FF2B5EF4-FFF2-40B4-BE49-F238E27FC236}">
                  <a16:creationId xmlns:a16="http://schemas.microsoft.com/office/drawing/2014/main" id="{EFA4198B-E065-405F-84E4-B0220DCEF9A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351" y="2627056"/>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65">
              <a:extLst>
                <a:ext uri="{FF2B5EF4-FFF2-40B4-BE49-F238E27FC236}">
                  <a16:creationId xmlns:a16="http://schemas.microsoft.com/office/drawing/2014/main" id="{F6D1AC12-FB95-4593-BF80-DABEDD4E3E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982" y="3771071"/>
              <a:ext cx="121406" cy="79154"/>
            </a:xfrm>
            <a:custGeom>
              <a:avLst/>
              <a:gdLst>
                <a:gd name="T0" fmla="*/ 19 w 37"/>
                <a:gd name="T1" fmla="*/ 0 h 26"/>
                <a:gd name="T2" fmla="*/ 22 w 37"/>
                <a:gd name="T3" fmla="*/ 26 h 26"/>
                <a:gd name="T4" fmla="*/ 19 w 37"/>
                <a:gd name="T5" fmla="*/ 0 h 26"/>
              </a:gdLst>
              <a:ahLst/>
              <a:cxnLst>
                <a:cxn ang="0">
                  <a:pos x="T0" y="T1"/>
                </a:cxn>
                <a:cxn ang="0">
                  <a:pos x="T2" y="T3"/>
                </a:cxn>
                <a:cxn ang="0">
                  <a:pos x="T4" y="T5"/>
                </a:cxn>
              </a:cxnLst>
              <a:rect l="0" t="0" r="r" b="b"/>
              <a:pathLst>
                <a:path w="37" h="26">
                  <a:moveTo>
                    <a:pt x="19" y="0"/>
                  </a:moveTo>
                  <a:cubicBezTo>
                    <a:pt x="31" y="1"/>
                    <a:pt x="37" y="23"/>
                    <a:pt x="22" y="26"/>
                  </a:cubicBezTo>
                  <a:cubicBezTo>
                    <a:pt x="2" y="26"/>
                    <a:pt x="0" y="0"/>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66">
              <a:extLst>
                <a:ext uri="{FF2B5EF4-FFF2-40B4-BE49-F238E27FC236}">
                  <a16:creationId xmlns:a16="http://schemas.microsoft.com/office/drawing/2014/main" id="{9F41615F-3978-4890-992E-1D44D0D914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764" y="5317507"/>
              <a:ext cx="131153" cy="111796"/>
            </a:xfrm>
            <a:custGeom>
              <a:avLst/>
              <a:gdLst>
                <a:gd name="T0" fmla="*/ 22 w 40"/>
                <a:gd name="T1" fmla="*/ 1 h 37"/>
                <a:gd name="T2" fmla="*/ 40 w 40"/>
                <a:gd name="T3" fmla="*/ 18 h 37"/>
                <a:gd name="T4" fmla="*/ 22 w 40"/>
                <a:gd name="T5" fmla="*/ 1 h 37"/>
              </a:gdLst>
              <a:ahLst/>
              <a:cxnLst>
                <a:cxn ang="0">
                  <a:pos x="T0" y="T1"/>
                </a:cxn>
                <a:cxn ang="0">
                  <a:pos x="T2" y="T3"/>
                </a:cxn>
                <a:cxn ang="0">
                  <a:pos x="T4" y="T5"/>
                </a:cxn>
              </a:cxnLst>
              <a:rect l="0" t="0" r="r" b="b"/>
              <a:pathLst>
                <a:path w="40" h="37">
                  <a:moveTo>
                    <a:pt x="22" y="1"/>
                  </a:moveTo>
                  <a:cubicBezTo>
                    <a:pt x="36" y="0"/>
                    <a:pt x="40" y="8"/>
                    <a:pt x="40" y="18"/>
                  </a:cubicBezTo>
                  <a:cubicBezTo>
                    <a:pt x="27" y="37"/>
                    <a:pt x="0" y="14"/>
                    <a:pt x="22"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67">
              <a:extLst>
                <a:ext uri="{FF2B5EF4-FFF2-40B4-BE49-F238E27FC236}">
                  <a16:creationId xmlns:a16="http://schemas.microsoft.com/office/drawing/2014/main" id="{293C0AD6-F904-4337-8CAB-2FF649834B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5944" y="4533529"/>
              <a:ext cx="157737" cy="118324"/>
            </a:xfrm>
            <a:custGeom>
              <a:avLst/>
              <a:gdLst>
                <a:gd name="T0" fmla="*/ 28 w 48"/>
                <a:gd name="T1" fmla="*/ 1 h 39"/>
                <a:gd name="T2" fmla="*/ 46 w 48"/>
                <a:gd name="T3" fmla="*/ 11 h 39"/>
                <a:gd name="T4" fmla="*/ 28 w 48"/>
                <a:gd name="T5" fmla="*/ 1 h 39"/>
              </a:gdLst>
              <a:ahLst/>
              <a:cxnLst>
                <a:cxn ang="0">
                  <a:pos x="T0" y="T1"/>
                </a:cxn>
                <a:cxn ang="0">
                  <a:pos x="T2" y="T3"/>
                </a:cxn>
                <a:cxn ang="0">
                  <a:pos x="T4" y="T5"/>
                </a:cxn>
              </a:cxnLst>
              <a:rect l="0" t="0" r="r" b="b"/>
              <a:pathLst>
                <a:path w="48" h="39">
                  <a:moveTo>
                    <a:pt x="28" y="1"/>
                  </a:moveTo>
                  <a:cubicBezTo>
                    <a:pt x="39" y="0"/>
                    <a:pt x="43" y="5"/>
                    <a:pt x="46" y="11"/>
                  </a:cubicBezTo>
                  <a:cubicBezTo>
                    <a:pt x="48" y="39"/>
                    <a:pt x="0" y="17"/>
                    <a:pt x="2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8">
              <a:extLst>
                <a:ext uri="{FF2B5EF4-FFF2-40B4-BE49-F238E27FC236}">
                  <a16:creationId xmlns:a16="http://schemas.microsoft.com/office/drawing/2014/main" id="{E68410D4-6ED4-4651-8543-78B0AB57A2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3332" y="3190789"/>
              <a:ext cx="115202" cy="124036"/>
            </a:xfrm>
            <a:custGeom>
              <a:avLst/>
              <a:gdLst>
                <a:gd name="T0" fmla="*/ 16 w 35"/>
                <a:gd name="T1" fmla="*/ 4 h 41"/>
                <a:gd name="T2" fmla="*/ 33 w 35"/>
                <a:gd name="T3" fmla="*/ 15 h 41"/>
                <a:gd name="T4" fmla="*/ 16 w 35"/>
                <a:gd name="T5" fmla="*/ 4 h 41"/>
              </a:gdLst>
              <a:ahLst/>
              <a:cxnLst>
                <a:cxn ang="0">
                  <a:pos x="T0" y="T1"/>
                </a:cxn>
                <a:cxn ang="0">
                  <a:pos x="T2" y="T3"/>
                </a:cxn>
                <a:cxn ang="0">
                  <a:pos x="T4" y="T5"/>
                </a:cxn>
              </a:cxnLst>
              <a:rect l="0" t="0" r="r" b="b"/>
              <a:pathLst>
                <a:path w="35" h="41">
                  <a:moveTo>
                    <a:pt x="16" y="4"/>
                  </a:moveTo>
                  <a:cubicBezTo>
                    <a:pt x="35" y="5"/>
                    <a:pt x="32" y="0"/>
                    <a:pt x="33" y="15"/>
                  </a:cubicBezTo>
                  <a:cubicBezTo>
                    <a:pt x="34" y="41"/>
                    <a:pt x="0" y="23"/>
                    <a:pt x="16"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69">
              <a:extLst>
                <a:ext uri="{FF2B5EF4-FFF2-40B4-BE49-F238E27FC236}">
                  <a16:creationId xmlns:a16="http://schemas.microsoft.com/office/drawing/2014/main" id="{BB356FF6-7153-4AE8-904C-8535363AA8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62589" y="5599752"/>
              <a:ext cx="144445" cy="111796"/>
            </a:xfrm>
            <a:custGeom>
              <a:avLst/>
              <a:gdLst>
                <a:gd name="T0" fmla="*/ 29 w 44"/>
                <a:gd name="T1" fmla="*/ 0 h 37"/>
                <a:gd name="T2" fmla="*/ 42 w 44"/>
                <a:gd name="T3" fmla="*/ 21 h 37"/>
                <a:gd name="T4" fmla="*/ 29 w 44"/>
                <a:gd name="T5" fmla="*/ 0 h 37"/>
              </a:gdLst>
              <a:ahLst/>
              <a:cxnLst>
                <a:cxn ang="0">
                  <a:pos x="T0" y="T1"/>
                </a:cxn>
                <a:cxn ang="0">
                  <a:pos x="T2" y="T3"/>
                </a:cxn>
                <a:cxn ang="0">
                  <a:pos x="T4" y="T5"/>
                </a:cxn>
              </a:cxnLst>
              <a:rect l="0" t="0" r="r" b="b"/>
              <a:pathLst>
                <a:path w="44" h="37">
                  <a:moveTo>
                    <a:pt x="29" y="0"/>
                  </a:moveTo>
                  <a:cubicBezTo>
                    <a:pt x="36" y="2"/>
                    <a:pt x="44" y="12"/>
                    <a:pt x="42" y="21"/>
                  </a:cubicBezTo>
                  <a:cubicBezTo>
                    <a:pt x="25" y="37"/>
                    <a:pt x="0" y="7"/>
                    <a:pt x="2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70">
              <a:extLst>
                <a:ext uri="{FF2B5EF4-FFF2-40B4-BE49-F238E27FC236}">
                  <a16:creationId xmlns:a16="http://schemas.microsoft.com/office/drawing/2014/main" id="{D9CD9700-C2DA-4CCD-8700-D763281E4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6802" y="6191496"/>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71">
              <a:extLst>
                <a:ext uri="{FF2B5EF4-FFF2-40B4-BE49-F238E27FC236}">
                  <a16:creationId xmlns:a16="http://schemas.microsoft.com/office/drawing/2014/main" id="{6CC97770-31D6-46F7-9608-9D96AEF4A1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4132" y="5079102"/>
              <a:ext cx="131153" cy="90579"/>
            </a:xfrm>
            <a:custGeom>
              <a:avLst/>
              <a:gdLst>
                <a:gd name="T0" fmla="*/ 22 w 40"/>
                <a:gd name="T1" fmla="*/ 0 h 30"/>
                <a:gd name="T2" fmla="*/ 16 w 40"/>
                <a:gd name="T3" fmla="*/ 26 h 30"/>
                <a:gd name="T4" fmla="*/ 22 w 40"/>
                <a:gd name="T5" fmla="*/ 0 h 30"/>
              </a:gdLst>
              <a:ahLst/>
              <a:cxnLst>
                <a:cxn ang="0">
                  <a:pos x="T0" y="T1"/>
                </a:cxn>
                <a:cxn ang="0">
                  <a:pos x="T2" y="T3"/>
                </a:cxn>
                <a:cxn ang="0">
                  <a:pos x="T4" y="T5"/>
                </a:cxn>
              </a:cxnLst>
              <a:rect l="0" t="0" r="r" b="b"/>
              <a:pathLst>
                <a:path w="40" h="30">
                  <a:moveTo>
                    <a:pt x="22" y="0"/>
                  </a:moveTo>
                  <a:cubicBezTo>
                    <a:pt x="39" y="3"/>
                    <a:pt x="40" y="30"/>
                    <a:pt x="16" y="26"/>
                  </a:cubicBezTo>
                  <a:cubicBezTo>
                    <a:pt x="0" y="7"/>
                    <a:pt x="14" y="4"/>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72">
              <a:extLst>
                <a:ext uri="{FF2B5EF4-FFF2-40B4-BE49-F238E27FC236}">
                  <a16:creationId xmlns:a16="http://schemas.microsoft.com/office/drawing/2014/main" id="{1F6A0344-12D8-457F-B2C4-BF6ABC3F97C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0869" y="4852243"/>
              <a:ext cx="131153" cy="90579"/>
            </a:xfrm>
            <a:custGeom>
              <a:avLst/>
              <a:gdLst>
                <a:gd name="T0" fmla="*/ 22 w 40"/>
                <a:gd name="T1" fmla="*/ 0 h 30"/>
                <a:gd name="T2" fmla="*/ 17 w 40"/>
                <a:gd name="T3" fmla="*/ 26 h 30"/>
                <a:gd name="T4" fmla="*/ 22 w 40"/>
                <a:gd name="T5" fmla="*/ 0 h 30"/>
              </a:gdLst>
              <a:ahLst/>
              <a:cxnLst>
                <a:cxn ang="0">
                  <a:pos x="T0" y="T1"/>
                </a:cxn>
                <a:cxn ang="0">
                  <a:pos x="T2" y="T3"/>
                </a:cxn>
                <a:cxn ang="0">
                  <a:pos x="T4" y="T5"/>
                </a:cxn>
              </a:cxnLst>
              <a:rect l="0" t="0" r="r" b="b"/>
              <a:pathLst>
                <a:path w="40" h="30">
                  <a:moveTo>
                    <a:pt x="22" y="0"/>
                  </a:moveTo>
                  <a:cubicBezTo>
                    <a:pt x="40" y="1"/>
                    <a:pt x="40" y="30"/>
                    <a:pt x="17" y="26"/>
                  </a:cubicBezTo>
                  <a:cubicBezTo>
                    <a:pt x="0" y="7"/>
                    <a:pt x="15" y="5"/>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73">
              <a:extLst>
                <a:ext uri="{FF2B5EF4-FFF2-40B4-BE49-F238E27FC236}">
                  <a16:creationId xmlns:a16="http://schemas.microsoft.com/office/drawing/2014/main" id="{A659A3FC-205E-41C5-90D8-2909635C66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742" y="4352608"/>
              <a:ext cx="121406" cy="84051"/>
            </a:xfrm>
            <a:custGeom>
              <a:avLst/>
              <a:gdLst>
                <a:gd name="T0" fmla="*/ 13 w 37"/>
                <a:gd name="T1" fmla="*/ 2 h 28"/>
                <a:gd name="T2" fmla="*/ 29 w 37"/>
                <a:gd name="T3" fmla="*/ 9 h 28"/>
                <a:gd name="T4" fmla="*/ 14 w 37"/>
                <a:gd name="T5" fmla="*/ 28 h 28"/>
                <a:gd name="T6" fmla="*/ 13 w 37"/>
                <a:gd name="T7" fmla="*/ 2 h 28"/>
              </a:gdLst>
              <a:ahLst/>
              <a:cxnLst>
                <a:cxn ang="0">
                  <a:pos x="T0" y="T1"/>
                </a:cxn>
                <a:cxn ang="0">
                  <a:pos x="T2" y="T3"/>
                </a:cxn>
                <a:cxn ang="0">
                  <a:pos x="T4" y="T5"/>
                </a:cxn>
                <a:cxn ang="0">
                  <a:pos x="T6" y="T7"/>
                </a:cxn>
              </a:cxnLst>
              <a:rect l="0" t="0" r="r" b="b"/>
              <a:pathLst>
                <a:path w="37" h="28">
                  <a:moveTo>
                    <a:pt x="13" y="2"/>
                  </a:moveTo>
                  <a:cubicBezTo>
                    <a:pt x="23" y="0"/>
                    <a:pt x="25" y="4"/>
                    <a:pt x="29" y="9"/>
                  </a:cubicBezTo>
                  <a:cubicBezTo>
                    <a:pt x="37" y="19"/>
                    <a:pt x="25" y="25"/>
                    <a:pt x="14" y="28"/>
                  </a:cubicBezTo>
                  <a:cubicBezTo>
                    <a:pt x="4" y="21"/>
                    <a:pt x="0" y="7"/>
                    <a:pt x="13"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74">
              <a:extLst>
                <a:ext uri="{FF2B5EF4-FFF2-40B4-BE49-F238E27FC236}">
                  <a16:creationId xmlns:a16="http://schemas.microsoft.com/office/drawing/2014/main" id="{EF5898F8-F274-4A71-ABC2-9727884523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3694" y="5932892"/>
              <a:ext cx="137356" cy="120771"/>
            </a:xfrm>
            <a:custGeom>
              <a:avLst/>
              <a:gdLst>
                <a:gd name="T0" fmla="*/ 19 w 42"/>
                <a:gd name="T1" fmla="*/ 0 h 40"/>
                <a:gd name="T2" fmla="*/ 4 w 42"/>
                <a:gd name="T3" fmla="*/ 19 h 40"/>
                <a:gd name="T4" fmla="*/ 19 w 42"/>
                <a:gd name="T5" fmla="*/ 0 h 40"/>
              </a:gdLst>
              <a:ahLst/>
              <a:cxnLst>
                <a:cxn ang="0">
                  <a:pos x="T0" y="T1"/>
                </a:cxn>
                <a:cxn ang="0">
                  <a:pos x="T2" y="T3"/>
                </a:cxn>
                <a:cxn ang="0">
                  <a:pos x="T4" y="T5"/>
                </a:cxn>
              </a:cxnLst>
              <a:rect l="0" t="0" r="r" b="b"/>
              <a:pathLst>
                <a:path w="42" h="40">
                  <a:moveTo>
                    <a:pt x="19" y="0"/>
                  </a:moveTo>
                  <a:cubicBezTo>
                    <a:pt x="42" y="10"/>
                    <a:pt x="20" y="40"/>
                    <a:pt x="4" y="19"/>
                  </a:cubicBezTo>
                  <a:cubicBezTo>
                    <a:pt x="0" y="6"/>
                    <a:pt x="8"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75">
              <a:extLst>
                <a:ext uri="{FF2B5EF4-FFF2-40B4-BE49-F238E27FC236}">
                  <a16:creationId xmlns:a16="http://schemas.microsoft.com/office/drawing/2014/main" id="{A337719B-635F-4455-A8E8-6983D9B3DE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8703" y="2387288"/>
              <a:ext cx="128495" cy="78339"/>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3"/>
                    <a:pt x="34" y="25"/>
                    <a:pt x="19" y="26"/>
                  </a:cubicBezTo>
                  <a:cubicBezTo>
                    <a:pt x="0" y="19"/>
                    <a:pt x="7" y="3"/>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77">
              <a:extLst>
                <a:ext uri="{FF2B5EF4-FFF2-40B4-BE49-F238E27FC236}">
                  <a16:creationId xmlns:a16="http://schemas.microsoft.com/office/drawing/2014/main" id="{665D8F7B-6125-4923-82FD-4541506B66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3949" y="3551571"/>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85">
              <a:extLst>
                <a:ext uri="{FF2B5EF4-FFF2-40B4-BE49-F238E27FC236}">
                  <a16:creationId xmlns:a16="http://schemas.microsoft.com/office/drawing/2014/main" id="{AEBBE398-C737-4798-92D3-68B6928A9B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30208" y="6379390"/>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87">
              <a:extLst>
                <a:ext uri="{FF2B5EF4-FFF2-40B4-BE49-F238E27FC236}">
                  <a16:creationId xmlns:a16="http://schemas.microsoft.com/office/drawing/2014/main" id="{F3116C15-246C-412A-B5A8-DC7E056EC8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4699" y="6633625"/>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88">
              <a:extLst>
                <a:ext uri="{FF2B5EF4-FFF2-40B4-BE49-F238E27FC236}">
                  <a16:creationId xmlns:a16="http://schemas.microsoft.com/office/drawing/2014/main" id="{F9FA8A4C-F799-47E7-85C8-4DA109A003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8248" y="5648840"/>
              <a:ext cx="6204" cy="6527"/>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0"/>
                    <a:pt x="1" y="1"/>
                    <a:pt x="2" y="2"/>
                  </a:cubicBezTo>
                  <a:cubicBezTo>
                    <a:pt x="1" y="2"/>
                    <a:pt x="0" y="1"/>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6" name="TextBox 5">
            <a:extLst>
              <a:ext uri="{FF2B5EF4-FFF2-40B4-BE49-F238E27FC236}">
                <a16:creationId xmlns:a16="http://schemas.microsoft.com/office/drawing/2014/main" id="{EF03F9F8-9C4C-429A-9468-7E700F491F24}"/>
              </a:ext>
            </a:extLst>
          </p:cNvPr>
          <p:cNvSpPr txBox="1"/>
          <p:nvPr/>
        </p:nvSpPr>
        <p:spPr>
          <a:xfrm>
            <a:off x="9400851" y="6666138"/>
            <a:ext cx="279114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psychlopaedia.org/health/living-obsessive-compulsive-disorder-ocd/">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2434662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AA009CC-7374-4A46-A95F-1363613C4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60CEB5A-9256-4FCC-A5DE-E6B9E2D0DC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 y="1713"/>
            <a:ext cx="5289354" cy="68661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5C8FC9-8D37-4C96-BE43-9389CE5BE6EB}"/>
              </a:ext>
            </a:extLst>
          </p:cNvPr>
          <p:cNvSpPr>
            <a:spLocks noGrp="1"/>
          </p:cNvSpPr>
          <p:nvPr>
            <p:ph type="title"/>
          </p:nvPr>
        </p:nvSpPr>
        <p:spPr>
          <a:xfrm>
            <a:off x="876300" y="792480"/>
            <a:ext cx="3564219" cy="4747708"/>
          </a:xfrm>
        </p:spPr>
        <p:txBody>
          <a:bodyPr>
            <a:noAutofit/>
          </a:bodyPr>
          <a:lstStyle/>
          <a:p>
            <a:pPr algn="ctr">
              <a:spcAft>
                <a:spcPts val="600"/>
              </a:spcAft>
            </a:pPr>
            <a:r>
              <a:rPr lang="en-US" sz="7000" dirty="0">
                <a:solidFill>
                  <a:srgbClr val="FFFFFF"/>
                </a:solidFill>
                <a:latin typeface="Aldhabi" panose="01000000000000000000" pitchFamily="2" charset="-78"/>
                <a:cs typeface="Aldhabi" panose="01000000000000000000" pitchFamily="2" charset="-78"/>
              </a:rPr>
              <a:t>POST</a:t>
            </a:r>
            <a:br>
              <a:rPr lang="en-US" sz="7000" dirty="0">
                <a:solidFill>
                  <a:srgbClr val="FFFFFF"/>
                </a:solidFill>
                <a:latin typeface="Aldhabi" panose="01000000000000000000" pitchFamily="2" charset="-78"/>
                <a:cs typeface="Aldhabi" panose="01000000000000000000" pitchFamily="2" charset="-78"/>
              </a:rPr>
            </a:br>
            <a:r>
              <a:rPr lang="en-US" sz="7000" dirty="0">
                <a:solidFill>
                  <a:srgbClr val="FFFFFF"/>
                </a:solidFill>
                <a:latin typeface="Aldhabi" panose="01000000000000000000" pitchFamily="2" charset="-78"/>
                <a:cs typeface="Aldhabi" panose="01000000000000000000" pitchFamily="2" charset="-78"/>
              </a:rPr>
              <a:t>TRAUMATIC</a:t>
            </a:r>
            <a:br>
              <a:rPr lang="en-US" sz="7000" dirty="0">
                <a:solidFill>
                  <a:srgbClr val="FFFFFF"/>
                </a:solidFill>
                <a:latin typeface="Aldhabi" panose="01000000000000000000" pitchFamily="2" charset="-78"/>
                <a:cs typeface="Aldhabi" panose="01000000000000000000" pitchFamily="2" charset="-78"/>
              </a:rPr>
            </a:br>
            <a:r>
              <a:rPr lang="en-US" sz="7000" dirty="0">
                <a:solidFill>
                  <a:srgbClr val="FFFFFF"/>
                </a:solidFill>
                <a:latin typeface="Aldhabi" panose="01000000000000000000" pitchFamily="2" charset="-78"/>
                <a:cs typeface="Aldhabi" panose="01000000000000000000" pitchFamily="2" charset="-78"/>
              </a:rPr>
              <a:t>STRESS</a:t>
            </a:r>
            <a:br>
              <a:rPr lang="en-US" sz="7000" dirty="0">
                <a:solidFill>
                  <a:srgbClr val="FFFFFF"/>
                </a:solidFill>
                <a:latin typeface="Aldhabi" panose="01000000000000000000" pitchFamily="2" charset="-78"/>
                <a:cs typeface="Aldhabi" panose="01000000000000000000" pitchFamily="2" charset="-78"/>
              </a:rPr>
            </a:br>
            <a:r>
              <a:rPr lang="en-US" sz="7000" dirty="0">
                <a:solidFill>
                  <a:srgbClr val="FFFFFF"/>
                </a:solidFill>
                <a:latin typeface="Aldhabi" panose="01000000000000000000" pitchFamily="2" charset="-78"/>
                <a:cs typeface="Aldhabi" panose="01000000000000000000" pitchFamily="2" charset="-78"/>
              </a:rPr>
              <a:t>DISORDER</a:t>
            </a:r>
            <a:br>
              <a:rPr lang="en-US" sz="7000" dirty="0">
                <a:solidFill>
                  <a:srgbClr val="FFFFFF"/>
                </a:solidFill>
                <a:latin typeface="Aldhabi" panose="01000000000000000000" pitchFamily="2" charset="-78"/>
                <a:cs typeface="Aldhabi" panose="01000000000000000000" pitchFamily="2" charset="-78"/>
              </a:rPr>
            </a:br>
            <a:endParaRPr lang="en-US" sz="7000" dirty="0">
              <a:solidFill>
                <a:srgbClr val="FFFFFF"/>
              </a:solidFill>
              <a:latin typeface="Aldhabi" panose="01000000000000000000" pitchFamily="2" charset="-78"/>
              <a:cs typeface="Aldhabi" panose="01000000000000000000" pitchFamily="2" charset="-78"/>
            </a:endParaRPr>
          </a:p>
        </p:txBody>
      </p:sp>
      <p:sp>
        <p:nvSpPr>
          <p:cNvPr id="10" name="Content Placeholder 9">
            <a:extLst>
              <a:ext uri="{FF2B5EF4-FFF2-40B4-BE49-F238E27FC236}">
                <a16:creationId xmlns:a16="http://schemas.microsoft.com/office/drawing/2014/main" id="{F8A1A7E7-26F9-403C-8DCD-1F54EDCD0AC5}"/>
              </a:ext>
            </a:extLst>
          </p:cNvPr>
          <p:cNvSpPr>
            <a:spLocks noGrp="1"/>
          </p:cNvSpPr>
          <p:nvPr>
            <p:ph idx="1"/>
          </p:nvPr>
        </p:nvSpPr>
        <p:spPr>
          <a:xfrm>
            <a:off x="6096000" y="571500"/>
            <a:ext cx="4925568" cy="3122676"/>
          </a:xfrm>
        </p:spPr>
        <p:txBody>
          <a:bodyPr>
            <a:normAutofit/>
          </a:bodyPr>
          <a:lstStyle/>
          <a:p>
            <a:pPr marL="0" indent="0">
              <a:spcBef>
                <a:spcPct val="0"/>
              </a:spcBef>
              <a:spcAft>
                <a:spcPts val="600"/>
              </a:spcAft>
              <a:buNone/>
            </a:pPr>
            <a:r>
              <a:rPr lang="en-US" sz="4000" b="1" dirty="0">
                <a:latin typeface="Aldhabi" panose="01000000000000000000" pitchFamily="2" charset="-78"/>
                <a:ea typeface="+mj-ea"/>
                <a:cs typeface="Aldhabi" panose="01000000000000000000" pitchFamily="2" charset="-78"/>
              </a:rPr>
              <a:t>A medical syndrome that includes symptoms of anxiety, sleeplessness, nightmares, and social withdrawal.</a:t>
            </a:r>
          </a:p>
        </p:txBody>
      </p:sp>
      <p:pic>
        <p:nvPicPr>
          <p:cNvPr id="8" name="Picture 7" descr="Text&#10;&#10;Description automatically generated">
            <a:extLst>
              <a:ext uri="{FF2B5EF4-FFF2-40B4-BE49-F238E27FC236}">
                <a16:creationId xmlns:a16="http://schemas.microsoft.com/office/drawing/2014/main" id="{BFCCE9B0-1B4C-4B3F-A544-100AD158F6A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369080" y="3694176"/>
            <a:ext cx="3722561" cy="2875861"/>
          </a:xfrm>
          <a:prstGeom prst="rect">
            <a:avLst/>
          </a:prstGeom>
        </p:spPr>
      </p:pic>
      <p:sp>
        <p:nvSpPr>
          <p:cNvPr id="9" name="TextBox 8">
            <a:extLst>
              <a:ext uri="{FF2B5EF4-FFF2-40B4-BE49-F238E27FC236}">
                <a16:creationId xmlns:a16="http://schemas.microsoft.com/office/drawing/2014/main" id="{7EF2FA1E-B254-4E0C-A2C8-D19884F67319}"/>
              </a:ext>
            </a:extLst>
          </p:cNvPr>
          <p:cNvSpPr txBox="1"/>
          <p:nvPr/>
        </p:nvSpPr>
        <p:spPr>
          <a:xfrm>
            <a:off x="6896671" y="6550873"/>
            <a:ext cx="3194970" cy="369332"/>
          </a:xfrm>
          <a:prstGeom prst="rect">
            <a:avLst/>
          </a:prstGeom>
          <a:noFill/>
        </p:spPr>
        <p:txBody>
          <a:bodyPr wrap="square" rtlCol="0">
            <a:spAutoFit/>
          </a:bodyPr>
          <a:lstStyle/>
          <a:p>
            <a:r>
              <a:rPr lang="en-US" sz="900">
                <a:hlinkClick r:id="rId3" tooltip="https://commons.wikimedia.org/wiki/File:PTSD.png"/>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942662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2" name="Rectangle 141">
            <a:extLst>
              <a:ext uri="{FF2B5EF4-FFF2-40B4-BE49-F238E27FC236}">
                <a16:creationId xmlns:a16="http://schemas.microsoft.com/office/drawing/2014/main" id="{11AC88F6-55CB-496B-8AD8-9ABD2E6E3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969239DF-EAA4-47C3-B4E3-79C6BCB24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3" y="5267"/>
            <a:ext cx="6635041" cy="6847466"/>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2D40AC-F889-452C-A185-319FDF600303}"/>
              </a:ext>
            </a:extLst>
          </p:cNvPr>
          <p:cNvSpPr>
            <a:spLocks noGrp="1"/>
          </p:cNvSpPr>
          <p:nvPr>
            <p:ph type="title"/>
          </p:nvPr>
        </p:nvSpPr>
        <p:spPr>
          <a:xfrm>
            <a:off x="803932" y="571500"/>
            <a:ext cx="5110909" cy="1691969"/>
          </a:xfrm>
        </p:spPr>
        <p:txBody>
          <a:bodyPr vert="horz" lIns="91440" tIns="45720" rIns="91440" bIns="45720" rtlCol="0">
            <a:normAutofit/>
          </a:bodyPr>
          <a:lstStyle/>
          <a:p>
            <a:pPr algn="ctr"/>
            <a:r>
              <a:rPr lang="en-US" dirty="0"/>
              <a:t>Dissociative Disorder</a:t>
            </a:r>
            <a:endParaRPr lang="en-US"/>
          </a:p>
        </p:txBody>
      </p:sp>
      <p:sp>
        <p:nvSpPr>
          <p:cNvPr id="3" name="Content Placeholder 2">
            <a:extLst>
              <a:ext uri="{FF2B5EF4-FFF2-40B4-BE49-F238E27FC236}">
                <a16:creationId xmlns:a16="http://schemas.microsoft.com/office/drawing/2014/main" id="{CDA8D55E-FCC6-48B9-8958-CF2CDB4FB174}"/>
              </a:ext>
            </a:extLst>
          </p:cNvPr>
          <p:cNvSpPr>
            <a:spLocks noGrp="1"/>
          </p:cNvSpPr>
          <p:nvPr>
            <p:ph idx="1"/>
          </p:nvPr>
        </p:nvSpPr>
        <p:spPr>
          <a:xfrm>
            <a:off x="1066799" y="2415379"/>
            <a:ext cx="4539129" cy="3699747"/>
          </a:xfrm>
        </p:spPr>
        <p:txBody>
          <a:bodyPr vert="horz" lIns="91440" tIns="45720" rIns="91440" bIns="45720" rtlCol="0">
            <a:normAutofit/>
          </a:bodyPr>
          <a:lstStyle/>
          <a:p>
            <a:pPr marL="0" indent="0">
              <a:buNone/>
            </a:pPr>
            <a:r>
              <a:rPr lang="en-US" cap="all" spc="600"/>
              <a:t>A condition that involves disruptions or breakdowns of memory, awareness, and identity</a:t>
            </a:r>
          </a:p>
        </p:txBody>
      </p:sp>
      <p:pic>
        <p:nvPicPr>
          <p:cNvPr id="5" name="Picture 4" descr="A picture containing text&#10;&#10;Description automatically generated">
            <a:extLst>
              <a:ext uri="{FF2B5EF4-FFF2-40B4-BE49-F238E27FC236}">
                <a16:creationId xmlns:a16="http://schemas.microsoft.com/office/drawing/2014/main" id="{F9CA2EF6-6BA6-4E30-9B9C-753AF1A4384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461" r="14762" b="-3"/>
          <a:stretch/>
        </p:blipFill>
        <p:spPr>
          <a:xfrm>
            <a:off x="6645834" y="1"/>
            <a:ext cx="5546166" cy="6866192"/>
          </a:xfrm>
          <a:prstGeom prst="rect">
            <a:avLst/>
          </a:prstGeom>
        </p:spPr>
      </p:pic>
      <p:grpSp>
        <p:nvGrpSpPr>
          <p:cNvPr id="146" name="Group 145">
            <a:extLst>
              <a:ext uri="{FF2B5EF4-FFF2-40B4-BE49-F238E27FC236}">
                <a16:creationId xmlns:a16="http://schemas.microsoft.com/office/drawing/2014/main" id="{3389B237-4CAB-4403-A95C-C04D71F4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45458" y="-31769"/>
            <a:ext cx="510538" cy="6804779"/>
            <a:chOff x="11445458" y="-31769"/>
            <a:chExt cx="510538" cy="6804779"/>
          </a:xfrm>
        </p:grpSpPr>
        <p:sp>
          <p:nvSpPr>
            <p:cNvPr id="147" name="Freeform 8">
              <a:extLst>
                <a:ext uri="{FF2B5EF4-FFF2-40B4-BE49-F238E27FC236}">
                  <a16:creationId xmlns:a16="http://schemas.microsoft.com/office/drawing/2014/main" id="{57652216-AF47-4D6B-A81B-2DC28B6255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7521" y="6663369"/>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48" name="Freeform 43">
              <a:extLst>
                <a:ext uri="{FF2B5EF4-FFF2-40B4-BE49-F238E27FC236}">
                  <a16:creationId xmlns:a16="http://schemas.microsoft.com/office/drawing/2014/main" id="{0E53B701-E5D9-4269-97AD-69F3087D28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8634" y="742112"/>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49" name="Freeform 51">
              <a:extLst>
                <a:ext uri="{FF2B5EF4-FFF2-40B4-BE49-F238E27FC236}">
                  <a16:creationId xmlns:a16="http://schemas.microsoft.com/office/drawing/2014/main" id="{53F3EB0D-ADA8-4F65-9811-0A990FE6BE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806592" y="959823"/>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0" name="Freeform 53">
              <a:extLst>
                <a:ext uri="{FF2B5EF4-FFF2-40B4-BE49-F238E27FC236}">
                  <a16:creationId xmlns:a16="http://schemas.microsoft.com/office/drawing/2014/main" id="{7FC10137-17E1-4C6D-B7A2-CD86B7C148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678" y="1198596"/>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1" name="Freeform 54">
              <a:extLst>
                <a:ext uri="{FF2B5EF4-FFF2-40B4-BE49-F238E27FC236}">
                  <a16:creationId xmlns:a16="http://schemas.microsoft.com/office/drawing/2014/main" id="{983715DD-6794-4B57-8585-E0EFF671E7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8560" y="447364"/>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2" name="Freeform 55">
              <a:extLst>
                <a:ext uri="{FF2B5EF4-FFF2-40B4-BE49-F238E27FC236}">
                  <a16:creationId xmlns:a16="http://schemas.microsoft.com/office/drawing/2014/main" id="{6B8B9805-E14F-4943-B15E-48460BFD60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538" y="1408197"/>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3" name="Freeform 56">
              <a:extLst>
                <a:ext uri="{FF2B5EF4-FFF2-40B4-BE49-F238E27FC236}">
                  <a16:creationId xmlns:a16="http://schemas.microsoft.com/office/drawing/2014/main" id="{112C42C6-34DE-404D-B18A-8E94E76A3C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234" y="2238233"/>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4" name="Freeform 57">
              <a:extLst>
                <a:ext uri="{FF2B5EF4-FFF2-40B4-BE49-F238E27FC236}">
                  <a16:creationId xmlns:a16="http://schemas.microsoft.com/office/drawing/2014/main" id="{105114E3-B528-44FB-AD64-31F7940A69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80687" y="1617942"/>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5" name="Freeform 59">
              <a:extLst>
                <a:ext uri="{FF2B5EF4-FFF2-40B4-BE49-F238E27FC236}">
                  <a16:creationId xmlns:a16="http://schemas.microsoft.com/office/drawing/2014/main" id="{66162961-2E66-4F1D-AD08-A09C28C5E0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0137" y="200295"/>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6" name="Freeform 60">
              <a:extLst>
                <a:ext uri="{FF2B5EF4-FFF2-40B4-BE49-F238E27FC236}">
                  <a16:creationId xmlns:a16="http://schemas.microsoft.com/office/drawing/2014/main" id="{7DF10D80-7F03-41B7-BF83-7086CFB705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5368" y="1847736"/>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7" name="Freeform 61">
              <a:extLst>
                <a:ext uri="{FF2B5EF4-FFF2-40B4-BE49-F238E27FC236}">
                  <a16:creationId xmlns:a16="http://schemas.microsoft.com/office/drawing/2014/main" id="{60E5BEF8-88A7-4088-8382-FC596B16B9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4067" y="-12868"/>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8" name="Freeform 78">
              <a:extLst>
                <a:ext uri="{FF2B5EF4-FFF2-40B4-BE49-F238E27FC236}">
                  <a16:creationId xmlns:a16="http://schemas.microsoft.com/office/drawing/2014/main" id="{4850C240-229E-44CC-9B0C-7C70B85241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0903" y="665835"/>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9" name="Freeform 79">
              <a:extLst>
                <a:ext uri="{FF2B5EF4-FFF2-40B4-BE49-F238E27FC236}">
                  <a16:creationId xmlns:a16="http://schemas.microsoft.com/office/drawing/2014/main" id="{0C20C1F3-97C9-485A-BBF1-F712C6FDD9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53275" y="896880"/>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0" name="Freeform 80">
              <a:extLst>
                <a:ext uri="{FF2B5EF4-FFF2-40B4-BE49-F238E27FC236}">
                  <a16:creationId xmlns:a16="http://schemas.microsoft.com/office/drawing/2014/main" id="{5FB7F486-D669-4315-848B-079715C0A6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7934" y="1134675"/>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1" name="Freeform 81">
              <a:extLst>
                <a:ext uri="{FF2B5EF4-FFF2-40B4-BE49-F238E27FC236}">
                  <a16:creationId xmlns:a16="http://schemas.microsoft.com/office/drawing/2014/main" id="{884943FC-F8F5-47A2-8C6C-AD8385B0F3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0984" y="2147729"/>
              <a:ext cx="140901" cy="90579"/>
            </a:xfrm>
            <a:custGeom>
              <a:avLst/>
              <a:gdLst>
                <a:gd name="T0" fmla="*/ 27 w 43"/>
                <a:gd name="T1" fmla="*/ 3 h 30"/>
                <a:gd name="T2" fmla="*/ 40 w 43"/>
                <a:gd name="T3" fmla="*/ 22 h 30"/>
                <a:gd name="T4" fmla="*/ 27 w 43"/>
                <a:gd name="T5" fmla="*/ 3 h 30"/>
              </a:gdLst>
              <a:ahLst/>
              <a:cxnLst>
                <a:cxn ang="0">
                  <a:pos x="T0" y="T1"/>
                </a:cxn>
                <a:cxn ang="0">
                  <a:pos x="T2" y="T3"/>
                </a:cxn>
                <a:cxn ang="0">
                  <a:pos x="T4" y="T5"/>
                </a:cxn>
              </a:cxnLst>
              <a:rect l="0" t="0" r="r" b="b"/>
              <a:pathLst>
                <a:path w="43" h="30">
                  <a:moveTo>
                    <a:pt x="27" y="3"/>
                  </a:moveTo>
                  <a:cubicBezTo>
                    <a:pt x="35" y="0"/>
                    <a:pt x="43" y="16"/>
                    <a:pt x="40" y="22"/>
                  </a:cubicBezTo>
                  <a:cubicBezTo>
                    <a:pt x="21" y="30"/>
                    <a:pt x="0" y="15"/>
                    <a:pt x="2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2" name="Freeform 82">
              <a:extLst>
                <a:ext uri="{FF2B5EF4-FFF2-40B4-BE49-F238E27FC236}">
                  <a16:creationId xmlns:a16="http://schemas.microsoft.com/office/drawing/2014/main" id="{FBD1CFD7-B550-428B-99C5-E70AE1117A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8820" y="1925276"/>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3" name="Freeform 83">
              <a:extLst>
                <a:ext uri="{FF2B5EF4-FFF2-40B4-BE49-F238E27FC236}">
                  <a16:creationId xmlns:a16="http://schemas.microsoft.com/office/drawing/2014/main" id="{86464553-DBB1-4FDD-A906-723DE0BFAF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1377" y="1610488"/>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4" name="Freeform 84">
              <a:extLst>
                <a:ext uri="{FF2B5EF4-FFF2-40B4-BE49-F238E27FC236}">
                  <a16:creationId xmlns:a16="http://schemas.microsoft.com/office/drawing/2014/main" id="{41C1AA59-6A1E-4A61-8483-8056A09E0C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22393" y="461249"/>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5" name="Freeform 86">
              <a:extLst>
                <a:ext uri="{FF2B5EF4-FFF2-40B4-BE49-F238E27FC236}">
                  <a16:creationId xmlns:a16="http://schemas.microsoft.com/office/drawing/2014/main" id="{851A3E4E-2857-4A69-AEC0-79CF8C413D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6789" y="39307"/>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6" name="Freeform 89">
              <a:extLst>
                <a:ext uri="{FF2B5EF4-FFF2-40B4-BE49-F238E27FC236}">
                  <a16:creationId xmlns:a16="http://schemas.microsoft.com/office/drawing/2014/main" id="{363F6E9F-7E05-4464-BE66-BB27B4589D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165" y="1398137"/>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7" name="Freeform 90">
              <a:extLst>
                <a:ext uri="{FF2B5EF4-FFF2-40B4-BE49-F238E27FC236}">
                  <a16:creationId xmlns:a16="http://schemas.microsoft.com/office/drawing/2014/main" id="{CE4367E1-2C4E-4A0B-A9E2-2DC3B3BCDC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65017" y="2021046"/>
              <a:ext cx="2659" cy="8977"/>
            </a:xfrm>
            <a:custGeom>
              <a:avLst/>
              <a:gdLst>
                <a:gd name="T0" fmla="*/ 0 w 1"/>
                <a:gd name="T1" fmla="*/ 0 h 3"/>
                <a:gd name="T2" fmla="*/ 0 w 1"/>
                <a:gd name="T3" fmla="*/ 2 h 3"/>
                <a:gd name="T4" fmla="*/ 0 w 1"/>
                <a:gd name="T5" fmla="*/ 0 h 3"/>
              </a:gdLst>
              <a:ahLst/>
              <a:cxnLst>
                <a:cxn ang="0">
                  <a:pos x="T0" y="T1"/>
                </a:cxn>
                <a:cxn ang="0">
                  <a:pos x="T2" y="T3"/>
                </a:cxn>
                <a:cxn ang="0">
                  <a:pos x="T4" y="T5"/>
                </a:cxn>
              </a:cxnLst>
              <a:rect l="0" t="0" r="r" b="b"/>
              <a:pathLst>
                <a:path w="1" h="3">
                  <a:moveTo>
                    <a:pt x="0" y="0"/>
                  </a:moveTo>
                  <a:cubicBezTo>
                    <a:pt x="1" y="0"/>
                    <a:pt x="1" y="3"/>
                    <a:pt x="0" y="2"/>
                  </a:cubicBezTo>
                  <a:cubicBezTo>
                    <a:pt x="0" y="1"/>
                    <a:pt x="0" y="1"/>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8" name="Freeform 105">
              <a:extLst>
                <a:ext uri="{FF2B5EF4-FFF2-40B4-BE49-F238E27FC236}">
                  <a16:creationId xmlns:a16="http://schemas.microsoft.com/office/drawing/2014/main" id="{EE215DA3-ED82-4F29-9835-DD3B5ADD4D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839032" y="2023516"/>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9" name="Freeform 106">
              <a:extLst>
                <a:ext uri="{FF2B5EF4-FFF2-40B4-BE49-F238E27FC236}">
                  <a16:creationId xmlns:a16="http://schemas.microsoft.com/office/drawing/2014/main" id="{449C2B94-6D2C-466B-9091-18CA599565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53729" y="26124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0" name="Freeform 32">
              <a:extLst>
                <a:ext uri="{FF2B5EF4-FFF2-40B4-BE49-F238E27FC236}">
                  <a16:creationId xmlns:a16="http://schemas.microsoft.com/office/drawing/2014/main" id="{9873A13E-F493-4022-9CDB-496767477D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3710" y="3240972"/>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1" name="Freeform 33">
              <a:extLst>
                <a:ext uri="{FF2B5EF4-FFF2-40B4-BE49-F238E27FC236}">
                  <a16:creationId xmlns:a16="http://schemas.microsoft.com/office/drawing/2014/main" id="{631ED96D-0634-4E7F-BE08-A8ACAA0A64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3623" y="4332283"/>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2" name="Freeform 34">
              <a:extLst>
                <a:ext uri="{FF2B5EF4-FFF2-40B4-BE49-F238E27FC236}">
                  <a16:creationId xmlns:a16="http://schemas.microsoft.com/office/drawing/2014/main" id="{D43F1416-268F-487F-ABB4-1C62E6C68B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7553" y="5329606"/>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3" name="Freeform 35">
              <a:extLst>
                <a:ext uri="{FF2B5EF4-FFF2-40B4-BE49-F238E27FC236}">
                  <a16:creationId xmlns:a16="http://schemas.microsoft.com/office/drawing/2014/main" id="{E5E99890-1E26-4DDC-8F50-128C4875BA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3205" y="4540510"/>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4" name="Freeform 36">
              <a:extLst>
                <a:ext uri="{FF2B5EF4-FFF2-40B4-BE49-F238E27FC236}">
                  <a16:creationId xmlns:a16="http://schemas.microsoft.com/office/drawing/2014/main" id="{21D3B3BA-A1D7-450E-B002-44DFDC68F9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5342" y="5991495"/>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5" name="Freeform 37">
              <a:extLst>
                <a:ext uri="{FF2B5EF4-FFF2-40B4-BE49-F238E27FC236}">
                  <a16:creationId xmlns:a16="http://schemas.microsoft.com/office/drawing/2014/main" id="{666093C3-5DCC-4A45-897C-F2C5CA94AC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7108" y="3005032"/>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6" name="Freeform 38">
              <a:extLst>
                <a:ext uri="{FF2B5EF4-FFF2-40B4-BE49-F238E27FC236}">
                  <a16:creationId xmlns:a16="http://schemas.microsoft.com/office/drawing/2014/main" id="{E5879CC9-6134-4E28-8170-9DD4240CC5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4777" y="4845128"/>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7" name="Freeform 39">
              <a:extLst>
                <a:ext uri="{FF2B5EF4-FFF2-40B4-BE49-F238E27FC236}">
                  <a16:creationId xmlns:a16="http://schemas.microsoft.com/office/drawing/2014/main" id="{52B9234F-7351-4670-9340-3ABC48A30B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6885" y="5086249"/>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8" name="Freeform 40">
              <a:extLst>
                <a:ext uri="{FF2B5EF4-FFF2-40B4-BE49-F238E27FC236}">
                  <a16:creationId xmlns:a16="http://schemas.microsoft.com/office/drawing/2014/main" id="{3F67C8B5-D925-449D-BCA7-7517305514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1849" y="2542950"/>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9" name="Freeform 41">
              <a:extLst>
                <a:ext uri="{FF2B5EF4-FFF2-40B4-BE49-F238E27FC236}">
                  <a16:creationId xmlns:a16="http://schemas.microsoft.com/office/drawing/2014/main" id="{71516E84-743F-4EE4-B466-909E55FCC98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5342" y="6223503"/>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0" name="Freeform 42">
              <a:extLst>
                <a:ext uri="{FF2B5EF4-FFF2-40B4-BE49-F238E27FC236}">
                  <a16:creationId xmlns:a16="http://schemas.microsoft.com/office/drawing/2014/main" id="{285EE84A-B305-47FC-9896-3EAAE94F6D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3510" y="5541519"/>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1" name="Freeform 44">
              <a:extLst>
                <a:ext uri="{FF2B5EF4-FFF2-40B4-BE49-F238E27FC236}">
                  <a16:creationId xmlns:a16="http://schemas.microsoft.com/office/drawing/2014/main" id="{52175DC6-FE35-414D-B1FC-53870E0F6B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7300" y="402564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2" name="Freeform 45">
              <a:extLst>
                <a:ext uri="{FF2B5EF4-FFF2-40B4-BE49-F238E27FC236}">
                  <a16:creationId xmlns:a16="http://schemas.microsoft.com/office/drawing/2014/main" id="{ACD91DA3-CF45-4374-AEDA-5DA2E53EE4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15149" y="5781473"/>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3" name="Freeform 46">
              <a:extLst>
                <a:ext uri="{FF2B5EF4-FFF2-40B4-BE49-F238E27FC236}">
                  <a16:creationId xmlns:a16="http://schemas.microsoft.com/office/drawing/2014/main" id="{8AAA7A16-3076-4557-9DC3-297D83248E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4208" y="2775569"/>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4" name="Freeform 47">
              <a:extLst>
                <a:ext uri="{FF2B5EF4-FFF2-40B4-BE49-F238E27FC236}">
                  <a16:creationId xmlns:a16="http://schemas.microsoft.com/office/drawing/2014/main" id="{62AFF181-4F3A-40CE-BC79-BD8D97E0C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22353" y="3794520"/>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5" name="Freeform 48">
              <a:extLst>
                <a:ext uri="{FF2B5EF4-FFF2-40B4-BE49-F238E27FC236}">
                  <a16:creationId xmlns:a16="http://schemas.microsoft.com/office/drawing/2014/main" id="{E9EE8F9C-63EF-41F7-90AC-95F093366F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17610" y="3561050"/>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6" name="Freeform 62">
              <a:extLst>
                <a:ext uri="{FF2B5EF4-FFF2-40B4-BE49-F238E27FC236}">
                  <a16:creationId xmlns:a16="http://schemas.microsoft.com/office/drawing/2014/main" id="{F99D5EE6-2CC4-4A54-9A07-4734713E7AB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08042" y="2895364"/>
              <a:ext cx="150648"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4"/>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7" name="Freeform 63">
              <a:extLst>
                <a:ext uri="{FF2B5EF4-FFF2-40B4-BE49-F238E27FC236}">
                  <a16:creationId xmlns:a16="http://schemas.microsoft.com/office/drawing/2014/main" id="{DC83D62C-4898-4734-893F-7FE7A2D706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9400" y="4033977"/>
              <a:ext cx="121406" cy="124036"/>
            </a:xfrm>
            <a:custGeom>
              <a:avLst/>
              <a:gdLst>
                <a:gd name="T0" fmla="*/ 24 w 37"/>
                <a:gd name="T1" fmla="*/ 4 h 41"/>
                <a:gd name="T2" fmla="*/ 29 w 37"/>
                <a:gd name="T3" fmla="*/ 26 h 41"/>
                <a:gd name="T4" fmla="*/ 24 w 37"/>
                <a:gd name="T5" fmla="*/ 4 h 41"/>
              </a:gdLst>
              <a:ahLst/>
              <a:cxnLst>
                <a:cxn ang="0">
                  <a:pos x="T0" y="T1"/>
                </a:cxn>
                <a:cxn ang="0">
                  <a:pos x="T2" y="T3"/>
                </a:cxn>
                <a:cxn ang="0">
                  <a:pos x="T4" y="T5"/>
                </a:cxn>
              </a:cxnLst>
              <a:rect l="0" t="0" r="r" b="b"/>
              <a:pathLst>
                <a:path w="37" h="41">
                  <a:moveTo>
                    <a:pt x="24" y="4"/>
                  </a:moveTo>
                  <a:cubicBezTo>
                    <a:pt x="37" y="1"/>
                    <a:pt x="28" y="18"/>
                    <a:pt x="29" y="26"/>
                  </a:cubicBezTo>
                  <a:cubicBezTo>
                    <a:pt x="8" y="41"/>
                    <a:pt x="0" y="0"/>
                    <a:pt x="24"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8" name="Freeform 64">
              <a:extLst>
                <a:ext uri="{FF2B5EF4-FFF2-40B4-BE49-F238E27FC236}">
                  <a16:creationId xmlns:a16="http://schemas.microsoft.com/office/drawing/2014/main" id="{EFA4198B-E065-405F-84E4-B0220DCEF9A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351" y="2627056"/>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9" name="Freeform 65">
              <a:extLst>
                <a:ext uri="{FF2B5EF4-FFF2-40B4-BE49-F238E27FC236}">
                  <a16:creationId xmlns:a16="http://schemas.microsoft.com/office/drawing/2014/main" id="{F6D1AC12-FB95-4593-BF80-DABEDD4E3E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982" y="3771071"/>
              <a:ext cx="121406" cy="79154"/>
            </a:xfrm>
            <a:custGeom>
              <a:avLst/>
              <a:gdLst>
                <a:gd name="T0" fmla="*/ 19 w 37"/>
                <a:gd name="T1" fmla="*/ 0 h 26"/>
                <a:gd name="T2" fmla="*/ 22 w 37"/>
                <a:gd name="T3" fmla="*/ 26 h 26"/>
                <a:gd name="T4" fmla="*/ 19 w 37"/>
                <a:gd name="T5" fmla="*/ 0 h 26"/>
              </a:gdLst>
              <a:ahLst/>
              <a:cxnLst>
                <a:cxn ang="0">
                  <a:pos x="T0" y="T1"/>
                </a:cxn>
                <a:cxn ang="0">
                  <a:pos x="T2" y="T3"/>
                </a:cxn>
                <a:cxn ang="0">
                  <a:pos x="T4" y="T5"/>
                </a:cxn>
              </a:cxnLst>
              <a:rect l="0" t="0" r="r" b="b"/>
              <a:pathLst>
                <a:path w="37" h="26">
                  <a:moveTo>
                    <a:pt x="19" y="0"/>
                  </a:moveTo>
                  <a:cubicBezTo>
                    <a:pt x="31" y="1"/>
                    <a:pt x="37" y="23"/>
                    <a:pt x="22" y="26"/>
                  </a:cubicBezTo>
                  <a:cubicBezTo>
                    <a:pt x="2" y="26"/>
                    <a:pt x="0" y="0"/>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0" name="Freeform 66">
              <a:extLst>
                <a:ext uri="{FF2B5EF4-FFF2-40B4-BE49-F238E27FC236}">
                  <a16:creationId xmlns:a16="http://schemas.microsoft.com/office/drawing/2014/main" id="{9F41615F-3978-4890-992E-1D44D0D914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764" y="5317507"/>
              <a:ext cx="131153" cy="111796"/>
            </a:xfrm>
            <a:custGeom>
              <a:avLst/>
              <a:gdLst>
                <a:gd name="T0" fmla="*/ 22 w 40"/>
                <a:gd name="T1" fmla="*/ 1 h 37"/>
                <a:gd name="T2" fmla="*/ 40 w 40"/>
                <a:gd name="T3" fmla="*/ 18 h 37"/>
                <a:gd name="T4" fmla="*/ 22 w 40"/>
                <a:gd name="T5" fmla="*/ 1 h 37"/>
              </a:gdLst>
              <a:ahLst/>
              <a:cxnLst>
                <a:cxn ang="0">
                  <a:pos x="T0" y="T1"/>
                </a:cxn>
                <a:cxn ang="0">
                  <a:pos x="T2" y="T3"/>
                </a:cxn>
                <a:cxn ang="0">
                  <a:pos x="T4" y="T5"/>
                </a:cxn>
              </a:cxnLst>
              <a:rect l="0" t="0" r="r" b="b"/>
              <a:pathLst>
                <a:path w="40" h="37">
                  <a:moveTo>
                    <a:pt x="22" y="1"/>
                  </a:moveTo>
                  <a:cubicBezTo>
                    <a:pt x="36" y="0"/>
                    <a:pt x="40" y="8"/>
                    <a:pt x="40" y="18"/>
                  </a:cubicBezTo>
                  <a:cubicBezTo>
                    <a:pt x="27" y="37"/>
                    <a:pt x="0" y="14"/>
                    <a:pt x="22"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1" name="Freeform 67">
              <a:extLst>
                <a:ext uri="{FF2B5EF4-FFF2-40B4-BE49-F238E27FC236}">
                  <a16:creationId xmlns:a16="http://schemas.microsoft.com/office/drawing/2014/main" id="{293C0AD6-F904-4337-8CAB-2FF649834B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5944" y="4533529"/>
              <a:ext cx="157737" cy="118324"/>
            </a:xfrm>
            <a:custGeom>
              <a:avLst/>
              <a:gdLst>
                <a:gd name="T0" fmla="*/ 28 w 48"/>
                <a:gd name="T1" fmla="*/ 1 h 39"/>
                <a:gd name="T2" fmla="*/ 46 w 48"/>
                <a:gd name="T3" fmla="*/ 11 h 39"/>
                <a:gd name="T4" fmla="*/ 28 w 48"/>
                <a:gd name="T5" fmla="*/ 1 h 39"/>
              </a:gdLst>
              <a:ahLst/>
              <a:cxnLst>
                <a:cxn ang="0">
                  <a:pos x="T0" y="T1"/>
                </a:cxn>
                <a:cxn ang="0">
                  <a:pos x="T2" y="T3"/>
                </a:cxn>
                <a:cxn ang="0">
                  <a:pos x="T4" y="T5"/>
                </a:cxn>
              </a:cxnLst>
              <a:rect l="0" t="0" r="r" b="b"/>
              <a:pathLst>
                <a:path w="48" h="39">
                  <a:moveTo>
                    <a:pt x="28" y="1"/>
                  </a:moveTo>
                  <a:cubicBezTo>
                    <a:pt x="39" y="0"/>
                    <a:pt x="43" y="5"/>
                    <a:pt x="46" y="11"/>
                  </a:cubicBezTo>
                  <a:cubicBezTo>
                    <a:pt x="48" y="39"/>
                    <a:pt x="0" y="17"/>
                    <a:pt x="2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2" name="Freeform 68">
              <a:extLst>
                <a:ext uri="{FF2B5EF4-FFF2-40B4-BE49-F238E27FC236}">
                  <a16:creationId xmlns:a16="http://schemas.microsoft.com/office/drawing/2014/main" id="{E68410D4-6ED4-4651-8543-78B0AB57A2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3332" y="3190789"/>
              <a:ext cx="115202" cy="124036"/>
            </a:xfrm>
            <a:custGeom>
              <a:avLst/>
              <a:gdLst>
                <a:gd name="T0" fmla="*/ 16 w 35"/>
                <a:gd name="T1" fmla="*/ 4 h 41"/>
                <a:gd name="T2" fmla="*/ 33 w 35"/>
                <a:gd name="T3" fmla="*/ 15 h 41"/>
                <a:gd name="T4" fmla="*/ 16 w 35"/>
                <a:gd name="T5" fmla="*/ 4 h 41"/>
              </a:gdLst>
              <a:ahLst/>
              <a:cxnLst>
                <a:cxn ang="0">
                  <a:pos x="T0" y="T1"/>
                </a:cxn>
                <a:cxn ang="0">
                  <a:pos x="T2" y="T3"/>
                </a:cxn>
                <a:cxn ang="0">
                  <a:pos x="T4" y="T5"/>
                </a:cxn>
              </a:cxnLst>
              <a:rect l="0" t="0" r="r" b="b"/>
              <a:pathLst>
                <a:path w="35" h="41">
                  <a:moveTo>
                    <a:pt x="16" y="4"/>
                  </a:moveTo>
                  <a:cubicBezTo>
                    <a:pt x="35" y="5"/>
                    <a:pt x="32" y="0"/>
                    <a:pt x="33" y="15"/>
                  </a:cubicBezTo>
                  <a:cubicBezTo>
                    <a:pt x="34" y="41"/>
                    <a:pt x="0" y="23"/>
                    <a:pt x="16"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3" name="Freeform 69">
              <a:extLst>
                <a:ext uri="{FF2B5EF4-FFF2-40B4-BE49-F238E27FC236}">
                  <a16:creationId xmlns:a16="http://schemas.microsoft.com/office/drawing/2014/main" id="{BB356FF6-7153-4AE8-904C-8535363AA8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62589" y="5599752"/>
              <a:ext cx="144445" cy="111796"/>
            </a:xfrm>
            <a:custGeom>
              <a:avLst/>
              <a:gdLst>
                <a:gd name="T0" fmla="*/ 29 w 44"/>
                <a:gd name="T1" fmla="*/ 0 h 37"/>
                <a:gd name="T2" fmla="*/ 42 w 44"/>
                <a:gd name="T3" fmla="*/ 21 h 37"/>
                <a:gd name="T4" fmla="*/ 29 w 44"/>
                <a:gd name="T5" fmla="*/ 0 h 37"/>
              </a:gdLst>
              <a:ahLst/>
              <a:cxnLst>
                <a:cxn ang="0">
                  <a:pos x="T0" y="T1"/>
                </a:cxn>
                <a:cxn ang="0">
                  <a:pos x="T2" y="T3"/>
                </a:cxn>
                <a:cxn ang="0">
                  <a:pos x="T4" y="T5"/>
                </a:cxn>
              </a:cxnLst>
              <a:rect l="0" t="0" r="r" b="b"/>
              <a:pathLst>
                <a:path w="44" h="37">
                  <a:moveTo>
                    <a:pt x="29" y="0"/>
                  </a:moveTo>
                  <a:cubicBezTo>
                    <a:pt x="36" y="2"/>
                    <a:pt x="44" y="12"/>
                    <a:pt x="42" y="21"/>
                  </a:cubicBezTo>
                  <a:cubicBezTo>
                    <a:pt x="25" y="37"/>
                    <a:pt x="0" y="7"/>
                    <a:pt x="2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4" name="Freeform 70">
              <a:extLst>
                <a:ext uri="{FF2B5EF4-FFF2-40B4-BE49-F238E27FC236}">
                  <a16:creationId xmlns:a16="http://schemas.microsoft.com/office/drawing/2014/main" id="{D9CD9700-C2DA-4CCD-8700-D763281E4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6802" y="6191496"/>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5" name="Freeform 71">
              <a:extLst>
                <a:ext uri="{FF2B5EF4-FFF2-40B4-BE49-F238E27FC236}">
                  <a16:creationId xmlns:a16="http://schemas.microsoft.com/office/drawing/2014/main" id="{6CC97770-31D6-46F7-9608-9D96AEF4A1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4132" y="5079102"/>
              <a:ext cx="131153" cy="90579"/>
            </a:xfrm>
            <a:custGeom>
              <a:avLst/>
              <a:gdLst>
                <a:gd name="T0" fmla="*/ 22 w 40"/>
                <a:gd name="T1" fmla="*/ 0 h 30"/>
                <a:gd name="T2" fmla="*/ 16 w 40"/>
                <a:gd name="T3" fmla="*/ 26 h 30"/>
                <a:gd name="T4" fmla="*/ 22 w 40"/>
                <a:gd name="T5" fmla="*/ 0 h 30"/>
              </a:gdLst>
              <a:ahLst/>
              <a:cxnLst>
                <a:cxn ang="0">
                  <a:pos x="T0" y="T1"/>
                </a:cxn>
                <a:cxn ang="0">
                  <a:pos x="T2" y="T3"/>
                </a:cxn>
                <a:cxn ang="0">
                  <a:pos x="T4" y="T5"/>
                </a:cxn>
              </a:cxnLst>
              <a:rect l="0" t="0" r="r" b="b"/>
              <a:pathLst>
                <a:path w="40" h="30">
                  <a:moveTo>
                    <a:pt x="22" y="0"/>
                  </a:moveTo>
                  <a:cubicBezTo>
                    <a:pt x="39" y="3"/>
                    <a:pt x="40" y="30"/>
                    <a:pt x="16" y="26"/>
                  </a:cubicBezTo>
                  <a:cubicBezTo>
                    <a:pt x="0" y="7"/>
                    <a:pt x="14" y="4"/>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6" name="Freeform 72">
              <a:extLst>
                <a:ext uri="{FF2B5EF4-FFF2-40B4-BE49-F238E27FC236}">
                  <a16:creationId xmlns:a16="http://schemas.microsoft.com/office/drawing/2014/main" id="{1F6A0344-12D8-457F-B2C4-BF6ABC3F97C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0869" y="4852243"/>
              <a:ext cx="131153" cy="90579"/>
            </a:xfrm>
            <a:custGeom>
              <a:avLst/>
              <a:gdLst>
                <a:gd name="T0" fmla="*/ 22 w 40"/>
                <a:gd name="T1" fmla="*/ 0 h 30"/>
                <a:gd name="T2" fmla="*/ 17 w 40"/>
                <a:gd name="T3" fmla="*/ 26 h 30"/>
                <a:gd name="T4" fmla="*/ 22 w 40"/>
                <a:gd name="T5" fmla="*/ 0 h 30"/>
              </a:gdLst>
              <a:ahLst/>
              <a:cxnLst>
                <a:cxn ang="0">
                  <a:pos x="T0" y="T1"/>
                </a:cxn>
                <a:cxn ang="0">
                  <a:pos x="T2" y="T3"/>
                </a:cxn>
                <a:cxn ang="0">
                  <a:pos x="T4" y="T5"/>
                </a:cxn>
              </a:cxnLst>
              <a:rect l="0" t="0" r="r" b="b"/>
              <a:pathLst>
                <a:path w="40" h="30">
                  <a:moveTo>
                    <a:pt x="22" y="0"/>
                  </a:moveTo>
                  <a:cubicBezTo>
                    <a:pt x="40" y="1"/>
                    <a:pt x="40" y="30"/>
                    <a:pt x="17" y="26"/>
                  </a:cubicBezTo>
                  <a:cubicBezTo>
                    <a:pt x="0" y="7"/>
                    <a:pt x="15" y="5"/>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7" name="Freeform 73">
              <a:extLst>
                <a:ext uri="{FF2B5EF4-FFF2-40B4-BE49-F238E27FC236}">
                  <a16:creationId xmlns:a16="http://schemas.microsoft.com/office/drawing/2014/main" id="{A659A3FC-205E-41C5-90D8-2909635C66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742" y="4352608"/>
              <a:ext cx="121406" cy="84051"/>
            </a:xfrm>
            <a:custGeom>
              <a:avLst/>
              <a:gdLst>
                <a:gd name="T0" fmla="*/ 13 w 37"/>
                <a:gd name="T1" fmla="*/ 2 h 28"/>
                <a:gd name="T2" fmla="*/ 29 w 37"/>
                <a:gd name="T3" fmla="*/ 9 h 28"/>
                <a:gd name="T4" fmla="*/ 14 w 37"/>
                <a:gd name="T5" fmla="*/ 28 h 28"/>
                <a:gd name="T6" fmla="*/ 13 w 37"/>
                <a:gd name="T7" fmla="*/ 2 h 28"/>
              </a:gdLst>
              <a:ahLst/>
              <a:cxnLst>
                <a:cxn ang="0">
                  <a:pos x="T0" y="T1"/>
                </a:cxn>
                <a:cxn ang="0">
                  <a:pos x="T2" y="T3"/>
                </a:cxn>
                <a:cxn ang="0">
                  <a:pos x="T4" y="T5"/>
                </a:cxn>
                <a:cxn ang="0">
                  <a:pos x="T6" y="T7"/>
                </a:cxn>
              </a:cxnLst>
              <a:rect l="0" t="0" r="r" b="b"/>
              <a:pathLst>
                <a:path w="37" h="28">
                  <a:moveTo>
                    <a:pt x="13" y="2"/>
                  </a:moveTo>
                  <a:cubicBezTo>
                    <a:pt x="23" y="0"/>
                    <a:pt x="25" y="4"/>
                    <a:pt x="29" y="9"/>
                  </a:cubicBezTo>
                  <a:cubicBezTo>
                    <a:pt x="37" y="19"/>
                    <a:pt x="25" y="25"/>
                    <a:pt x="14" y="28"/>
                  </a:cubicBezTo>
                  <a:cubicBezTo>
                    <a:pt x="4" y="21"/>
                    <a:pt x="0" y="7"/>
                    <a:pt x="13"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8" name="Freeform 74">
              <a:extLst>
                <a:ext uri="{FF2B5EF4-FFF2-40B4-BE49-F238E27FC236}">
                  <a16:creationId xmlns:a16="http://schemas.microsoft.com/office/drawing/2014/main" id="{EF5898F8-F274-4A71-ABC2-9727884523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3694" y="5932892"/>
              <a:ext cx="137356" cy="120771"/>
            </a:xfrm>
            <a:custGeom>
              <a:avLst/>
              <a:gdLst>
                <a:gd name="T0" fmla="*/ 19 w 42"/>
                <a:gd name="T1" fmla="*/ 0 h 40"/>
                <a:gd name="T2" fmla="*/ 4 w 42"/>
                <a:gd name="T3" fmla="*/ 19 h 40"/>
                <a:gd name="T4" fmla="*/ 19 w 42"/>
                <a:gd name="T5" fmla="*/ 0 h 40"/>
              </a:gdLst>
              <a:ahLst/>
              <a:cxnLst>
                <a:cxn ang="0">
                  <a:pos x="T0" y="T1"/>
                </a:cxn>
                <a:cxn ang="0">
                  <a:pos x="T2" y="T3"/>
                </a:cxn>
                <a:cxn ang="0">
                  <a:pos x="T4" y="T5"/>
                </a:cxn>
              </a:cxnLst>
              <a:rect l="0" t="0" r="r" b="b"/>
              <a:pathLst>
                <a:path w="42" h="40">
                  <a:moveTo>
                    <a:pt x="19" y="0"/>
                  </a:moveTo>
                  <a:cubicBezTo>
                    <a:pt x="42" y="10"/>
                    <a:pt x="20" y="40"/>
                    <a:pt x="4" y="19"/>
                  </a:cubicBezTo>
                  <a:cubicBezTo>
                    <a:pt x="0" y="6"/>
                    <a:pt x="8"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9" name="Freeform 75">
              <a:extLst>
                <a:ext uri="{FF2B5EF4-FFF2-40B4-BE49-F238E27FC236}">
                  <a16:creationId xmlns:a16="http://schemas.microsoft.com/office/drawing/2014/main" id="{A337719B-635F-4455-A8E8-6983D9B3DE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8703" y="2387288"/>
              <a:ext cx="128495" cy="78339"/>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3"/>
                    <a:pt x="34" y="25"/>
                    <a:pt x="19" y="26"/>
                  </a:cubicBezTo>
                  <a:cubicBezTo>
                    <a:pt x="0" y="19"/>
                    <a:pt x="7" y="3"/>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0" name="Freeform 77">
              <a:extLst>
                <a:ext uri="{FF2B5EF4-FFF2-40B4-BE49-F238E27FC236}">
                  <a16:creationId xmlns:a16="http://schemas.microsoft.com/office/drawing/2014/main" id="{665D8F7B-6125-4923-82FD-4541506B66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3949" y="3551571"/>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1" name="Freeform 85">
              <a:extLst>
                <a:ext uri="{FF2B5EF4-FFF2-40B4-BE49-F238E27FC236}">
                  <a16:creationId xmlns:a16="http://schemas.microsoft.com/office/drawing/2014/main" id="{AEBBE398-C737-4798-92D3-68B6928A9B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30208" y="6379390"/>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2" name="Freeform 87">
              <a:extLst>
                <a:ext uri="{FF2B5EF4-FFF2-40B4-BE49-F238E27FC236}">
                  <a16:creationId xmlns:a16="http://schemas.microsoft.com/office/drawing/2014/main" id="{F3116C15-246C-412A-B5A8-DC7E056EC8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4699" y="6633625"/>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3" name="Freeform 88">
              <a:extLst>
                <a:ext uri="{FF2B5EF4-FFF2-40B4-BE49-F238E27FC236}">
                  <a16:creationId xmlns:a16="http://schemas.microsoft.com/office/drawing/2014/main" id="{F9FA8A4C-F799-47E7-85C8-4DA109A003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8248" y="5648840"/>
              <a:ext cx="6204" cy="6527"/>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0"/>
                    <a:pt x="1" y="1"/>
                    <a:pt x="2" y="2"/>
                  </a:cubicBezTo>
                  <a:cubicBezTo>
                    <a:pt x="1" y="2"/>
                    <a:pt x="0" y="1"/>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6" name="TextBox 5">
            <a:extLst>
              <a:ext uri="{FF2B5EF4-FFF2-40B4-BE49-F238E27FC236}">
                <a16:creationId xmlns:a16="http://schemas.microsoft.com/office/drawing/2014/main" id="{ABE8A6AB-E1B1-4866-A8CB-E9018E9EEB1D}"/>
              </a:ext>
            </a:extLst>
          </p:cNvPr>
          <p:cNvSpPr txBox="1"/>
          <p:nvPr/>
        </p:nvSpPr>
        <p:spPr>
          <a:xfrm>
            <a:off x="9562755" y="6666138"/>
            <a:ext cx="2629245"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jgpicazomemoirs.blogspot.com/2011/07/who-will-i-be-today.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2863489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1AC88F6-55CB-496B-8AD8-9ABD2E6E3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69239DF-EAA4-47C3-B4E3-79C6BCB24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3" y="5267"/>
            <a:ext cx="6635041" cy="6847466"/>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DEAC04-59C6-449B-AF92-754BE8CD0D45}"/>
              </a:ext>
            </a:extLst>
          </p:cNvPr>
          <p:cNvSpPr>
            <a:spLocks noGrp="1"/>
          </p:cNvSpPr>
          <p:nvPr>
            <p:ph type="title"/>
          </p:nvPr>
        </p:nvSpPr>
        <p:spPr>
          <a:xfrm>
            <a:off x="803932" y="571500"/>
            <a:ext cx="5110909" cy="1691969"/>
          </a:xfrm>
        </p:spPr>
        <p:txBody>
          <a:bodyPr>
            <a:normAutofit/>
          </a:bodyPr>
          <a:lstStyle/>
          <a:p>
            <a:pPr algn="ctr"/>
            <a:r>
              <a:rPr lang="en-US" dirty="0"/>
              <a:t>Dissociative amnesia</a:t>
            </a:r>
            <a:endParaRPr lang="en-US"/>
          </a:p>
        </p:txBody>
      </p:sp>
      <p:sp>
        <p:nvSpPr>
          <p:cNvPr id="3" name="Content Placeholder 2">
            <a:extLst>
              <a:ext uri="{FF2B5EF4-FFF2-40B4-BE49-F238E27FC236}">
                <a16:creationId xmlns:a16="http://schemas.microsoft.com/office/drawing/2014/main" id="{F6E61099-909A-49A2-B5B1-C9D651B370FF}"/>
              </a:ext>
            </a:extLst>
          </p:cNvPr>
          <p:cNvSpPr>
            <a:spLocks noGrp="1"/>
          </p:cNvSpPr>
          <p:nvPr>
            <p:ph idx="1"/>
          </p:nvPr>
        </p:nvSpPr>
        <p:spPr>
          <a:xfrm>
            <a:off x="1066799" y="2415379"/>
            <a:ext cx="4539129" cy="3699747"/>
          </a:xfrm>
        </p:spPr>
        <p:txBody>
          <a:bodyPr>
            <a:normAutofit/>
          </a:bodyPr>
          <a:lstStyle/>
          <a:p>
            <a:pPr marL="0" indent="0">
              <a:buNone/>
            </a:pPr>
            <a:r>
              <a:rPr lang="en-US" dirty="0"/>
              <a:t>A psychological disorder that involves extensive, but selective, memory loss, but in which there is no physiological explanation for the forgetting</a:t>
            </a:r>
          </a:p>
        </p:txBody>
      </p:sp>
      <p:pic>
        <p:nvPicPr>
          <p:cNvPr id="5" name="Picture 4" descr="A picture containing wall, indoor&#10;&#10;Description automatically generated">
            <a:extLst>
              <a:ext uri="{FF2B5EF4-FFF2-40B4-BE49-F238E27FC236}">
                <a16:creationId xmlns:a16="http://schemas.microsoft.com/office/drawing/2014/main" id="{C797C1BE-C550-4406-9E49-332F2551B85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8077" r="38005"/>
          <a:stretch/>
        </p:blipFill>
        <p:spPr>
          <a:xfrm>
            <a:off x="6645834" y="1"/>
            <a:ext cx="5546166" cy="6866192"/>
          </a:xfrm>
          <a:prstGeom prst="rect">
            <a:avLst/>
          </a:prstGeom>
        </p:spPr>
      </p:pic>
      <p:grpSp>
        <p:nvGrpSpPr>
          <p:cNvPr id="15" name="Group 14">
            <a:extLst>
              <a:ext uri="{FF2B5EF4-FFF2-40B4-BE49-F238E27FC236}">
                <a16:creationId xmlns:a16="http://schemas.microsoft.com/office/drawing/2014/main" id="{3389B237-4CAB-4403-A95C-C04D71F4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45458" y="-31769"/>
            <a:ext cx="510538" cy="6804779"/>
            <a:chOff x="11445458" y="-31769"/>
            <a:chExt cx="510538" cy="6804779"/>
          </a:xfrm>
        </p:grpSpPr>
        <p:sp>
          <p:nvSpPr>
            <p:cNvPr id="16" name="Freeform 8">
              <a:extLst>
                <a:ext uri="{FF2B5EF4-FFF2-40B4-BE49-F238E27FC236}">
                  <a16:creationId xmlns:a16="http://schemas.microsoft.com/office/drawing/2014/main" id="{57652216-AF47-4D6B-A81B-2DC28B6255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7521" y="6663369"/>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3">
              <a:extLst>
                <a:ext uri="{FF2B5EF4-FFF2-40B4-BE49-F238E27FC236}">
                  <a16:creationId xmlns:a16="http://schemas.microsoft.com/office/drawing/2014/main" id="{0E53B701-E5D9-4269-97AD-69F3087D28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8634" y="742112"/>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51">
              <a:extLst>
                <a:ext uri="{FF2B5EF4-FFF2-40B4-BE49-F238E27FC236}">
                  <a16:creationId xmlns:a16="http://schemas.microsoft.com/office/drawing/2014/main" id="{53F3EB0D-ADA8-4F65-9811-0A990FE6BE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806592" y="959823"/>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53">
              <a:extLst>
                <a:ext uri="{FF2B5EF4-FFF2-40B4-BE49-F238E27FC236}">
                  <a16:creationId xmlns:a16="http://schemas.microsoft.com/office/drawing/2014/main" id="{7FC10137-17E1-4C6D-B7A2-CD86B7C148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678" y="1198596"/>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54">
              <a:extLst>
                <a:ext uri="{FF2B5EF4-FFF2-40B4-BE49-F238E27FC236}">
                  <a16:creationId xmlns:a16="http://schemas.microsoft.com/office/drawing/2014/main" id="{983715DD-6794-4B57-8585-E0EFF671E7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8560" y="447364"/>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55">
              <a:extLst>
                <a:ext uri="{FF2B5EF4-FFF2-40B4-BE49-F238E27FC236}">
                  <a16:creationId xmlns:a16="http://schemas.microsoft.com/office/drawing/2014/main" id="{6B8B9805-E14F-4943-B15E-48460BFD60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538" y="1408197"/>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56">
              <a:extLst>
                <a:ext uri="{FF2B5EF4-FFF2-40B4-BE49-F238E27FC236}">
                  <a16:creationId xmlns:a16="http://schemas.microsoft.com/office/drawing/2014/main" id="{112C42C6-34DE-404D-B18A-8E94E76A3C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94234" y="2238233"/>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57">
              <a:extLst>
                <a:ext uri="{FF2B5EF4-FFF2-40B4-BE49-F238E27FC236}">
                  <a16:creationId xmlns:a16="http://schemas.microsoft.com/office/drawing/2014/main" id="{105114E3-B528-44FB-AD64-31F7940A69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80687" y="1617942"/>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59">
              <a:extLst>
                <a:ext uri="{FF2B5EF4-FFF2-40B4-BE49-F238E27FC236}">
                  <a16:creationId xmlns:a16="http://schemas.microsoft.com/office/drawing/2014/main" id="{66162961-2E66-4F1D-AD08-A09C28C5E0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0137" y="200295"/>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60">
              <a:extLst>
                <a:ext uri="{FF2B5EF4-FFF2-40B4-BE49-F238E27FC236}">
                  <a16:creationId xmlns:a16="http://schemas.microsoft.com/office/drawing/2014/main" id="{7DF10D80-7F03-41B7-BF83-7086CFB705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5368" y="1847736"/>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61">
              <a:extLst>
                <a:ext uri="{FF2B5EF4-FFF2-40B4-BE49-F238E27FC236}">
                  <a16:creationId xmlns:a16="http://schemas.microsoft.com/office/drawing/2014/main" id="{60E5BEF8-88A7-4088-8382-FC596B16B9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4067" y="-12868"/>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78">
              <a:extLst>
                <a:ext uri="{FF2B5EF4-FFF2-40B4-BE49-F238E27FC236}">
                  <a16:creationId xmlns:a16="http://schemas.microsoft.com/office/drawing/2014/main" id="{4850C240-229E-44CC-9B0C-7C70B85241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0903" y="665835"/>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79">
              <a:extLst>
                <a:ext uri="{FF2B5EF4-FFF2-40B4-BE49-F238E27FC236}">
                  <a16:creationId xmlns:a16="http://schemas.microsoft.com/office/drawing/2014/main" id="{0C20C1F3-97C9-485A-BBF1-F712C6FDD9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53275" y="896880"/>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80">
              <a:extLst>
                <a:ext uri="{FF2B5EF4-FFF2-40B4-BE49-F238E27FC236}">
                  <a16:creationId xmlns:a16="http://schemas.microsoft.com/office/drawing/2014/main" id="{5FB7F486-D669-4315-848B-079715C0A6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47934" y="1134675"/>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81">
              <a:extLst>
                <a:ext uri="{FF2B5EF4-FFF2-40B4-BE49-F238E27FC236}">
                  <a16:creationId xmlns:a16="http://schemas.microsoft.com/office/drawing/2014/main" id="{884943FC-F8F5-47A2-8C6C-AD8385B0F3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0984" y="2147729"/>
              <a:ext cx="140901" cy="90579"/>
            </a:xfrm>
            <a:custGeom>
              <a:avLst/>
              <a:gdLst>
                <a:gd name="T0" fmla="*/ 27 w 43"/>
                <a:gd name="T1" fmla="*/ 3 h 30"/>
                <a:gd name="T2" fmla="*/ 40 w 43"/>
                <a:gd name="T3" fmla="*/ 22 h 30"/>
                <a:gd name="T4" fmla="*/ 27 w 43"/>
                <a:gd name="T5" fmla="*/ 3 h 30"/>
              </a:gdLst>
              <a:ahLst/>
              <a:cxnLst>
                <a:cxn ang="0">
                  <a:pos x="T0" y="T1"/>
                </a:cxn>
                <a:cxn ang="0">
                  <a:pos x="T2" y="T3"/>
                </a:cxn>
                <a:cxn ang="0">
                  <a:pos x="T4" y="T5"/>
                </a:cxn>
              </a:cxnLst>
              <a:rect l="0" t="0" r="r" b="b"/>
              <a:pathLst>
                <a:path w="43" h="30">
                  <a:moveTo>
                    <a:pt x="27" y="3"/>
                  </a:moveTo>
                  <a:cubicBezTo>
                    <a:pt x="35" y="0"/>
                    <a:pt x="43" y="16"/>
                    <a:pt x="40" y="22"/>
                  </a:cubicBezTo>
                  <a:cubicBezTo>
                    <a:pt x="21" y="30"/>
                    <a:pt x="0" y="15"/>
                    <a:pt x="2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82">
              <a:extLst>
                <a:ext uri="{FF2B5EF4-FFF2-40B4-BE49-F238E27FC236}">
                  <a16:creationId xmlns:a16="http://schemas.microsoft.com/office/drawing/2014/main" id="{FBD1CFD7-B550-428B-99C5-E70AE1117A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8820" y="1925276"/>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83">
              <a:extLst>
                <a:ext uri="{FF2B5EF4-FFF2-40B4-BE49-F238E27FC236}">
                  <a16:creationId xmlns:a16="http://schemas.microsoft.com/office/drawing/2014/main" id="{86464553-DBB1-4FDD-A906-723DE0BFAF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1377" y="1610488"/>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84">
              <a:extLst>
                <a:ext uri="{FF2B5EF4-FFF2-40B4-BE49-F238E27FC236}">
                  <a16:creationId xmlns:a16="http://schemas.microsoft.com/office/drawing/2014/main" id="{41C1AA59-6A1E-4A61-8483-8056A09E0C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22393" y="461249"/>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86">
              <a:extLst>
                <a:ext uri="{FF2B5EF4-FFF2-40B4-BE49-F238E27FC236}">
                  <a16:creationId xmlns:a16="http://schemas.microsoft.com/office/drawing/2014/main" id="{851A3E4E-2857-4A69-AEC0-79CF8C413D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6789" y="39307"/>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89">
              <a:extLst>
                <a:ext uri="{FF2B5EF4-FFF2-40B4-BE49-F238E27FC236}">
                  <a16:creationId xmlns:a16="http://schemas.microsoft.com/office/drawing/2014/main" id="{363F6E9F-7E05-4464-BE66-BB27B4589D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165" y="1398137"/>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90">
              <a:extLst>
                <a:ext uri="{FF2B5EF4-FFF2-40B4-BE49-F238E27FC236}">
                  <a16:creationId xmlns:a16="http://schemas.microsoft.com/office/drawing/2014/main" id="{CE4367E1-2C4E-4A0B-A9E2-2DC3B3BCDC1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65017" y="2021046"/>
              <a:ext cx="2659" cy="8977"/>
            </a:xfrm>
            <a:custGeom>
              <a:avLst/>
              <a:gdLst>
                <a:gd name="T0" fmla="*/ 0 w 1"/>
                <a:gd name="T1" fmla="*/ 0 h 3"/>
                <a:gd name="T2" fmla="*/ 0 w 1"/>
                <a:gd name="T3" fmla="*/ 2 h 3"/>
                <a:gd name="T4" fmla="*/ 0 w 1"/>
                <a:gd name="T5" fmla="*/ 0 h 3"/>
              </a:gdLst>
              <a:ahLst/>
              <a:cxnLst>
                <a:cxn ang="0">
                  <a:pos x="T0" y="T1"/>
                </a:cxn>
                <a:cxn ang="0">
                  <a:pos x="T2" y="T3"/>
                </a:cxn>
                <a:cxn ang="0">
                  <a:pos x="T4" y="T5"/>
                </a:cxn>
              </a:cxnLst>
              <a:rect l="0" t="0" r="r" b="b"/>
              <a:pathLst>
                <a:path w="1" h="3">
                  <a:moveTo>
                    <a:pt x="0" y="0"/>
                  </a:moveTo>
                  <a:cubicBezTo>
                    <a:pt x="1" y="0"/>
                    <a:pt x="1" y="3"/>
                    <a:pt x="0" y="2"/>
                  </a:cubicBezTo>
                  <a:cubicBezTo>
                    <a:pt x="0" y="1"/>
                    <a:pt x="0" y="1"/>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105">
              <a:extLst>
                <a:ext uri="{FF2B5EF4-FFF2-40B4-BE49-F238E27FC236}">
                  <a16:creationId xmlns:a16="http://schemas.microsoft.com/office/drawing/2014/main" id="{EE215DA3-ED82-4F29-9835-DD3B5ADD4D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839032" y="2023516"/>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106">
              <a:extLst>
                <a:ext uri="{FF2B5EF4-FFF2-40B4-BE49-F238E27FC236}">
                  <a16:creationId xmlns:a16="http://schemas.microsoft.com/office/drawing/2014/main" id="{449C2B94-6D2C-466B-9091-18CA599565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53729" y="26124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2">
              <a:extLst>
                <a:ext uri="{FF2B5EF4-FFF2-40B4-BE49-F238E27FC236}">
                  <a16:creationId xmlns:a16="http://schemas.microsoft.com/office/drawing/2014/main" id="{9873A13E-F493-4022-9CDB-496767477D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3710" y="3240972"/>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3">
              <a:extLst>
                <a:ext uri="{FF2B5EF4-FFF2-40B4-BE49-F238E27FC236}">
                  <a16:creationId xmlns:a16="http://schemas.microsoft.com/office/drawing/2014/main" id="{631ED96D-0634-4E7F-BE08-A8ACAA0A64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3623" y="4332283"/>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34">
              <a:extLst>
                <a:ext uri="{FF2B5EF4-FFF2-40B4-BE49-F238E27FC236}">
                  <a16:creationId xmlns:a16="http://schemas.microsoft.com/office/drawing/2014/main" id="{D43F1416-268F-487F-ABB4-1C62E6C68B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7553" y="5329606"/>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35">
              <a:extLst>
                <a:ext uri="{FF2B5EF4-FFF2-40B4-BE49-F238E27FC236}">
                  <a16:creationId xmlns:a16="http://schemas.microsoft.com/office/drawing/2014/main" id="{E5E99890-1E26-4DDC-8F50-128C4875BA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73205" y="4540510"/>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36">
              <a:extLst>
                <a:ext uri="{FF2B5EF4-FFF2-40B4-BE49-F238E27FC236}">
                  <a16:creationId xmlns:a16="http://schemas.microsoft.com/office/drawing/2014/main" id="{21D3B3BA-A1D7-450E-B002-44DFDC68F9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5342" y="5991495"/>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37">
              <a:extLst>
                <a:ext uri="{FF2B5EF4-FFF2-40B4-BE49-F238E27FC236}">
                  <a16:creationId xmlns:a16="http://schemas.microsoft.com/office/drawing/2014/main" id="{666093C3-5DCC-4A45-897C-F2C5CA94AC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7108" y="3005032"/>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38">
              <a:extLst>
                <a:ext uri="{FF2B5EF4-FFF2-40B4-BE49-F238E27FC236}">
                  <a16:creationId xmlns:a16="http://schemas.microsoft.com/office/drawing/2014/main" id="{E5879CC9-6134-4E28-8170-9DD4240CC5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4777" y="4845128"/>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39">
              <a:extLst>
                <a:ext uri="{FF2B5EF4-FFF2-40B4-BE49-F238E27FC236}">
                  <a16:creationId xmlns:a16="http://schemas.microsoft.com/office/drawing/2014/main" id="{52B9234F-7351-4670-9340-3ABC48A30B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6885" y="5086249"/>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0">
              <a:extLst>
                <a:ext uri="{FF2B5EF4-FFF2-40B4-BE49-F238E27FC236}">
                  <a16:creationId xmlns:a16="http://schemas.microsoft.com/office/drawing/2014/main" id="{3F67C8B5-D925-449D-BCA7-7517305514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51849" y="2542950"/>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1">
              <a:extLst>
                <a:ext uri="{FF2B5EF4-FFF2-40B4-BE49-F238E27FC236}">
                  <a16:creationId xmlns:a16="http://schemas.microsoft.com/office/drawing/2014/main" id="{71516E84-743F-4EE4-B466-909E55FCC98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45342" y="6223503"/>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a16="http://schemas.microsoft.com/office/drawing/2014/main" id="{285EE84A-B305-47FC-9896-3EAAE94F6D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3510" y="5541519"/>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4">
              <a:extLst>
                <a:ext uri="{FF2B5EF4-FFF2-40B4-BE49-F238E27FC236}">
                  <a16:creationId xmlns:a16="http://schemas.microsoft.com/office/drawing/2014/main" id="{52175DC6-FE35-414D-B1FC-53870E0F6B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37300" y="402564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45">
              <a:extLst>
                <a:ext uri="{FF2B5EF4-FFF2-40B4-BE49-F238E27FC236}">
                  <a16:creationId xmlns:a16="http://schemas.microsoft.com/office/drawing/2014/main" id="{ACD91DA3-CF45-4374-AEDA-5DA2E53EE4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15149" y="5781473"/>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46">
              <a:extLst>
                <a:ext uri="{FF2B5EF4-FFF2-40B4-BE49-F238E27FC236}">
                  <a16:creationId xmlns:a16="http://schemas.microsoft.com/office/drawing/2014/main" id="{8AAA7A16-3076-4557-9DC3-297D83248E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64208" y="2775569"/>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47">
              <a:extLst>
                <a:ext uri="{FF2B5EF4-FFF2-40B4-BE49-F238E27FC236}">
                  <a16:creationId xmlns:a16="http://schemas.microsoft.com/office/drawing/2014/main" id="{62AFF181-4F3A-40CE-BC79-BD8D97E0C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22353" y="3794520"/>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48">
              <a:extLst>
                <a:ext uri="{FF2B5EF4-FFF2-40B4-BE49-F238E27FC236}">
                  <a16:creationId xmlns:a16="http://schemas.microsoft.com/office/drawing/2014/main" id="{E9EE8F9C-63EF-41F7-90AC-95F093366F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717610" y="3561050"/>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62">
              <a:extLst>
                <a:ext uri="{FF2B5EF4-FFF2-40B4-BE49-F238E27FC236}">
                  <a16:creationId xmlns:a16="http://schemas.microsoft.com/office/drawing/2014/main" id="{F99D5EE6-2CC4-4A54-9A07-4734713E7AB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08042" y="2895364"/>
              <a:ext cx="150648"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4"/>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63">
              <a:extLst>
                <a:ext uri="{FF2B5EF4-FFF2-40B4-BE49-F238E27FC236}">
                  <a16:creationId xmlns:a16="http://schemas.microsoft.com/office/drawing/2014/main" id="{DC83D62C-4898-4734-893F-7FE7A2D706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9400" y="4033977"/>
              <a:ext cx="121406" cy="124036"/>
            </a:xfrm>
            <a:custGeom>
              <a:avLst/>
              <a:gdLst>
                <a:gd name="T0" fmla="*/ 24 w 37"/>
                <a:gd name="T1" fmla="*/ 4 h 41"/>
                <a:gd name="T2" fmla="*/ 29 w 37"/>
                <a:gd name="T3" fmla="*/ 26 h 41"/>
                <a:gd name="T4" fmla="*/ 24 w 37"/>
                <a:gd name="T5" fmla="*/ 4 h 41"/>
              </a:gdLst>
              <a:ahLst/>
              <a:cxnLst>
                <a:cxn ang="0">
                  <a:pos x="T0" y="T1"/>
                </a:cxn>
                <a:cxn ang="0">
                  <a:pos x="T2" y="T3"/>
                </a:cxn>
                <a:cxn ang="0">
                  <a:pos x="T4" y="T5"/>
                </a:cxn>
              </a:cxnLst>
              <a:rect l="0" t="0" r="r" b="b"/>
              <a:pathLst>
                <a:path w="37" h="41">
                  <a:moveTo>
                    <a:pt x="24" y="4"/>
                  </a:moveTo>
                  <a:cubicBezTo>
                    <a:pt x="37" y="1"/>
                    <a:pt x="28" y="18"/>
                    <a:pt x="29" y="26"/>
                  </a:cubicBezTo>
                  <a:cubicBezTo>
                    <a:pt x="8" y="41"/>
                    <a:pt x="0" y="0"/>
                    <a:pt x="24"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64">
              <a:extLst>
                <a:ext uri="{FF2B5EF4-FFF2-40B4-BE49-F238E27FC236}">
                  <a16:creationId xmlns:a16="http://schemas.microsoft.com/office/drawing/2014/main" id="{EFA4198B-E065-405F-84E4-B0220DCEF9A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351" y="2627056"/>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65">
              <a:extLst>
                <a:ext uri="{FF2B5EF4-FFF2-40B4-BE49-F238E27FC236}">
                  <a16:creationId xmlns:a16="http://schemas.microsoft.com/office/drawing/2014/main" id="{F6D1AC12-FB95-4593-BF80-DABEDD4E3E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7982" y="3771071"/>
              <a:ext cx="121406" cy="79154"/>
            </a:xfrm>
            <a:custGeom>
              <a:avLst/>
              <a:gdLst>
                <a:gd name="T0" fmla="*/ 19 w 37"/>
                <a:gd name="T1" fmla="*/ 0 h 26"/>
                <a:gd name="T2" fmla="*/ 22 w 37"/>
                <a:gd name="T3" fmla="*/ 26 h 26"/>
                <a:gd name="T4" fmla="*/ 19 w 37"/>
                <a:gd name="T5" fmla="*/ 0 h 26"/>
              </a:gdLst>
              <a:ahLst/>
              <a:cxnLst>
                <a:cxn ang="0">
                  <a:pos x="T0" y="T1"/>
                </a:cxn>
                <a:cxn ang="0">
                  <a:pos x="T2" y="T3"/>
                </a:cxn>
                <a:cxn ang="0">
                  <a:pos x="T4" y="T5"/>
                </a:cxn>
              </a:cxnLst>
              <a:rect l="0" t="0" r="r" b="b"/>
              <a:pathLst>
                <a:path w="37" h="26">
                  <a:moveTo>
                    <a:pt x="19" y="0"/>
                  </a:moveTo>
                  <a:cubicBezTo>
                    <a:pt x="31" y="1"/>
                    <a:pt x="37" y="23"/>
                    <a:pt x="22" y="26"/>
                  </a:cubicBezTo>
                  <a:cubicBezTo>
                    <a:pt x="2" y="26"/>
                    <a:pt x="0" y="0"/>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66">
              <a:extLst>
                <a:ext uri="{FF2B5EF4-FFF2-40B4-BE49-F238E27FC236}">
                  <a16:creationId xmlns:a16="http://schemas.microsoft.com/office/drawing/2014/main" id="{9F41615F-3978-4890-992E-1D44D0D914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764" y="5317507"/>
              <a:ext cx="131153" cy="111796"/>
            </a:xfrm>
            <a:custGeom>
              <a:avLst/>
              <a:gdLst>
                <a:gd name="T0" fmla="*/ 22 w 40"/>
                <a:gd name="T1" fmla="*/ 1 h 37"/>
                <a:gd name="T2" fmla="*/ 40 w 40"/>
                <a:gd name="T3" fmla="*/ 18 h 37"/>
                <a:gd name="T4" fmla="*/ 22 w 40"/>
                <a:gd name="T5" fmla="*/ 1 h 37"/>
              </a:gdLst>
              <a:ahLst/>
              <a:cxnLst>
                <a:cxn ang="0">
                  <a:pos x="T0" y="T1"/>
                </a:cxn>
                <a:cxn ang="0">
                  <a:pos x="T2" y="T3"/>
                </a:cxn>
                <a:cxn ang="0">
                  <a:pos x="T4" y="T5"/>
                </a:cxn>
              </a:cxnLst>
              <a:rect l="0" t="0" r="r" b="b"/>
              <a:pathLst>
                <a:path w="40" h="37">
                  <a:moveTo>
                    <a:pt x="22" y="1"/>
                  </a:moveTo>
                  <a:cubicBezTo>
                    <a:pt x="36" y="0"/>
                    <a:pt x="40" y="8"/>
                    <a:pt x="40" y="18"/>
                  </a:cubicBezTo>
                  <a:cubicBezTo>
                    <a:pt x="27" y="37"/>
                    <a:pt x="0" y="14"/>
                    <a:pt x="22"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67">
              <a:extLst>
                <a:ext uri="{FF2B5EF4-FFF2-40B4-BE49-F238E27FC236}">
                  <a16:creationId xmlns:a16="http://schemas.microsoft.com/office/drawing/2014/main" id="{293C0AD6-F904-4337-8CAB-2FF649834B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5944" y="4533529"/>
              <a:ext cx="157737" cy="118324"/>
            </a:xfrm>
            <a:custGeom>
              <a:avLst/>
              <a:gdLst>
                <a:gd name="T0" fmla="*/ 28 w 48"/>
                <a:gd name="T1" fmla="*/ 1 h 39"/>
                <a:gd name="T2" fmla="*/ 46 w 48"/>
                <a:gd name="T3" fmla="*/ 11 h 39"/>
                <a:gd name="T4" fmla="*/ 28 w 48"/>
                <a:gd name="T5" fmla="*/ 1 h 39"/>
              </a:gdLst>
              <a:ahLst/>
              <a:cxnLst>
                <a:cxn ang="0">
                  <a:pos x="T0" y="T1"/>
                </a:cxn>
                <a:cxn ang="0">
                  <a:pos x="T2" y="T3"/>
                </a:cxn>
                <a:cxn ang="0">
                  <a:pos x="T4" y="T5"/>
                </a:cxn>
              </a:cxnLst>
              <a:rect l="0" t="0" r="r" b="b"/>
              <a:pathLst>
                <a:path w="48" h="39">
                  <a:moveTo>
                    <a:pt x="28" y="1"/>
                  </a:moveTo>
                  <a:cubicBezTo>
                    <a:pt x="39" y="0"/>
                    <a:pt x="43" y="5"/>
                    <a:pt x="46" y="11"/>
                  </a:cubicBezTo>
                  <a:cubicBezTo>
                    <a:pt x="48" y="39"/>
                    <a:pt x="0" y="17"/>
                    <a:pt x="2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8">
              <a:extLst>
                <a:ext uri="{FF2B5EF4-FFF2-40B4-BE49-F238E27FC236}">
                  <a16:creationId xmlns:a16="http://schemas.microsoft.com/office/drawing/2014/main" id="{E68410D4-6ED4-4651-8543-78B0AB57A2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3332" y="3190789"/>
              <a:ext cx="115202" cy="124036"/>
            </a:xfrm>
            <a:custGeom>
              <a:avLst/>
              <a:gdLst>
                <a:gd name="T0" fmla="*/ 16 w 35"/>
                <a:gd name="T1" fmla="*/ 4 h 41"/>
                <a:gd name="T2" fmla="*/ 33 w 35"/>
                <a:gd name="T3" fmla="*/ 15 h 41"/>
                <a:gd name="T4" fmla="*/ 16 w 35"/>
                <a:gd name="T5" fmla="*/ 4 h 41"/>
              </a:gdLst>
              <a:ahLst/>
              <a:cxnLst>
                <a:cxn ang="0">
                  <a:pos x="T0" y="T1"/>
                </a:cxn>
                <a:cxn ang="0">
                  <a:pos x="T2" y="T3"/>
                </a:cxn>
                <a:cxn ang="0">
                  <a:pos x="T4" y="T5"/>
                </a:cxn>
              </a:cxnLst>
              <a:rect l="0" t="0" r="r" b="b"/>
              <a:pathLst>
                <a:path w="35" h="41">
                  <a:moveTo>
                    <a:pt x="16" y="4"/>
                  </a:moveTo>
                  <a:cubicBezTo>
                    <a:pt x="35" y="5"/>
                    <a:pt x="32" y="0"/>
                    <a:pt x="33" y="15"/>
                  </a:cubicBezTo>
                  <a:cubicBezTo>
                    <a:pt x="34" y="41"/>
                    <a:pt x="0" y="23"/>
                    <a:pt x="16"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69">
              <a:extLst>
                <a:ext uri="{FF2B5EF4-FFF2-40B4-BE49-F238E27FC236}">
                  <a16:creationId xmlns:a16="http://schemas.microsoft.com/office/drawing/2014/main" id="{BB356FF6-7153-4AE8-904C-8535363AA8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62589" y="5599752"/>
              <a:ext cx="144445" cy="111796"/>
            </a:xfrm>
            <a:custGeom>
              <a:avLst/>
              <a:gdLst>
                <a:gd name="T0" fmla="*/ 29 w 44"/>
                <a:gd name="T1" fmla="*/ 0 h 37"/>
                <a:gd name="T2" fmla="*/ 42 w 44"/>
                <a:gd name="T3" fmla="*/ 21 h 37"/>
                <a:gd name="T4" fmla="*/ 29 w 44"/>
                <a:gd name="T5" fmla="*/ 0 h 37"/>
              </a:gdLst>
              <a:ahLst/>
              <a:cxnLst>
                <a:cxn ang="0">
                  <a:pos x="T0" y="T1"/>
                </a:cxn>
                <a:cxn ang="0">
                  <a:pos x="T2" y="T3"/>
                </a:cxn>
                <a:cxn ang="0">
                  <a:pos x="T4" y="T5"/>
                </a:cxn>
              </a:cxnLst>
              <a:rect l="0" t="0" r="r" b="b"/>
              <a:pathLst>
                <a:path w="44" h="37">
                  <a:moveTo>
                    <a:pt x="29" y="0"/>
                  </a:moveTo>
                  <a:cubicBezTo>
                    <a:pt x="36" y="2"/>
                    <a:pt x="44" y="12"/>
                    <a:pt x="42" y="21"/>
                  </a:cubicBezTo>
                  <a:cubicBezTo>
                    <a:pt x="25" y="37"/>
                    <a:pt x="0" y="7"/>
                    <a:pt x="2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70">
              <a:extLst>
                <a:ext uri="{FF2B5EF4-FFF2-40B4-BE49-F238E27FC236}">
                  <a16:creationId xmlns:a16="http://schemas.microsoft.com/office/drawing/2014/main" id="{D9CD9700-C2DA-4CCD-8700-D763281E4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6802" y="6191496"/>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71">
              <a:extLst>
                <a:ext uri="{FF2B5EF4-FFF2-40B4-BE49-F238E27FC236}">
                  <a16:creationId xmlns:a16="http://schemas.microsoft.com/office/drawing/2014/main" id="{6CC97770-31D6-46F7-9608-9D96AEF4A1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4132" y="5079102"/>
              <a:ext cx="131153" cy="90579"/>
            </a:xfrm>
            <a:custGeom>
              <a:avLst/>
              <a:gdLst>
                <a:gd name="T0" fmla="*/ 22 w 40"/>
                <a:gd name="T1" fmla="*/ 0 h 30"/>
                <a:gd name="T2" fmla="*/ 16 w 40"/>
                <a:gd name="T3" fmla="*/ 26 h 30"/>
                <a:gd name="T4" fmla="*/ 22 w 40"/>
                <a:gd name="T5" fmla="*/ 0 h 30"/>
              </a:gdLst>
              <a:ahLst/>
              <a:cxnLst>
                <a:cxn ang="0">
                  <a:pos x="T0" y="T1"/>
                </a:cxn>
                <a:cxn ang="0">
                  <a:pos x="T2" y="T3"/>
                </a:cxn>
                <a:cxn ang="0">
                  <a:pos x="T4" y="T5"/>
                </a:cxn>
              </a:cxnLst>
              <a:rect l="0" t="0" r="r" b="b"/>
              <a:pathLst>
                <a:path w="40" h="30">
                  <a:moveTo>
                    <a:pt x="22" y="0"/>
                  </a:moveTo>
                  <a:cubicBezTo>
                    <a:pt x="39" y="3"/>
                    <a:pt x="40" y="30"/>
                    <a:pt x="16" y="26"/>
                  </a:cubicBezTo>
                  <a:cubicBezTo>
                    <a:pt x="0" y="7"/>
                    <a:pt x="14" y="4"/>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72">
              <a:extLst>
                <a:ext uri="{FF2B5EF4-FFF2-40B4-BE49-F238E27FC236}">
                  <a16:creationId xmlns:a16="http://schemas.microsoft.com/office/drawing/2014/main" id="{1F6A0344-12D8-457F-B2C4-BF6ABC3F97C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0869" y="4852243"/>
              <a:ext cx="131153" cy="90579"/>
            </a:xfrm>
            <a:custGeom>
              <a:avLst/>
              <a:gdLst>
                <a:gd name="T0" fmla="*/ 22 w 40"/>
                <a:gd name="T1" fmla="*/ 0 h 30"/>
                <a:gd name="T2" fmla="*/ 17 w 40"/>
                <a:gd name="T3" fmla="*/ 26 h 30"/>
                <a:gd name="T4" fmla="*/ 22 w 40"/>
                <a:gd name="T5" fmla="*/ 0 h 30"/>
              </a:gdLst>
              <a:ahLst/>
              <a:cxnLst>
                <a:cxn ang="0">
                  <a:pos x="T0" y="T1"/>
                </a:cxn>
                <a:cxn ang="0">
                  <a:pos x="T2" y="T3"/>
                </a:cxn>
                <a:cxn ang="0">
                  <a:pos x="T4" y="T5"/>
                </a:cxn>
              </a:cxnLst>
              <a:rect l="0" t="0" r="r" b="b"/>
              <a:pathLst>
                <a:path w="40" h="30">
                  <a:moveTo>
                    <a:pt x="22" y="0"/>
                  </a:moveTo>
                  <a:cubicBezTo>
                    <a:pt x="40" y="1"/>
                    <a:pt x="40" y="30"/>
                    <a:pt x="17" y="26"/>
                  </a:cubicBezTo>
                  <a:cubicBezTo>
                    <a:pt x="0" y="7"/>
                    <a:pt x="15" y="5"/>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73">
              <a:extLst>
                <a:ext uri="{FF2B5EF4-FFF2-40B4-BE49-F238E27FC236}">
                  <a16:creationId xmlns:a16="http://schemas.microsoft.com/office/drawing/2014/main" id="{A659A3FC-205E-41C5-90D8-2909635C66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742" y="4352608"/>
              <a:ext cx="121406" cy="84051"/>
            </a:xfrm>
            <a:custGeom>
              <a:avLst/>
              <a:gdLst>
                <a:gd name="T0" fmla="*/ 13 w 37"/>
                <a:gd name="T1" fmla="*/ 2 h 28"/>
                <a:gd name="T2" fmla="*/ 29 w 37"/>
                <a:gd name="T3" fmla="*/ 9 h 28"/>
                <a:gd name="T4" fmla="*/ 14 w 37"/>
                <a:gd name="T5" fmla="*/ 28 h 28"/>
                <a:gd name="T6" fmla="*/ 13 w 37"/>
                <a:gd name="T7" fmla="*/ 2 h 28"/>
              </a:gdLst>
              <a:ahLst/>
              <a:cxnLst>
                <a:cxn ang="0">
                  <a:pos x="T0" y="T1"/>
                </a:cxn>
                <a:cxn ang="0">
                  <a:pos x="T2" y="T3"/>
                </a:cxn>
                <a:cxn ang="0">
                  <a:pos x="T4" y="T5"/>
                </a:cxn>
                <a:cxn ang="0">
                  <a:pos x="T6" y="T7"/>
                </a:cxn>
              </a:cxnLst>
              <a:rect l="0" t="0" r="r" b="b"/>
              <a:pathLst>
                <a:path w="37" h="28">
                  <a:moveTo>
                    <a:pt x="13" y="2"/>
                  </a:moveTo>
                  <a:cubicBezTo>
                    <a:pt x="23" y="0"/>
                    <a:pt x="25" y="4"/>
                    <a:pt x="29" y="9"/>
                  </a:cubicBezTo>
                  <a:cubicBezTo>
                    <a:pt x="37" y="19"/>
                    <a:pt x="25" y="25"/>
                    <a:pt x="14" y="28"/>
                  </a:cubicBezTo>
                  <a:cubicBezTo>
                    <a:pt x="4" y="21"/>
                    <a:pt x="0" y="7"/>
                    <a:pt x="13"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74">
              <a:extLst>
                <a:ext uri="{FF2B5EF4-FFF2-40B4-BE49-F238E27FC236}">
                  <a16:creationId xmlns:a16="http://schemas.microsoft.com/office/drawing/2014/main" id="{EF5898F8-F274-4A71-ABC2-9727884523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3694" y="5932892"/>
              <a:ext cx="137356" cy="120771"/>
            </a:xfrm>
            <a:custGeom>
              <a:avLst/>
              <a:gdLst>
                <a:gd name="T0" fmla="*/ 19 w 42"/>
                <a:gd name="T1" fmla="*/ 0 h 40"/>
                <a:gd name="T2" fmla="*/ 4 w 42"/>
                <a:gd name="T3" fmla="*/ 19 h 40"/>
                <a:gd name="T4" fmla="*/ 19 w 42"/>
                <a:gd name="T5" fmla="*/ 0 h 40"/>
              </a:gdLst>
              <a:ahLst/>
              <a:cxnLst>
                <a:cxn ang="0">
                  <a:pos x="T0" y="T1"/>
                </a:cxn>
                <a:cxn ang="0">
                  <a:pos x="T2" y="T3"/>
                </a:cxn>
                <a:cxn ang="0">
                  <a:pos x="T4" y="T5"/>
                </a:cxn>
              </a:cxnLst>
              <a:rect l="0" t="0" r="r" b="b"/>
              <a:pathLst>
                <a:path w="42" h="40">
                  <a:moveTo>
                    <a:pt x="19" y="0"/>
                  </a:moveTo>
                  <a:cubicBezTo>
                    <a:pt x="42" y="10"/>
                    <a:pt x="20" y="40"/>
                    <a:pt x="4" y="19"/>
                  </a:cubicBezTo>
                  <a:cubicBezTo>
                    <a:pt x="0" y="6"/>
                    <a:pt x="8" y="1"/>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75">
              <a:extLst>
                <a:ext uri="{FF2B5EF4-FFF2-40B4-BE49-F238E27FC236}">
                  <a16:creationId xmlns:a16="http://schemas.microsoft.com/office/drawing/2014/main" id="{A337719B-635F-4455-A8E8-6983D9B3DE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38703" y="2387288"/>
              <a:ext cx="128495" cy="78339"/>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3"/>
                    <a:pt x="34" y="25"/>
                    <a:pt x="19" y="26"/>
                  </a:cubicBezTo>
                  <a:cubicBezTo>
                    <a:pt x="0" y="19"/>
                    <a:pt x="7" y="3"/>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77">
              <a:extLst>
                <a:ext uri="{FF2B5EF4-FFF2-40B4-BE49-F238E27FC236}">
                  <a16:creationId xmlns:a16="http://schemas.microsoft.com/office/drawing/2014/main" id="{665D8F7B-6125-4923-82FD-4541506B66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3949" y="3551571"/>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85">
              <a:extLst>
                <a:ext uri="{FF2B5EF4-FFF2-40B4-BE49-F238E27FC236}">
                  <a16:creationId xmlns:a16="http://schemas.microsoft.com/office/drawing/2014/main" id="{AEBBE398-C737-4798-92D3-68B6928A9B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30208" y="6379390"/>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87">
              <a:extLst>
                <a:ext uri="{FF2B5EF4-FFF2-40B4-BE49-F238E27FC236}">
                  <a16:creationId xmlns:a16="http://schemas.microsoft.com/office/drawing/2014/main" id="{F3116C15-246C-412A-B5A8-DC7E056EC8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54699" y="6633625"/>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88">
              <a:extLst>
                <a:ext uri="{FF2B5EF4-FFF2-40B4-BE49-F238E27FC236}">
                  <a16:creationId xmlns:a16="http://schemas.microsoft.com/office/drawing/2014/main" id="{F9FA8A4C-F799-47E7-85C8-4DA109A003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518248" y="5648840"/>
              <a:ext cx="6204" cy="6527"/>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0"/>
                    <a:pt x="1" y="1"/>
                    <a:pt x="2" y="2"/>
                  </a:cubicBezTo>
                  <a:cubicBezTo>
                    <a:pt x="1" y="2"/>
                    <a:pt x="0" y="1"/>
                    <a:pt x="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6" name="TextBox 5">
            <a:extLst>
              <a:ext uri="{FF2B5EF4-FFF2-40B4-BE49-F238E27FC236}">
                <a16:creationId xmlns:a16="http://schemas.microsoft.com/office/drawing/2014/main" id="{78BCA10A-59EF-4DFD-B573-AA45D982B86C}"/>
              </a:ext>
            </a:extLst>
          </p:cNvPr>
          <p:cNvSpPr txBox="1"/>
          <p:nvPr/>
        </p:nvSpPr>
        <p:spPr>
          <a:xfrm>
            <a:off x="9400851" y="6666138"/>
            <a:ext cx="279114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myhelpforum.net/viewtopic.php?f=36&amp;p=22678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2277351495"/>
      </p:ext>
    </p:extLst>
  </p:cSld>
  <p:clrMapOvr>
    <a:masterClrMapping/>
  </p:clrMapOvr>
</p:sld>
</file>

<file path=ppt/theme/theme1.xml><?xml version="1.0" encoding="utf-8"?>
<a:theme xmlns:a="http://schemas.openxmlformats.org/drawingml/2006/main" name="BohemianVTI">
  <a:themeElements>
    <a:clrScheme name="Boho">
      <a:dk1>
        <a:sysClr val="windowText" lastClr="000000"/>
      </a:dk1>
      <a:lt1>
        <a:sysClr val="window" lastClr="FFFFFF"/>
      </a:lt1>
      <a:dk2>
        <a:srgbClr val="323232"/>
      </a:dk2>
      <a:lt2>
        <a:srgbClr val="F4F1EF"/>
      </a:lt2>
      <a:accent1>
        <a:srgbClr val="8F4F58"/>
      </a:accent1>
      <a:accent2>
        <a:srgbClr val="D09182"/>
      </a:accent2>
      <a:accent3>
        <a:srgbClr val="C7A085"/>
      </a:accent3>
      <a:accent4>
        <a:srgbClr val="ADA085"/>
      </a:accent4>
      <a:accent5>
        <a:srgbClr val="5F787F"/>
      </a:accent5>
      <a:accent6>
        <a:srgbClr val="5A6768"/>
      </a:accent6>
      <a:hlink>
        <a:srgbClr val="A25872"/>
      </a:hlink>
      <a:folHlink>
        <a:srgbClr val="667A7E"/>
      </a:folHlink>
    </a:clrScheme>
    <a:fontScheme name="modern love avenir">
      <a:majorFont>
        <a:latin typeface="Modern Love"/>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B5E50611-F7C7-47BC-81A6-BE9493DF8677}" vid="{7A26D0DD-A1A5-444B-B0FB-E7DB9E2D047F}"/>
    </a:ext>
  </a:extLst>
</a:theme>
</file>

<file path=docProps/app.xml><?xml version="1.0" encoding="utf-8"?>
<Properties xmlns="http://schemas.openxmlformats.org/officeDocument/2006/extended-properties" xmlns:vt="http://schemas.openxmlformats.org/officeDocument/2006/docPropsVTypes">
  <TotalTime>41</TotalTime>
  <Words>403</Words>
  <Application>Microsoft Office PowerPoint</Application>
  <PresentationFormat>Widescreen</PresentationFormat>
  <Paragraphs>36</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Abadi</vt:lpstr>
      <vt:lpstr>Aldhabi</vt:lpstr>
      <vt:lpstr>Arial</vt:lpstr>
      <vt:lpstr>Avenir Next LT Pro</vt:lpstr>
      <vt:lpstr>Modern Love</vt:lpstr>
      <vt:lpstr>BohemianVTI</vt:lpstr>
      <vt:lpstr>Generalized Anxiety Disorder</vt:lpstr>
      <vt:lpstr>Panic Disorder</vt:lpstr>
      <vt:lpstr>phobia</vt:lpstr>
      <vt:lpstr>social phobia</vt:lpstr>
      <vt:lpstr>Agoraphobia</vt:lpstr>
      <vt:lpstr>Obsessive Compulsive Disorder (OCD)</vt:lpstr>
      <vt:lpstr>POST TRAUMATIC STRESS DISORDER </vt:lpstr>
      <vt:lpstr>Dissociative Disorder</vt:lpstr>
      <vt:lpstr>Dissociative amnesia</vt:lpstr>
      <vt:lpstr>Dissociative Fugue</vt:lpstr>
      <vt:lpstr>Dissociative Identity Disorder</vt:lpstr>
      <vt:lpstr>Host Personality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Vandermeer</dc:creator>
  <cp:lastModifiedBy>Mark Vandermeer</cp:lastModifiedBy>
  <cp:revision>6</cp:revision>
  <dcterms:created xsi:type="dcterms:W3CDTF">2021-04-09T15:02:56Z</dcterms:created>
  <dcterms:modified xsi:type="dcterms:W3CDTF">2021-04-09T15:44:25Z</dcterms:modified>
</cp:coreProperties>
</file>