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3F3"/>
    <a:srgbClr val="E1F4FF"/>
    <a:srgbClr val="CCFFFF"/>
    <a:srgbClr val="E1F4E1"/>
    <a:srgbClr val="CCECFF"/>
    <a:srgbClr val="66FF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5E29E7-2667-46D4-8BBB-99BBBFD40595}" v="276" dt="2020-12-09T01:43:04.7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965E29E7-2667-46D4-8BBB-99BBBFD40595}"/>
    <pc:docChg chg="undo redo custSel mod addSld delSld modSld addMainMaster delMainMaster modMainMaster">
      <pc:chgData name="abraham castro juarez" userId="42e04ae371b34804" providerId="LiveId" clId="{965E29E7-2667-46D4-8BBB-99BBBFD40595}" dt="2020-12-09T01:43:05.671" v="6038"/>
      <pc:docMkLst>
        <pc:docMk/>
      </pc:docMkLst>
      <pc:sldChg chg="addSp delSp modSp mod setBg modClrScheme chgLayout">
        <pc:chgData name="abraham castro juarez" userId="42e04ae371b34804" providerId="LiveId" clId="{965E29E7-2667-46D4-8BBB-99BBBFD40595}" dt="2020-11-17T23:10:10.547" v="60"/>
        <pc:sldMkLst>
          <pc:docMk/>
          <pc:sldMk cId="292480882" sldId="256"/>
        </pc:sldMkLst>
        <pc:spChg chg="mod ord">
          <ac:chgData name="abraham castro juarez" userId="42e04ae371b34804" providerId="LiveId" clId="{965E29E7-2667-46D4-8BBB-99BBBFD40595}" dt="2020-11-13T00:32:00.142" v="5" actId="26606"/>
          <ac:spMkLst>
            <pc:docMk/>
            <pc:sldMk cId="292480882" sldId="256"/>
            <ac:spMk id="4" creationId="{F1AC7022-E46B-4C8F-AEF3-8D807EB04127}"/>
          </ac:spMkLst>
        </pc:spChg>
        <pc:spChg chg="mod">
          <ac:chgData name="abraham castro juarez" userId="42e04ae371b34804" providerId="LiveId" clId="{965E29E7-2667-46D4-8BBB-99BBBFD40595}" dt="2020-11-13T00:32:00.142" v="5" actId="26606"/>
          <ac:spMkLst>
            <pc:docMk/>
            <pc:sldMk cId="292480882" sldId="256"/>
            <ac:spMk id="5" creationId="{4AA12D17-485B-4A14-8B95-43112D5E223C}"/>
          </ac:spMkLst>
        </pc:spChg>
        <pc:spChg chg="mod">
          <ac:chgData name="abraham castro juarez" userId="42e04ae371b34804" providerId="LiveId" clId="{965E29E7-2667-46D4-8BBB-99BBBFD40595}" dt="2020-11-13T00:32:00.142" v="5" actId="26606"/>
          <ac:spMkLst>
            <pc:docMk/>
            <pc:sldMk cId="292480882" sldId="256"/>
            <ac:spMk id="6" creationId="{89CF6EA3-9621-4B2A-A1CB-EF66D1C3B9FB}"/>
          </ac:spMkLst>
        </pc:spChg>
        <pc:spChg chg="mod">
          <ac:chgData name="abraham castro juarez" userId="42e04ae371b34804" providerId="LiveId" clId="{965E29E7-2667-46D4-8BBB-99BBBFD40595}" dt="2020-11-13T00:38:18.291" v="31" actId="20577"/>
          <ac:spMkLst>
            <pc:docMk/>
            <pc:sldMk cId="292480882" sldId="256"/>
            <ac:spMk id="7" creationId="{9385AE8C-0726-42F6-B052-0A7CFC266EF2}"/>
          </ac:spMkLst>
        </pc:spChg>
        <pc:spChg chg="add del mod">
          <ac:chgData name="abraham castro juarez" userId="42e04ae371b34804" providerId="LiveId" clId="{965E29E7-2667-46D4-8BBB-99BBBFD40595}" dt="2020-11-13T00:35:59.711" v="14" actId="478"/>
          <ac:spMkLst>
            <pc:docMk/>
            <pc:sldMk cId="292480882" sldId="256"/>
            <ac:spMk id="16" creationId="{574C8EB9-ACE5-425E-A401-3FC67F8B736C}"/>
          </ac:spMkLst>
        </pc:spChg>
        <pc:spChg chg="add mod ord">
          <ac:chgData name="abraham castro juarez" userId="42e04ae371b34804" providerId="LiveId" clId="{965E29E7-2667-46D4-8BBB-99BBBFD40595}" dt="2020-11-13T00:37:34.799" v="18" actId="1076"/>
          <ac:spMkLst>
            <pc:docMk/>
            <pc:sldMk cId="292480882" sldId="256"/>
            <ac:spMk id="17" creationId="{422CEBF4-E910-4EEC-A100-55B313A4A9C4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20" creationId="{88294908-8B00-4F58-BBBA-20F71A40AA9E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22" creationId="{4364C879-1404-4203-8E9D-CC5DE0A621A2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24" creationId="{84617302-4B0D-4351-A6BB-6F0930D943AC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26" creationId="{DA2C7802-C2E0-4218-8F89-8DD7CCD2CD1C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28" creationId="{A6D7111A-21E5-4EE9-8A78-10E5530F0116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30" creationId="{A3969E80-A77B-49FC-9122-D89AFD5EE118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32" creationId="{1849CA57-76BD-4CF2-80BA-D7A46A01B7B1}"/>
          </ac:spMkLst>
        </pc:spChg>
        <pc:spChg chg="add mod">
          <ac:chgData name="abraham castro juarez" userId="42e04ae371b34804" providerId="LiveId" clId="{965E29E7-2667-46D4-8BBB-99BBBFD40595}" dt="2020-11-13T00:41:09.493" v="34" actId="1076"/>
          <ac:spMkLst>
            <pc:docMk/>
            <pc:sldMk cId="292480882" sldId="256"/>
            <ac:spMk id="33" creationId="{CA292C89-5435-40A2-94E7-D214290DE15C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34" creationId="{35E9085E-E730-4768-83D4-6CB7E9897153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36" creationId="{973272FE-A474-4CAE-8CA2-BCC8B476C3F4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38" creationId="{E07981EA-05A6-437C-88D7-B377B92B031D}"/>
          </ac:spMkLst>
        </pc:spChg>
        <pc:spChg chg="add del">
          <ac:chgData name="abraham castro juarez" userId="42e04ae371b34804" providerId="LiveId" clId="{965E29E7-2667-46D4-8BBB-99BBBFD40595}" dt="2020-11-13T00:31:42.780" v="3" actId="26606"/>
          <ac:spMkLst>
            <pc:docMk/>
            <pc:sldMk cId="292480882" sldId="256"/>
            <ac:spMk id="40" creationId="{15E3C750-986E-4769-B1AE-49289FBEE757}"/>
          </ac:spMkLst>
        </pc:spChg>
        <pc:spChg chg="add del">
          <ac:chgData name="abraham castro juarez" userId="42e04ae371b34804" providerId="LiveId" clId="{965E29E7-2667-46D4-8BBB-99BBBFD40595}" dt="2020-11-13T00:32:00.142" v="5" actId="26606"/>
          <ac:spMkLst>
            <pc:docMk/>
            <pc:sldMk cId="292480882" sldId="256"/>
            <ac:spMk id="45" creationId="{F1174801-1395-44C5-9B00-CCAC45C056E7}"/>
          </ac:spMkLst>
        </pc:spChg>
        <pc:spChg chg="add del">
          <ac:chgData name="abraham castro juarez" userId="42e04ae371b34804" providerId="LiveId" clId="{965E29E7-2667-46D4-8BBB-99BBBFD40595}" dt="2020-11-13T00:32:00.142" v="5" actId="26606"/>
          <ac:spMkLst>
            <pc:docMk/>
            <pc:sldMk cId="292480882" sldId="256"/>
            <ac:spMk id="49" creationId="{996DFAFB-BCE1-4BEC-82FB-D574234DEF0A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0" creationId="{59C44ED8-21C4-4C28-B5DC-41CD9349C491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1" creationId="{683605AF-94A8-4198-80B3-022E25904991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2" creationId="{64264617-433C-4176-B9D9-14E544B7345A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3" creationId="{BA1DD1FE-64E8-4CCD-B617-3592085E1971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4" creationId="{6357A11D-6383-46C1-BF8A-2AD601D035DA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5" creationId="{1185BC55-25E3-4392-B8E1-377EEBABC556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6" creationId="{8004CF53-0DA9-4198-95BF-5B1181D86600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7" creationId="{D69F3D47-67B6-41D2-B13D-53A3B16664AE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8" creationId="{C075C3ED-892C-48CC-81EF-ADED823BE8CE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69" creationId="{20CE142E-C6C9-439D-86E7-B4B76B8123B6}"/>
          </ac:spMkLst>
        </pc:spChg>
        <pc:spChg chg="mod">
          <ac:chgData name="abraham castro juarez" userId="42e04ae371b34804" providerId="LiveId" clId="{965E29E7-2667-46D4-8BBB-99BBBFD40595}" dt="2020-11-13T00:34:38.344" v="9"/>
          <ac:spMkLst>
            <pc:docMk/>
            <pc:sldMk cId="292480882" sldId="256"/>
            <ac:spMk id="70" creationId="{F1F575D9-9204-4A9A-BC18-4FCEDCB3356C}"/>
          </ac:spMkLst>
        </pc:spChg>
        <pc:spChg chg="add mod">
          <ac:chgData name="abraham castro juarez" userId="42e04ae371b34804" providerId="LiveId" clId="{965E29E7-2667-46D4-8BBB-99BBBFD40595}" dt="2020-11-13T00:41:37.084" v="37" actId="688"/>
          <ac:spMkLst>
            <pc:docMk/>
            <pc:sldMk cId="292480882" sldId="256"/>
            <ac:spMk id="78" creationId="{3B69EB64-CEF6-47AB-AECF-13BC76B9C936}"/>
          </ac:spMkLst>
        </pc:spChg>
        <pc:grpChg chg="add del">
          <ac:chgData name="abraham castro juarez" userId="42e04ae371b34804" providerId="LiveId" clId="{965E29E7-2667-46D4-8BBB-99BBBFD40595}" dt="2020-11-13T00:32:00.142" v="5" actId="26606"/>
          <ac:grpSpMkLst>
            <pc:docMk/>
            <pc:sldMk cId="292480882" sldId="256"/>
            <ac:grpSpMk id="46" creationId="{5C0E6139-8A19-4905-87E2-E547D7B7F1AF}"/>
          </ac:grpSpMkLst>
        </pc:grpChg>
        <pc:grpChg chg="add del">
          <ac:chgData name="abraham castro juarez" userId="42e04ae371b34804" providerId="LiveId" clId="{965E29E7-2667-46D4-8BBB-99BBBFD40595}" dt="2020-11-13T00:32:00.142" v="5" actId="26606"/>
          <ac:grpSpMkLst>
            <pc:docMk/>
            <pc:sldMk cId="292480882" sldId="256"/>
            <ac:grpSpMk id="50" creationId="{F478807D-D964-4FD1-ADDC-13ADCA84C799}"/>
          </ac:grpSpMkLst>
        </pc:grpChg>
        <pc:grpChg chg="add del">
          <ac:chgData name="abraham castro juarez" userId="42e04ae371b34804" providerId="LiveId" clId="{965E29E7-2667-46D4-8BBB-99BBBFD40595}" dt="2020-11-13T00:32:00.142" v="5" actId="26606"/>
          <ac:grpSpMkLst>
            <pc:docMk/>
            <pc:sldMk cId="292480882" sldId="256"/>
            <ac:grpSpMk id="55" creationId="{8BAEE281-C3DD-4DC6-AFC2-A74532519189}"/>
          </ac:grpSpMkLst>
        </pc:grpChg>
        <pc:grpChg chg="add mod">
          <ac:chgData name="abraham castro juarez" userId="42e04ae371b34804" providerId="LiveId" clId="{965E29E7-2667-46D4-8BBB-99BBBFD40595}" dt="2020-11-13T00:34:44.493" v="11" actId="1076"/>
          <ac:grpSpMkLst>
            <pc:docMk/>
            <pc:sldMk cId="292480882" sldId="256"/>
            <ac:grpSpMk id="59" creationId="{DCBCA162-B58E-4CC0-B441-A18332E21A3E}"/>
          </ac:grpSpMkLst>
        </pc:grpChg>
        <pc:picChg chg="add mod">
          <ac:chgData name="abraham castro juarez" userId="42e04ae371b34804" providerId="LiveId" clId="{965E29E7-2667-46D4-8BBB-99BBBFD40595}" dt="2020-11-13T00:31:17.283" v="1" actId="14100"/>
          <ac:picMkLst>
            <pc:docMk/>
            <pc:sldMk cId="292480882" sldId="256"/>
            <ac:picMk id="15" creationId="{CF91F94A-F071-4FAD-8450-D9B38BC47242}"/>
          </ac:picMkLst>
        </pc:picChg>
        <pc:picChg chg="add mod">
          <ac:chgData name="abraham castro juarez" userId="42e04ae371b34804" providerId="LiveId" clId="{965E29E7-2667-46D4-8BBB-99BBBFD40595}" dt="2020-11-13T00:38:11.207" v="28" actId="1076"/>
          <ac:picMkLst>
            <pc:docMk/>
            <pc:sldMk cId="292480882" sldId="256"/>
            <ac:picMk id="18" creationId="{8B4478CD-9752-4F70-A224-3CF9DE11CAEF}"/>
          </ac:picMkLst>
        </pc:picChg>
        <pc:picChg chg="add mod">
          <ac:chgData name="abraham castro juarez" userId="42e04ae371b34804" providerId="LiveId" clId="{965E29E7-2667-46D4-8BBB-99BBBFD40595}" dt="2020-11-13T00:38:13.583" v="29" actId="1076"/>
          <ac:picMkLst>
            <pc:docMk/>
            <pc:sldMk cId="292480882" sldId="256"/>
            <ac:picMk id="19" creationId="{A6DD7C45-FE8F-4A43-92FE-BACE81623E45}"/>
          </ac:picMkLst>
        </pc:picChg>
        <pc:picChg chg="add mod">
          <ac:chgData name="abraham castro juarez" userId="42e04ae371b34804" providerId="LiveId" clId="{965E29E7-2667-46D4-8BBB-99BBBFD40595}" dt="2020-11-13T00:38:16.439" v="30" actId="1076"/>
          <ac:picMkLst>
            <pc:docMk/>
            <pc:sldMk cId="292480882" sldId="256"/>
            <ac:picMk id="21" creationId="{DC78EB55-5D73-4E5D-A227-B503BF40D5A4}"/>
          </ac:picMkLst>
        </pc:picChg>
        <pc:picChg chg="add mod">
          <ac:chgData name="abraham castro juarez" userId="42e04ae371b34804" providerId="LiveId" clId="{965E29E7-2667-46D4-8BBB-99BBBFD40595}" dt="2020-11-13T00:38:07.822" v="27" actId="1076"/>
          <ac:picMkLst>
            <pc:docMk/>
            <pc:sldMk cId="292480882" sldId="256"/>
            <ac:picMk id="23" creationId="{78E37311-F43D-409E-B614-465B307C8CC4}"/>
          </ac:picMkLst>
        </pc:picChg>
      </pc:sldChg>
      <pc:sldChg chg="addSp delSp modSp new mod modTransition">
        <pc:chgData name="abraham castro juarez" userId="42e04ae371b34804" providerId="LiveId" clId="{965E29E7-2667-46D4-8BBB-99BBBFD40595}" dt="2020-12-07T18:17:05.390" v="5842"/>
        <pc:sldMkLst>
          <pc:docMk/>
          <pc:sldMk cId="2064520740" sldId="257"/>
        </pc:sldMkLst>
        <pc:spChg chg="del">
          <ac:chgData name="abraham castro juarez" userId="42e04ae371b34804" providerId="LiveId" clId="{965E29E7-2667-46D4-8BBB-99BBBFD40595}" dt="2020-11-17T23:10:14.544" v="61" actId="478"/>
          <ac:spMkLst>
            <pc:docMk/>
            <pc:sldMk cId="2064520740" sldId="257"/>
            <ac:spMk id="2" creationId="{59CF3544-52C2-4EB7-8B71-08903B9D122C}"/>
          </ac:spMkLst>
        </pc:spChg>
        <pc:spChg chg="del">
          <ac:chgData name="abraham castro juarez" userId="42e04ae371b34804" providerId="LiveId" clId="{965E29E7-2667-46D4-8BBB-99BBBFD40595}" dt="2020-11-17T23:10:16.075" v="62" actId="478"/>
          <ac:spMkLst>
            <pc:docMk/>
            <pc:sldMk cId="2064520740" sldId="257"/>
            <ac:spMk id="3" creationId="{9C67202D-68A3-4B7B-9034-8F2581E69686}"/>
          </ac:spMkLst>
        </pc:spChg>
        <pc:spChg chg="add mod">
          <ac:chgData name="abraham castro juarez" userId="42e04ae371b34804" providerId="LiveId" clId="{965E29E7-2667-46D4-8BBB-99BBBFD40595}" dt="2020-11-17T23:26:31.152" v="759" actId="1076"/>
          <ac:spMkLst>
            <pc:docMk/>
            <pc:sldMk cId="2064520740" sldId="257"/>
            <ac:spMk id="7" creationId="{4E8DDB8B-77A2-4265-A9CD-4EF93A85A098}"/>
          </ac:spMkLst>
        </pc:spChg>
        <pc:spChg chg="add mod">
          <ac:chgData name="abraham castro juarez" userId="42e04ae371b34804" providerId="LiveId" clId="{965E29E7-2667-46D4-8BBB-99BBBFD40595}" dt="2020-11-17T23:26:42.877" v="772" actId="1037"/>
          <ac:spMkLst>
            <pc:docMk/>
            <pc:sldMk cId="2064520740" sldId="257"/>
            <ac:spMk id="9" creationId="{658B55CF-D96E-41E0-95CE-17C51E18C353}"/>
          </ac:spMkLst>
        </pc:spChg>
        <pc:picChg chg="add mod">
          <ac:chgData name="abraham castro juarez" userId="42e04ae371b34804" providerId="LiveId" clId="{965E29E7-2667-46D4-8BBB-99BBBFD40595}" dt="2020-11-17T23:26:36.712" v="760" actId="1076"/>
          <ac:picMkLst>
            <pc:docMk/>
            <pc:sldMk cId="2064520740" sldId="257"/>
            <ac:picMk id="5" creationId="{FC9838E9-1B06-4F8D-9DB5-AAEB212AE54C}"/>
          </ac:picMkLst>
        </pc:picChg>
        <pc:picChg chg="add">
          <ac:chgData name="abraham castro juarez" userId="42e04ae371b34804" providerId="LiveId" clId="{965E29E7-2667-46D4-8BBB-99BBBFD40595}" dt="2020-11-17T23:26:11.796" v="741" actId="22"/>
          <ac:picMkLst>
            <pc:docMk/>
            <pc:sldMk cId="2064520740" sldId="257"/>
            <ac:picMk id="11" creationId="{7F6226D9-B8CB-456E-B950-30A68704E544}"/>
          </ac:picMkLst>
        </pc:picChg>
      </pc:sldChg>
      <pc:sldChg chg="addSp delSp modSp new mod modTransition modAnim">
        <pc:chgData name="abraham castro juarez" userId="42e04ae371b34804" providerId="LiveId" clId="{965E29E7-2667-46D4-8BBB-99BBBFD40595}" dt="2020-12-07T18:17:08.214" v="5843"/>
        <pc:sldMkLst>
          <pc:docMk/>
          <pc:sldMk cId="3624624005" sldId="258"/>
        </pc:sldMkLst>
        <pc:spChg chg="del">
          <ac:chgData name="abraham castro juarez" userId="42e04ae371b34804" providerId="LiveId" clId="{965E29E7-2667-46D4-8BBB-99BBBFD40595}" dt="2020-11-17T23:29:08.060" v="773" actId="478"/>
          <ac:spMkLst>
            <pc:docMk/>
            <pc:sldMk cId="3624624005" sldId="258"/>
            <ac:spMk id="2" creationId="{FDB752BD-4524-4DEE-8A85-86925E8043D3}"/>
          </ac:spMkLst>
        </pc:spChg>
        <pc:spChg chg="del">
          <ac:chgData name="abraham castro juarez" userId="42e04ae371b34804" providerId="LiveId" clId="{965E29E7-2667-46D4-8BBB-99BBBFD40595}" dt="2020-11-17T23:29:09.122" v="774" actId="478"/>
          <ac:spMkLst>
            <pc:docMk/>
            <pc:sldMk cId="3624624005" sldId="258"/>
            <ac:spMk id="3" creationId="{F159DE21-563F-4271-A847-75D577D390DB}"/>
          </ac:spMkLst>
        </pc:spChg>
        <pc:spChg chg="add mod">
          <ac:chgData name="abraham castro juarez" userId="42e04ae371b34804" providerId="LiveId" clId="{965E29E7-2667-46D4-8BBB-99BBBFD40595}" dt="2020-11-17T23:29:18.855" v="776" actId="1076"/>
          <ac:spMkLst>
            <pc:docMk/>
            <pc:sldMk cId="3624624005" sldId="258"/>
            <ac:spMk id="4" creationId="{5D8FB975-419A-4A19-94CD-BF44A7449382}"/>
          </ac:spMkLst>
        </pc:spChg>
        <pc:spChg chg="add mod">
          <ac:chgData name="abraham castro juarez" userId="42e04ae371b34804" providerId="LiveId" clId="{965E29E7-2667-46D4-8BBB-99BBBFD40595}" dt="2020-11-17T23:32:36.812" v="848" actId="1076"/>
          <ac:spMkLst>
            <pc:docMk/>
            <pc:sldMk cId="3624624005" sldId="258"/>
            <ac:spMk id="5" creationId="{622D7326-37F2-4488-BD40-B792447CB6F8}"/>
          </ac:spMkLst>
        </pc:spChg>
        <pc:spChg chg="add mod">
          <ac:chgData name="abraham castro juarez" userId="42e04ae371b34804" providerId="LiveId" clId="{965E29E7-2667-46D4-8BBB-99BBBFD40595}" dt="2020-11-17T23:29:28.350" v="786" actId="1036"/>
          <ac:spMkLst>
            <pc:docMk/>
            <pc:sldMk cId="3624624005" sldId="258"/>
            <ac:spMk id="6" creationId="{1DC8674F-FFB1-4169-B562-6D994D3F816A}"/>
          </ac:spMkLst>
        </pc:spChg>
        <pc:spChg chg="add mod">
          <ac:chgData name="abraham castro juarez" userId="42e04ae371b34804" providerId="LiveId" clId="{965E29E7-2667-46D4-8BBB-99BBBFD40595}" dt="2020-11-17T23:32:36.812" v="848" actId="1076"/>
          <ac:spMkLst>
            <pc:docMk/>
            <pc:sldMk cId="3624624005" sldId="258"/>
            <ac:spMk id="7" creationId="{9D35B442-DB03-45AA-B23B-8B35953E4A98}"/>
          </ac:spMkLst>
        </pc:spChg>
        <pc:spChg chg="add mod">
          <ac:chgData name="abraham castro juarez" userId="42e04ae371b34804" providerId="LiveId" clId="{965E29E7-2667-46D4-8BBB-99BBBFD40595}" dt="2020-11-17T23:32:36.812" v="848" actId="1076"/>
          <ac:spMkLst>
            <pc:docMk/>
            <pc:sldMk cId="3624624005" sldId="258"/>
            <ac:spMk id="8" creationId="{9F6C66BA-4A6E-4934-B273-41653AFC9D0C}"/>
          </ac:spMkLst>
        </pc:spChg>
        <pc:spChg chg="add mod">
          <ac:chgData name="abraham castro juarez" userId="42e04ae371b34804" providerId="LiveId" clId="{965E29E7-2667-46D4-8BBB-99BBBFD40595}" dt="2020-11-17T23:35:45.061" v="864" actId="20577"/>
          <ac:spMkLst>
            <pc:docMk/>
            <pc:sldMk cId="3624624005" sldId="258"/>
            <ac:spMk id="9" creationId="{E26CC3E5-52B1-4E3F-8953-42C9902897A8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1" creationId="{63296047-AF8B-4494-ACE9-DEDEA0BC06D5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2" creationId="{FE5FDB3F-2AF2-40AB-B72C-0DC735971BC0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3" creationId="{5ACAFB4D-73E6-4307-85DB-962EE4A87A9B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4" creationId="{E4F8A4D2-BBA2-42A3-B150-4DC90A8445CD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5" creationId="{9867DD49-8BD2-4F73-82C9-6A6BC1886A84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6" creationId="{C738F1EB-C17D-48AD-AE61-2D7ED5CF4326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7" creationId="{2CDA03DC-FF6A-4544-B032-C147E628FAE0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8" creationId="{B904A72F-8D13-4902-96F4-208A00704B2E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19" creationId="{1FCA3679-5E49-4149-84FF-2F03B4470E5E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0" creationId="{D14548BB-8691-4496-ABDB-28DE60D163AE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1" creationId="{B4E9048A-A795-4A19-B61E-B9E117D75D10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3" creationId="{B5C37544-D2DC-4F19-B752-D6BCBF4DEB16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4" creationId="{8564BF1C-5B25-4974-ADD2-C2445A8B93D3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5" creationId="{D16E6C3F-95E6-4533-A0AC-4385685CB68C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6" creationId="{99C6A5BA-B40D-481C-9C9F-2A8AAA312C73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7" creationId="{21761FAC-2F83-45AB-B065-169A403FEFB8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8" creationId="{0426FF59-9D30-4ABE-8381-D27E75EEC215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29" creationId="{960106B4-C3BB-4964-8434-FC384F184BC1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0" creationId="{20AF1999-612A-4324-AE32-B1AADC5B7608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1" creationId="{1FE02EA0-B2A1-4416-B1FC-EC91874745CE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2" creationId="{F86BC8BA-9849-4054-97C3-214CD42FF57C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3" creationId="{20958152-1198-4BE1-AA2E-0D539B7FB352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5" creationId="{0E115736-A3A5-4115-BB1E-65D874460F35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6" creationId="{961ED844-1563-44B5-90F6-6974D0E2F4C7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7" creationId="{AF62F593-E426-4FDB-B779-BA8E843B6CEA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8" creationId="{5B302185-88FE-4806-BDBE-C6BC0E98B244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39" creationId="{FE734547-AAC8-454E-8499-6E3C3207E142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40" creationId="{FFB7BD69-FB3A-43A7-B9FF-2F3C1F4713C4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41" creationId="{B4CE99E2-B6DA-4583-9B48-01290E14140E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42" creationId="{9783D930-37C5-4A1A-9A6A-319CE20D7DC5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43" creationId="{C2341E5F-C10E-4267-A98E-26A3DD8E515C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44" creationId="{825FC657-180A-444F-A9A9-EF201298333D}"/>
          </ac:spMkLst>
        </pc:spChg>
        <pc:spChg chg="mod">
          <ac:chgData name="abraham castro juarez" userId="42e04ae371b34804" providerId="LiveId" clId="{965E29E7-2667-46D4-8BBB-99BBBFD40595}" dt="2020-11-17T23:29:10.146" v="775"/>
          <ac:spMkLst>
            <pc:docMk/>
            <pc:sldMk cId="3624624005" sldId="258"/>
            <ac:spMk id="45" creationId="{0E4A6783-A597-4F97-AD57-32060FB27776}"/>
          </ac:spMkLst>
        </pc:spChg>
        <pc:spChg chg="add mod">
          <ac:chgData name="abraham castro juarez" userId="42e04ae371b34804" providerId="LiveId" clId="{965E29E7-2667-46D4-8BBB-99BBBFD40595}" dt="2020-11-17T23:35:54.985" v="865" actId="1076"/>
          <ac:spMkLst>
            <pc:docMk/>
            <pc:sldMk cId="3624624005" sldId="258"/>
            <ac:spMk id="46" creationId="{CAAEAD83-3E44-42A3-9263-CCF13841BF6E}"/>
          </ac:spMkLst>
        </pc:spChg>
        <pc:grpChg chg="add mod">
          <ac:chgData name="abraham castro juarez" userId="42e04ae371b34804" providerId="LiveId" clId="{965E29E7-2667-46D4-8BBB-99BBBFD40595}" dt="2020-11-17T23:32:36.812" v="848" actId="1076"/>
          <ac:grpSpMkLst>
            <pc:docMk/>
            <pc:sldMk cId="3624624005" sldId="258"/>
            <ac:grpSpMk id="10" creationId="{A33E09CA-3108-460B-A249-08F4DC3565F7}"/>
          </ac:grpSpMkLst>
        </pc:grpChg>
        <pc:grpChg chg="add mod">
          <ac:chgData name="abraham castro juarez" userId="42e04ae371b34804" providerId="LiveId" clId="{965E29E7-2667-46D4-8BBB-99BBBFD40595}" dt="2020-11-17T23:32:36.812" v="848" actId="1076"/>
          <ac:grpSpMkLst>
            <pc:docMk/>
            <pc:sldMk cId="3624624005" sldId="258"/>
            <ac:grpSpMk id="22" creationId="{4E46E12F-9664-4818-9DB5-BE7FFC44F9F4}"/>
          </ac:grpSpMkLst>
        </pc:grpChg>
        <pc:grpChg chg="add mod">
          <ac:chgData name="abraham castro juarez" userId="42e04ae371b34804" providerId="LiveId" clId="{965E29E7-2667-46D4-8BBB-99BBBFD40595}" dt="2020-11-17T23:32:36.812" v="848" actId="1076"/>
          <ac:grpSpMkLst>
            <pc:docMk/>
            <pc:sldMk cId="3624624005" sldId="258"/>
            <ac:grpSpMk id="34" creationId="{D986705F-F69C-4C8C-ABA8-18AA37968CCE}"/>
          </ac:grpSpMkLst>
        </pc:grpChg>
        <pc:picChg chg="add mod">
          <ac:chgData name="abraham castro juarez" userId="42e04ae371b34804" providerId="LiveId" clId="{965E29E7-2667-46D4-8BBB-99BBBFD40595}" dt="2020-11-17T23:32:48.667" v="849" actId="14100"/>
          <ac:picMkLst>
            <pc:docMk/>
            <pc:sldMk cId="3624624005" sldId="258"/>
            <ac:picMk id="47" creationId="{B8C4EB12-7562-418E-9D40-B630F12D5325}"/>
          </ac:picMkLst>
        </pc:picChg>
        <pc:picChg chg="add mod">
          <ac:chgData name="abraham castro juarez" userId="42e04ae371b34804" providerId="LiveId" clId="{965E29E7-2667-46D4-8BBB-99BBBFD40595}" dt="2020-11-18T00:09:09.690" v="1435" actId="1076"/>
          <ac:picMkLst>
            <pc:docMk/>
            <pc:sldMk cId="3624624005" sldId="258"/>
            <ac:picMk id="49" creationId="{5F09DAC2-ECDC-4137-AA16-AEDB3C6AD125}"/>
          </ac:picMkLst>
        </pc:picChg>
      </pc:sldChg>
      <pc:sldChg chg="addSp delSp modSp add mod modTransition delAnim modAnim">
        <pc:chgData name="abraham castro juarez" userId="42e04ae371b34804" providerId="LiveId" clId="{965E29E7-2667-46D4-8BBB-99BBBFD40595}" dt="2020-12-07T18:18:46.835" v="5856"/>
        <pc:sldMkLst>
          <pc:docMk/>
          <pc:sldMk cId="2785612527" sldId="259"/>
        </pc:sldMkLst>
        <pc:spChg chg="add del mod">
          <ac:chgData name="abraham castro juarez" userId="42e04ae371b34804" providerId="LiveId" clId="{965E29E7-2667-46D4-8BBB-99BBBFD40595}" dt="2020-11-18T00:07:11.209" v="1419"/>
          <ac:spMkLst>
            <pc:docMk/>
            <pc:sldMk cId="2785612527" sldId="259"/>
            <ac:spMk id="2" creationId="{D7A80FE1-FE27-469D-A0CE-B2B683A79218}"/>
          </ac:spMkLst>
        </pc:spChg>
        <pc:spChg chg="del mod">
          <ac:chgData name="abraham castro juarez" userId="42e04ae371b34804" providerId="LiveId" clId="{965E29E7-2667-46D4-8BBB-99BBBFD40595}" dt="2020-11-17T23:38:31.189" v="890" actId="478"/>
          <ac:spMkLst>
            <pc:docMk/>
            <pc:sldMk cId="2785612527" sldId="259"/>
            <ac:spMk id="4" creationId="{5D8FB975-419A-4A19-94CD-BF44A7449382}"/>
          </ac:spMkLst>
        </pc:spChg>
        <pc:spChg chg="del">
          <ac:chgData name="abraham castro juarez" userId="42e04ae371b34804" providerId="LiveId" clId="{965E29E7-2667-46D4-8BBB-99BBBFD40595}" dt="2020-11-17T23:38:09.099" v="868" actId="478"/>
          <ac:spMkLst>
            <pc:docMk/>
            <pc:sldMk cId="2785612527" sldId="259"/>
            <ac:spMk id="5" creationId="{622D7326-37F2-4488-BD40-B792447CB6F8}"/>
          </ac:spMkLst>
        </pc:spChg>
        <pc:spChg chg="del mod">
          <ac:chgData name="abraham castro juarez" userId="42e04ae371b34804" providerId="LiveId" clId="{965E29E7-2667-46D4-8BBB-99BBBFD40595}" dt="2020-11-17T23:38:33.235" v="891" actId="478"/>
          <ac:spMkLst>
            <pc:docMk/>
            <pc:sldMk cId="2785612527" sldId="259"/>
            <ac:spMk id="6" creationId="{1DC8674F-FFB1-4169-B562-6D994D3F816A}"/>
          </ac:spMkLst>
        </pc:spChg>
        <pc:spChg chg="del">
          <ac:chgData name="abraham castro juarez" userId="42e04ae371b34804" providerId="LiveId" clId="{965E29E7-2667-46D4-8BBB-99BBBFD40595}" dt="2020-11-17T23:38:08.211" v="867" actId="478"/>
          <ac:spMkLst>
            <pc:docMk/>
            <pc:sldMk cId="2785612527" sldId="259"/>
            <ac:spMk id="7" creationId="{9D35B442-DB03-45AA-B23B-8B35953E4A98}"/>
          </ac:spMkLst>
        </pc:spChg>
        <pc:spChg chg="del">
          <ac:chgData name="abraham castro juarez" userId="42e04ae371b34804" providerId="LiveId" clId="{965E29E7-2667-46D4-8BBB-99BBBFD40595}" dt="2020-11-17T23:38:11.562" v="869" actId="478"/>
          <ac:spMkLst>
            <pc:docMk/>
            <pc:sldMk cId="2785612527" sldId="259"/>
            <ac:spMk id="8" creationId="{9F6C66BA-4A6E-4934-B273-41653AFC9D0C}"/>
          </ac:spMkLst>
        </pc:spChg>
        <pc:spChg chg="del">
          <ac:chgData name="abraham castro juarez" userId="42e04ae371b34804" providerId="LiveId" clId="{965E29E7-2667-46D4-8BBB-99BBBFD40595}" dt="2020-11-17T23:38:11.562" v="869" actId="478"/>
          <ac:spMkLst>
            <pc:docMk/>
            <pc:sldMk cId="2785612527" sldId="259"/>
            <ac:spMk id="9" creationId="{E26CC3E5-52B1-4E3F-8953-42C9902897A8}"/>
          </ac:spMkLst>
        </pc:spChg>
        <pc:spChg chg="del">
          <ac:chgData name="abraham castro juarez" userId="42e04ae371b34804" providerId="LiveId" clId="{965E29E7-2667-46D4-8BBB-99BBBFD40595}" dt="2020-11-17T23:38:11.562" v="869" actId="478"/>
          <ac:spMkLst>
            <pc:docMk/>
            <pc:sldMk cId="2785612527" sldId="259"/>
            <ac:spMk id="46" creationId="{CAAEAD83-3E44-42A3-9263-CCF13841BF6E}"/>
          </ac:spMkLst>
        </pc:spChg>
        <pc:spChg chg="add mod">
          <ac:chgData name="abraham castro juarez" userId="42e04ae371b34804" providerId="LiveId" clId="{965E29E7-2667-46D4-8BBB-99BBBFD40595}" dt="2020-11-18T00:15:48.828" v="1522" actId="1035"/>
          <ac:spMkLst>
            <pc:docMk/>
            <pc:sldMk cId="2785612527" sldId="259"/>
            <ac:spMk id="48" creationId="{3A956F85-5FF4-46E1-8021-1EBE741DD0C1}"/>
          </ac:spMkLst>
        </pc:spChg>
        <pc:spChg chg="add mod">
          <ac:chgData name="abraham castro juarez" userId="42e04ae371b34804" providerId="LiveId" clId="{965E29E7-2667-46D4-8BBB-99BBBFD40595}" dt="2020-11-18T00:15:53.288" v="1543" actId="1035"/>
          <ac:spMkLst>
            <pc:docMk/>
            <pc:sldMk cId="2785612527" sldId="259"/>
            <ac:spMk id="49" creationId="{02B8A7AD-E575-4F32-A541-B0FE8025435E}"/>
          </ac:spMkLst>
        </pc:spChg>
        <pc:spChg chg="add del mod">
          <ac:chgData name="abraham castro juarez" userId="42e04ae371b34804" providerId="LiveId" clId="{965E29E7-2667-46D4-8BBB-99BBBFD40595}" dt="2020-11-18T00:17:13.801" v="1588" actId="21"/>
          <ac:spMkLst>
            <pc:docMk/>
            <pc:sldMk cId="2785612527" sldId="259"/>
            <ac:spMk id="50" creationId="{53A4B721-F87B-4E08-99C4-EF85C3219EF4}"/>
          </ac:spMkLst>
        </pc:spChg>
        <pc:spChg chg="add mod">
          <ac:chgData name="abraham castro juarez" userId="42e04ae371b34804" providerId="LiveId" clId="{965E29E7-2667-46D4-8BBB-99BBBFD40595}" dt="2020-11-18T03:25:36.180" v="3985" actId="20577"/>
          <ac:spMkLst>
            <pc:docMk/>
            <pc:sldMk cId="2785612527" sldId="259"/>
            <ac:spMk id="51" creationId="{69A0C438-53A4-47B4-999C-7EAD14F6337F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53" creationId="{6AB7D173-7261-4C17-95CE-2D12B2266F3A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54" creationId="{4378DF42-8768-4D95-9719-B1AB1308440C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55" creationId="{5206388A-D87A-49DA-9F0E-BE0618571095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56" creationId="{327DB611-EAA7-4809-8CD6-85C83EDBBA9F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57" creationId="{9570F536-54C6-4113-B77E-1C47038C6FA1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58" creationId="{44BB5D65-5A25-4FA9-96FE-F0EE99D2DD93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59" creationId="{C01474C4-F552-4C51-AD9E-6EC428A34D7E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60" creationId="{3D3362E5-F47C-4376-99D3-476FF7E9473C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61" creationId="{CDD28153-21ED-49AB-BE97-B62FFE2E1D03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62" creationId="{35A36265-81EE-4862-8471-011C8F54A3E1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63" creationId="{4386F476-A5CE-4E5F-AFA3-09D6601137F0}"/>
          </ac:spMkLst>
        </pc:spChg>
        <pc:spChg chg="mod">
          <ac:chgData name="abraham castro juarez" userId="42e04ae371b34804" providerId="LiveId" clId="{965E29E7-2667-46D4-8BBB-99BBBFD40595}" dt="2020-11-18T00:06:56.908" v="1414"/>
          <ac:spMkLst>
            <pc:docMk/>
            <pc:sldMk cId="2785612527" sldId="259"/>
            <ac:spMk id="64" creationId="{66643BE6-A5F0-464E-969D-543A5E29C3B2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66" creationId="{8211DC5E-1C72-4ADF-946A-872D5BC812B5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67" creationId="{42B88F94-59B5-4C59-A107-A2ED1DEFB778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68" creationId="{BCE4F541-DA39-4A01-8E88-06456DF2ED51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69" creationId="{E41E23D8-67E2-4F68-BCDF-DEA3134D87E1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0" creationId="{89BD1231-6D17-4F28-9BB2-DEAAC508B49F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1" creationId="{ACE3481B-D279-4F1B-AE19-AEBB7451296F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2" creationId="{BD483260-CA77-4960-BA2E-DD1904CDCA09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3" creationId="{BF5AA13C-487B-4DCE-9F5E-44C9251F14E3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4" creationId="{D6E26443-BBB9-4182-8B9F-ABA7DEE11CC5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5" creationId="{C7298A70-F2E0-4F55-94CC-6E9FC4D6031A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6" creationId="{FB540E14-C592-405A-B29D-A619C97F43FB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7" creationId="{012DA930-426F-4137-B556-35FA010FAB0C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8" creationId="{4C01AA26-5F6A-4551-BC0F-4E7F2A2C25D4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79" creationId="{E5286014-5189-47F0-A7EA-CEB67C675237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1" creationId="{5D7D8165-57E9-4060-BCB7-AC43558D6591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2" creationId="{1334BA6F-9D2D-47AD-AA5B-8E28D8216D44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3" creationId="{9E38CEB5-F73D-446B-BCD0-900CEC020342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4" creationId="{73159FE7-1A13-4895-96FE-171AC5F10F4A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5" creationId="{F33E0EE9-F254-4739-9DBC-937858235EEA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6" creationId="{AAE6C6B0-EA1D-49BB-974D-397CAB3CD298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8" creationId="{D49AF6AE-657D-480A-B824-D5C90AC03207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89" creationId="{FAA29BD0-C331-49C5-ACE7-46F5AE61FA0C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90" creationId="{7C49C48C-404E-4973-AA85-6CEA6F316FA1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91" creationId="{D1E07018-F1E2-416A-A9F6-E60780220DF0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92" creationId="{6CCFFAC4-AA45-4F53-B4B2-AC127750CEF5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93" creationId="{49E6C2A1-FB0C-4B8D-A36D-59AD6D5358AD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95" creationId="{53C2DBAC-F0E4-4D7B-8FA1-71736E86CEDB}"/>
          </ac:spMkLst>
        </pc:spChg>
        <pc:spChg chg="mod">
          <ac:chgData name="abraham castro juarez" userId="42e04ae371b34804" providerId="LiveId" clId="{965E29E7-2667-46D4-8BBB-99BBBFD40595}" dt="2020-11-18T00:08:58.323" v="1433"/>
          <ac:spMkLst>
            <pc:docMk/>
            <pc:sldMk cId="2785612527" sldId="259"/>
            <ac:spMk id="96" creationId="{385BE5E3-666B-4781-9A75-252067BEE1EE}"/>
          </ac:spMkLst>
        </pc:spChg>
        <pc:grpChg chg="del">
          <ac:chgData name="abraham castro juarez" userId="42e04ae371b34804" providerId="LiveId" clId="{965E29E7-2667-46D4-8BBB-99BBBFD40595}" dt="2020-11-17T23:38:11.562" v="869" actId="478"/>
          <ac:grpSpMkLst>
            <pc:docMk/>
            <pc:sldMk cId="2785612527" sldId="259"/>
            <ac:grpSpMk id="10" creationId="{A33E09CA-3108-460B-A249-08F4DC3565F7}"/>
          </ac:grpSpMkLst>
        </pc:grpChg>
        <pc:grpChg chg="del">
          <ac:chgData name="abraham castro juarez" userId="42e04ae371b34804" providerId="LiveId" clId="{965E29E7-2667-46D4-8BBB-99BBBFD40595}" dt="2020-11-17T23:38:11.562" v="869" actId="478"/>
          <ac:grpSpMkLst>
            <pc:docMk/>
            <pc:sldMk cId="2785612527" sldId="259"/>
            <ac:grpSpMk id="22" creationId="{4E46E12F-9664-4818-9DB5-BE7FFC44F9F4}"/>
          </ac:grpSpMkLst>
        </pc:grpChg>
        <pc:grpChg chg="del">
          <ac:chgData name="abraham castro juarez" userId="42e04ae371b34804" providerId="LiveId" clId="{965E29E7-2667-46D4-8BBB-99BBBFD40595}" dt="2020-11-17T23:38:11.562" v="869" actId="478"/>
          <ac:grpSpMkLst>
            <pc:docMk/>
            <pc:sldMk cId="2785612527" sldId="259"/>
            <ac:grpSpMk id="34" creationId="{D986705F-F69C-4C8C-ABA8-18AA37968CCE}"/>
          </ac:grpSpMkLst>
        </pc:grpChg>
        <pc:grpChg chg="add del mod">
          <ac:chgData name="abraham castro juarez" userId="42e04ae371b34804" providerId="LiveId" clId="{965E29E7-2667-46D4-8BBB-99BBBFD40595}" dt="2020-11-18T00:07:42.972" v="1432" actId="478"/>
          <ac:grpSpMkLst>
            <pc:docMk/>
            <pc:sldMk cId="2785612527" sldId="259"/>
            <ac:grpSpMk id="52" creationId="{7CCEBEBC-38B7-46A3-8E65-DFB210977B90}"/>
          </ac:grpSpMkLst>
        </pc:grpChg>
        <pc:grpChg chg="add mod">
          <ac:chgData name="abraham castro juarez" userId="42e04ae371b34804" providerId="LiveId" clId="{965E29E7-2667-46D4-8BBB-99BBBFD40595}" dt="2020-11-18T00:17:56.823" v="1612" actId="1038"/>
          <ac:grpSpMkLst>
            <pc:docMk/>
            <pc:sldMk cId="2785612527" sldId="259"/>
            <ac:grpSpMk id="65" creationId="{9580390D-6319-41F0-8022-6B853E5D4A43}"/>
          </ac:grpSpMkLst>
        </pc:grpChg>
        <pc:grpChg chg="add mod">
          <ac:chgData name="abraham castro juarez" userId="42e04ae371b34804" providerId="LiveId" clId="{965E29E7-2667-46D4-8BBB-99BBBFD40595}" dt="2020-11-18T00:17:54.800" v="1604" actId="1038"/>
          <ac:grpSpMkLst>
            <pc:docMk/>
            <pc:sldMk cId="2785612527" sldId="259"/>
            <ac:grpSpMk id="80" creationId="{1986844D-D503-427E-8714-AC842F2C4FCB}"/>
          </ac:grpSpMkLst>
        </pc:grpChg>
        <pc:grpChg chg="add mod">
          <ac:chgData name="abraham castro juarez" userId="42e04ae371b34804" providerId="LiveId" clId="{965E29E7-2667-46D4-8BBB-99BBBFD40595}" dt="2020-11-18T00:08:58.323" v="1433"/>
          <ac:grpSpMkLst>
            <pc:docMk/>
            <pc:sldMk cId="2785612527" sldId="259"/>
            <ac:grpSpMk id="87" creationId="{EFAFDE98-33BE-40A3-B0C3-749AA2748967}"/>
          </ac:grpSpMkLst>
        </pc:grpChg>
        <pc:grpChg chg="add mod">
          <ac:chgData name="abraham castro juarez" userId="42e04ae371b34804" providerId="LiveId" clId="{965E29E7-2667-46D4-8BBB-99BBBFD40595}" dt="2020-11-18T00:17:58.993" v="1623" actId="1037"/>
          <ac:grpSpMkLst>
            <pc:docMk/>
            <pc:sldMk cId="2785612527" sldId="259"/>
            <ac:grpSpMk id="94" creationId="{FB46F64B-DD07-40F1-9FAA-B943FC72C166}"/>
          </ac:grpSpMkLst>
        </pc:grpChg>
        <pc:picChg chg="del mod">
          <ac:chgData name="abraham castro juarez" userId="42e04ae371b34804" providerId="LiveId" clId="{965E29E7-2667-46D4-8BBB-99BBBFD40595}" dt="2020-11-17T23:38:31.189" v="890" actId="478"/>
          <ac:picMkLst>
            <pc:docMk/>
            <pc:sldMk cId="2785612527" sldId="259"/>
            <ac:picMk id="47" creationId="{B8C4EB12-7562-418E-9D40-B630F12D5325}"/>
          </ac:picMkLst>
        </pc:picChg>
        <pc:picChg chg="add">
          <ac:chgData name="abraham castro juarez" userId="42e04ae371b34804" providerId="LiveId" clId="{965E29E7-2667-46D4-8BBB-99BBBFD40595}" dt="2020-11-18T00:09:11.738" v="1436" actId="22"/>
          <ac:picMkLst>
            <pc:docMk/>
            <pc:sldMk cId="2785612527" sldId="259"/>
            <ac:picMk id="98" creationId="{E013E9E8-8853-4ED4-BE74-586556C882BD}"/>
          </ac:picMkLst>
        </pc:picChg>
      </pc:sldChg>
      <pc:sldChg chg="addSp delSp modSp new mod modTransition">
        <pc:chgData name="abraham castro juarez" userId="42e04ae371b34804" providerId="LiveId" clId="{965E29E7-2667-46D4-8BBB-99BBBFD40595}" dt="2020-12-07T18:17:18.044" v="5846"/>
        <pc:sldMkLst>
          <pc:docMk/>
          <pc:sldMk cId="301087857" sldId="260"/>
        </pc:sldMkLst>
        <pc:spChg chg="del">
          <ac:chgData name="abraham castro juarez" userId="42e04ae371b34804" providerId="LiveId" clId="{965E29E7-2667-46D4-8BBB-99BBBFD40595}" dt="2020-11-18T00:17:17.231" v="1590" actId="478"/>
          <ac:spMkLst>
            <pc:docMk/>
            <pc:sldMk cId="301087857" sldId="260"/>
            <ac:spMk id="2" creationId="{5C554316-F678-47A5-BE1D-96587D168624}"/>
          </ac:spMkLst>
        </pc:spChg>
        <pc:spChg chg="del">
          <ac:chgData name="abraham castro juarez" userId="42e04ae371b34804" providerId="LiveId" clId="{965E29E7-2667-46D4-8BBB-99BBBFD40595}" dt="2020-11-18T00:17:16.681" v="1589" actId="478"/>
          <ac:spMkLst>
            <pc:docMk/>
            <pc:sldMk cId="301087857" sldId="260"/>
            <ac:spMk id="3" creationId="{B13B2E3A-C833-4997-9837-F9A72F86D5A0}"/>
          </ac:spMkLst>
        </pc:spChg>
        <pc:spChg chg="add mod ord">
          <ac:chgData name="abraham castro juarez" userId="42e04ae371b34804" providerId="LiveId" clId="{965E29E7-2667-46D4-8BBB-99BBBFD40595}" dt="2020-11-18T02:16:41.148" v="2634" actId="207"/>
          <ac:spMkLst>
            <pc:docMk/>
            <pc:sldMk cId="301087857" sldId="260"/>
            <ac:spMk id="5" creationId="{28C4B716-ADEB-4D87-B390-79D273A254AE}"/>
          </ac:spMkLst>
        </pc:spChg>
        <pc:spChg chg="add mod">
          <ac:chgData name="abraham castro juarez" userId="42e04ae371b34804" providerId="LiveId" clId="{965E29E7-2667-46D4-8BBB-99BBBFD40595}" dt="2020-11-18T00:22:32.123" v="1688" actId="1036"/>
          <ac:spMkLst>
            <pc:docMk/>
            <pc:sldMk cId="301087857" sldId="260"/>
            <ac:spMk id="7" creationId="{0F56B039-0F4B-41C8-BFE9-F0CA2259AEE2}"/>
          </ac:spMkLst>
        </pc:spChg>
        <pc:spChg chg="add mod ord">
          <ac:chgData name="abraham castro juarez" userId="42e04ae371b34804" providerId="LiveId" clId="{965E29E7-2667-46D4-8BBB-99BBBFD40595}" dt="2020-11-18T00:22:32.123" v="1688" actId="1036"/>
          <ac:spMkLst>
            <pc:docMk/>
            <pc:sldMk cId="301087857" sldId="260"/>
            <ac:spMk id="9" creationId="{7107C428-9D93-4EF2-BA98-52BE360C1268}"/>
          </ac:spMkLst>
        </pc:spChg>
        <pc:spChg chg="add del">
          <ac:chgData name="abraham castro juarez" userId="42e04ae371b34804" providerId="LiveId" clId="{965E29E7-2667-46D4-8BBB-99BBBFD40595}" dt="2020-11-18T00:23:23.125" v="1692" actId="22"/>
          <ac:spMkLst>
            <pc:docMk/>
            <pc:sldMk cId="301087857" sldId="260"/>
            <ac:spMk id="13" creationId="{77402D42-8B09-4ECC-95E3-6FD2769A6888}"/>
          </ac:spMkLst>
        </pc:spChg>
        <pc:spChg chg="add del">
          <ac:chgData name="abraham castro juarez" userId="42e04ae371b34804" providerId="LiveId" clId="{965E29E7-2667-46D4-8BBB-99BBBFD40595}" dt="2020-11-18T00:23:23.125" v="1692" actId="22"/>
          <ac:spMkLst>
            <pc:docMk/>
            <pc:sldMk cId="301087857" sldId="260"/>
            <ac:spMk id="15" creationId="{4C00C7EC-FA18-4D5F-A85B-4BDAD79723BB}"/>
          </ac:spMkLst>
        </pc:spChg>
        <pc:spChg chg="add del">
          <ac:chgData name="abraham castro juarez" userId="42e04ae371b34804" providerId="LiveId" clId="{965E29E7-2667-46D4-8BBB-99BBBFD40595}" dt="2020-11-18T00:23:23.125" v="1692" actId="22"/>
          <ac:spMkLst>
            <pc:docMk/>
            <pc:sldMk cId="301087857" sldId="260"/>
            <ac:spMk id="17" creationId="{E5DB0E14-FE9C-494A-A1AC-D873B22537C7}"/>
          </ac:spMkLst>
        </pc:spChg>
        <pc:spChg chg="add del">
          <ac:chgData name="abraham castro juarez" userId="42e04ae371b34804" providerId="LiveId" clId="{965E29E7-2667-46D4-8BBB-99BBBFD40595}" dt="2020-11-18T00:23:23.125" v="1692" actId="22"/>
          <ac:spMkLst>
            <pc:docMk/>
            <pc:sldMk cId="301087857" sldId="260"/>
            <ac:spMk id="19" creationId="{E5AE958A-050B-44B1-9956-404DE55A7ED1}"/>
          </ac:spMkLst>
        </pc:spChg>
        <pc:spChg chg="add del">
          <ac:chgData name="abraham castro juarez" userId="42e04ae371b34804" providerId="LiveId" clId="{965E29E7-2667-46D4-8BBB-99BBBFD40595}" dt="2020-11-18T00:23:23.125" v="1692" actId="22"/>
          <ac:spMkLst>
            <pc:docMk/>
            <pc:sldMk cId="301087857" sldId="260"/>
            <ac:spMk id="21" creationId="{1C55DE92-3809-4FA4-B6CE-4E9A5974C2F9}"/>
          </ac:spMkLst>
        </pc:spChg>
        <pc:spChg chg="add del">
          <ac:chgData name="abraham castro juarez" userId="42e04ae371b34804" providerId="LiveId" clId="{965E29E7-2667-46D4-8BBB-99BBBFD40595}" dt="2020-11-18T00:23:23.125" v="1692" actId="22"/>
          <ac:spMkLst>
            <pc:docMk/>
            <pc:sldMk cId="301087857" sldId="260"/>
            <ac:spMk id="23" creationId="{8FE301F0-73AC-4E2D-8658-8617CC8C4034}"/>
          </ac:spMkLst>
        </pc:spChg>
        <pc:spChg chg="add mod">
          <ac:chgData name="abraham castro juarez" userId="42e04ae371b34804" providerId="LiveId" clId="{965E29E7-2667-46D4-8BBB-99BBBFD40595}" dt="2020-11-18T00:23:28.066" v="1695" actId="688"/>
          <ac:spMkLst>
            <pc:docMk/>
            <pc:sldMk cId="301087857" sldId="260"/>
            <ac:spMk id="24" creationId="{168A32F7-2543-4244-9A30-550685DA5E3F}"/>
          </ac:spMkLst>
        </pc:spChg>
        <pc:spChg chg="add mod">
          <ac:chgData name="abraham castro juarez" userId="42e04ae371b34804" providerId="LiveId" clId="{965E29E7-2667-46D4-8BBB-99BBBFD40595}" dt="2020-11-18T00:23:28.066" v="1695" actId="688"/>
          <ac:spMkLst>
            <pc:docMk/>
            <pc:sldMk cId="301087857" sldId="260"/>
            <ac:spMk id="25" creationId="{90DB52EA-9993-4376-8BA8-44C26C8A046B}"/>
          </ac:spMkLst>
        </pc:spChg>
        <pc:spChg chg="add mod">
          <ac:chgData name="abraham castro juarez" userId="42e04ae371b34804" providerId="LiveId" clId="{965E29E7-2667-46D4-8BBB-99BBBFD40595}" dt="2020-11-18T00:24:10.757" v="1744" actId="1035"/>
          <ac:spMkLst>
            <pc:docMk/>
            <pc:sldMk cId="301087857" sldId="260"/>
            <ac:spMk id="26" creationId="{BC2DB3CF-0E18-40C7-A010-20161FF30068}"/>
          </ac:spMkLst>
        </pc:spChg>
        <pc:spChg chg="add mod">
          <ac:chgData name="abraham castro juarez" userId="42e04ae371b34804" providerId="LiveId" clId="{965E29E7-2667-46D4-8BBB-99BBBFD40595}" dt="2020-11-18T00:23:28.066" v="1695" actId="688"/>
          <ac:spMkLst>
            <pc:docMk/>
            <pc:sldMk cId="301087857" sldId="260"/>
            <ac:spMk id="27" creationId="{C9C6EF61-5D46-4553-8CF5-871069645C57}"/>
          </ac:spMkLst>
        </pc:spChg>
        <pc:spChg chg="add mod">
          <ac:chgData name="abraham castro juarez" userId="42e04ae371b34804" providerId="LiveId" clId="{965E29E7-2667-46D4-8BBB-99BBBFD40595}" dt="2020-11-18T00:23:28.066" v="1695" actId="688"/>
          <ac:spMkLst>
            <pc:docMk/>
            <pc:sldMk cId="301087857" sldId="260"/>
            <ac:spMk id="28" creationId="{0B359408-0271-4220-A1BD-E249067C2046}"/>
          </ac:spMkLst>
        </pc:spChg>
        <pc:spChg chg="add mod">
          <ac:chgData name="abraham castro juarez" userId="42e04ae371b34804" providerId="LiveId" clId="{965E29E7-2667-46D4-8BBB-99BBBFD40595}" dt="2020-11-18T00:23:28.066" v="1695" actId="688"/>
          <ac:spMkLst>
            <pc:docMk/>
            <pc:sldMk cId="301087857" sldId="260"/>
            <ac:spMk id="29" creationId="{C3DD4178-70CC-47B4-8BAF-0F4239660460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31" creationId="{AA86B7DF-A581-475E-ACA9-6DCE31165FE9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32" creationId="{36A4B3BA-2691-43C3-8F1E-5C2EF90D2CE3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34" creationId="{97EFAA80-BF08-4F1F-BB3B-184DC52D2D24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35" creationId="{378588FC-6165-43EC-BBD3-9EC9CE9EC66A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37" creationId="{19B85759-69B5-4EB5-BEED-A5D91DC7F23E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38" creationId="{ED51907E-F8EF-44AF-B8FF-EEC6A3D464D5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40" creationId="{486D036A-4584-498D-8A4F-62DFE8455F5B}"/>
          </ac:spMkLst>
        </pc:spChg>
        <pc:spChg chg="mod">
          <ac:chgData name="abraham castro juarez" userId="42e04ae371b34804" providerId="LiveId" clId="{965E29E7-2667-46D4-8BBB-99BBBFD40595}" dt="2020-11-18T00:23:48.772" v="1696"/>
          <ac:spMkLst>
            <pc:docMk/>
            <pc:sldMk cId="301087857" sldId="260"/>
            <ac:spMk id="41" creationId="{42A3EA77-696F-4CF6-8724-5FABD6E3B7B2}"/>
          </ac:spMkLst>
        </pc:spChg>
        <pc:grpChg chg="add mod">
          <ac:chgData name="abraham castro juarez" userId="42e04ae371b34804" providerId="LiveId" clId="{965E29E7-2667-46D4-8BBB-99BBBFD40595}" dt="2020-11-18T00:23:48.772" v="1696"/>
          <ac:grpSpMkLst>
            <pc:docMk/>
            <pc:sldMk cId="301087857" sldId="260"/>
            <ac:grpSpMk id="30" creationId="{EBF6F470-A888-4F8A-B810-4C834F22D7DD}"/>
          </ac:grpSpMkLst>
        </pc:grpChg>
        <pc:grpChg chg="add mod">
          <ac:chgData name="abraham castro juarez" userId="42e04ae371b34804" providerId="LiveId" clId="{965E29E7-2667-46D4-8BBB-99BBBFD40595}" dt="2020-11-18T00:23:48.772" v="1696"/>
          <ac:grpSpMkLst>
            <pc:docMk/>
            <pc:sldMk cId="301087857" sldId="260"/>
            <ac:grpSpMk id="33" creationId="{09B15F7D-6292-4F31-9611-0B2FC1E7725E}"/>
          </ac:grpSpMkLst>
        </pc:grpChg>
        <pc:grpChg chg="add mod">
          <ac:chgData name="abraham castro juarez" userId="42e04ae371b34804" providerId="LiveId" clId="{965E29E7-2667-46D4-8BBB-99BBBFD40595}" dt="2020-11-18T00:23:48.772" v="1696"/>
          <ac:grpSpMkLst>
            <pc:docMk/>
            <pc:sldMk cId="301087857" sldId="260"/>
            <ac:grpSpMk id="36" creationId="{EE6DCF2F-0430-41DE-B827-26B32AD2B617}"/>
          </ac:grpSpMkLst>
        </pc:grpChg>
        <pc:grpChg chg="add mod">
          <ac:chgData name="abraham castro juarez" userId="42e04ae371b34804" providerId="LiveId" clId="{965E29E7-2667-46D4-8BBB-99BBBFD40595}" dt="2020-11-18T00:23:48.772" v="1696"/>
          <ac:grpSpMkLst>
            <pc:docMk/>
            <pc:sldMk cId="301087857" sldId="260"/>
            <ac:grpSpMk id="39" creationId="{D8467B3D-85A1-4579-95C8-C3116DF7001A}"/>
          </ac:grpSpMkLst>
        </pc:grpChg>
        <pc:picChg chg="add">
          <ac:chgData name="abraham castro juarez" userId="42e04ae371b34804" providerId="LiveId" clId="{965E29E7-2667-46D4-8BBB-99BBBFD40595}" dt="2020-11-18T00:21:25.660" v="1641" actId="22"/>
          <ac:picMkLst>
            <pc:docMk/>
            <pc:sldMk cId="301087857" sldId="260"/>
            <ac:picMk id="11" creationId="{903B6E69-E8A9-4891-A3DB-FB9D6D5F7DF6}"/>
          </ac:picMkLst>
        </pc:picChg>
      </pc:sldChg>
      <pc:sldChg chg="addSp delSp modSp new mod modTransition modAnim">
        <pc:chgData name="abraham castro juarez" userId="42e04ae371b34804" providerId="LiveId" clId="{965E29E7-2667-46D4-8BBB-99BBBFD40595}" dt="2020-12-07T18:20:04.880" v="5939"/>
        <pc:sldMkLst>
          <pc:docMk/>
          <pc:sldMk cId="3378289634" sldId="261"/>
        </pc:sldMkLst>
        <pc:spChg chg="del">
          <ac:chgData name="abraham castro juarez" userId="42e04ae371b34804" providerId="LiveId" clId="{965E29E7-2667-46D4-8BBB-99BBBFD40595}" dt="2020-11-18T00:25:09.274" v="1747" actId="478"/>
          <ac:spMkLst>
            <pc:docMk/>
            <pc:sldMk cId="3378289634" sldId="261"/>
            <ac:spMk id="2" creationId="{4CF0BED8-F049-464D-8A50-88344AE3C370}"/>
          </ac:spMkLst>
        </pc:spChg>
        <pc:spChg chg="del">
          <ac:chgData name="abraham castro juarez" userId="42e04ae371b34804" providerId="LiveId" clId="{965E29E7-2667-46D4-8BBB-99BBBFD40595}" dt="2020-11-18T00:25:08.452" v="1746" actId="478"/>
          <ac:spMkLst>
            <pc:docMk/>
            <pc:sldMk cId="3378289634" sldId="261"/>
            <ac:spMk id="3" creationId="{E7FE83A5-45F3-4869-839D-A8C24974A3E7}"/>
          </ac:spMkLst>
        </pc:spChg>
        <pc:spChg chg="add del mod">
          <ac:chgData name="abraham castro juarez" userId="42e04ae371b34804" providerId="LiveId" clId="{965E29E7-2667-46D4-8BBB-99BBBFD40595}" dt="2020-11-18T02:15:29.712" v="2619" actId="20577"/>
          <ac:spMkLst>
            <pc:docMk/>
            <pc:sldMk cId="3378289634" sldId="261"/>
            <ac:spMk id="4" creationId="{D2DE5252-9D58-4F8A-AF6F-30F8C6A79107}"/>
          </ac:spMkLst>
        </pc:spChg>
        <pc:spChg chg="add mod">
          <ac:chgData name="abraham castro juarez" userId="42e04ae371b34804" providerId="LiveId" clId="{965E29E7-2667-46D4-8BBB-99BBBFD40595}" dt="2020-12-07T18:19:51.979" v="5936" actId="1036"/>
          <ac:spMkLst>
            <pc:docMk/>
            <pc:sldMk cId="3378289634" sldId="261"/>
            <ac:spMk id="5" creationId="{C69B964B-F399-47E6-BCAF-BB50177ABDEA}"/>
          </ac:spMkLst>
        </pc:spChg>
        <pc:spChg chg="add mod">
          <ac:chgData name="abraham castro juarez" userId="42e04ae371b34804" providerId="LiveId" clId="{965E29E7-2667-46D4-8BBB-99BBBFD40595}" dt="2020-12-07T18:19:51.979" v="5936" actId="1036"/>
          <ac:spMkLst>
            <pc:docMk/>
            <pc:sldMk cId="3378289634" sldId="261"/>
            <ac:spMk id="6" creationId="{9725B21F-C33A-458E-A87A-6A73C36E0A82}"/>
          </ac:spMkLst>
        </pc:spChg>
        <pc:spChg chg="add mod">
          <ac:chgData name="abraham castro juarez" userId="42e04ae371b34804" providerId="LiveId" clId="{965E29E7-2667-46D4-8BBB-99BBBFD40595}" dt="2020-12-07T18:19:41.654" v="5910" actId="1036"/>
          <ac:spMkLst>
            <pc:docMk/>
            <pc:sldMk cId="3378289634" sldId="261"/>
            <ac:spMk id="7" creationId="{5C164022-4AEB-4D38-ADF4-E25B7021F57B}"/>
          </ac:spMkLst>
        </pc:spChg>
        <pc:spChg chg="add mod">
          <ac:chgData name="abraham castro juarez" userId="42e04ae371b34804" providerId="LiveId" clId="{965E29E7-2667-46D4-8BBB-99BBBFD40595}" dt="2020-12-07T18:19:41.654" v="5910" actId="1036"/>
          <ac:spMkLst>
            <pc:docMk/>
            <pc:sldMk cId="3378289634" sldId="261"/>
            <ac:spMk id="8" creationId="{49CF8126-94B7-4415-A474-633828570E83}"/>
          </ac:spMkLst>
        </pc:spChg>
        <pc:spChg chg="add mod">
          <ac:chgData name="abraham castro juarez" userId="42e04ae371b34804" providerId="LiveId" clId="{965E29E7-2667-46D4-8BBB-99BBBFD40595}" dt="2020-12-07T18:19:36.667" v="5882" actId="1036"/>
          <ac:spMkLst>
            <pc:docMk/>
            <pc:sldMk cId="3378289634" sldId="261"/>
            <ac:spMk id="9" creationId="{DD8ACCD3-5047-4F6D-B969-A32A07730FCD}"/>
          </ac:spMkLst>
        </pc:spChg>
        <pc:spChg chg="add mod">
          <ac:chgData name="abraham castro juarez" userId="42e04ae371b34804" providerId="LiveId" clId="{965E29E7-2667-46D4-8BBB-99BBBFD40595}" dt="2020-12-07T18:19:36.667" v="5882" actId="1036"/>
          <ac:spMkLst>
            <pc:docMk/>
            <pc:sldMk cId="3378289634" sldId="261"/>
            <ac:spMk id="10" creationId="{A37F1651-C89C-4711-8FD3-F64994781FF8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14" creationId="{BB5E62A3-7A9B-4C8F-8AFF-AF560A590C24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15" creationId="{B5770BFF-620A-4612-B280-E3D1EF5D2C20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16" creationId="{A3431EF2-C306-41F9-9378-765765CBE1AB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17" creationId="{6B2B3AE7-66B5-4CA8-8C38-BA18023657B0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18" creationId="{90B6511B-5230-4BB7-A406-7B81ECF31264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19" creationId="{D4C6810D-B5F9-4C75-A9A1-8D7D02728FFF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0" creationId="{8B7D2318-4165-489E-89FA-B7632003E04B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1" creationId="{B4D65092-9E1E-4BBE-A392-7A8C7D654FFF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2" creationId="{A5EC9024-9788-456B-8CAC-A37A4FA09259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3" creationId="{2FEEA482-1AF9-40B8-9C94-B8215A07496C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4" creationId="{723A1F44-21B3-4510-8317-380C17F906D0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6" creationId="{53C3A285-E1B9-400C-90D3-79EA3E8ACBF8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7" creationId="{F7F3D78C-6876-46DA-A328-778A53C02636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8" creationId="{41DE06FF-3652-4112-9381-1C8CF2540A7A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29" creationId="{C6925216-2215-46B6-9E21-24650F32E5A5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30" creationId="{DF0AD26B-763C-4EA8-B6ED-AF6C18982954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31" creationId="{60F26AC4-E046-4EBD-8AE0-82BDD83B52BE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32" creationId="{9BF5ABEC-EE99-491E-8A12-AEFFE698E650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33" creationId="{D1E9430A-E94D-4ED8-A760-5992A7CF564F}"/>
          </ac:spMkLst>
        </pc:spChg>
        <pc:spChg chg="mod">
          <ac:chgData name="abraham castro juarez" userId="42e04ae371b34804" providerId="LiveId" clId="{965E29E7-2667-46D4-8BBB-99BBBFD40595}" dt="2020-11-18T00:28:37.413" v="1759"/>
          <ac:spMkLst>
            <pc:docMk/>
            <pc:sldMk cId="3378289634" sldId="261"/>
            <ac:spMk id="34" creationId="{725DB3AC-B7DB-4D0C-BB9E-41138A45ADCF}"/>
          </ac:spMkLst>
        </pc:spChg>
        <pc:grpChg chg="add mod">
          <ac:chgData name="abraham castro juarez" userId="42e04ae371b34804" providerId="LiveId" clId="{965E29E7-2667-46D4-8BBB-99BBBFD40595}" dt="2020-11-18T00:29:27.379" v="1827" actId="1076"/>
          <ac:grpSpMkLst>
            <pc:docMk/>
            <pc:sldMk cId="3378289634" sldId="261"/>
            <ac:grpSpMk id="13" creationId="{D51D998F-1132-4614-A38D-A68E38F56CE4}"/>
          </ac:grpSpMkLst>
        </pc:grpChg>
        <pc:grpChg chg="add mod">
          <ac:chgData name="abraham castro juarez" userId="42e04ae371b34804" providerId="LiveId" clId="{965E29E7-2667-46D4-8BBB-99BBBFD40595}" dt="2020-11-18T00:28:37.413" v="1759"/>
          <ac:grpSpMkLst>
            <pc:docMk/>
            <pc:sldMk cId="3378289634" sldId="261"/>
            <ac:grpSpMk id="25" creationId="{167D3814-E69D-44B1-B988-B5A9E6454451}"/>
          </ac:grpSpMkLst>
        </pc:grpChg>
        <pc:graphicFrameChg chg="add del">
          <ac:chgData name="abraham castro juarez" userId="42e04ae371b34804" providerId="LiveId" clId="{965E29E7-2667-46D4-8BBB-99BBBFD40595}" dt="2020-11-18T00:57:32.366" v="2023" actId="26606"/>
          <ac:graphicFrameMkLst>
            <pc:docMk/>
            <pc:sldMk cId="3378289634" sldId="261"/>
            <ac:graphicFrameMk id="38" creationId="{B4A1CCAA-C8DC-49DD-B19E-FFB8C51956E8}"/>
          </ac:graphicFrameMkLst>
        </pc:graphicFrameChg>
        <pc:graphicFrameChg chg="add del">
          <ac:chgData name="abraham castro juarez" userId="42e04ae371b34804" providerId="LiveId" clId="{965E29E7-2667-46D4-8BBB-99BBBFD40595}" dt="2020-11-18T00:57:41.655" v="2025" actId="26606"/>
          <ac:graphicFrameMkLst>
            <pc:docMk/>
            <pc:sldMk cId="3378289634" sldId="261"/>
            <ac:graphicFrameMk id="40" creationId="{6980E284-BF40-4E16-A893-D7BEE8C99D46}"/>
          </ac:graphicFrameMkLst>
        </pc:graphicFrameChg>
        <pc:picChg chg="add">
          <ac:chgData name="abraham castro juarez" userId="42e04ae371b34804" providerId="LiveId" clId="{965E29E7-2667-46D4-8BBB-99BBBFD40595}" dt="2020-11-18T00:26:57.728" v="1749" actId="22"/>
          <ac:picMkLst>
            <pc:docMk/>
            <pc:sldMk cId="3378289634" sldId="261"/>
            <ac:picMk id="12" creationId="{9DDBD625-A9DE-4341-A17F-646E8910F220}"/>
          </ac:picMkLst>
        </pc:picChg>
        <pc:picChg chg="add">
          <ac:chgData name="abraham castro juarez" userId="42e04ae371b34804" providerId="LiveId" clId="{965E29E7-2667-46D4-8BBB-99BBBFD40595}" dt="2020-11-18T00:57:18.364" v="2021" actId="22"/>
          <ac:picMkLst>
            <pc:docMk/>
            <pc:sldMk cId="3378289634" sldId="261"/>
            <ac:picMk id="36" creationId="{CBF5FFD4-5E7D-4F20-BDB1-E2A269DAFB2E}"/>
          </ac:picMkLst>
        </pc:picChg>
      </pc:sldChg>
      <pc:sldChg chg="addSp delSp modSp new mod modTransition modAnim">
        <pc:chgData name="abraham castro juarez" userId="42e04ae371b34804" providerId="LiveId" clId="{965E29E7-2667-46D4-8BBB-99BBBFD40595}" dt="2020-12-07T18:20:42.903" v="5943"/>
        <pc:sldMkLst>
          <pc:docMk/>
          <pc:sldMk cId="3768932368" sldId="262"/>
        </pc:sldMkLst>
        <pc:spChg chg="del">
          <ac:chgData name="abraham castro juarez" userId="42e04ae371b34804" providerId="LiveId" clId="{965E29E7-2667-46D4-8BBB-99BBBFD40595}" dt="2020-11-18T00:59:02.277" v="2037" actId="478"/>
          <ac:spMkLst>
            <pc:docMk/>
            <pc:sldMk cId="3768932368" sldId="262"/>
            <ac:spMk id="2" creationId="{23B5B1AD-43CB-40A1-934C-284EF7553955}"/>
          </ac:spMkLst>
        </pc:spChg>
        <pc:spChg chg="del">
          <ac:chgData name="abraham castro juarez" userId="42e04ae371b34804" providerId="LiveId" clId="{965E29E7-2667-46D4-8BBB-99BBBFD40595}" dt="2020-11-18T00:59:04.450" v="2038" actId="478"/>
          <ac:spMkLst>
            <pc:docMk/>
            <pc:sldMk cId="3768932368" sldId="262"/>
            <ac:spMk id="3" creationId="{F6AD2866-D6D8-4958-8932-D6CAE315C0B4}"/>
          </ac:spMkLst>
        </pc:spChg>
        <pc:spChg chg="add mod">
          <ac:chgData name="abraham castro juarez" userId="42e04ae371b34804" providerId="LiveId" clId="{965E29E7-2667-46D4-8BBB-99BBBFD40595}" dt="2020-11-18T02:15:54.879" v="2623" actId="207"/>
          <ac:spMkLst>
            <pc:docMk/>
            <pc:sldMk cId="3768932368" sldId="262"/>
            <ac:spMk id="7" creationId="{513A2173-6BB3-4663-B41C-ED9CE1B5FDA6}"/>
          </ac:spMkLst>
        </pc:spChg>
        <pc:picChg chg="add">
          <ac:chgData name="abraham castro juarez" userId="42e04ae371b34804" providerId="LiveId" clId="{965E29E7-2667-46D4-8BBB-99BBBFD40595}" dt="2020-11-18T00:58:59.676" v="2036" actId="22"/>
          <ac:picMkLst>
            <pc:docMk/>
            <pc:sldMk cId="3768932368" sldId="262"/>
            <ac:picMk id="5" creationId="{3BE68260-6B2E-4122-8C8D-94212137A94A}"/>
          </ac:picMkLst>
        </pc:picChg>
        <pc:picChg chg="add mod">
          <ac:chgData name="abraham castro juarez" userId="42e04ae371b34804" providerId="LiveId" clId="{965E29E7-2667-46D4-8BBB-99BBBFD40595}" dt="2020-11-18T02:15:16.879" v="2618" actId="1076"/>
          <ac:picMkLst>
            <pc:docMk/>
            <pc:sldMk cId="3768932368" sldId="262"/>
            <ac:picMk id="9" creationId="{DA3EB2C7-EE29-4F77-A868-30F19DAD97D7}"/>
          </ac:picMkLst>
        </pc:picChg>
        <pc:picChg chg="add mod">
          <ac:chgData name="abraham castro juarez" userId="42e04ae371b34804" providerId="LiveId" clId="{965E29E7-2667-46D4-8BBB-99BBBFD40595}" dt="2020-11-18T02:15:16.879" v="2618" actId="1076"/>
          <ac:picMkLst>
            <pc:docMk/>
            <pc:sldMk cId="3768932368" sldId="262"/>
            <ac:picMk id="11" creationId="{C10B3848-E8CC-4AFB-B498-FA82B55BF4FF}"/>
          </ac:picMkLst>
        </pc:picChg>
      </pc:sldChg>
      <pc:sldChg chg="delSp modSp new del mod">
        <pc:chgData name="abraham castro juarez" userId="42e04ae371b34804" providerId="LiveId" clId="{965E29E7-2667-46D4-8BBB-99BBBFD40595}" dt="2020-11-18T01:44:35.699" v="2132" actId="47"/>
        <pc:sldMkLst>
          <pc:docMk/>
          <pc:sldMk cId="1349377" sldId="263"/>
        </pc:sldMkLst>
        <pc:spChg chg="del">
          <ac:chgData name="abraham castro juarez" userId="42e04ae371b34804" providerId="LiveId" clId="{965E29E7-2667-46D4-8BBB-99BBBFD40595}" dt="2020-11-18T01:11:22.474" v="2126" actId="478"/>
          <ac:spMkLst>
            <pc:docMk/>
            <pc:sldMk cId="1349377" sldId="263"/>
            <ac:spMk id="2" creationId="{63AD1835-975E-4FEB-83AF-E80E4163F0F1}"/>
          </ac:spMkLst>
        </pc:spChg>
        <pc:spChg chg="mod">
          <ac:chgData name="abraham castro juarez" userId="42e04ae371b34804" providerId="LiveId" clId="{965E29E7-2667-46D4-8BBB-99BBBFD40595}" dt="2020-11-18T01:11:38.845" v="2131" actId="14100"/>
          <ac:spMkLst>
            <pc:docMk/>
            <pc:sldMk cId="1349377" sldId="263"/>
            <ac:spMk id="3" creationId="{0268CC8B-C6D6-410A-8457-7C4B6D81955F}"/>
          </ac:spMkLst>
        </pc:spChg>
      </pc:sldChg>
      <pc:sldChg chg="addSp delSp modSp new mod modTransition modAnim">
        <pc:chgData name="abraham castro juarez" userId="42e04ae371b34804" providerId="LiveId" clId="{965E29E7-2667-46D4-8BBB-99BBBFD40595}" dt="2020-12-09T01:25:03.876" v="6031" actId="1076"/>
        <pc:sldMkLst>
          <pc:docMk/>
          <pc:sldMk cId="3893573633" sldId="263"/>
        </pc:sldMkLst>
        <pc:spChg chg="del">
          <ac:chgData name="abraham castro juarez" userId="42e04ae371b34804" providerId="LiveId" clId="{965E29E7-2667-46D4-8BBB-99BBBFD40595}" dt="2020-11-18T02:16:00.572" v="2626" actId="478"/>
          <ac:spMkLst>
            <pc:docMk/>
            <pc:sldMk cId="3893573633" sldId="263"/>
            <ac:spMk id="2" creationId="{24FE7532-2192-4C1E-BB9D-CDC562561E84}"/>
          </ac:spMkLst>
        </pc:spChg>
        <pc:spChg chg="del">
          <ac:chgData name="abraham castro juarez" userId="42e04ae371b34804" providerId="LiveId" clId="{965E29E7-2667-46D4-8BBB-99BBBFD40595}" dt="2020-11-18T02:15:59.900" v="2625" actId="478"/>
          <ac:spMkLst>
            <pc:docMk/>
            <pc:sldMk cId="3893573633" sldId="263"/>
            <ac:spMk id="3" creationId="{524E2714-33B2-47C7-8319-B1599D71D5EE}"/>
          </ac:spMkLst>
        </pc:spChg>
        <pc:spChg chg="add mod">
          <ac:chgData name="abraham castro juarez" userId="42e04ae371b34804" providerId="LiveId" clId="{965E29E7-2667-46D4-8BBB-99BBBFD40595}" dt="2020-12-09T01:25:03.876" v="6031" actId="1076"/>
          <ac:spMkLst>
            <pc:docMk/>
            <pc:sldMk cId="3893573633" sldId="263"/>
            <ac:spMk id="6" creationId="{8368F076-D234-489C-B178-14434D5C0D50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2" creationId="{330F3CB2-AA61-4794-B6D0-516E4BCEC870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3" creationId="{5D66AEC2-BB2C-4B49-AF7F-39ED28E07E4B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4" creationId="{4C797C4E-B390-48BC-AE60-4D1F07361B72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5" creationId="{40755A5F-E89F-4ADB-B29B-CA6942FAF1B2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6" creationId="{B9C06419-F91C-43E6-98A8-9B2458DE5FE7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7" creationId="{B1935263-FC11-451D-8EDC-EC000BDE037D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8" creationId="{3486B2E5-BB03-4086-861A-131C02FC00F9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19" creationId="{225D93B7-202E-450E-A230-DBEA818B4EBF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0" creationId="{BE7EE3C1-12A9-4F3A-8734-68E4B247FE53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1" creationId="{67C3F2D3-AE1D-43D0-A917-9EF2C1F36B48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2" creationId="{0B60AF9B-76EE-4A3C-9A7E-969C2B5F0AEF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3" creationId="{EFC17AB2-6A65-4348-8664-E5201190EC8C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4" creationId="{72404F28-3353-4CB9-86FE-97A45411545C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5" creationId="{8CBCAC8A-AB21-4D29-BAD0-697760113834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6" creationId="{6CFD8076-703A-48A6-84D3-D396FC3D4DD0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7" creationId="{E401A155-BC3F-4A4A-A6C6-7B2C99CF61F7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8" creationId="{6432B53F-D932-4393-BA65-A44894ABF3A2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29" creationId="{2A2C67E6-1388-460E-82F0-379C7DB37982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30" creationId="{E7E365AE-0283-4248-8217-9DDF84A2F0B9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31" creationId="{FBF7FC48-5FFF-4657-8165-8C8F6670ADDA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34" creationId="{ACBB9E76-D8C2-4A53-9781-2421ACF8B446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35" creationId="{A36E6AB8-BF2B-483C-B626-9E6A3A1DFC58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36" creationId="{AE4C973A-3CFE-479F-8913-5E9A3FD76D89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37" creationId="{CF0025AD-EF35-479B-BDB6-E20205FA30CF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39" creationId="{7BBB5CD3-2482-4674-BDCA-896785C26A03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0" creationId="{E9CF4EB8-9D1D-4631-B1FB-F10229C3D657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1" creationId="{6D95ADB3-26CE-49E5-9B65-A98D91FDEC76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2" creationId="{306E5991-0979-498A-8EFD-3DAEDF96D2B4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3" creationId="{C0B7E396-83CD-4B2F-B11B-7FF0B433575B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4" creationId="{97B44D69-5158-445F-B9A2-F24A5EAA373E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5" creationId="{5E305C65-AD58-4AF3-B54C-56548AF81EC2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6" creationId="{B8FF6DFB-35CE-4F77-A184-99F52F2E026E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7" creationId="{75A598F3-0F05-4623-ABD6-A0F242819B80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8" creationId="{52066B32-BBE0-4253-94B8-6CC54C231E3C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49" creationId="{36FFA073-4023-4FB5-9B5F-FB2B1761089A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0" creationId="{B5C5E387-EA9C-47FA-9346-C10268B037E9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1" creationId="{04607560-A946-4590-A00E-27144D6B5B57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2" creationId="{7B7E2678-0E88-4D3F-8F7A-70A79AE2D9A1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3" creationId="{285488DA-7130-4695-8E63-AF11F78381F3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4" creationId="{7C21A096-068C-40E5-9170-7CED1854AAB8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5" creationId="{A0CCE70C-6D7C-4FC3-8A74-9CDAD0D9E17D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6" creationId="{B3D1A36E-A811-433C-BC99-8ED909188A6B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7" creationId="{432A340B-B480-47C0-9FD1-46722ACFDC96}"/>
          </ac:spMkLst>
        </pc:spChg>
        <pc:spChg chg="add del mod">
          <ac:chgData name="abraham castro juarez" userId="42e04ae371b34804" providerId="LiveId" clId="{965E29E7-2667-46D4-8BBB-99BBBFD40595}" dt="2020-11-18T02:50:59.792" v="3376"/>
          <ac:spMkLst>
            <pc:docMk/>
            <pc:sldMk cId="3893573633" sldId="263"/>
            <ac:spMk id="58" creationId="{53173E1F-BFB2-49E7-BA96-A005F89CCD53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0" creationId="{06F615E6-F958-4092-9016-E594141D77E0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1" creationId="{2D6476D3-4360-43E2-9EDC-DC80EB55DF2A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2" creationId="{1C6B88BF-1B1A-4289-AA25-9E46A11C04A0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3" creationId="{56327051-F99B-4870-AB82-3EF3698E0945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4" creationId="{14AEE338-EC3A-46E8-85E0-7B9F56A5EB5E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5" creationId="{35F04511-C8AF-461C-8DAF-72A40D5949EF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6" creationId="{CD9D81A2-707F-4121-BA12-30E4344664D7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7" creationId="{FDE21AD5-DA22-432F-BCB6-F4174A599CA1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8" creationId="{67BA8B87-67FC-4BAC-B7E3-D2581F267545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69" creationId="{72FEEEBB-28F4-47A9-BDD2-67957B1A4782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0" creationId="{26612F3B-690A-488E-BFF9-BFF60848560E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1" creationId="{7BF239AC-1309-4F67-92F2-8837450ABACB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2" creationId="{DA56A3B0-96CE-40D7-B57A-29775EA20FA4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3" creationId="{14496245-6FD2-4C2F-B4DA-13D9AA1BEBFC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4" creationId="{2D9CE3E2-F34B-4788-9E8B-FA130F434A86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5" creationId="{D87389FF-5BE5-4075-94C8-C822B902206F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6" creationId="{2078E94E-30B2-489F-BF4B-E6390B2E9031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7" creationId="{62DE6D8F-AD84-4304-9407-2DEFA94A48A2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8" creationId="{2FEBD58D-7206-4101-A361-AA74114F7D26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79" creationId="{B1E9E60C-3F73-4B2C-A9AB-A8018EE3C2BD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0" creationId="{1F9DF71D-4792-43B9-984B-F000EA6CAE7A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1" creationId="{539BAA31-A0B5-4241-8AB5-C00EEBE1A25B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2" creationId="{95394ABE-6BC8-4525-905C-7C80F3EB26C7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3" creationId="{44C5C816-D6CE-4569-8501-DF40FF130BBC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4" creationId="{69BACC56-912F-474B-8D0D-2CD070765289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5" creationId="{4488B428-C4B7-4D14-A9AA-281B0F0443D0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6" creationId="{B43F34FD-67D6-450C-905C-9C0A17356151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7" creationId="{F65FE459-88E4-4E78-9426-304C6E6FAA31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8" creationId="{AE669FDA-F077-4325-9D7F-B59F12E2854E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89" creationId="{30CC3335-0841-48AD-866A-9472F94BB078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0" creationId="{8944BBAF-B233-4C5A-B209-602E0C119820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1" creationId="{7597605F-AD97-4B57-8CEC-B3123AF26809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2" creationId="{FB6EC0E3-D824-4E5F-81A7-8CD44B97EF3B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3" creationId="{D0417F84-C56B-460B-A2F5-2369C958F18F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4" creationId="{E3663B03-4433-43A7-876D-923C1A631E1E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5" creationId="{EBCA451B-93E0-499A-97FE-34C2682292BE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6" creationId="{CF7A70D8-F921-4627-A42D-47DFFCB38976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7" creationId="{56FA6B0F-C923-41C1-A3D7-2C7EC9657B41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8" creationId="{22E4B078-17F3-488E-89A6-21C8ECE4F150}"/>
          </ac:spMkLst>
        </pc:spChg>
        <pc:spChg chg="mod">
          <ac:chgData name="abraham castro juarez" userId="42e04ae371b34804" providerId="LiveId" clId="{965E29E7-2667-46D4-8BBB-99BBBFD40595}" dt="2020-11-18T02:50:51.999" v="3350"/>
          <ac:spMkLst>
            <pc:docMk/>
            <pc:sldMk cId="3893573633" sldId="263"/>
            <ac:spMk id="99" creationId="{BA08F13F-E3D6-4A7E-B0E3-A61694C2C393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0" creationId="{73DC8BA0-4BBD-4F41-A8D6-A9D066D622DC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1" creationId="{866230DB-C6CD-488F-AB89-64A6C7256DBA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2" creationId="{54551D0E-D2A9-4075-B417-74BDC89EE707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3" creationId="{08726257-5FBB-42AB-B0A0-E4FC701B8545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4" creationId="{6A5855B3-C90E-4B09-B3F0-AD124BA21F68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5" creationId="{1B886A07-F0D7-4B67-A70F-79F944EE6186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6" creationId="{333C8E57-B35B-40D4-8F24-F562F1486BE5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7" creationId="{DE24426F-CC1A-4E0A-AEE6-CB252D41BC46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8" creationId="{EA9A0EA0-F6DD-422A-9729-F5A9E40C4D10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09" creationId="{41EE2DCF-C031-4A27-9FBD-5DE39294C787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0" creationId="{DD4ED21E-AC30-407E-BFA3-22892CA84ACB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1" creationId="{7F82F5FB-0E0B-4661-80EB-F99CCC909E1C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2" creationId="{9019F2A5-A3AE-4181-935D-5902BEFDF49C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3" creationId="{11D8054B-059F-4C52-9A3C-CE5038838208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4" creationId="{5A713F6C-127B-465D-9098-FEC52863A440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5" creationId="{E04F291B-40E6-4370-81BC-BCEC24984297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6" creationId="{4393E408-1D79-4825-94E9-D64197B3D18C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7" creationId="{DD475D3D-4843-4CA7-B34F-67C94B84E0DF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8" creationId="{0AFB628A-8050-40E9-9EDF-6C28CDD19878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19" creationId="{99CE5A65-7A23-4624-A0FF-1D591DF127A9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22" creationId="{95E261C8-C78E-4A14-A450-3DF562EDC6A6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23" creationId="{C81F6323-09BA-4600-A661-2177F0FD199F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24" creationId="{94954E5F-B48B-4C73-A37F-1DC4303D957E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25" creationId="{822D06B8-AB0B-4171-B1E5-6F14324C3C55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27" creationId="{97CE2E0D-F597-4F00-B679-016B4946516B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28" creationId="{A340C394-5BAF-4546-ADCE-D17F8703013D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29" creationId="{C2ADEB35-7BD6-481C-BA89-333D950A1910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0" creationId="{F3026FA7-DF13-4F9C-8765-D9A0838A5CA7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1" creationId="{F0C82CD9-140B-4A3B-825A-660BB487A43D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2" creationId="{1B2F57D2-E513-4BC3-B9D5-0713C19243ED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3" creationId="{6D9D9C63-4413-41CE-881D-8B659DC29FA9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4" creationId="{7060567D-80DF-42DE-84F7-C504A560CB4F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5" creationId="{574065DC-95E6-4790-B0F5-A5D21F01B142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6" creationId="{26926F4F-7470-468C-A300-138F58010398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37" creationId="{681AB6A4-3374-42DD-B6A0-511D46BC0DBA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38" creationId="{62425059-F5EE-4E44-8BBE-B2B741EF01AB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39" creationId="{3D404298-F931-4845-8EFC-C191301B8BD4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40" creationId="{EFF33AEA-4BE3-478D-B4B4-3D37B95C738B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41" creationId="{A93EC21E-354B-47F3-A31B-52575EBEF620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42" creationId="{C1565079-6531-4490-B24A-039AC48A7F7F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43" creationId="{1E4E1FC0-3568-4260-9CB8-F27BEDAE7F27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44" creationId="{503A2DC2-13F8-4158-9F00-3FC5D7A6E2F5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45" creationId="{87AE3446-5909-4577-9B58-C6BD92904CF3}"/>
          </ac:spMkLst>
        </pc:spChg>
        <pc:spChg chg="add del mod">
          <ac:chgData name="abraham castro juarez" userId="42e04ae371b34804" providerId="LiveId" clId="{965E29E7-2667-46D4-8BBB-99BBBFD40595}" dt="2020-11-18T02:51:03.371" v="3380"/>
          <ac:spMkLst>
            <pc:docMk/>
            <pc:sldMk cId="3893573633" sldId="263"/>
            <ac:spMk id="146" creationId="{1903FD24-C304-4F7A-AAF4-96CC7A45EA94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48" creationId="{F4EBAB23-AFA3-42BC-9300-A1C1A2C6DADA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49" creationId="{CB54A7F8-3B60-4F04-9B98-4B9C23E03971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0" creationId="{3D27D689-67B1-4C0F-9680-1EB6F6EEF70C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1" creationId="{D8BE82DC-79E5-4498-867E-097EDFEDA868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2" creationId="{4C291698-37CE-4C4E-B04E-224235B930BF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3" creationId="{90AC5D15-5235-4100-966C-46D6E3375A47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4" creationId="{7BC77953-53A9-4E16-8FBE-DEE9416B971C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5" creationId="{5B618704-F678-47BE-8B24-FB0586DA6EC4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6" creationId="{F2733EC7-29A5-4C88-98D0-3EFFC2308096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7" creationId="{39410EB5-0B78-4985-ADF3-609B2D42E5E4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8" creationId="{8455CDB8-67BA-410E-A558-78AFE72C020C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59" creationId="{EBD39506-7C3B-4151-BEB0-5ED9F0CE2595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0" creationId="{B2D18702-8F24-4616-92AF-35589DA0EECB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1" creationId="{887BD394-FA45-4A0B-A143-1E6E877600AE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2" creationId="{D3F762F1-E943-4B40-AD4D-B20F6A84D946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3" creationId="{C3058381-BA93-48DE-96C4-D8E2A59EF639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4" creationId="{6B253568-1DCA-4360-93B4-8DDDA2C2B570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5" creationId="{7F8CA168-6B40-4C33-8E68-F9B383EE0030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6" creationId="{B464898A-83AB-4DAC-B336-C8087760845C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7" creationId="{9B8F4425-1A0F-4534-963F-344871307749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8" creationId="{6612AA1A-4FEC-4AFC-A553-C98DD3E82DAC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69" creationId="{3249F0AA-792C-4A1A-8F91-59A175318619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0" creationId="{C79162AE-7F6B-4A96-BA68-AF4E654372CC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1" creationId="{F876A0D0-5313-4932-8027-ECAADA14E4C2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2" creationId="{9DC43AAC-0F35-417A-8E18-77AEBF96E033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3" creationId="{D1B2259D-1FD3-44A9-81DD-C59D17DD3073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4" creationId="{3158586E-575C-40EC-AD4A-C9061CD7CD0C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5" creationId="{692C8896-8C35-475A-AA68-0A4DD59F8768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6" creationId="{07F4E478-385F-4E7A-A5D1-C27A7E94FDDD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7" creationId="{785E1BB3-41BF-4F5A-ACFC-2AE7FF9B5E0E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8" creationId="{3DD5E9AB-AB4D-4585-84E7-65CDD72B111F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79" creationId="{9580477C-89BC-45AD-BF32-D6F32C9DE309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0" creationId="{51B72D52-7743-430F-AD10-1015E21C9DBF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1" creationId="{83D76E64-C8E8-491D-9528-32588CECC1F4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2" creationId="{6E154746-1D73-4D80-9230-75627C3812CD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3" creationId="{80DDB3A9-C656-4115-839A-AEFC3FEE2E4A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4" creationId="{6304016B-D1DD-4C31-9D43-275E8DD721BA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5" creationId="{60CF8BE4-0B8B-4CD0-A14F-1B35E9235111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6" creationId="{3AACE36D-A38A-4E56-9300-8B3F32DAFD20}"/>
          </ac:spMkLst>
        </pc:spChg>
        <pc:spChg chg="mod">
          <ac:chgData name="abraham castro juarez" userId="42e04ae371b34804" providerId="LiveId" clId="{965E29E7-2667-46D4-8BBB-99BBBFD40595}" dt="2020-11-18T02:51:00.567" v="3377"/>
          <ac:spMkLst>
            <pc:docMk/>
            <pc:sldMk cId="3893573633" sldId="263"/>
            <ac:spMk id="187" creationId="{966466CA-58DA-46AD-A08F-E4B46167C0F7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88" creationId="{8A292640-C23B-41E2-8686-42097448E096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89" creationId="{700DFB13-0BD5-4F95-813C-94189BE5B7CB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0" creationId="{400B9683-9F70-4C59-98AF-11C67CBFDEFE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1" creationId="{7D6B4CB3-59DA-4D72-891D-44CC1945A67D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2" creationId="{08DB75D8-17C7-4EB5-8C24-91ECD0B77DD7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3" creationId="{DDEC5F3A-C825-466C-B731-E5165E5A785F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4" creationId="{BFAF27F4-C2CA-4BC5-999C-29C36D1EAB8A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5" creationId="{BDAD0609-A64D-4B22-A1FB-CCA4CB9659D6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6" creationId="{608AA650-D018-4EBE-A331-E33ED1D33FF4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7" creationId="{B4D8F626-E4B3-41A1-B6FF-BEE03590E2EF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8" creationId="{45645F88-106C-4086-A5D2-C8A960BB4877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199" creationId="{5904B514-7B7F-4715-A0BB-1033DA779361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0" creationId="{2A9B142D-76C8-4C3D-9F5E-8383B0F72F01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1" creationId="{75A04541-1DCD-4E79-B629-B3256B8171B8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2" creationId="{44A13B6E-77A1-42A9-8A1E-48EB92803D84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3" creationId="{D6172A29-9781-46E4-9F3B-08697C876AA2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4" creationId="{746C5ECC-6C90-4B48-8926-B41AE75ACD01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5" creationId="{FC9D989D-0D0A-4298-87C4-968F6FEE9F70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6" creationId="{E6F78D97-ED73-4794-A343-6148588FFED0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07" creationId="{28012D3F-C2A2-4FDC-9FF2-A4565ADCE053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0" creationId="{31D199A5-D9B8-460E-931B-49822B723BBC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1" creationId="{49AB1D1D-0650-4E7B-BA01-8192C295378C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2" creationId="{655F4BD6-E339-42F0-AF5E-E7BCC45E1747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3" creationId="{1CA7BF5B-0C76-460E-AA66-FFA4F4459BB5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5" creationId="{C6CC7119-BBE4-4B37-BDB7-0008C0A3819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6" creationId="{DC61BC4E-3723-4DB2-A6A7-ECD927322D7F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7" creationId="{E6AD96AA-8466-496C-9B32-54908575AAC6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8" creationId="{2274A748-3B64-46C1-9E29-60D62E0A50EA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19" creationId="{59ED304F-B186-481D-995E-E2EC9493172A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20" creationId="{38540259-DD66-49B0-BCB2-460B9AA0B4A2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21" creationId="{842837E8-3148-47D4-8D43-945E408C8710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22" creationId="{8478E2A7-84C8-42BB-9989-F8A60961719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23" creationId="{5600A679-57BD-43E7-BA75-CCFDE6EB3CEC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24" creationId="{5EFF000E-6524-4857-AF86-0C7F356F150F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25" creationId="{76D4560E-7BC9-4284-933F-D468BB0D94EC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26" creationId="{658DE9CA-0626-4B47-B7B2-8244EE17ED9D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27" creationId="{96A3D478-5A5F-49DD-B5CD-F46AC64E0C0E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28" creationId="{3703C1DF-9881-40B6-B36C-F1247717118D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29" creationId="{927C6066-D9C6-42E8-AD5B-D44AF705B04F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30" creationId="{38AAE9D4-C841-49DB-8CFA-0E7575A0555B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31" creationId="{D5BC25B4-72B2-482E-83A3-28553FA7293B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32" creationId="{05A4DBC7-452A-484C-8C0C-5509B835D276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33" creationId="{6CC55C14-6242-4E54-A925-D9E066B590D6}"/>
          </ac:spMkLst>
        </pc:spChg>
        <pc:spChg chg="add mod">
          <ac:chgData name="abraham castro juarez" userId="42e04ae371b34804" providerId="LiveId" clId="{965E29E7-2667-46D4-8BBB-99BBBFD40595}" dt="2020-11-18T02:51:06.018" v="3406" actId="1036"/>
          <ac:spMkLst>
            <pc:docMk/>
            <pc:sldMk cId="3893573633" sldId="263"/>
            <ac:spMk id="234" creationId="{D1237A99-A6E6-4237-885E-A702E8FABE96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36" creationId="{4F3D385F-7C5D-447F-88C5-98DBB6D21B89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37" creationId="{9AD848FD-3D0C-4BE0-B017-7E881AF593B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38" creationId="{CFB02CAE-702B-4B66-A62D-A907A6CAEE2F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39" creationId="{34515736-0BAA-4161-B14F-8FC43F88D799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0" creationId="{3C945D50-3555-4479-8659-4F21C4891A06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1" creationId="{1B3A1B13-ECCA-4F14-83A1-63128AAAC10D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2" creationId="{A5695D07-8FC6-483A-8A5D-4DBB1C8E41DA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3" creationId="{BA30208C-7C9D-4613-86C2-17408479ACED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4" creationId="{42845DA0-FB77-4CC3-9DCE-D406CFF4032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5" creationId="{72FEE303-AB57-4AAA-83F9-0133857D95F8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6" creationId="{F1B3EDC6-BF8A-48F4-8325-C7B58A254D5D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7" creationId="{301781EE-3FD1-4BA8-B34D-63944F4BB8F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8" creationId="{4FFDF44C-6816-420D-B7C9-5A50E0F96334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49" creationId="{053B81D5-FA44-492C-9F77-6DE9C2D1A07B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0" creationId="{8B222781-DA16-4F15-96AA-D04658B574C8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1" creationId="{C97B5824-FDF3-41AA-A573-408E0D2782B4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2" creationId="{4234C992-68DF-44D0-9D56-687C1C687CA8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3" creationId="{286914EB-AD92-4089-ACFF-F79E69B12127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4" creationId="{B261960E-74A5-4726-B1C6-B6D3C0FC610D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5" creationId="{4CB61ACC-4932-40CE-BEB3-DA175D2ECC12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6" creationId="{BAF41F9A-C9AF-45BA-9948-AAD1A93E1231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7" creationId="{B8715FEC-95B4-4806-95C4-3B6F2FED7A25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8" creationId="{A5785E7B-E12B-4798-8B59-AF8255AB9DAC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59" creationId="{E80BFDCC-A47A-42C5-B279-80CCAE006AAC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0" creationId="{B8629795-B4C3-43FF-950E-10272357CE78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1" creationId="{1D3588BB-A3C8-44AB-9E90-B1883C4E850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2" creationId="{2B6F0DFC-F1AA-4521-B185-A7F9965FC651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3" creationId="{100BF71D-E2E3-40A7-8CC6-D1F3275AAF53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4" creationId="{C89C23FF-EB45-469E-A028-18FEE7D23010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5" creationId="{A7C26449-419D-4088-9649-222F2DB62102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6" creationId="{3C7666DA-ADF5-4259-9100-792AC863ED92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7" creationId="{D3FB86A8-A93A-47E1-B286-AECFDA877FD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8" creationId="{224DFB18-A95B-47A4-9E8A-5E03AE9DE20B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69" creationId="{0209F269-188F-49A6-B8A5-C39A4452BB9C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70" creationId="{941C317B-2FA5-4C95-9D64-B3CDED9EBE8D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71" creationId="{9CD904A5-16F2-45C0-87BB-AF393A33B062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72" creationId="{48622B5D-B3A8-4D1F-BB0D-C47B0F76DD2E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73" creationId="{9E64D8CD-6E18-4F79-8F65-ED4BBFFD13F7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74" creationId="{4B52BC74-4FAE-4403-A9E0-838E6C5D46DF}"/>
          </ac:spMkLst>
        </pc:spChg>
        <pc:spChg chg="mod">
          <ac:chgData name="abraham castro juarez" userId="42e04ae371b34804" providerId="LiveId" clId="{965E29E7-2667-46D4-8BBB-99BBBFD40595}" dt="2020-11-18T02:51:03.401" v="3381"/>
          <ac:spMkLst>
            <pc:docMk/>
            <pc:sldMk cId="3893573633" sldId="263"/>
            <ac:spMk id="275" creationId="{1EE120DE-8ECF-4DFD-A72C-7E31895D0BC3}"/>
          </ac:spMkLst>
        </pc:spChg>
        <pc:grpChg chg="add del mod">
          <ac:chgData name="abraham castro juarez" userId="42e04ae371b34804" providerId="LiveId" clId="{965E29E7-2667-46D4-8BBB-99BBBFD40595}" dt="2020-11-18T02:50:59.792" v="3376"/>
          <ac:grpSpMkLst>
            <pc:docMk/>
            <pc:sldMk cId="3893573633" sldId="263"/>
            <ac:grpSpMk id="32" creationId="{E834FA6C-3A50-42F1-BFF5-F5300C93BB14}"/>
          </ac:grpSpMkLst>
        </pc:grpChg>
        <pc:grpChg chg="mod">
          <ac:chgData name="abraham castro juarez" userId="42e04ae371b34804" providerId="LiveId" clId="{965E29E7-2667-46D4-8BBB-99BBBFD40595}" dt="2020-11-18T02:50:51.999" v="3350"/>
          <ac:grpSpMkLst>
            <pc:docMk/>
            <pc:sldMk cId="3893573633" sldId="263"/>
            <ac:grpSpMk id="33" creationId="{24C6258E-344C-429C-8372-4D738F0FF49A}"/>
          </ac:grpSpMkLst>
        </pc:grpChg>
        <pc:grpChg chg="mod">
          <ac:chgData name="abraham castro juarez" userId="42e04ae371b34804" providerId="LiveId" clId="{965E29E7-2667-46D4-8BBB-99BBBFD40595}" dt="2020-11-18T02:50:51.999" v="3350"/>
          <ac:grpSpMkLst>
            <pc:docMk/>
            <pc:sldMk cId="3893573633" sldId="263"/>
            <ac:grpSpMk id="38" creationId="{02EB0C58-DD76-4D38-98AD-FEDE82A740E3}"/>
          </ac:grpSpMkLst>
        </pc:grpChg>
        <pc:grpChg chg="add del mod">
          <ac:chgData name="abraham castro juarez" userId="42e04ae371b34804" providerId="LiveId" clId="{965E29E7-2667-46D4-8BBB-99BBBFD40595}" dt="2020-11-18T02:50:59.792" v="3376"/>
          <ac:grpSpMkLst>
            <pc:docMk/>
            <pc:sldMk cId="3893573633" sldId="263"/>
            <ac:grpSpMk id="59" creationId="{F6712BB2-7FEB-4C2D-A51F-9071E16826E3}"/>
          </ac:grpSpMkLst>
        </pc:grpChg>
        <pc:grpChg chg="add del mod">
          <ac:chgData name="abraham castro juarez" userId="42e04ae371b34804" providerId="LiveId" clId="{965E29E7-2667-46D4-8BBB-99BBBFD40595}" dt="2020-11-18T02:51:03.371" v="3380"/>
          <ac:grpSpMkLst>
            <pc:docMk/>
            <pc:sldMk cId="3893573633" sldId="263"/>
            <ac:grpSpMk id="120" creationId="{71D45C19-301F-4A0D-A566-6D433F0F5B26}"/>
          </ac:grpSpMkLst>
        </pc:grpChg>
        <pc:grpChg chg="mod">
          <ac:chgData name="abraham castro juarez" userId="42e04ae371b34804" providerId="LiveId" clId="{965E29E7-2667-46D4-8BBB-99BBBFD40595}" dt="2020-11-18T02:51:00.567" v="3377"/>
          <ac:grpSpMkLst>
            <pc:docMk/>
            <pc:sldMk cId="3893573633" sldId="263"/>
            <ac:grpSpMk id="121" creationId="{91AA898A-04E5-4D51-AA8C-55FA37BF6392}"/>
          </ac:grpSpMkLst>
        </pc:grpChg>
        <pc:grpChg chg="mod">
          <ac:chgData name="abraham castro juarez" userId="42e04ae371b34804" providerId="LiveId" clId="{965E29E7-2667-46D4-8BBB-99BBBFD40595}" dt="2020-11-18T02:51:00.567" v="3377"/>
          <ac:grpSpMkLst>
            <pc:docMk/>
            <pc:sldMk cId="3893573633" sldId="263"/>
            <ac:grpSpMk id="126" creationId="{DF768A4A-1FCB-4536-9474-24E7B35682C1}"/>
          </ac:grpSpMkLst>
        </pc:grpChg>
        <pc:grpChg chg="add del mod">
          <ac:chgData name="abraham castro juarez" userId="42e04ae371b34804" providerId="LiveId" clId="{965E29E7-2667-46D4-8BBB-99BBBFD40595}" dt="2020-11-18T02:51:03.371" v="3380"/>
          <ac:grpSpMkLst>
            <pc:docMk/>
            <pc:sldMk cId="3893573633" sldId="263"/>
            <ac:grpSpMk id="147" creationId="{5B613273-DBD9-438E-B114-D02A7233A835}"/>
          </ac:grpSpMkLst>
        </pc:grpChg>
        <pc:grpChg chg="add mod">
          <ac:chgData name="abraham castro juarez" userId="42e04ae371b34804" providerId="LiveId" clId="{965E29E7-2667-46D4-8BBB-99BBBFD40595}" dt="2020-11-18T02:51:06.018" v="3406" actId="1036"/>
          <ac:grpSpMkLst>
            <pc:docMk/>
            <pc:sldMk cId="3893573633" sldId="263"/>
            <ac:grpSpMk id="208" creationId="{4420DF5D-1995-4D92-A217-F15B6AE0D378}"/>
          </ac:grpSpMkLst>
        </pc:grpChg>
        <pc:grpChg chg="mod">
          <ac:chgData name="abraham castro juarez" userId="42e04ae371b34804" providerId="LiveId" clId="{965E29E7-2667-46D4-8BBB-99BBBFD40595}" dt="2020-11-18T02:51:03.401" v="3381"/>
          <ac:grpSpMkLst>
            <pc:docMk/>
            <pc:sldMk cId="3893573633" sldId="263"/>
            <ac:grpSpMk id="209" creationId="{C427A43E-1DE5-4258-82CD-C337A198A7BD}"/>
          </ac:grpSpMkLst>
        </pc:grpChg>
        <pc:grpChg chg="mod">
          <ac:chgData name="abraham castro juarez" userId="42e04ae371b34804" providerId="LiveId" clId="{965E29E7-2667-46D4-8BBB-99BBBFD40595}" dt="2020-11-18T02:51:03.401" v="3381"/>
          <ac:grpSpMkLst>
            <pc:docMk/>
            <pc:sldMk cId="3893573633" sldId="263"/>
            <ac:grpSpMk id="214" creationId="{A64955EB-93BA-4AB3-A31F-913AC3B6170B}"/>
          </ac:grpSpMkLst>
        </pc:grpChg>
        <pc:grpChg chg="add mod">
          <ac:chgData name="abraham castro juarez" userId="42e04ae371b34804" providerId="LiveId" clId="{965E29E7-2667-46D4-8BBB-99BBBFD40595}" dt="2020-11-18T02:51:06.018" v="3406" actId="1036"/>
          <ac:grpSpMkLst>
            <pc:docMk/>
            <pc:sldMk cId="3893573633" sldId="263"/>
            <ac:grpSpMk id="235" creationId="{62711704-AEE2-4320-BF0C-6CED6696BFEC}"/>
          </ac:grpSpMkLst>
        </pc:grpChg>
        <pc:graphicFrameChg chg="add mod modGraphic">
          <ac:chgData name="abraham castro juarez" userId="42e04ae371b34804" providerId="LiveId" clId="{965E29E7-2667-46D4-8BBB-99BBBFD40595}" dt="2020-11-18T02:47:21.402" v="3347" actId="12385"/>
          <ac:graphicFrameMkLst>
            <pc:docMk/>
            <pc:sldMk cId="3893573633" sldId="263"/>
            <ac:graphicFrameMk id="7" creationId="{2D5A68DD-5FB4-442E-9ED3-EEEED8B264BF}"/>
          </ac:graphicFrameMkLst>
        </pc:graphicFrameChg>
        <pc:picChg chg="add mod">
          <ac:chgData name="abraham castro juarez" userId="42e04ae371b34804" providerId="LiveId" clId="{965E29E7-2667-46D4-8BBB-99BBBFD40595}" dt="2020-11-18T02:16:09.002" v="2633" actId="1035"/>
          <ac:picMkLst>
            <pc:docMk/>
            <pc:sldMk cId="3893573633" sldId="263"/>
            <ac:picMk id="5" creationId="{D0D97CED-23DF-4BB4-8086-23601543DE02}"/>
          </ac:picMkLst>
        </pc:picChg>
        <pc:picChg chg="add">
          <ac:chgData name="abraham castro juarez" userId="42e04ae371b34804" providerId="LiveId" clId="{965E29E7-2667-46D4-8BBB-99BBBFD40595}" dt="2020-11-18T02:50:00.152" v="3348" actId="22"/>
          <ac:picMkLst>
            <pc:docMk/>
            <pc:sldMk cId="3893573633" sldId="263"/>
            <ac:picMk id="9" creationId="{ED0F1D1A-DC01-49EF-80B6-254DF4DFBEB5}"/>
          </ac:picMkLst>
        </pc:picChg>
        <pc:picChg chg="add del">
          <ac:chgData name="abraham castro juarez" userId="42e04ae371b34804" providerId="LiveId" clId="{965E29E7-2667-46D4-8BBB-99BBBFD40595}" dt="2020-11-18T02:50:20.087" v="3349" actId="478"/>
          <ac:picMkLst>
            <pc:docMk/>
            <pc:sldMk cId="3893573633" sldId="263"/>
            <ac:picMk id="11" creationId="{B1D4AC44-892D-4B3D-AE49-553971135B2E}"/>
          </ac:picMkLst>
        </pc:picChg>
      </pc:sldChg>
      <pc:sldChg chg="add del">
        <pc:chgData name="abraham castro juarez" userId="42e04ae371b34804" providerId="LiveId" clId="{965E29E7-2667-46D4-8BBB-99BBBFD40595}" dt="2020-11-13T00:39:22.903" v="32" actId="47"/>
        <pc:sldMkLst>
          <pc:docMk/>
          <pc:sldMk cId="504823853" sldId="264"/>
        </pc:sldMkLst>
      </pc:sldChg>
      <pc:sldChg chg="addSp delSp modSp new mod modTransition">
        <pc:chgData name="abraham castro juarez" userId="42e04ae371b34804" providerId="LiveId" clId="{965E29E7-2667-46D4-8BBB-99BBBFD40595}" dt="2020-12-07T18:17:42.302" v="5850"/>
        <pc:sldMkLst>
          <pc:docMk/>
          <pc:sldMk cId="4043036845" sldId="264"/>
        </pc:sldMkLst>
        <pc:spChg chg="del">
          <ac:chgData name="abraham castro juarez" userId="42e04ae371b34804" providerId="LiveId" clId="{965E29E7-2667-46D4-8BBB-99BBBFD40595}" dt="2020-11-18T02:55:05.848" v="3409" actId="478"/>
          <ac:spMkLst>
            <pc:docMk/>
            <pc:sldMk cId="4043036845" sldId="264"/>
            <ac:spMk id="2" creationId="{01DEE003-BFDD-4171-8910-0A6AE010BF18}"/>
          </ac:spMkLst>
        </pc:spChg>
        <pc:spChg chg="del">
          <ac:chgData name="abraham castro juarez" userId="42e04ae371b34804" providerId="LiveId" clId="{965E29E7-2667-46D4-8BBB-99BBBFD40595}" dt="2020-11-18T02:55:04.800" v="3408" actId="478"/>
          <ac:spMkLst>
            <pc:docMk/>
            <pc:sldMk cId="4043036845" sldId="264"/>
            <ac:spMk id="3" creationId="{FC1CC711-1A89-4EC3-8D14-BA1FE6EF0725}"/>
          </ac:spMkLst>
        </pc:spChg>
        <pc:spChg chg="add del mod">
          <ac:chgData name="abraham castro juarez" userId="42e04ae371b34804" providerId="LiveId" clId="{965E29E7-2667-46D4-8BBB-99BBBFD40595}" dt="2020-11-18T02:57:38.710" v="3413" actId="478"/>
          <ac:spMkLst>
            <pc:docMk/>
            <pc:sldMk cId="4043036845" sldId="264"/>
            <ac:spMk id="7" creationId="{8C131F3D-58C3-4FFF-821F-75690EB39A7B}"/>
          </ac:spMkLst>
        </pc:spChg>
        <pc:spChg chg="add">
          <ac:chgData name="abraham castro juarez" userId="42e04ae371b34804" providerId="LiveId" clId="{965E29E7-2667-46D4-8BBB-99BBBFD40595}" dt="2020-11-18T02:57:39.189" v="3414" actId="22"/>
          <ac:spMkLst>
            <pc:docMk/>
            <pc:sldMk cId="4043036845" sldId="264"/>
            <ac:spMk id="11" creationId="{CC293055-0BCC-46E1-98BE-2D4ACFB69F83}"/>
          </ac:spMkLst>
        </pc:spChg>
        <pc:spChg chg="add mod">
          <ac:chgData name="abraham castro juarez" userId="42e04ae371b34804" providerId="LiveId" clId="{965E29E7-2667-46D4-8BBB-99BBBFD40595}" dt="2020-11-18T02:57:53.180" v="3426" actId="1036"/>
          <ac:spMkLst>
            <pc:docMk/>
            <pc:sldMk cId="4043036845" sldId="264"/>
            <ac:spMk id="13" creationId="{54738826-FF94-41D4-A693-0C2D7FE1E5C9}"/>
          </ac:spMkLst>
        </pc:spChg>
        <pc:spChg chg="add mod">
          <ac:chgData name="abraham castro juarez" userId="42e04ae371b34804" providerId="LiveId" clId="{965E29E7-2667-46D4-8BBB-99BBBFD40595}" dt="2020-11-18T03:19:52.051" v="3652" actId="6549"/>
          <ac:spMkLst>
            <pc:docMk/>
            <pc:sldMk cId="4043036845" sldId="264"/>
            <ac:spMk id="19" creationId="{7BD983EA-488D-48F1-94F6-D61734190B12}"/>
          </ac:spMkLst>
        </pc:spChg>
        <pc:picChg chg="add">
          <ac:chgData name="abraham castro juarez" userId="42e04ae371b34804" providerId="LiveId" clId="{965E29E7-2667-46D4-8BBB-99BBBFD40595}" dt="2020-11-18T02:55:09.117" v="3410" actId="22"/>
          <ac:picMkLst>
            <pc:docMk/>
            <pc:sldMk cId="4043036845" sldId="264"/>
            <ac:picMk id="5" creationId="{17AE2941-D955-4F0E-8975-7D7DFBAFE447}"/>
          </ac:picMkLst>
        </pc:picChg>
        <pc:picChg chg="add del">
          <ac:chgData name="abraham castro juarez" userId="42e04ae371b34804" providerId="LiveId" clId="{965E29E7-2667-46D4-8BBB-99BBBFD40595}" dt="2020-11-18T02:57:38.710" v="3413" actId="478"/>
          <ac:picMkLst>
            <pc:docMk/>
            <pc:sldMk cId="4043036845" sldId="264"/>
            <ac:picMk id="9" creationId="{246C481B-7A32-4317-B0B7-357B05002E1F}"/>
          </ac:picMkLst>
        </pc:picChg>
        <pc:picChg chg="add">
          <ac:chgData name="abraham castro juarez" userId="42e04ae371b34804" providerId="LiveId" clId="{965E29E7-2667-46D4-8BBB-99BBBFD40595}" dt="2020-11-18T02:57:39.189" v="3414" actId="22"/>
          <ac:picMkLst>
            <pc:docMk/>
            <pc:sldMk cId="4043036845" sldId="264"/>
            <ac:picMk id="15" creationId="{882A7C46-D199-4F6A-8009-5DB6ADF8D0BB}"/>
          </ac:picMkLst>
        </pc:picChg>
        <pc:picChg chg="add mod">
          <ac:chgData name="abraham castro juarez" userId="42e04ae371b34804" providerId="LiveId" clId="{965E29E7-2667-46D4-8BBB-99BBBFD40595}" dt="2020-11-18T03:19:12.174" v="3650" actId="1076"/>
          <ac:picMkLst>
            <pc:docMk/>
            <pc:sldMk cId="4043036845" sldId="264"/>
            <ac:picMk id="17" creationId="{52D5AB9A-FE11-47F2-B154-64647C3A3A41}"/>
          </ac:picMkLst>
        </pc:picChg>
        <pc:picChg chg="add">
          <ac:chgData name="abraham castro juarez" userId="42e04ae371b34804" providerId="LiveId" clId="{965E29E7-2667-46D4-8BBB-99BBBFD40595}" dt="2020-11-18T03:03:40.240" v="3427" actId="22"/>
          <ac:picMkLst>
            <pc:docMk/>
            <pc:sldMk cId="4043036845" sldId="264"/>
            <ac:picMk id="21" creationId="{55D633AA-6631-4030-A2FE-FA82B4E86DF1}"/>
          </ac:picMkLst>
        </pc:picChg>
        <pc:picChg chg="add mod">
          <ac:chgData name="abraham castro juarez" userId="42e04ae371b34804" providerId="LiveId" clId="{965E29E7-2667-46D4-8BBB-99BBBFD40595}" dt="2020-11-18T03:19:07.371" v="3648"/>
          <ac:picMkLst>
            <pc:docMk/>
            <pc:sldMk cId="4043036845" sldId="264"/>
            <ac:picMk id="23" creationId="{899AC703-AF69-47AD-9B02-4DA27CF4438B}"/>
          </ac:picMkLst>
        </pc:picChg>
        <pc:picChg chg="add">
          <ac:chgData name="abraham castro juarez" userId="42e04ae371b34804" providerId="LiveId" clId="{965E29E7-2667-46D4-8BBB-99BBBFD40595}" dt="2020-11-18T03:03:40.240" v="3427" actId="22"/>
          <ac:picMkLst>
            <pc:docMk/>
            <pc:sldMk cId="4043036845" sldId="264"/>
            <ac:picMk id="25" creationId="{64EDAC38-AFFB-4034-8FCB-D40618E9C939}"/>
          </ac:picMkLst>
        </pc:picChg>
      </pc:sldChg>
      <pc:sldChg chg="addSp delSp modSp new mod modTransition modAnim">
        <pc:chgData name="abraham castro juarez" userId="42e04ae371b34804" providerId="LiveId" clId="{965E29E7-2667-46D4-8BBB-99BBBFD40595}" dt="2020-12-07T18:26:51.468" v="5968"/>
        <pc:sldMkLst>
          <pc:docMk/>
          <pc:sldMk cId="2292869239" sldId="265"/>
        </pc:sldMkLst>
        <pc:spChg chg="del">
          <ac:chgData name="abraham castro juarez" userId="42e04ae371b34804" providerId="LiveId" clId="{965E29E7-2667-46D4-8BBB-99BBBFD40595}" dt="2020-11-18T03:30:25.121" v="3987" actId="478"/>
          <ac:spMkLst>
            <pc:docMk/>
            <pc:sldMk cId="2292869239" sldId="265"/>
            <ac:spMk id="2" creationId="{FDDD1298-3A43-4E9D-99B9-45B68B3F533E}"/>
          </ac:spMkLst>
        </pc:spChg>
        <pc:spChg chg="del">
          <ac:chgData name="abraham castro juarez" userId="42e04ae371b34804" providerId="LiveId" clId="{965E29E7-2667-46D4-8BBB-99BBBFD40595}" dt="2020-11-18T03:30:26.235" v="3988" actId="478"/>
          <ac:spMkLst>
            <pc:docMk/>
            <pc:sldMk cId="2292869239" sldId="265"/>
            <ac:spMk id="3" creationId="{FE7368BA-C074-4C5E-9EB4-893FAEB1D3BA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" creationId="{E3E56037-3EC1-46F8-BF1C-A05BFB1D5B6C}"/>
          </ac:spMkLst>
        </pc:spChg>
        <pc:spChg chg="add 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5" creationId="{5FF10113-FBCB-49A0-A890-147B377ACD36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6" creationId="{CBC2CAA3-C633-476C-89AE-5D397C53FCF0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0" creationId="{C9B30545-13BD-48B7-B9DE-6EFCA66E75B0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1" creationId="{26DC3165-FB74-4355-BAAA-1D1C44B31E73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2" creationId="{764A9895-0969-40D8-A156-2F9C4F9D9079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3" creationId="{3B9F4AED-9865-4976-9D34-232F5A0B494E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4" creationId="{DD757389-387B-4989-8174-6B52E58560C0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5" creationId="{E2775339-F267-4CEF-BD4F-7DA21DFF7B34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6" creationId="{E4CD5999-A2E9-4037-9B94-7B5339334675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7" creationId="{900EAD10-6C0E-4387-B65A-C11A00DB9655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8" creationId="{62D4EDED-C334-4A81-99B4-3DE71E278E3E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19" creationId="{4BA79818-3F7B-47B8-BE03-249A07167963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0" creationId="{EA487B37-26D0-4C0D-B74E-AA2749014105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1" creationId="{F6891040-5267-4F0B-A4A4-15F54C22B328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2" creationId="{612ECA25-6F5E-46B0-A95A-3280F9CA883D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3" creationId="{0DC24D78-00B3-45C9-9362-70FF2DB65A76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4" creationId="{0D9AED56-B4D9-48A8-89A6-7CAD52801B31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5" creationId="{9C34F415-C83C-4A99-AF1B-960EEC65DE79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6" creationId="{F905B48D-F7A8-4440-A820-BAB446D5ADAE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7" creationId="{E3E9C5C8-85F4-45B9-9A59-A0886B2966DF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28" creationId="{F561AFB0-0A18-4AAC-884B-BC26D6708B88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29" creationId="{EB09B839-DA3A-48AE-856C-1ED4B7693D5D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0" creationId="{05E7E673-833B-4ACB-965C-07F1FA3394BB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1" creationId="{64CD7615-1584-497C-92F1-58FF7A80176B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2" creationId="{4F7CF84C-978B-4461-8BFF-3808131F2FCA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2" creationId="{C184E10A-406B-413E-8B61-5AF5A6484EAF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3" creationId="{3A048C78-472E-4A5E-B99E-9B16B7F40D5F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3" creationId="{41D2F086-D49C-407B-9F02-A50E4C82B92E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4" creationId="{08EFB468-BC8E-4C51-ABA2-E4D8646AC818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4" creationId="{497B2C91-BC8E-4594-98E2-DED42156B53C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5" creationId="{7712BC16-8EE8-43F3-A45B-9FC2924D130C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5" creationId="{BEA681A3-2CFF-4CA8-A385-1C692C5ADBF3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6" creationId="{0CD7F3D9-3C47-465A-832A-11EAB8A0AED1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6" creationId="{AD1DD55A-457F-4671-9D3B-891100A85ACA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7" creationId="{5B5EFD9D-64E8-4E60-B39E-06AD0089C1C0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7" creationId="{9E383A34-4F39-4CB2-A2CD-35DF07972AA6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8" creationId="{0BCB27E0-4CC1-4A8D-B15D-4C05EA73B499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8" creationId="{BE322E8E-92C4-4203-9CD7-5E325F06D3C7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39" creationId="{B5F16D51-37C4-41F0-9E15-9478E0707D83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39" creationId="{ED165DD4-FC0C-45CE-9DA9-356E5690AF1F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0" creationId="{6D1F26E3-8BB9-4504-B496-B4CE406EF79D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0" creationId="{E6C8BE30-88DB-4ED9-AFDD-E51371F7264D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1" creationId="{8F6F62A1-6662-496D-A9C7-F57C3A0F931D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2" creationId="{0549EA98-C770-422C-AADA-6156C5982B27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2" creationId="{FFA8932F-8989-4E11-999D-50C196AA187B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3" creationId="{18770042-4247-4CAD-B24B-74889AA13FBD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3" creationId="{F052F600-9EED-4F80-80D5-D6D152832169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4" creationId="{43475012-39F3-4F44-89A6-F47748FBC765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4" creationId="{9AF82744-AC9C-4815-A93A-86B0401AF9F3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5" creationId="{28D65453-ABFD-4581-85FD-3D2925055E01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5" creationId="{38A6B8EC-E0DE-4CBC-A546-C0C73CF161C7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6" creationId="{6C254C31-4C57-4B3D-A832-6F947D77FDBB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6" creationId="{A095070B-51A9-4F4F-90CF-A3B93E8FD26C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7" creationId="{01FEB9D1-BD88-4577-8ADB-9C6479E39DB3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7" creationId="{B8AA1ADE-7AA3-4EA0-98EB-A03CC769CF08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8" creationId="{075F0A98-8BDB-406B-A5AA-F39D3D9C2248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8" creationId="{258D0C08-5279-4500-8398-FABAC696D32B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49" creationId="{1B23BAB0-CC5E-4DC9-A76B-C0BCAE64D082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49" creationId="{BBF8A075-E379-4611-B16A-69C7FF825AEB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50" creationId="{26213C5A-37CF-413B-A17A-C69A7F34C081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50" creationId="{C85B993E-D206-4D4B-A308-F1E2D57363EB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51" creationId="{275D68A2-A8A0-4413-88B5-9013A4F6A075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51" creationId="{D95573B7-68C3-4D14-A90E-AD0A2C31FA66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52" creationId="{4333779F-2A57-4596-8A3F-2425FE9BA0D2}"/>
          </ac:spMkLst>
        </pc:spChg>
        <pc:spChg chg="mod topLvl">
          <ac:chgData name="abraham castro juarez" userId="42e04ae371b34804" providerId="LiveId" clId="{965E29E7-2667-46D4-8BBB-99BBBFD40595}" dt="2020-12-07T18:24:52.036" v="5956" actId="14100"/>
          <ac:spMkLst>
            <pc:docMk/>
            <pc:sldMk cId="2292869239" sldId="265"/>
            <ac:spMk id="52" creationId="{D7289708-9F08-4328-ABC7-3E70EA4188ED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53" creationId="{61F5F219-9B4F-42E8-AC5F-9EA0B39D46AD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53" creationId="{AABF4141-6CD0-4DC7-84AD-572A512250ED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54" creationId="{98932204-074F-4941-A63E-25C16FA9D661}"/>
          </ac:spMkLst>
        </pc:spChg>
        <pc:spChg chg="mod">
          <ac:chgData name="abraham castro juarez" userId="42e04ae371b34804" providerId="LiveId" clId="{965E29E7-2667-46D4-8BBB-99BBBFD40595}" dt="2020-11-18T03:43:46.710" v="4258"/>
          <ac:spMkLst>
            <pc:docMk/>
            <pc:sldMk cId="2292869239" sldId="265"/>
            <ac:spMk id="54" creationId="{A5C523F3-F661-4F30-BC7D-23C066B9EB4E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57" creationId="{4DECA2AA-ECC2-4E4D-B410-3149DA2933CF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58" creationId="{8B287C49-0D7E-4D67-A4B1-3C14999423EE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59" creationId="{4D7F9ED0-CA11-4584-A4B3-59C1286BEF3D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0" creationId="{0C111649-0226-4323-B22C-9D55652C0359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1" creationId="{4FF8B49E-067C-482E-B8B5-6E4DA1121594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2" creationId="{E3DA7C3D-0CE1-4945-91F5-1DCA517664FC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3" creationId="{C05D2EE4-494C-4A3B-8652-822A27F4E35E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4" creationId="{EF28B2C7-E239-4315-97D7-DF06D89F2F20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5" creationId="{BE061EB3-3417-46B6-AF77-3443867771A8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7" creationId="{C947D3AC-F079-4093-AA3A-1F94AC69680C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8" creationId="{41A2830B-8748-4D85-9110-1FECEC605250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69" creationId="{63B77AB3-C814-4D16-878D-45C72493C251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0" creationId="{B8B36FE7-C464-412A-8430-CD4C57479860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1" creationId="{1B8223DB-44B0-4E03-B5C7-96770C9F52E4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2" creationId="{5BA37057-31C0-489D-BBAD-27F4B2B57845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3" creationId="{225AD09F-09D8-42DF-B0A3-10827D9E7D63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4" creationId="{B21D17E3-1A0C-4548-8917-FE849DC1F291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5" creationId="{7B35BC03-D162-4E0A-B917-8B45621F8F1B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6" creationId="{9B4FACC8-8593-4E0F-B00A-3EF8839C0F03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7" creationId="{1A0D68F0-C0AC-4988-8A44-8F0400334BBC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8" creationId="{526A3CCF-EACF-452C-BD1C-DB4292CE23A1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79" creationId="{88687F2F-5936-424A-B959-F4858BE43AC7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1" creationId="{250769A3-87BA-45EA-9A8F-DBA6DB88B786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2" creationId="{E1AF40D2-4D73-47B4-ABBF-52A43B271950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3" creationId="{E2930C36-25CF-49F1-9302-C4C095073916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4" creationId="{930B760D-B690-4D1E-BE6A-938E891D6C06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5" creationId="{E689B51B-EF72-4EED-B2F4-CF36F4982C2B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6" creationId="{A226DAB0-21DC-4250-B00E-D24C0EB452CF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7" creationId="{8E2160F6-A4AC-4DF7-960D-8DA01C4BCDAA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8" creationId="{2F79D2E8-8EBF-41D7-B451-9193A284061A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89" creationId="{BFBACE6F-C9C3-4E6A-82A5-C28301A44AAF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0" creationId="{EDD64522-B7C4-41CC-88A8-4396D6047ABF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1" creationId="{6C8B3609-AC04-4C8B-8D28-285AFC9648FE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2" creationId="{E1CB1969-FA9A-42BD-9F2B-BA7AC9F2D9C8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3" creationId="{BF479BBC-477C-4B67-ADF3-0D580BD7858F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4" creationId="{2587FDDF-C4B2-4EFD-82E4-055C76441A51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5" creationId="{A5CC32FB-976F-4991-8DDA-63D5D794DAD5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6" creationId="{BDBB9FE6-6009-4A8C-AD22-5847ED5BC3F8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7" creationId="{B81BAD87-4331-4AF7-BC6F-FA45B1B30556}"/>
          </ac:spMkLst>
        </pc:spChg>
        <pc:spChg chg="mod">
          <ac:chgData name="abraham castro juarez" userId="42e04ae371b34804" providerId="LiveId" clId="{965E29E7-2667-46D4-8BBB-99BBBFD40595}" dt="2020-12-07T18:24:10.309" v="5951" actId="338"/>
          <ac:spMkLst>
            <pc:docMk/>
            <pc:sldMk cId="2292869239" sldId="265"/>
            <ac:spMk id="98" creationId="{F21495D2-F835-4CA2-99C6-9FE3814A6227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99" creationId="{4FEDD256-14A1-4550-A753-401076EF5735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0" creationId="{7C2279E3-AB17-4492-8C9B-27E5C22D09D3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1" creationId="{40BE4E03-5B94-4E7B-BF8E-93FDACE05417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2" creationId="{78E5FAA7-36CD-406D-ACAD-858FFD6E2919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3" creationId="{AB17C5C5-FCCA-418E-8341-0CC4D2F2CCFA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4" creationId="{98FACF12-31FA-4BCA-91FA-BF3328AA522E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5" creationId="{D6F6AC6E-1A30-4155-86BC-2FD1962EBDD2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6" creationId="{473E6911-5966-4FA7-8EA2-396BC423FAA9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7" creationId="{1D54B30B-B6B7-46FB-AE38-B40275E65BFF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8" creationId="{B8242065-23A6-48E5-9C77-0B6E33DD99B1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09" creationId="{AFD5B0CF-A4F5-43EE-9C47-54A734698459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0" creationId="{751A851A-507F-46ED-BFDA-B4316FFCCFCA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1" creationId="{C4FEF4EB-4D5C-4AFC-BF04-901C200D2140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2" creationId="{663E5A25-FE9F-4326-8A73-6E902BD16AB1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3" creationId="{AC68CFD4-8EEB-48AC-9299-D2F7F60FDA2A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4" creationId="{026CE0FF-AB84-4219-B5AC-AA964AB10162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5" creationId="{075B1588-2A54-4EF1-BF57-414CDA15F97F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6" creationId="{EBE1A660-2AC4-4357-8B01-795E10B44A9B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7" creationId="{B887295D-AB1B-4FA0-AD12-E34FA5F6EF67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8" creationId="{0A3BDCC3-188E-417F-80B6-7E0B8A93FA6B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19" creationId="{28C52AD2-4625-4715-9B68-BEF1704D4F1F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20" creationId="{B190DF02-D491-4711-A406-BCC581A62772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21" creationId="{CD9181AD-B506-48E4-9EDB-3C9AD00A39D1}"/>
          </ac:spMkLst>
        </pc:spChg>
        <pc:spChg chg="mod topLvl">
          <ac:chgData name="abraham castro juarez" userId="42e04ae371b34804" providerId="LiveId" clId="{965E29E7-2667-46D4-8BBB-99BBBFD40595}" dt="2020-12-07T18:24:14.473" v="5952" actId="165"/>
          <ac:spMkLst>
            <pc:docMk/>
            <pc:sldMk cId="2292869239" sldId="265"/>
            <ac:spMk id="122" creationId="{F78193D7-8C5F-4999-B947-86F44D499F51}"/>
          </ac:spMkLst>
        </pc:spChg>
        <pc:grpChg chg="mod">
          <ac:chgData name="abraham castro juarez" userId="42e04ae371b34804" providerId="LiveId" clId="{965E29E7-2667-46D4-8BBB-99BBBFD40595}" dt="2020-12-07T18:24:10.309" v="5951" actId="338"/>
          <ac:grpSpMkLst>
            <pc:docMk/>
            <pc:sldMk cId="2292869239" sldId="265"/>
            <ac:grpSpMk id="1" creationId="{00000000-0000-0000-0000-000000000000}"/>
          </ac:grpSpMkLst>
        </pc:grpChg>
        <pc:grpChg chg="del mod">
          <ac:chgData name="abraham castro juarez" userId="42e04ae371b34804" providerId="LiveId" clId="{965E29E7-2667-46D4-8BBB-99BBBFD40595}" dt="2020-12-07T18:24:14.473" v="5952" actId="165"/>
          <ac:grpSpMkLst>
            <pc:docMk/>
            <pc:sldMk cId="2292869239" sldId="265"/>
            <ac:grpSpMk id="3" creationId="{9DA70F34-A4A5-471C-922E-4C1943B23AB7}"/>
          </ac:grpSpMkLst>
        </pc:grpChg>
        <pc:grpChg chg="add mod">
          <ac:chgData name="abraham castro juarez" userId="42e04ae371b34804" providerId="LiveId" clId="{965E29E7-2667-46D4-8BBB-99BBBFD40595}" dt="2020-12-07T18:24:10.309" v="5951" actId="338"/>
          <ac:grpSpMkLst>
            <pc:docMk/>
            <pc:sldMk cId="2292869239" sldId="265"/>
            <ac:grpSpMk id="9" creationId="{7A86FBA3-5407-4B9D-8639-FE5EE5F150C4}"/>
          </ac:grpSpMkLst>
        </pc:grpChg>
        <pc:grpChg chg="add del mod">
          <ac:chgData name="abraham castro juarez" userId="42e04ae371b34804" providerId="LiveId" clId="{965E29E7-2667-46D4-8BBB-99BBBFD40595}" dt="2020-11-18T03:43:55.552" v="4261" actId="478"/>
          <ac:grpSpMkLst>
            <pc:docMk/>
            <pc:sldMk cId="2292869239" sldId="265"/>
            <ac:grpSpMk id="31" creationId="{AB483D7B-869B-4E87-8733-07ACA1F7D14A}"/>
          </ac:grpSpMkLst>
        </pc:grpChg>
        <pc:grpChg chg="add del mod">
          <ac:chgData name="abraham castro juarez" userId="42e04ae371b34804" providerId="LiveId" clId="{965E29E7-2667-46D4-8BBB-99BBBFD40595}" dt="2020-11-18T03:43:55.552" v="4261" actId="478"/>
          <ac:grpSpMkLst>
            <pc:docMk/>
            <pc:sldMk cId="2292869239" sldId="265"/>
            <ac:grpSpMk id="41" creationId="{BFA89992-0EAC-41E7-840F-82B6DE0810D9}"/>
          </ac:grpSpMkLst>
        </pc:grpChg>
        <pc:grpChg chg="add mod">
          <ac:chgData name="abraham castro juarez" userId="42e04ae371b34804" providerId="LiveId" clId="{965E29E7-2667-46D4-8BBB-99BBBFD40595}" dt="2020-12-07T18:24:10.309" v="5951" actId="338"/>
          <ac:grpSpMkLst>
            <pc:docMk/>
            <pc:sldMk cId="2292869239" sldId="265"/>
            <ac:grpSpMk id="56" creationId="{9A526072-F78E-4E60-B6C3-004417C90862}"/>
          </ac:grpSpMkLst>
        </pc:grpChg>
        <pc:grpChg chg="add mod">
          <ac:chgData name="abraham castro juarez" userId="42e04ae371b34804" providerId="LiveId" clId="{965E29E7-2667-46D4-8BBB-99BBBFD40595}" dt="2020-12-07T18:24:10.309" v="5951" actId="338"/>
          <ac:grpSpMkLst>
            <pc:docMk/>
            <pc:sldMk cId="2292869239" sldId="265"/>
            <ac:grpSpMk id="66" creationId="{0D5A52DE-A22D-49E7-9498-ED64E5B8A214}"/>
          </ac:grpSpMkLst>
        </pc:grpChg>
        <pc:grpChg chg="add mod">
          <ac:chgData name="abraham castro juarez" userId="42e04ae371b34804" providerId="LiveId" clId="{965E29E7-2667-46D4-8BBB-99BBBFD40595}" dt="2020-12-07T18:24:10.309" v="5951" actId="338"/>
          <ac:grpSpMkLst>
            <pc:docMk/>
            <pc:sldMk cId="2292869239" sldId="265"/>
            <ac:grpSpMk id="80" creationId="{61087670-0B86-4C2E-B07E-06A7F4A55C0C}"/>
          </ac:grpSpMkLst>
        </pc:grpChg>
        <pc:graphicFrameChg chg="add del mod modGraphic">
          <ac:chgData name="abraham castro juarez" userId="42e04ae371b34804" providerId="LiveId" clId="{965E29E7-2667-46D4-8BBB-99BBBFD40595}" dt="2020-12-07T18:26:09.601" v="5962" actId="478"/>
          <ac:graphicFrameMkLst>
            <pc:docMk/>
            <pc:sldMk cId="2292869239" sldId="265"/>
            <ac:graphicFrameMk id="8" creationId="{E6D58D5C-0FBA-4E50-A4CB-25584CE9DC03}"/>
          </ac:graphicFrameMkLst>
        </pc:graphicFrameChg>
        <pc:picChg chg="del mod">
          <ac:chgData name="abraham castro juarez" userId="42e04ae371b34804" providerId="LiveId" clId="{965E29E7-2667-46D4-8BBB-99BBBFD40595}" dt="2020-12-07T18:24:10.309" v="5951" actId="338"/>
          <ac:picMkLst>
            <pc:docMk/>
            <pc:sldMk cId="2292869239" sldId="265"/>
            <ac:picMk id="2" creationId="{AD204732-3117-4113-A7B5-399612A4A7A6}"/>
          </ac:picMkLst>
        </pc:picChg>
        <pc:picChg chg="add mod">
          <ac:chgData name="abraham castro juarez" userId="42e04ae371b34804" providerId="LiveId" clId="{965E29E7-2667-46D4-8BBB-99BBBFD40595}" dt="2020-12-07T18:24:10.309" v="5951" actId="338"/>
          <ac:picMkLst>
            <pc:docMk/>
            <pc:sldMk cId="2292869239" sldId="265"/>
            <ac:picMk id="7" creationId="{B39DDAB0-71AA-4055-B6F1-8771997392D4}"/>
          </ac:picMkLst>
        </pc:picChg>
        <pc:picChg chg="add del mod">
          <ac:chgData name="abraham castro juarez" userId="42e04ae371b34804" providerId="LiveId" clId="{965E29E7-2667-46D4-8BBB-99BBBFD40595}" dt="2020-11-18T03:43:45.740" v="4257" actId="478"/>
          <ac:picMkLst>
            <pc:docMk/>
            <pc:sldMk cId="2292869239" sldId="265"/>
            <ac:picMk id="30" creationId="{6116A7A3-D041-4687-A230-3EF5708C6694}"/>
          </ac:picMkLst>
        </pc:picChg>
        <pc:picChg chg="add mod">
          <ac:chgData name="abraham castro juarez" userId="42e04ae371b34804" providerId="LiveId" clId="{965E29E7-2667-46D4-8BBB-99BBBFD40595}" dt="2020-12-07T18:24:10.309" v="5951" actId="338"/>
          <ac:picMkLst>
            <pc:docMk/>
            <pc:sldMk cId="2292869239" sldId="265"/>
            <ac:picMk id="55" creationId="{6754EF2F-CA70-47C4-BECD-5E0CD90F0489}"/>
          </ac:picMkLst>
        </pc:picChg>
      </pc:sldChg>
      <pc:sldChg chg="addSp delSp modSp new del mod modTransition modAnim">
        <pc:chgData name="abraham castro juarez" userId="42e04ae371b34804" providerId="LiveId" clId="{965E29E7-2667-46D4-8BBB-99BBBFD40595}" dt="2020-12-07T18:33:42.627" v="5997" actId="47"/>
        <pc:sldMkLst>
          <pc:docMk/>
          <pc:sldMk cId="1848119778" sldId="266"/>
        </pc:sldMkLst>
        <pc:spChg chg="del">
          <ac:chgData name="abraham castro juarez" userId="42e04ae371b34804" providerId="LiveId" clId="{965E29E7-2667-46D4-8BBB-99BBBFD40595}" dt="2020-11-18T03:44:45.845" v="4286" actId="478"/>
          <ac:spMkLst>
            <pc:docMk/>
            <pc:sldMk cId="1848119778" sldId="266"/>
            <ac:spMk id="2" creationId="{EB5F7D4A-63A9-4D73-9CCC-196F0B1C020E}"/>
          </ac:spMkLst>
        </pc:spChg>
        <pc:spChg chg="del">
          <ac:chgData name="abraham castro juarez" userId="42e04ae371b34804" providerId="LiveId" clId="{965E29E7-2667-46D4-8BBB-99BBBFD40595}" dt="2020-11-18T03:44:47.213" v="4287" actId="478"/>
          <ac:spMkLst>
            <pc:docMk/>
            <pc:sldMk cId="1848119778" sldId="266"/>
            <ac:spMk id="3" creationId="{8BF6ED79-2B8A-4224-BC2C-C1A50F8F6CFA}"/>
          </ac:spMkLst>
        </pc:spChg>
        <pc:spChg chg="add mod">
          <ac:chgData name="abraham castro juarez" userId="42e04ae371b34804" providerId="LiveId" clId="{965E29E7-2667-46D4-8BBB-99BBBFD40595}" dt="2020-11-18T03:46:12.176" v="4290"/>
          <ac:spMkLst>
            <pc:docMk/>
            <pc:sldMk cId="1848119778" sldId="266"/>
            <ac:spMk id="5" creationId="{55EC65A7-A2FE-4BB1-BEC3-BA82E0E2635C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13" creationId="{2AADAB4B-E1FE-49A1-A44E-107CDE49BAA2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14" creationId="{F50037A9-622D-430D-8F51-5C8458169013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15" creationId="{4A0D2F2F-6CD6-4773-9747-D6361FDCA7D4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16" creationId="{43BDE396-6620-4B12-A7E5-BACD564B812A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17" creationId="{690B33BF-BF12-40CB-8135-192D1D3E1751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18" creationId="{8A5EAC22-5982-4524-8E72-F72915745B21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19" creationId="{DA122E75-DBF1-490F-A895-5D250AB72A55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0" creationId="{45DA7F86-98EE-4DD1-8E30-E435BC7832BC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1" creationId="{7E76E490-F3E5-4E99-9295-364D0FAD4FF6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2" creationId="{A904DB9B-D9E7-4966-9907-5487241BE935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3" creationId="{C74ACB11-9C90-40B8-8ABF-E325FCF6997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4" creationId="{6521D16D-6F75-45DF-8512-2C4AD1404E8E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5" creationId="{60C39B3B-2873-49E8-8B63-9D758CEE48BE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6" creationId="{1474ED8A-8C78-453A-9A18-3EDC74650040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7" creationId="{2FD620CD-4ADA-4ECA-9478-51A64DEC98C2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8" creationId="{7E6825EE-9853-4345-8218-DC30B5A8D2F6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29" creationId="{739BD5ED-A11D-456E-B95D-9FB27729916F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0" creationId="{7D477841-27E9-46AB-AA93-1D15D3855219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1" creationId="{EE7CFBF9-C5BD-45A9-B4EF-9D9F94A8CCBB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2" creationId="{8E0DC866-39D7-492C-9DB4-462B4B8CB00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3" creationId="{C672E7F6-2AED-4A55-A9BB-2E7B2A8CC4D0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4" creationId="{E3C77D71-3CCD-47DA-B7A4-4A41D16D857E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5" creationId="{6B832F52-2EDA-499B-8539-75D4F3D7D677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6" creationId="{AD60176A-C959-40EF-A5BC-B578E639FCBE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7" creationId="{B7265F3F-87B7-4140-B23F-4091082CDD5E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8" creationId="{826E30D7-C068-4224-9E94-BD32E0F8EA3D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39" creationId="{C61FFC7F-1AB9-4C17-97CB-108940A0C9A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0" creationId="{5FDAAD4C-5798-450A-B874-B9C2F1ECA49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1" creationId="{2580DD4B-8E92-4C2C-8B08-CF770F3460E9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2" creationId="{D0EA8DD8-2B71-44F5-9FB6-5F00ACD07A1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3" creationId="{03C648D3-BC66-4D12-B630-2767E6AC194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4" creationId="{EF1B5534-2E61-4478-B982-680977E766B0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5" creationId="{1E0C3ED9-6BE1-4B53-9636-2D0466311BEB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6" creationId="{D91D8B6A-FED0-44FC-AF01-F915D14A0939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7" creationId="{2D3D1869-66E3-41FB-9C96-D17053029FCA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8" creationId="{3FFF0899-D297-4366-AF64-1015C6C3D35A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49" creationId="{5EE4C072-D53D-4D0E-A503-C600C98E526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0" creationId="{029322AB-E329-4BD4-817E-CEEDE02A233E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1" creationId="{E40D9782-43B5-47D9-815D-8EF65ADA0CDB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2" creationId="{35C4EB2D-9D21-4354-9F1C-34B6EF53D805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3" creationId="{4F71F220-EA30-4923-A25C-2C2301F20F99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4" creationId="{B8CEECDB-BD2E-436A-8C14-7811581BA83B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5" creationId="{79D10596-93B2-4EA3-852B-0FEB8CB2C61E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6" creationId="{02720F84-6E7B-4731-A699-8B6DA96922D6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7" creationId="{CE4460CB-675C-46D9-8E11-6ACADAFADB77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8" creationId="{81FE6064-97EC-4CBE-96C6-B947668D0260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59" creationId="{83F1FEAF-5B45-4EF9-96C1-C69CDC796421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0" creationId="{D42AE219-B2F1-40D7-9AD0-DC7719E966B2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1" creationId="{E15649F9-7FA8-4B04-82FE-D7FD2F5CD5D5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2" creationId="{CD152693-1395-4617-95B6-0120B575C071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3" creationId="{60CE8689-9CB4-4830-8027-EC27542D892C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4" creationId="{F342E272-3E2E-4A35-B87C-04887517E983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5" creationId="{CDFCFB82-E53B-49D0-90D3-4135EC8ADA4D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6" creationId="{F8210C7B-5E7D-4197-B1C7-CCA554A9A04A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7" creationId="{62C619DA-7361-4C1A-8118-54D34AF93F22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8" creationId="{3D526069-8E0D-48D1-962D-81FBA4E04EB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69" creationId="{2876D73E-6C5F-40C2-99F3-29DFF62D3873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70" creationId="{5F8E62E2-0388-4B09-8B62-BB2790574C0A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71" creationId="{8AF72869-65AA-42FD-BB0F-EB1996136300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72" creationId="{94705F99-1CC6-43DA-9CA7-464D63AFDEA8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73" creationId="{D65F6020-B3F2-4D23-BA39-07ACFE6E308F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74" creationId="{C8D64099-B3A0-44AD-A9BC-563CEB7C7589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75" creationId="{081D99A3-DDE0-414F-9672-EDC4FE9B208B}"/>
          </ac:spMkLst>
        </pc:spChg>
        <pc:spChg chg="mod">
          <ac:chgData name="abraham castro juarez" userId="42e04ae371b34804" providerId="LiveId" clId="{965E29E7-2667-46D4-8BBB-99BBBFD40595}" dt="2020-11-18T16:20:33.697" v="4325"/>
          <ac:spMkLst>
            <pc:docMk/>
            <pc:sldMk cId="1848119778" sldId="266"/>
            <ac:spMk id="76" creationId="{11B8F1BB-676C-453B-9E31-D942D85E0D23}"/>
          </ac:spMkLst>
        </pc:spChg>
        <pc:spChg chg="add mod">
          <ac:chgData name="abraham castro juarez" userId="42e04ae371b34804" providerId="LiveId" clId="{965E29E7-2667-46D4-8BBB-99BBBFD40595}" dt="2020-11-18T16:22:19.593" v="4333" actId="1035"/>
          <ac:spMkLst>
            <pc:docMk/>
            <pc:sldMk cId="1848119778" sldId="266"/>
            <ac:spMk id="77" creationId="{46ADE0DC-2186-48D1-83B6-894CA788DB74}"/>
          </ac:spMkLst>
        </pc:spChg>
        <pc:spChg chg="add mod">
          <ac:chgData name="abraham castro juarez" userId="42e04ae371b34804" providerId="LiveId" clId="{965E29E7-2667-46D4-8BBB-99BBBFD40595}" dt="2020-11-18T16:22:19.593" v="4333" actId="1035"/>
          <ac:spMkLst>
            <pc:docMk/>
            <pc:sldMk cId="1848119778" sldId="266"/>
            <ac:spMk id="78" creationId="{99164712-8026-4AD1-BA9B-DBCC67B06E3B}"/>
          </ac:spMkLst>
        </pc:spChg>
        <pc:spChg chg="add mod">
          <ac:chgData name="abraham castro juarez" userId="42e04ae371b34804" providerId="LiveId" clId="{965E29E7-2667-46D4-8BBB-99BBBFD40595}" dt="2020-11-18T16:22:19.593" v="4333" actId="1035"/>
          <ac:spMkLst>
            <pc:docMk/>
            <pc:sldMk cId="1848119778" sldId="266"/>
            <ac:spMk id="79" creationId="{64FA50E6-3939-4F3D-BD92-D2B9DA1B03A1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81" creationId="{9624C94F-C601-4915-963E-59A16EF8F18C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82" creationId="{FC5BD5FB-7F42-4F54-A358-5E7A3CCD437F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83" creationId="{90F205D7-F965-48F3-B243-B7075C806356}"/>
          </ac:spMkLst>
        </pc:spChg>
        <pc:spChg chg="add mod">
          <ac:chgData name="abraham castro juarez" userId="42e04ae371b34804" providerId="LiveId" clId="{965E29E7-2667-46D4-8BBB-99BBBFD40595}" dt="2020-11-18T16:22:19.593" v="4333" actId="1035"/>
          <ac:spMkLst>
            <pc:docMk/>
            <pc:sldMk cId="1848119778" sldId="266"/>
            <ac:spMk id="84" creationId="{FC3AAD63-5857-42D1-BAE0-098253D19D33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86" creationId="{FE56BF3C-F3B8-4F20-9138-EE347995D2F1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87" creationId="{8BAADAE6-1220-48C9-BA1A-71744326B7D8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88" creationId="{3E3AE23C-F056-43AA-AA49-6E7C84FC0822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89" creationId="{1B00B0FF-AE17-4406-8E3C-5B293FA2CC94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90" creationId="{D6278DB8-60E2-4514-AE9A-1FA54F865239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91" creationId="{786D3C39-786D-46A8-A8BC-0EBAD8244522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92" creationId="{40B4A37A-DAFD-47EB-B94B-F32CACC487C5}"/>
          </ac:spMkLst>
        </pc:spChg>
        <pc:spChg chg="mod">
          <ac:chgData name="abraham castro juarez" userId="42e04ae371b34804" providerId="LiveId" clId="{965E29E7-2667-46D4-8BBB-99BBBFD40595}" dt="2020-11-18T16:22:17.501" v="4326"/>
          <ac:spMkLst>
            <pc:docMk/>
            <pc:sldMk cId="1848119778" sldId="266"/>
            <ac:spMk id="93" creationId="{531BDE96-5E52-4A8E-BC62-A8B875B1DA54}"/>
          </ac:spMkLst>
        </pc:spChg>
        <pc:grpChg chg="add mod">
          <ac:chgData name="abraham castro juarez" userId="42e04ae371b34804" providerId="LiveId" clId="{965E29E7-2667-46D4-8BBB-99BBBFD40595}" dt="2020-11-18T16:20:33.697" v="4325"/>
          <ac:grpSpMkLst>
            <pc:docMk/>
            <pc:sldMk cId="1848119778" sldId="266"/>
            <ac:grpSpMk id="12" creationId="{22AE3440-5E4A-431E-84C1-AD36C841D71C}"/>
          </ac:grpSpMkLst>
        </pc:grpChg>
        <pc:grpChg chg="add mod">
          <ac:chgData name="abraham castro juarez" userId="42e04ae371b34804" providerId="LiveId" clId="{965E29E7-2667-46D4-8BBB-99BBBFD40595}" dt="2020-11-18T16:22:19.593" v="4333" actId="1035"/>
          <ac:grpSpMkLst>
            <pc:docMk/>
            <pc:sldMk cId="1848119778" sldId="266"/>
            <ac:grpSpMk id="80" creationId="{85737F19-DF99-4167-B1E0-52010DEB3B65}"/>
          </ac:grpSpMkLst>
        </pc:grpChg>
        <pc:grpChg chg="add mod">
          <ac:chgData name="abraham castro juarez" userId="42e04ae371b34804" providerId="LiveId" clId="{965E29E7-2667-46D4-8BBB-99BBBFD40595}" dt="2020-11-18T16:22:19.593" v="4333" actId="1035"/>
          <ac:grpSpMkLst>
            <pc:docMk/>
            <pc:sldMk cId="1848119778" sldId="266"/>
            <ac:grpSpMk id="85" creationId="{1E9C7007-D476-406F-AAFC-16414D6310AA}"/>
          </ac:grpSpMkLst>
        </pc:grpChg>
        <pc:graphicFrameChg chg="add del">
          <ac:chgData name="abraham castro juarez" userId="42e04ae371b34804" providerId="LiveId" clId="{965E29E7-2667-46D4-8BBB-99BBBFD40595}" dt="2020-11-18T03:46:00.084" v="4289" actId="478"/>
          <ac:graphicFrameMkLst>
            <pc:docMk/>
            <pc:sldMk cId="1848119778" sldId="266"/>
            <ac:graphicFrameMk id="4" creationId="{C31C8FE8-E549-40F3-825E-8F422E29F8D3}"/>
          </ac:graphicFrameMkLst>
        </pc:graphicFrameChg>
        <pc:graphicFrameChg chg="add mod modGraphic">
          <ac:chgData name="abraham castro juarez" userId="42e04ae371b34804" providerId="LiveId" clId="{965E29E7-2667-46D4-8BBB-99BBBFD40595}" dt="2020-12-07T18:30:26.244" v="5971" actId="14734"/>
          <ac:graphicFrameMkLst>
            <pc:docMk/>
            <pc:sldMk cId="1848119778" sldId="266"/>
            <ac:graphicFrameMk id="7" creationId="{AD662879-5944-4F72-A744-B073298CF87E}"/>
          </ac:graphicFrameMkLst>
        </pc:graphicFrameChg>
        <pc:picChg chg="mod">
          <ac:chgData name="abraham castro juarez" userId="42e04ae371b34804" providerId="LiveId" clId="{965E29E7-2667-46D4-8BBB-99BBBFD40595}" dt="2020-12-07T18:30:24.745" v="5970" actId="1076"/>
          <ac:picMkLst>
            <pc:docMk/>
            <pc:sldMk cId="1848119778" sldId="266"/>
            <ac:picMk id="2" creationId="{33DC813B-B009-45A4-90DB-34ABB29F8426}"/>
          </ac:picMkLst>
        </pc:picChg>
        <pc:picChg chg="add mod">
          <ac:chgData name="abraham castro juarez" userId="42e04ae371b34804" providerId="LiveId" clId="{965E29E7-2667-46D4-8BBB-99BBBFD40595}" dt="2020-11-18T03:46:12.176" v="4290"/>
          <ac:picMkLst>
            <pc:docMk/>
            <pc:sldMk cId="1848119778" sldId="266"/>
            <ac:picMk id="6" creationId="{E52F1AEE-2854-40EE-98E8-561AA7673EB3}"/>
          </ac:picMkLst>
        </pc:picChg>
        <pc:picChg chg="add">
          <ac:chgData name="abraham castro juarez" userId="42e04ae371b34804" providerId="LiveId" clId="{965E29E7-2667-46D4-8BBB-99BBBFD40595}" dt="2020-11-18T03:46:15.907" v="4291" actId="22"/>
          <ac:picMkLst>
            <pc:docMk/>
            <pc:sldMk cId="1848119778" sldId="266"/>
            <ac:picMk id="9" creationId="{1B072D19-0DA3-4512-92B1-CCF324572D90}"/>
          </ac:picMkLst>
        </pc:picChg>
        <pc:picChg chg="add">
          <ac:chgData name="abraham castro juarez" userId="42e04ae371b34804" providerId="LiveId" clId="{965E29E7-2667-46D4-8BBB-99BBBFD40595}" dt="2020-11-18T16:19:46.295" v="4324" actId="22"/>
          <ac:picMkLst>
            <pc:docMk/>
            <pc:sldMk cId="1848119778" sldId="266"/>
            <ac:picMk id="11" creationId="{0B1E3EB1-E8DB-4B28-8FEF-00A9C49006AC}"/>
          </ac:picMkLst>
        </pc:picChg>
      </pc:sldChg>
      <pc:sldChg chg="addSp delSp modSp new mod modTransition modAnim">
        <pc:chgData name="abraham castro juarez" userId="42e04ae371b34804" providerId="LiveId" clId="{965E29E7-2667-46D4-8BBB-99BBBFD40595}" dt="2020-12-07T18:36:53.120" v="6019"/>
        <pc:sldMkLst>
          <pc:docMk/>
          <pc:sldMk cId="380434919" sldId="267"/>
        </pc:sldMkLst>
        <pc:spChg chg="del">
          <ac:chgData name="abraham castro juarez" userId="42e04ae371b34804" providerId="LiveId" clId="{965E29E7-2667-46D4-8BBB-99BBBFD40595}" dt="2020-11-18T16:28:06.996" v="4335" actId="478"/>
          <ac:spMkLst>
            <pc:docMk/>
            <pc:sldMk cId="380434919" sldId="267"/>
            <ac:spMk id="2" creationId="{A03CC6BD-5AD7-486F-B7A8-3E04896F1C51}"/>
          </ac:spMkLst>
        </pc:spChg>
        <pc:spChg chg="del">
          <ac:chgData name="abraham castro juarez" userId="42e04ae371b34804" providerId="LiveId" clId="{965E29E7-2667-46D4-8BBB-99BBBFD40595}" dt="2020-11-18T16:28:07.796" v="4336" actId="478"/>
          <ac:spMkLst>
            <pc:docMk/>
            <pc:sldMk cId="380434919" sldId="267"/>
            <ac:spMk id="3" creationId="{AEF65A7B-1EF6-44F6-ABD3-874FB75C54B6}"/>
          </ac:spMkLst>
        </pc:spChg>
        <pc:spChg chg="add del mod">
          <ac:chgData name="abraham castro juarez" userId="42e04ae371b34804" providerId="LiveId" clId="{965E29E7-2667-46D4-8BBB-99BBBFD40595}" dt="2020-11-18T16:28:17.114" v="4340"/>
          <ac:spMkLst>
            <pc:docMk/>
            <pc:sldMk cId="380434919" sldId="267"/>
            <ac:spMk id="4" creationId="{34D74CD5-AABD-483F-B5AA-3546598BDC24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4" creationId="{36714F52-564A-4439-B7B1-D2C4EC3E5F46}"/>
          </ac:spMkLst>
        </pc:spChg>
        <pc:spChg chg="add del mod">
          <ac:chgData name="abraham castro juarez" userId="42e04ae371b34804" providerId="LiveId" clId="{965E29E7-2667-46D4-8BBB-99BBBFD40595}" dt="2020-11-18T16:28:17.114" v="4340"/>
          <ac:spMkLst>
            <pc:docMk/>
            <pc:sldMk cId="380434919" sldId="267"/>
            <ac:spMk id="5" creationId="{3F73BE60-F5CC-4AB2-A370-95D3AD5A1C98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5" creationId="{9CCA3E6C-CB5F-4D0E-8855-9E2712DAF96D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6" creationId="{FB054CBD-46EA-4044-B7EF-703B2A9763DD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7" creationId="{794BED0D-7F24-4A0B-9D68-C8656645E382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7" creationId="{C1E75474-8188-4BCA-B554-A11F1DF148AE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8" creationId="{40E01C5D-7B63-4FC9-A103-3DC4054DA1D8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8" creationId="{AFF80EE0-D11A-4CD8-9B15-828890829FE4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9" creationId="{3D0E9500-5F58-4E5D-9F7E-5A16FD0CE508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9" creationId="{E7568620-61C8-4777-B73A-81B35195BC02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0" creationId="{68A513AD-771B-49C8-8608-55948939078E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0" creationId="{AA78EEEB-58F8-40CF-919E-EC1D0038DAF0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1" creationId="{108F6E14-EFD8-424C-B2F1-ACB9AB45AD1E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1" creationId="{37345DD1-14A5-44CC-961D-DA504E638FCF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2" creationId="{2A66E730-59C2-4DCA-B1F4-5CAF98661767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2" creationId="{6B6E3EF4-F118-4C1D-B8F3-44F55FB7160C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3" creationId="{3872FAE7-92D0-41C8-8CB3-B10682B2F8D9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3" creationId="{B59AE788-FB1D-4CAD-AD50-A663AC6A2D14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4" creationId="{670D0979-9180-43B1-93D4-2781C5C5BB83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4" creationId="{B1553FB7-D30B-4AC4-AC5C-E4079DB8FA98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5" creationId="{20387C88-1889-4928-8A21-0B92725FA90E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5" creationId="{CE9A6829-8112-442F-86B9-2213B8F9CA50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6" creationId="{0D38CA5E-4B3C-4C22-A291-602992F6BEB5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6" creationId="{87364748-B799-4D31-BCA2-093497128B77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7" creationId="{05A09618-8BC3-4286-AF8A-07B61201B407}"/>
          </ac:spMkLst>
        </pc:spChg>
        <pc:spChg chg="mod">
          <ac:chgData name="abraham castro juarez" userId="42e04ae371b34804" providerId="LiveId" clId="{965E29E7-2667-46D4-8BBB-99BBBFD40595}" dt="2020-11-18T16:28:09.175" v="4337"/>
          <ac:spMkLst>
            <pc:docMk/>
            <pc:sldMk cId="380434919" sldId="267"/>
            <ac:spMk id="17" creationId="{251AF3F2-1F90-4C69-80EE-A4A5CE8A3CC8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18" creationId="{3D291F22-A7C4-41D1-A90C-328B202488DF}"/>
          </ac:spMkLst>
        </pc:spChg>
        <pc:spChg chg="add 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19" creationId="{796846AD-A31F-4BA9-B735-92A54C2DACB2}"/>
          </ac:spMkLst>
        </pc:spChg>
        <pc:spChg chg="add 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0" creationId="{9F8497C6-7364-4B44-986F-45D5A971160D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2" creationId="{7B61B976-CE4A-4DEB-90CD-4637CD70763F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3" creationId="{2CF602B3-A921-49F3-B5E9-E4EBC4115C30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4" creationId="{08F665F2-2C8F-4C48-9876-F13E76FB6F27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5" creationId="{B1ECD7C8-F222-4CB9-B1D7-B112ED00E0FC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6" creationId="{C55ED132-D1F5-4D08-A1C6-6654732E602A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7" creationId="{616DB1F9-5F98-4AE7-BCAE-D69BBAF80C7E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8" creationId="{0394106E-1B13-4611-8F69-9B8973AC980D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29" creationId="{15DC161D-E022-48FD-B89D-7156E7920DB1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30" creationId="{25B8CF2A-0497-41A0-B1F6-02519FB592EF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31" creationId="{E63310EF-93EA-4155-B726-67303AA6C8F8}"/>
          </ac:spMkLst>
        </pc:spChg>
        <pc:spChg chg="mod">
          <ac:chgData name="abraham castro juarez" userId="42e04ae371b34804" providerId="LiveId" clId="{965E29E7-2667-46D4-8BBB-99BBBFD40595}" dt="2020-12-07T18:34:47.684" v="6002" actId="338"/>
          <ac:spMkLst>
            <pc:docMk/>
            <pc:sldMk cId="380434919" sldId="267"/>
            <ac:spMk id="32" creationId="{6F6D7386-6F59-4F5E-8B18-E43C74C8F219}"/>
          </ac:spMkLst>
        </pc:spChg>
        <pc:spChg chg="mod topLvl">
          <ac:chgData name="abraham castro juarez" userId="42e04ae371b34804" providerId="LiveId" clId="{965E29E7-2667-46D4-8BBB-99BBBFD40595}" dt="2020-12-07T18:34:53.024" v="6003" actId="165"/>
          <ac:spMkLst>
            <pc:docMk/>
            <pc:sldMk cId="380434919" sldId="267"/>
            <ac:spMk id="37" creationId="{08BB07F5-803B-43E3-B4D3-4D9CED798CD8}"/>
          </ac:spMkLst>
        </pc:spChg>
        <pc:spChg chg="mod topLvl">
          <ac:chgData name="abraham castro juarez" userId="42e04ae371b34804" providerId="LiveId" clId="{965E29E7-2667-46D4-8BBB-99BBBFD40595}" dt="2020-12-07T18:36:16.964" v="6010"/>
          <ac:spMkLst>
            <pc:docMk/>
            <pc:sldMk cId="380434919" sldId="267"/>
            <ac:spMk id="38" creationId="{847D91BB-68A7-4E9E-8A8C-7D1206CDC793}"/>
          </ac:spMkLst>
        </pc:spChg>
        <pc:spChg chg="mod topLvl">
          <ac:chgData name="abraham castro juarez" userId="42e04ae371b34804" providerId="LiveId" clId="{965E29E7-2667-46D4-8BBB-99BBBFD40595}" dt="2020-12-07T18:35:48.495" v="6004"/>
          <ac:spMkLst>
            <pc:docMk/>
            <pc:sldMk cId="380434919" sldId="267"/>
            <ac:spMk id="39" creationId="{8C8691B9-B977-4826-B1E4-7EA79C75B1B8}"/>
          </ac:spMkLst>
        </pc:spChg>
        <pc:spChg chg="mod topLvl">
          <ac:chgData name="abraham castro juarez" userId="42e04ae371b34804" providerId="LiveId" clId="{965E29E7-2667-46D4-8BBB-99BBBFD40595}" dt="2020-12-07T18:36:00.633" v="6007"/>
          <ac:spMkLst>
            <pc:docMk/>
            <pc:sldMk cId="380434919" sldId="267"/>
            <ac:spMk id="40" creationId="{085E6178-607E-4B85-B408-8337EBBC9BAD}"/>
          </ac:spMkLst>
        </pc:spChg>
        <pc:spChg chg="mod topLvl">
          <ac:chgData name="abraham castro juarez" userId="42e04ae371b34804" providerId="LiveId" clId="{965E29E7-2667-46D4-8BBB-99BBBFD40595}" dt="2020-12-07T18:35:52.467" v="6005"/>
          <ac:spMkLst>
            <pc:docMk/>
            <pc:sldMk cId="380434919" sldId="267"/>
            <ac:spMk id="41" creationId="{F530526F-695B-42D2-BBC3-00B2124B121D}"/>
          </ac:spMkLst>
        </pc:spChg>
        <pc:spChg chg="mod topLvl">
          <ac:chgData name="abraham castro juarez" userId="42e04ae371b34804" providerId="LiveId" clId="{965E29E7-2667-46D4-8BBB-99BBBFD40595}" dt="2020-12-07T18:36:04.594" v="6008"/>
          <ac:spMkLst>
            <pc:docMk/>
            <pc:sldMk cId="380434919" sldId="267"/>
            <ac:spMk id="42" creationId="{C29DF8F7-A062-4CC6-978B-A112C4A1084C}"/>
          </ac:spMkLst>
        </pc:spChg>
        <pc:spChg chg="mod topLvl">
          <ac:chgData name="abraham castro juarez" userId="42e04ae371b34804" providerId="LiveId" clId="{965E29E7-2667-46D4-8BBB-99BBBFD40595}" dt="2020-12-07T18:35:55.650" v="6006"/>
          <ac:spMkLst>
            <pc:docMk/>
            <pc:sldMk cId="380434919" sldId="267"/>
            <ac:spMk id="43" creationId="{50136CC0-A1F8-4832-8855-6A62170A3586}"/>
          </ac:spMkLst>
        </pc:spChg>
        <pc:spChg chg="mod topLvl">
          <ac:chgData name="abraham castro juarez" userId="42e04ae371b34804" providerId="LiveId" clId="{965E29E7-2667-46D4-8BBB-99BBBFD40595}" dt="2020-12-07T18:36:09.979" v="6009"/>
          <ac:spMkLst>
            <pc:docMk/>
            <pc:sldMk cId="380434919" sldId="267"/>
            <ac:spMk id="44" creationId="{4CD37976-E525-4478-BF52-135FD6C39B18}"/>
          </ac:spMkLst>
        </pc:spChg>
        <pc:grpChg chg="mod">
          <ac:chgData name="abraham castro juarez" userId="42e04ae371b34804" providerId="LiveId" clId="{965E29E7-2667-46D4-8BBB-99BBBFD40595}" dt="2020-12-07T18:34:47.684" v="6002" actId="338"/>
          <ac:grpSpMkLst>
            <pc:docMk/>
            <pc:sldMk cId="380434919" sldId="267"/>
            <ac:grpSpMk id="1" creationId="{00000000-0000-0000-0000-000000000000}"/>
          </ac:grpSpMkLst>
        </pc:grpChg>
        <pc:grpChg chg="del mod">
          <ac:chgData name="abraham castro juarez" userId="42e04ae371b34804" providerId="LiveId" clId="{965E29E7-2667-46D4-8BBB-99BBBFD40595}" dt="2020-12-07T18:34:53.024" v="6003" actId="165"/>
          <ac:grpSpMkLst>
            <pc:docMk/>
            <pc:sldMk cId="380434919" sldId="267"/>
            <ac:grpSpMk id="3" creationId="{B80D8097-B74F-4F4B-851A-4E67CE0488F0}"/>
          </ac:grpSpMkLst>
        </pc:grpChg>
        <pc:grpChg chg="add del mod">
          <ac:chgData name="abraham castro juarez" userId="42e04ae371b34804" providerId="LiveId" clId="{965E29E7-2667-46D4-8BBB-99BBBFD40595}" dt="2020-11-18T16:28:17.114" v="4340"/>
          <ac:grpSpMkLst>
            <pc:docMk/>
            <pc:sldMk cId="380434919" sldId="267"/>
            <ac:grpSpMk id="6" creationId="{003F86C3-49EA-49EF-9F99-7F7AC97C7810}"/>
          </ac:grpSpMkLst>
        </pc:grpChg>
        <pc:grpChg chg="add mod">
          <ac:chgData name="abraham castro juarez" userId="42e04ae371b34804" providerId="LiveId" clId="{965E29E7-2667-46D4-8BBB-99BBBFD40595}" dt="2020-12-07T18:34:47.684" v="6002" actId="338"/>
          <ac:grpSpMkLst>
            <pc:docMk/>
            <pc:sldMk cId="380434919" sldId="267"/>
            <ac:grpSpMk id="21" creationId="{EB94DC1A-813E-448A-B603-93225E080C88}"/>
          </ac:grpSpMkLst>
        </pc:grpChg>
        <pc:graphicFrameChg chg="add del mod modGraphic">
          <ac:chgData name="abraham castro juarez" userId="42e04ae371b34804" providerId="LiveId" clId="{965E29E7-2667-46D4-8BBB-99BBBFD40595}" dt="2020-12-07T18:36:19.053" v="6011" actId="478"/>
          <ac:graphicFrameMkLst>
            <pc:docMk/>
            <pc:sldMk cId="380434919" sldId="267"/>
            <ac:graphicFrameMk id="34" creationId="{DC85BAFD-E374-4DC6-912D-9CBE36A59939}"/>
          </ac:graphicFrameMkLst>
        </pc:graphicFrameChg>
        <pc:graphicFrameChg chg="add del mod">
          <ac:chgData name="abraham castro juarez" userId="42e04ae371b34804" providerId="LiveId" clId="{965E29E7-2667-46D4-8BBB-99BBBFD40595}" dt="2020-12-07T18:34:25.991" v="5999" actId="478"/>
          <ac:graphicFrameMkLst>
            <pc:docMk/>
            <pc:sldMk cId="380434919" sldId="267"/>
            <ac:graphicFrameMk id="35" creationId="{25A379AD-0B58-4837-B45E-641439B850D6}"/>
          </ac:graphicFrameMkLst>
        </pc:graphicFrameChg>
        <pc:picChg chg="del mod">
          <ac:chgData name="abraham castro juarez" userId="42e04ae371b34804" providerId="LiveId" clId="{965E29E7-2667-46D4-8BBB-99BBBFD40595}" dt="2020-12-07T18:34:47.684" v="6002" actId="338"/>
          <ac:picMkLst>
            <pc:docMk/>
            <pc:sldMk cId="380434919" sldId="267"/>
            <ac:picMk id="2" creationId="{297E7AB7-6274-4826-A2BF-12D2AA673B9E}"/>
          </ac:picMkLst>
        </pc:picChg>
        <pc:picChg chg="add del mod">
          <ac:chgData name="abraham castro juarez" userId="42e04ae371b34804" providerId="LiveId" clId="{965E29E7-2667-46D4-8BBB-99BBBFD40595}" dt="2020-11-18T16:28:17.114" v="4340"/>
          <ac:picMkLst>
            <pc:docMk/>
            <pc:sldMk cId="380434919" sldId="267"/>
            <ac:picMk id="18" creationId="{DFC2AD8A-2D7B-456B-8C4E-725AC43C4980}"/>
          </ac:picMkLst>
        </pc:picChg>
        <pc:picChg chg="add mod">
          <ac:chgData name="abraham castro juarez" userId="42e04ae371b34804" providerId="LiveId" clId="{965E29E7-2667-46D4-8BBB-99BBBFD40595}" dt="2020-12-07T18:34:47.684" v="6002" actId="338"/>
          <ac:picMkLst>
            <pc:docMk/>
            <pc:sldMk cId="380434919" sldId="267"/>
            <ac:picMk id="33" creationId="{CB6C66C5-4483-4B27-9F7A-A1587048FB60}"/>
          </ac:picMkLst>
        </pc:picChg>
        <pc:picChg chg="add mod">
          <ac:chgData name="abraham castro juarez" userId="42e04ae371b34804" providerId="LiveId" clId="{965E29E7-2667-46D4-8BBB-99BBBFD40595}" dt="2020-12-07T18:34:47.684" v="6002" actId="338"/>
          <ac:picMkLst>
            <pc:docMk/>
            <pc:sldMk cId="380434919" sldId="267"/>
            <ac:picMk id="36" creationId="{2B0DDB46-8FC1-4B3A-A38C-5C0ADC533ABF}"/>
          </ac:picMkLst>
        </pc:picChg>
      </pc:sldChg>
      <pc:sldChg chg="addSp delSp modSp new mod modTransition">
        <pc:chgData name="abraham castro juarez" userId="42e04ae371b34804" providerId="LiveId" clId="{965E29E7-2667-46D4-8BBB-99BBBFD40595}" dt="2020-12-07T18:18:24.379" v="5855"/>
        <pc:sldMkLst>
          <pc:docMk/>
          <pc:sldMk cId="122015161" sldId="268"/>
        </pc:sldMkLst>
        <pc:spChg chg="del">
          <ac:chgData name="abraham castro juarez" userId="42e04ae371b34804" providerId="LiveId" clId="{965E29E7-2667-46D4-8BBB-99BBBFD40595}" dt="2020-11-18T17:26:39.700" v="5555" actId="478"/>
          <ac:spMkLst>
            <pc:docMk/>
            <pc:sldMk cId="122015161" sldId="268"/>
            <ac:spMk id="2" creationId="{7E1FAA54-6826-48C4-A3D9-53B40F7A00FE}"/>
          </ac:spMkLst>
        </pc:spChg>
        <pc:spChg chg="del">
          <ac:chgData name="abraham castro juarez" userId="42e04ae371b34804" providerId="LiveId" clId="{965E29E7-2667-46D4-8BBB-99BBBFD40595}" dt="2020-11-18T17:26:41.308" v="5556" actId="478"/>
          <ac:spMkLst>
            <pc:docMk/>
            <pc:sldMk cId="122015161" sldId="268"/>
            <ac:spMk id="3" creationId="{E8FFB063-7507-4D85-8C20-7D2CC782DD38}"/>
          </ac:spMkLst>
        </pc:spChg>
        <pc:spChg chg="add mod">
          <ac:chgData name="abraham castro juarez" userId="42e04ae371b34804" providerId="LiveId" clId="{965E29E7-2667-46D4-8BBB-99BBBFD40595}" dt="2020-11-18T17:41:52.113" v="5804" actId="1035"/>
          <ac:spMkLst>
            <pc:docMk/>
            <pc:sldMk cId="122015161" sldId="268"/>
            <ac:spMk id="7" creationId="{8CC98096-F4F0-4BAC-8839-CD00D712C20A}"/>
          </ac:spMkLst>
        </pc:spChg>
        <pc:spChg chg="add mod">
          <ac:chgData name="abraham castro juarez" userId="42e04ae371b34804" providerId="LiveId" clId="{965E29E7-2667-46D4-8BBB-99BBBFD40595}" dt="2020-11-18T17:41:56.288" v="5817" actId="1036"/>
          <ac:spMkLst>
            <pc:docMk/>
            <pc:sldMk cId="122015161" sldId="268"/>
            <ac:spMk id="9" creationId="{2C340934-59E1-4F9F-8C8E-E4F5ABE97DCE}"/>
          </ac:spMkLst>
        </pc:spChg>
        <pc:spChg chg="add mod">
          <ac:chgData name="abraham castro juarez" userId="42e04ae371b34804" providerId="LiveId" clId="{965E29E7-2667-46D4-8BBB-99BBBFD40595}" dt="2020-11-18T17:40:28.457" v="5730" actId="1035"/>
          <ac:spMkLst>
            <pc:docMk/>
            <pc:sldMk cId="122015161" sldId="268"/>
            <ac:spMk id="11" creationId="{53D5836C-9EA7-44EC-84D7-29456774414B}"/>
          </ac:spMkLst>
        </pc:spChg>
        <pc:spChg chg="add mod">
          <ac:chgData name="abraham castro juarez" userId="42e04ae371b34804" providerId="LiveId" clId="{965E29E7-2667-46D4-8BBB-99BBBFD40595}" dt="2020-11-18T17:40:28.457" v="5730" actId="1035"/>
          <ac:spMkLst>
            <pc:docMk/>
            <pc:sldMk cId="122015161" sldId="268"/>
            <ac:spMk id="13" creationId="{242978D7-6A8F-45E7-AD0C-77C856E2A402}"/>
          </ac:spMkLst>
        </pc:spChg>
        <pc:spChg chg="add mod">
          <ac:chgData name="abraham castro juarez" userId="42e04ae371b34804" providerId="LiveId" clId="{965E29E7-2667-46D4-8BBB-99BBBFD40595}" dt="2020-11-18T17:40:28.457" v="5730" actId="1035"/>
          <ac:spMkLst>
            <pc:docMk/>
            <pc:sldMk cId="122015161" sldId="268"/>
            <ac:spMk id="15" creationId="{85C0CFA7-4B7A-4FBA-B38F-37284E9B9F01}"/>
          </ac:spMkLst>
        </pc:spChg>
        <pc:spChg chg="add mod">
          <ac:chgData name="abraham castro juarez" userId="42e04ae371b34804" providerId="LiveId" clId="{965E29E7-2667-46D4-8BBB-99BBBFD40595}" dt="2020-11-18T17:40:28.457" v="5730" actId="1035"/>
          <ac:spMkLst>
            <pc:docMk/>
            <pc:sldMk cId="122015161" sldId="268"/>
            <ac:spMk id="17" creationId="{5D30EB9D-926E-46C5-AA04-54A473EDDDE7}"/>
          </ac:spMkLst>
        </pc:spChg>
        <pc:picChg chg="add mod">
          <ac:chgData name="abraham castro juarez" userId="42e04ae371b34804" providerId="LiveId" clId="{965E29E7-2667-46D4-8BBB-99BBBFD40595}" dt="2020-11-18T17:42:00.623" v="5839" actId="1035"/>
          <ac:picMkLst>
            <pc:docMk/>
            <pc:sldMk cId="122015161" sldId="268"/>
            <ac:picMk id="5" creationId="{238B4A90-69D5-4E86-BCCC-423CDE9AC159}"/>
          </ac:picMkLst>
        </pc:picChg>
        <pc:picChg chg="add">
          <ac:chgData name="abraham castro juarez" userId="42e04ae371b34804" providerId="LiveId" clId="{965E29E7-2667-46D4-8BBB-99BBBFD40595}" dt="2020-11-18T17:27:08.674" v="5557" actId="22"/>
          <ac:picMkLst>
            <pc:docMk/>
            <pc:sldMk cId="122015161" sldId="268"/>
            <ac:picMk id="19" creationId="{9F742698-FECC-48E6-9E79-3385C594ABF1}"/>
          </ac:picMkLst>
        </pc:picChg>
        <pc:picChg chg="add">
          <ac:chgData name="abraham castro juarez" userId="42e04ae371b34804" providerId="LiveId" clId="{965E29E7-2667-46D4-8BBB-99BBBFD40595}" dt="2020-11-18T17:40:18.754" v="5711" actId="22"/>
          <ac:picMkLst>
            <pc:docMk/>
            <pc:sldMk cId="122015161" sldId="268"/>
            <ac:picMk id="21" creationId="{3C9304A2-5ADD-4E08-96D8-931D921A0BD5}"/>
          </ac:picMkLst>
        </pc:picChg>
      </pc:sldChg>
      <pc:sldChg chg="addSp delSp modSp add mod modTransition">
        <pc:chgData name="abraham castro juarez" userId="42e04ae371b34804" providerId="LiveId" clId="{965E29E7-2667-46D4-8BBB-99BBBFD40595}" dt="2020-12-07T18:18:17.196" v="5854"/>
        <pc:sldMkLst>
          <pc:docMk/>
          <pc:sldMk cId="1464144270" sldId="269"/>
        </pc:sldMkLst>
        <pc:spChg chg="mod">
          <ac:chgData name="abraham castro juarez" userId="42e04ae371b34804" providerId="LiveId" clId="{965E29E7-2667-46D4-8BBB-99BBBFD40595}" dt="2020-11-18T17:10:45.618" v="5090" actId="14100"/>
          <ac:spMkLst>
            <pc:docMk/>
            <pc:sldMk cId="1464144270" sldId="269"/>
            <ac:spMk id="19" creationId="{796846AD-A31F-4BA9-B735-92A54C2DACB2}"/>
          </ac:spMkLst>
        </pc:spChg>
        <pc:spChg chg="mod">
          <ac:chgData name="abraham castro juarez" userId="42e04ae371b34804" providerId="LiveId" clId="{965E29E7-2667-46D4-8BBB-99BBBFD40595}" dt="2020-11-18T17:43:58.075" v="5841" actId="2711"/>
          <ac:spMkLst>
            <pc:docMk/>
            <pc:sldMk cId="1464144270" sldId="269"/>
            <ac:spMk id="20" creationId="{9F8497C6-7364-4B44-986F-45D5A971160D}"/>
          </ac:spMkLst>
        </pc:spChg>
        <pc:graphicFrameChg chg="del">
          <ac:chgData name="abraham castro juarez" userId="42e04ae371b34804" providerId="LiveId" clId="{965E29E7-2667-46D4-8BBB-99BBBFD40595}" dt="2020-11-18T16:59:34.696" v="4802" actId="478"/>
          <ac:graphicFrameMkLst>
            <pc:docMk/>
            <pc:sldMk cId="1464144270" sldId="269"/>
            <ac:graphicFrameMk id="34" creationId="{DC85BAFD-E374-4DC6-912D-9CBE36A59939}"/>
          </ac:graphicFrameMkLst>
        </pc:graphicFrameChg>
        <pc:picChg chg="add">
          <ac:chgData name="abraham castro juarez" userId="42e04ae371b34804" providerId="LiveId" clId="{965E29E7-2667-46D4-8BBB-99BBBFD40595}" dt="2020-11-18T17:10:36.146" v="5065" actId="22"/>
          <ac:picMkLst>
            <pc:docMk/>
            <pc:sldMk cId="1464144270" sldId="269"/>
            <ac:picMk id="2" creationId="{CE03B26F-BC13-48C4-8359-9FDAE6D8D728}"/>
          </ac:picMkLst>
        </pc:picChg>
        <pc:picChg chg="mod">
          <ac:chgData name="abraham castro juarez" userId="42e04ae371b34804" providerId="LiveId" clId="{965E29E7-2667-46D4-8BBB-99BBBFD40595}" dt="2020-11-18T17:10:47.922" v="5091" actId="1076"/>
          <ac:picMkLst>
            <pc:docMk/>
            <pc:sldMk cId="1464144270" sldId="269"/>
            <ac:picMk id="33" creationId="{CB6C66C5-4483-4B27-9F7A-A1587048FB60}"/>
          </ac:picMkLst>
        </pc:picChg>
      </pc:sldChg>
      <pc:sldChg chg="delSp modSp add mod delAnim modAnim">
        <pc:chgData name="abraham castro juarez" userId="42e04ae371b34804" providerId="LiveId" clId="{965E29E7-2667-46D4-8BBB-99BBBFD40595}" dt="2020-12-09T01:43:05.671" v="6038"/>
        <pc:sldMkLst>
          <pc:docMk/>
          <pc:sldMk cId="1795125078" sldId="270"/>
        </pc:sldMkLst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4" creationId="{E06DA3C1-AABB-45AC-B005-E20FA1471C3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" creationId="{55EC65A7-A2FE-4BB1-BEC3-BA82E0E2635C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8" creationId="{EE22AA3E-2066-4101-9158-1E5F20D93626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10" creationId="{A84CA69B-3D4A-49AE-94EC-60CF1F21DB4C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13" creationId="{2AADAB4B-E1FE-49A1-A44E-107CDE49BAA2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14" creationId="{F50037A9-622D-430D-8F51-5C8458169013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15" creationId="{4A0D2F2F-6CD6-4773-9747-D6361FDCA7D4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16" creationId="{43BDE396-6620-4B12-A7E5-BACD564B812A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17" creationId="{690B33BF-BF12-40CB-8135-192D1D3E1751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18" creationId="{8A5EAC22-5982-4524-8E72-F72915745B21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19" creationId="{DA122E75-DBF1-490F-A895-5D250AB72A55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0" creationId="{45DA7F86-98EE-4DD1-8E30-E435BC7832BC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1" creationId="{7E76E490-F3E5-4E99-9295-364D0FAD4FF6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2" creationId="{A904DB9B-D9E7-4966-9907-5487241BE935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3" creationId="{C74ACB11-9C90-40B8-8ABF-E325FCF6997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4" creationId="{6521D16D-6F75-45DF-8512-2C4AD1404E8E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5" creationId="{60C39B3B-2873-49E8-8B63-9D758CEE48BE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6" creationId="{1474ED8A-8C78-453A-9A18-3EDC74650040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7" creationId="{2FD620CD-4ADA-4ECA-9478-51A64DEC98C2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8" creationId="{7E6825EE-9853-4345-8218-DC30B5A8D2F6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29" creationId="{739BD5ED-A11D-456E-B95D-9FB27729916F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0" creationId="{7D477841-27E9-46AB-AA93-1D15D3855219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1" creationId="{EE7CFBF9-C5BD-45A9-B4EF-9D9F94A8CCBB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2" creationId="{8E0DC866-39D7-492C-9DB4-462B4B8CB00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3" creationId="{C672E7F6-2AED-4A55-A9BB-2E7B2A8CC4D0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4" creationId="{E3C77D71-3CCD-47DA-B7A4-4A41D16D857E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5" creationId="{6B832F52-2EDA-499B-8539-75D4F3D7D677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6" creationId="{AD60176A-C959-40EF-A5BC-B578E639FCBE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7" creationId="{B7265F3F-87B7-4140-B23F-4091082CDD5E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8" creationId="{826E30D7-C068-4224-9E94-BD32E0F8EA3D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39" creationId="{C61FFC7F-1AB9-4C17-97CB-108940A0C9A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0" creationId="{5FDAAD4C-5798-450A-B874-B9C2F1ECA49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1" creationId="{2580DD4B-8E92-4C2C-8B08-CF770F3460E9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2" creationId="{D0EA8DD8-2B71-44F5-9FB6-5F00ACD07A1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3" creationId="{03C648D3-BC66-4D12-B630-2767E6AC194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4" creationId="{EF1B5534-2E61-4478-B982-680977E766B0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5" creationId="{1E0C3ED9-6BE1-4B53-9636-2D0466311BEB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6" creationId="{D91D8B6A-FED0-44FC-AF01-F915D14A0939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7" creationId="{2D3D1869-66E3-41FB-9C96-D17053029FCA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8" creationId="{3FFF0899-D297-4366-AF64-1015C6C3D35A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49" creationId="{5EE4C072-D53D-4D0E-A503-C600C98E526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0" creationId="{029322AB-E329-4BD4-817E-CEEDE02A233E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1" creationId="{E40D9782-43B5-47D9-815D-8EF65ADA0CDB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2" creationId="{35C4EB2D-9D21-4354-9F1C-34B6EF53D805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3" creationId="{4F71F220-EA30-4923-A25C-2C2301F20F99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4" creationId="{B8CEECDB-BD2E-436A-8C14-7811581BA83B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5" creationId="{79D10596-93B2-4EA3-852B-0FEB8CB2C61E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6" creationId="{02720F84-6E7B-4731-A699-8B6DA96922D6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7" creationId="{CE4460CB-675C-46D9-8E11-6ACADAFADB77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8" creationId="{81FE6064-97EC-4CBE-96C6-B947668D0260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59" creationId="{83F1FEAF-5B45-4EF9-96C1-C69CDC796421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0" creationId="{D42AE219-B2F1-40D7-9AD0-DC7719E966B2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1" creationId="{E15649F9-7FA8-4B04-82FE-D7FD2F5CD5D5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2" creationId="{CD152693-1395-4617-95B6-0120B575C071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3" creationId="{60CE8689-9CB4-4830-8027-EC27542D892C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4" creationId="{F342E272-3E2E-4A35-B87C-04887517E983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5" creationId="{CDFCFB82-E53B-49D0-90D3-4135EC8ADA4D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6" creationId="{F8210C7B-5E7D-4197-B1C7-CCA554A9A04A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7" creationId="{62C619DA-7361-4C1A-8118-54D34AF93F22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8" creationId="{3D526069-8E0D-48D1-962D-81FBA4E04EB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69" creationId="{2876D73E-6C5F-40C2-99F3-29DFF62D3873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0" creationId="{5F8E62E2-0388-4B09-8B62-BB2790574C0A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1" creationId="{8AF72869-65AA-42FD-BB0F-EB1996136300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2" creationId="{94705F99-1CC6-43DA-9CA7-464D63AFDEA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3" creationId="{D65F6020-B3F2-4D23-BA39-07ACFE6E308F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4" creationId="{C8D64099-B3A0-44AD-A9BC-563CEB7C7589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5" creationId="{081D99A3-DDE0-414F-9672-EDC4FE9B208B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6" creationId="{11B8F1BB-676C-453B-9E31-D942D85E0D23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7" creationId="{46ADE0DC-2186-48D1-83B6-894CA788DB74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8" creationId="{99164712-8026-4AD1-BA9B-DBCC67B06E3B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79" creationId="{64FA50E6-3939-4F3D-BD92-D2B9DA1B03A1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1" creationId="{9624C94F-C601-4915-963E-59A16EF8F18C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2" creationId="{FC5BD5FB-7F42-4F54-A358-5E7A3CCD437F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3" creationId="{90F205D7-F965-48F3-B243-B7075C806356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4" creationId="{FC3AAD63-5857-42D1-BAE0-098253D19D33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6" creationId="{FE56BF3C-F3B8-4F20-9138-EE347995D2F1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7" creationId="{8BAADAE6-1220-48C9-BA1A-71744326B7D8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8" creationId="{3E3AE23C-F056-43AA-AA49-6E7C84FC0822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89" creationId="{1B00B0FF-AE17-4406-8E3C-5B293FA2CC94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90" creationId="{D6278DB8-60E2-4514-AE9A-1FA54F865239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91" creationId="{786D3C39-786D-46A8-A8BC-0EBAD8244522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92" creationId="{40B4A37A-DAFD-47EB-B94B-F32CACC487C5}"/>
          </ac:spMkLst>
        </pc:spChg>
        <pc:spChg chg="mod">
          <ac:chgData name="abraham castro juarez" userId="42e04ae371b34804" providerId="LiveId" clId="{965E29E7-2667-46D4-8BBB-99BBBFD40595}" dt="2020-12-07T18:30:59.845" v="5975" actId="338"/>
          <ac:spMkLst>
            <pc:docMk/>
            <pc:sldMk cId="1795125078" sldId="270"/>
            <ac:spMk id="93" creationId="{531BDE96-5E52-4A8E-BC62-A8B875B1DA54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94" creationId="{63D8C9C4-488C-4605-BE40-844093EC736F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95" creationId="{933064A6-DE62-49D4-9BAE-CF2A68C81522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48" creationId="{0970719D-22D8-4B51-B2D7-D06FC73C7867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49" creationId="{80928090-4E86-4DDC-AE28-E1AB91834D3C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50" creationId="{E7D7B21F-7115-4F92-8881-939A6EFC398F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51" creationId="{F7309750-2BE6-41C4-86B3-8EB851525A5B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52" creationId="{5A55A5FE-C56D-4FCF-8C9A-584C61DDF43F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53" creationId="{8333B836-2D2C-46DD-809D-28EB5841EDBF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55" creationId="{86BE2CE5-2316-4A1C-A111-C5B4508682BE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56" creationId="{4907E346-5B9B-40B3-94F3-190400DC031B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58" creationId="{1EB3358F-7179-462B-A695-44098422D304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59" creationId="{FE94853B-2674-4E0F-8AA5-B326B5539146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61" creationId="{112E780A-CE63-4BA4-9DF4-AECF095D30CF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62" creationId="{7A45A342-131E-4883-9D5F-290A30CA13F1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64" creationId="{4CAE7393-62E4-453C-9C36-730AA88D038C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65" creationId="{805F6DDF-007A-454B-B2AD-B2A32F23B711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67" creationId="{F112DC51-C236-4627-A52D-8187F1728C9E}"/>
          </ac:spMkLst>
        </pc:spChg>
        <pc:spChg chg="mod topLvl">
          <ac:chgData name="abraham castro juarez" userId="42e04ae371b34804" providerId="LiveId" clId="{965E29E7-2667-46D4-8BBB-99BBBFD40595}" dt="2020-12-07T18:31:39.312" v="5977" actId="207"/>
          <ac:spMkLst>
            <pc:docMk/>
            <pc:sldMk cId="1795125078" sldId="270"/>
            <ac:spMk id="2068" creationId="{56361D6B-83B7-4CD3-ACA5-759483E4B316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70" creationId="{3E144093-8846-44CA-90A8-23CA4A2D5C01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71" creationId="{AA93BE25-EE25-4BF7-B0FD-18EE571ED6A4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73" creationId="{10C2800C-07BA-4F2D-AA6C-5972C17AF560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74" creationId="{27E9AB94-6167-4EEC-B921-A54D099714A7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76" creationId="{71184470-91A8-43A8-959B-E1C714DB27DF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77" creationId="{1E837F4C-E4B7-489D-844D-953FDAB509F0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79" creationId="{07EF91BE-641F-4673-87C6-9E0F71F5D705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0" creationId="{CBB46ECA-FFA1-409F-AE39-A76FA8968EBA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1" creationId="{01BD3D0D-DE5A-40E9-9FE6-B86327D76EA4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2" creationId="{23C71BBA-5679-458E-B341-491AB2DAB733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3" creationId="{E5A29355-F2A3-4026-A617-36F1AF093F96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4" creationId="{345297BC-DF90-446A-9F49-882927949A08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5" creationId="{516FAB61-2BAE-4D25-8139-3444AACDAE56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6" creationId="{7BB77C4E-1C3B-4D48-9193-5F752D7A2958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7" creationId="{A952FEF5-AD15-4448-A87A-058680061FB5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8" creationId="{FA849280-2A15-4BE9-81D5-410CDF6E6E85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89" creationId="{4750DC46-06DA-4554-B7AA-AF58E0E265B8}"/>
          </ac:spMkLst>
        </pc:spChg>
        <pc:spChg chg="mod topLvl">
          <ac:chgData name="abraham castro juarez" userId="42e04ae371b34804" providerId="LiveId" clId="{965E29E7-2667-46D4-8BBB-99BBBFD40595}" dt="2020-12-09T01:43:04.711" v="6036" actId="20577"/>
          <ac:spMkLst>
            <pc:docMk/>
            <pc:sldMk cId="1795125078" sldId="270"/>
            <ac:spMk id="2090" creationId="{AF3A177B-BAD7-49A9-BE9A-63F4F93A4B83}"/>
          </ac:spMkLst>
        </pc:spChg>
        <pc:spChg chg="del mod topLvl">
          <ac:chgData name="abraham castro juarez" userId="42e04ae371b34804" providerId="LiveId" clId="{965E29E7-2667-46D4-8BBB-99BBBFD40595}" dt="2020-12-09T01:43:05.671" v="6038"/>
          <ac:spMkLst>
            <pc:docMk/>
            <pc:sldMk cId="1795125078" sldId="270"/>
            <ac:spMk id="2091" creationId="{10A65ECE-420D-4E29-8C3B-5FE94BD0DB0A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2" creationId="{C4BB7664-0FE2-49E0-A99A-C018002A0F69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3" creationId="{94D6758D-1E91-4CDE-B021-375221001ED5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4" creationId="{D8D29C7A-9490-4D05-AAC2-A96B848B4693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5" creationId="{883C0A24-20E4-4A65-B5AC-E547D01A1471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6" creationId="{82669691-9D14-41FC-9EFA-0D6A0AD67168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7" creationId="{A768165B-5A1E-4E40-A768-F00A2C62134B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8" creationId="{C3F4E4A4-ADA9-43E4-93E6-B9B19EACDAF5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099" creationId="{F45ABB3B-D2E2-496E-B683-661637E786BA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0" creationId="{9E3982A3-75F2-4AF1-BB1B-359C336B78F0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1" creationId="{7C2C262E-13D3-4086-9C89-908F355EA0EC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2" creationId="{7FA2FFE5-3E87-43B3-B2D2-72D7E415BFE1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3" creationId="{C490DDC8-41AD-45F8-963A-FA380D92ECB7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4" creationId="{460EA16E-03A6-4691-8C9A-659E323A03BE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5" creationId="{428ED507-54E0-47A7-9E6A-1D1C4C18461D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6" creationId="{69C08CF5-7D70-4019-A320-B805481E303A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7" creationId="{6BED066B-8632-481D-9A14-54F1E83FA155}"/>
          </ac:spMkLst>
        </pc:spChg>
        <pc:spChg chg="mod topLvl">
          <ac:chgData name="abraham castro juarez" userId="42e04ae371b34804" providerId="LiveId" clId="{965E29E7-2667-46D4-8BBB-99BBBFD40595}" dt="2020-12-07T18:31:09.389" v="5976" actId="165"/>
          <ac:spMkLst>
            <pc:docMk/>
            <pc:sldMk cId="1795125078" sldId="270"/>
            <ac:spMk id="2108" creationId="{2EEA0DFD-93BF-43E4-82FF-7434C82A8E04}"/>
          </ac:spMkLst>
        </pc:spChg>
        <pc:grpChg chg="mod">
          <ac:chgData name="abraham castro juarez" userId="42e04ae371b34804" providerId="LiveId" clId="{965E29E7-2667-46D4-8BBB-99BBBFD40595}" dt="2020-12-07T18:30:59.845" v="5975" actId="338"/>
          <ac:grpSpMkLst>
            <pc:docMk/>
            <pc:sldMk cId="1795125078" sldId="270"/>
            <ac:grpSpMk id="1" creationId="{00000000-0000-0000-0000-000000000000}"/>
          </ac:grpSpMkLst>
        </pc:grpChg>
        <pc:grpChg chg="del mod">
          <ac:chgData name="abraham castro juarez" userId="42e04ae371b34804" providerId="LiveId" clId="{965E29E7-2667-46D4-8BBB-99BBBFD40595}" dt="2020-12-07T18:31:09.389" v="5976" actId="165"/>
          <ac:grpSpMkLst>
            <pc:docMk/>
            <pc:sldMk cId="1795125078" sldId="270"/>
            <ac:grpSpMk id="3" creationId="{AD3896EC-1578-4893-85F7-0417D7B136BE}"/>
          </ac:grpSpMkLst>
        </pc:grpChg>
        <pc:grpChg chg="mod">
          <ac:chgData name="abraham castro juarez" userId="42e04ae371b34804" providerId="LiveId" clId="{965E29E7-2667-46D4-8BBB-99BBBFD40595}" dt="2020-12-07T18:30:59.845" v="5975" actId="338"/>
          <ac:grpSpMkLst>
            <pc:docMk/>
            <pc:sldMk cId="1795125078" sldId="270"/>
            <ac:grpSpMk id="12" creationId="{22AE3440-5E4A-431E-84C1-AD36C841D71C}"/>
          </ac:grpSpMkLst>
        </pc:grpChg>
        <pc:grpChg chg="mod">
          <ac:chgData name="abraham castro juarez" userId="42e04ae371b34804" providerId="LiveId" clId="{965E29E7-2667-46D4-8BBB-99BBBFD40595}" dt="2020-12-07T18:30:59.845" v="5975" actId="338"/>
          <ac:grpSpMkLst>
            <pc:docMk/>
            <pc:sldMk cId="1795125078" sldId="270"/>
            <ac:grpSpMk id="80" creationId="{85737F19-DF99-4167-B1E0-52010DEB3B65}"/>
          </ac:grpSpMkLst>
        </pc:grpChg>
        <pc:grpChg chg="mod">
          <ac:chgData name="abraham castro juarez" userId="42e04ae371b34804" providerId="LiveId" clId="{965E29E7-2667-46D4-8BBB-99BBBFD40595}" dt="2020-12-07T18:30:59.845" v="5975" actId="338"/>
          <ac:grpSpMkLst>
            <pc:docMk/>
            <pc:sldMk cId="1795125078" sldId="270"/>
            <ac:grpSpMk id="85" creationId="{1E9C7007-D476-406F-AAFC-16414D6310AA}"/>
          </ac:grpSpMkLst>
        </pc:grpChg>
        <pc:graphicFrameChg chg="del mod">
          <ac:chgData name="abraham castro juarez" userId="42e04ae371b34804" providerId="LiveId" clId="{965E29E7-2667-46D4-8BBB-99BBBFD40595}" dt="2020-12-07T18:31:42.929" v="5978" actId="478"/>
          <ac:graphicFrameMkLst>
            <pc:docMk/>
            <pc:sldMk cId="1795125078" sldId="270"/>
            <ac:graphicFrameMk id="7" creationId="{AD662879-5944-4F72-A744-B073298CF87E}"/>
          </ac:graphicFrameMkLst>
        </pc:graphicFrameChg>
        <pc:picChg chg="del mod">
          <ac:chgData name="abraham castro juarez" userId="42e04ae371b34804" providerId="LiveId" clId="{965E29E7-2667-46D4-8BBB-99BBBFD40595}" dt="2020-12-07T18:30:59.845" v="5975" actId="338"/>
          <ac:picMkLst>
            <pc:docMk/>
            <pc:sldMk cId="1795125078" sldId="270"/>
            <ac:picMk id="2" creationId="{33DC813B-B009-45A4-90DB-34ABB29F8426}"/>
          </ac:picMkLst>
        </pc:picChg>
        <pc:picChg chg="mod">
          <ac:chgData name="abraham castro juarez" userId="42e04ae371b34804" providerId="LiveId" clId="{965E29E7-2667-46D4-8BBB-99BBBFD40595}" dt="2020-12-07T18:30:59.845" v="5975" actId="338"/>
          <ac:picMkLst>
            <pc:docMk/>
            <pc:sldMk cId="1795125078" sldId="270"/>
            <ac:picMk id="6" creationId="{E52F1AEE-2854-40EE-98E8-561AA7673EB3}"/>
          </ac:picMkLst>
        </pc:picChg>
        <pc:picChg chg="mod">
          <ac:chgData name="abraham castro juarez" userId="42e04ae371b34804" providerId="LiveId" clId="{965E29E7-2667-46D4-8BBB-99BBBFD40595}" dt="2020-12-07T18:30:59.845" v="5975" actId="338"/>
          <ac:picMkLst>
            <pc:docMk/>
            <pc:sldMk cId="1795125078" sldId="270"/>
            <ac:picMk id="9" creationId="{1B072D19-0DA3-4512-92B1-CCF324572D90}"/>
          </ac:picMkLst>
        </pc:picChg>
        <pc:picChg chg="mod">
          <ac:chgData name="abraham castro juarez" userId="42e04ae371b34804" providerId="LiveId" clId="{965E29E7-2667-46D4-8BBB-99BBBFD40595}" dt="2020-12-07T18:30:59.845" v="5975" actId="338"/>
          <ac:picMkLst>
            <pc:docMk/>
            <pc:sldMk cId="1795125078" sldId="270"/>
            <ac:picMk id="11" creationId="{0B1E3EB1-E8DB-4B28-8FEF-00A9C49006AC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54" creationId="{83D78AAA-AF1D-4E5B-92F2-9FACE501E000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57" creationId="{E864D873-CA40-4446-9AB5-A025C348517F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60" creationId="{B8ACBB1A-A7F2-4916-BC72-ED2B26692F8C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63" creationId="{9B05F9DA-8E1B-4817-8F50-0D757166D2C4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66" creationId="{9DEB1F07-5034-413E-A60A-DEF4D5734F7A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69" creationId="{71E4C8BA-5F4F-430F-A8C3-DC383D16D1C9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72" creationId="{EEF8AEFC-7AFC-4DC7-A29E-D130143BDB2F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75" creationId="{A38F480F-7223-484A-AC66-51660813C240}"/>
          </ac:picMkLst>
        </pc:picChg>
        <pc:picChg chg="mod topLvl">
          <ac:chgData name="abraham castro juarez" userId="42e04ae371b34804" providerId="LiveId" clId="{965E29E7-2667-46D4-8BBB-99BBBFD40595}" dt="2020-12-07T18:31:09.389" v="5976" actId="165"/>
          <ac:picMkLst>
            <pc:docMk/>
            <pc:sldMk cId="1795125078" sldId="270"/>
            <ac:picMk id="2078" creationId="{29650544-796C-42EF-B593-0D245ABDD279}"/>
          </ac:picMkLst>
        </pc:picChg>
      </pc:sldChg>
      <pc:sldMasterChg chg="add del setBg addSldLayout delSldLayout modSldLayout">
        <pc:chgData name="abraham castro juarez" userId="42e04ae371b34804" providerId="LiveId" clId="{965E29E7-2667-46D4-8BBB-99BBBFD40595}" dt="2020-11-17T23:10:10.547" v="60"/>
        <pc:sldMasterMkLst>
          <pc:docMk/>
          <pc:sldMasterMk cId="3430331760" sldId="2147483648"/>
        </pc:sldMasterMkLst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683407385" sldId="2147483649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1942057328" sldId="2147483650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2240718890" sldId="2147483651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2789916968" sldId="2147483652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4206530185" sldId="2147483653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1015953595" sldId="2147483654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269441936" sldId="2147483655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3053305644" sldId="2147483656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2419763647" sldId="2147483657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2669091166" sldId="2147483658"/>
          </pc:sldLayoutMkLst>
        </pc:sldLayoutChg>
        <pc:sldLayoutChg chg="add del setBg">
          <pc:chgData name="abraham castro juarez" userId="42e04ae371b34804" providerId="LiveId" clId="{965E29E7-2667-46D4-8BBB-99BBBFD40595}" dt="2020-11-17T23:10:10.547" v="60"/>
          <pc:sldLayoutMkLst>
            <pc:docMk/>
            <pc:sldMasterMk cId="3430331760" sldId="2147483648"/>
            <pc:sldLayoutMk cId="1237882972" sldId="2147483659"/>
          </pc:sldLayoutMkLst>
        </pc:sldLayoutChg>
      </pc:sldMasterChg>
      <pc:sldMasterChg chg="del delSldLayout">
        <pc:chgData name="abraham castro juarez" userId="42e04ae371b34804" providerId="LiveId" clId="{965E29E7-2667-46D4-8BBB-99BBBFD40595}" dt="2020-11-13T00:39:22.903" v="32" actId="47"/>
        <pc:sldMasterMkLst>
          <pc:docMk/>
          <pc:sldMasterMk cId="2595641827" sldId="2147483660"/>
        </pc:sldMasterMkLst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723273819" sldId="2147483661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1563873207" sldId="2147483662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2331522874" sldId="2147483663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3238709298" sldId="2147483664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4047981823" sldId="2147483665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1502151505" sldId="2147483666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2656237291" sldId="2147483667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2988818239" sldId="2147483668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2939792218" sldId="2147483669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3763887304" sldId="2147483670"/>
          </pc:sldLayoutMkLst>
        </pc:sldLayoutChg>
        <pc:sldLayoutChg chg="del">
          <pc:chgData name="abraham castro juarez" userId="42e04ae371b34804" providerId="LiveId" clId="{965E29E7-2667-46D4-8BBB-99BBBFD40595}" dt="2020-11-13T00:39:22.903" v="32" actId="47"/>
          <pc:sldLayoutMkLst>
            <pc:docMk/>
            <pc:sldMasterMk cId="2595641827" sldId="2147483660"/>
            <pc:sldLayoutMk cId="1407606876" sldId="2147483671"/>
          </pc:sldLayoutMkLst>
        </pc:sldLayoutChg>
      </pc:sldMasterChg>
      <pc:sldMasterChg chg="add del addSldLayout delSldLayout">
        <pc:chgData name="abraham castro juarez" userId="42e04ae371b34804" providerId="LiveId" clId="{965E29E7-2667-46D4-8BBB-99BBBFD40595}" dt="2020-11-13T00:32:00.142" v="5" actId="26606"/>
        <pc:sldMasterMkLst>
          <pc:docMk/>
          <pc:sldMasterMk cId="1884472520" sldId="2147483712"/>
        </pc:sldMasterMkLst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2980800916" sldId="2147483701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2428233134" sldId="2147483702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138733863" sldId="2147483703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2486170955" sldId="2147483704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842576526" sldId="2147483705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2654522692" sldId="2147483706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4070247829" sldId="2147483707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1594284293" sldId="2147483708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238393780" sldId="2147483709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1504576550" sldId="2147483710"/>
          </pc:sldLayoutMkLst>
        </pc:sldLayoutChg>
        <pc:sldLayoutChg chg="add del">
          <pc:chgData name="abraham castro juarez" userId="42e04ae371b34804" providerId="LiveId" clId="{965E29E7-2667-46D4-8BBB-99BBBFD40595}" dt="2020-11-13T00:32:00.142" v="5" actId="26606"/>
          <pc:sldLayoutMkLst>
            <pc:docMk/>
            <pc:sldMasterMk cId="1884472520" sldId="2147483712"/>
            <pc:sldLayoutMk cId="1720047347" sldId="214748371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33420-E7D0-4A69-BC4E-AB7D4C54C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666AA3-65B5-410F-9023-5E124D018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593F68-8EF1-4550-A34E-AC493BBB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CB438E-8A63-4A54-A6B5-1581DF1C6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FCC42-197C-449F-81B4-71BFA0725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83407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2D7DB-B280-43B6-ABA9-2EE4320D9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3CE6AF-9699-41D3-B6A7-B3F926906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D25E08-F3A6-4FE1-8D9D-4598FF404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4C7FC0-8348-4941-8F5A-68118528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52DA25-407C-4BC2-9DDB-1A295A9A1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6909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0AC0D6E-4DDF-4204-8F1B-6FF37B5602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FFF4F9-3B50-4892-BCD0-97D6E979C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FBC8BF-5267-4DC0-9B30-714874EC6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9DD92-F733-46C2-BC70-5B2CE4CB4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E90939-EC06-4217-8830-763A325B2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3788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0866E2-4229-4BE8-AC88-87CC679E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13FE8D-4513-4A50-A8D7-9B2D14B8E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4BDC82-9503-4819-B60D-EA198433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3F19CA-BF76-4956-B2D8-3C631708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8ADAF-88E6-43B9-8E7E-D6810F9CB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4205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EA88CB-1090-4BCC-8F3E-6DFEB59F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C84EF0-1C2B-4CAE-BD36-70C251A2F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12BE67-912E-4C4D-8F34-9B8E39711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F601DC-5A84-4C1A-982D-3B4E95FC7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470A90-821F-4C65-BF1D-51C6BF87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40718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225BD-33A9-4235-8FAF-7FA6B7299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040E47-920F-4B0B-9094-0B74F1E54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A44D54-4615-4011-A5B3-3211661A6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D5F423-BF00-4D07-B1C4-DB315B4ED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2F2A0E-7BEB-4E1A-B862-6E5AC7973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770F807-34CA-462A-8032-BF029819A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89916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1FB60-00C4-4129-91F6-7755F35A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F6D0D4-74D8-4FC5-8F06-CD22AB0FB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941B83-228E-420A-99DB-11FBD1F8C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CA29D7D-DBEA-4CC1-8E99-003EED05D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33C14F7-D882-42D2-AA56-DCFA35E361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C70A14-5162-4AE1-B3C0-5CBAFBCA4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EC4A657-EEAF-4917-8CC2-E9CA4E48E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785A4D9-F97A-4942-98DF-57550FB5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0653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EEDD84-ECD0-4E8B-9C8D-DAF669E3C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CEA4BB-12DA-46B1-83C5-121B53881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A7F6EE-520A-4F14-9DC2-B81A1A1B2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46AA824-63F2-46C4-BA74-61932B798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1595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961AC63-A3C3-44C6-A4DD-5ECF1E8E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80FF5D7-AC29-4A2C-9E17-CA10C7A09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7203AE8-1265-4C8D-9A01-5AACC8EB1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94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55099F-5EF4-45E2-80DB-7C06B0A2F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AC8DCB-A1B8-408A-B53D-DAB895733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092D44-622F-4886-8A68-3A4F3DF8E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ED3A7B-64A9-410C-AF32-F5F24A07A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FBEEEA-53FB-4770-812B-537342097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138215-2F53-48F5-B484-75C87564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5330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DCB0FB-F148-448F-8BA8-B174E46F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38C4EA-2034-4853-ABD4-4ED16C6E3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889440-BF64-4BFF-AFC5-861A2EA73E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2E8A82-D80D-45A6-B9F2-1BE371748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4C8D60-5C42-44A3-909C-5B088D34D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DF8BC1-F2A7-4851-B74E-4052E612B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1976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E1F4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9C7EAB0-8E77-4463-A55B-BAAB3BAC6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275BD6-E25E-46D1-A064-D022B53C4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19279F-65EF-4B62-8AF2-D1C79D677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8F4F2-1097-41D6-AC88-9C4A5D23BEFA}" type="datetimeFigureOut">
              <a:rPr lang="es-MX" smtClean="0"/>
              <a:t>08/12/2020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1A1032-F447-4160-A176-FF3C04B1D5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3C70D2-9A24-4E9C-B970-86821AF6C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3BF58-E6CF-49B7-BBA9-87711555778F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303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image" Target="../media/image21.emf"/><Relationship Id="rId3" Type="http://schemas.openxmlformats.org/officeDocument/2006/relationships/image" Target="../media/image1.jpeg"/><Relationship Id="rId7" Type="http://schemas.openxmlformats.org/officeDocument/2006/relationships/image" Target="../media/image15.emf"/><Relationship Id="rId12" Type="http://schemas.openxmlformats.org/officeDocument/2006/relationships/image" Target="../media/image2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11" Type="http://schemas.openxmlformats.org/officeDocument/2006/relationships/image" Target="../media/image19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png"/><Relationship Id="rId9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E1F4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0;p2">
            <a:extLst>
              <a:ext uri="{FF2B5EF4-FFF2-40B4-BE49-F238E27FC236}">
                <a16:creationId xmlns:a16="http://schemas.microsoft.com/office/drawing/2014/main" id="{422CEBF4-E910-4EEC-A100-55B313A4A9C4}"/>
              </a:ext>
            </a:extLst>
          </p:cNvPr>
          <p:cNvSpPr/>
          <p:nvPr/>
        </p:nvSpPr>
        <p:spPr>
          <a:xfrm>
            <a:off x="2523575" y="1412613"/>
            <a:ext cx="7411110" cy="4032773"/>
          </a:xfrm>
          <a:prstGeom prst="plaque">
            <a:avLst>
              <a:gd name="adj" fmla="val 11691"/>
            </a:avLst>
          </a:pr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F1AC7022-E46B-4C8F-AEF3-8D807EB04127}"/>
              </a:ext>
            </a:extLst>
          </p:cNvPr>
          <p:cNvSpPr txBox="1">
            <a:spLocks/>
          </p:cNvSpPr>
          <p:nvPr/>
        </p:nvSpPr>
        <p:spPr>
          <a:xfrm>
            <a:off x="2681427" y="2593455"/>
            <a:ext cx="7913687" cy="758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  <a:t>Unidad: </a:t>
            </a:r>
            <a:r>
              <a:rPr lang="es-MX" sz="4900" b="1" dirty="0">
                <a:latin typeface="Century Gothic" pitchFamily="34" charset="0"/>
              </a:rPr>
              <a:t>3</a:t>
            </a:r>
            <a: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  <a:t> </a:t>
            </a:r>
            <a:endParaRPr lang="es-MX" sz="3100" dirty="0">
              <a:latin typeface="Century Gothic" pitchFamily="34" charset="0"/>
            </a:endParaRPr>
          </a:p>
        </p:txBody>
      </p:sp>
      <p:sp>
        <p:nvSpPr>
          <p:cNvPr id="5" name="CuadroTexto 7">
            <a:extLst>
              <a:ext uri="{FF2B5EF4-FFF2-40B4-BE49-F238E27FC236}">
                <a16:creationId xmlns:a16="http://schemas.microsoft.com/office/drawing/2014/main" id="{4AA12D17-485B-4A14-8B95-43112D5E2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068" y="1595682"/>
            <a:ext cx="48101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44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GRIEGO 1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CF6EA3-9621-4B2A-A1CB-EF66D1C3B9FB}"/>
              </a:ext>
            </a:extLst>
          </p:cNvPr>
          <p:cNvSpPr txBox="1"/>
          <p:nvPr/>
        </p:nvSpPr>
        <p:spPr>
          <a:xfrm>
            <a:off x="2681427" y="4025348"/>
            <a:ext cx="7701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400" b="1" dirty="0">
                <a:solidFill>
                  <a:srgbClr val="C00000"/>
                </a:solidFill>
                <a:latin typeface="Century Gothic" pitchFamily="34" charset="0"/>
              </a:rPr>
              <a:t>Tema:</a:t>
            </a:r>
            <a:endParaRPr lang="el-GR" sz="4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385AE8C-0726-42F6-B052-0A7CFC266EF2}"/>
              </a:ext>
            </a:extLst>
          </p:cNvPr>
          <p:cNvSpPr txBox="1"/>
          <p:nvPr/>
        </p:nvSpPr>
        <p:spPr>
          <a:xfrm>
            <a:off x="4396789" y="3861934"/>
            <a:ext cx="565521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400" b="1" dirty="0">
                <a:latin typeface="Segoe Print" panose="02000600000000000000" pitchFamily="2" charset="0"/>
              </a:rPr>
              <a:t>Verbos en presente activo indicativo</a:t>
            </a:r>
            <a:br>
              <a:rPr lang="es-MX" sz="44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br>
              <a:rPr lang="es-MX" sz="4400" b="1" dirty="0">
                <a:latin typeface="Segoe Print" panose="02000600000000000000" pitchFamily="2" charset="0"/>
              </a:rPr>
            </a:br>
            <a:endParaRPr lang="el-GR" sz="4400" dirty="0">
              <a:latin typeface="Segoe Print" panose="02000600000000000000" pitchFamily="2" charset="0"/>
            </a:endParaRPr>
          </a:p>
        </p:txBody>
      </p:sp>
      <p:pic>
        <p:nvPicPr>
          <p:cNvPr id="15" name="Picture 2" descr="Instituto de Lideres Cristianos - Inicio | Facebook">
            <a:extLst>
              <a:ext uri="{FF2B5EF4-FFF2-40B4-BE49-F238E27FC236}">
                <a16:creationId xmlns:a16="http://schemas.microsoft.com/office/drawing/2014/main" id="{CF91F94A-F071-4FAD-8450-D9B38BC472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9" name="Google Shape;917;p32">
            <a:extLst>
              <a:ext uri="{FF2B5EF4-FFF2-40B4-BE49-F238E27FC236}">
                <a16:creationId xmlns:a16="http://schemas.microsoft.com/office/drawing/2014/main" id="{DCBCA162-B58E-4CC0-B441-A18332E21A3E}"/>
              </a:ext>
            </a:extLst>
          </p:cNvPr>
          <p:cNvGrpSpPr/>
          <p:nvPr/>
        </p:nvGrpSpPr>
        <p:grpSpPr>
          <a:xfrm rot="8152494">
            <a:off x="8857957" y="5362862"/>
            <a:ext cx="3474315" cy="888859"/>
            <a:chOff x="3809875" y="1963175"/>
            <a:chExt cx="1923600" cy="492150"/>
          </a:xfrm>
        </p:grpSpPr>
        <p:sp>
          <p:nvSpPr>
            <p:cNvPr id="60" name="Google Shape;918;p32">
              <a:extLst>
                <a:ext uri="{FF2B5EF4-FFF2-40B4-BE49-F238E27FC236}">
                  <a16:creationId xmlns:a16="http://schemas.microsoft.com/office/drawing/2014/main" id="{59C44ED8-21C4-4C28-B5DC-41CD9349C491}"/>
                </a:ext>
              </a:extLst>
            </p:cNvPr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rgbClr val="489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919;p32">
              <a:extLst>
                <a:ext uri="{FF2B5EF4-FFF2-40B4-BE49-F238E27FC236}">
                  <a16:creationId xmlns:a16="http://schemas.microsoft.com/office/drawing/2014/main" id="{683605AF-94A8-4198-80B3-022E25904991}"/>
                </a:ext>
              </a:extLst>
            </p:cNvPr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rgbClr val="286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920;p32">
              <a:extLst>
                <a:ext uri="{FF2B5EF4-FFF2-40B4-BE49-F238E27FC236}">
                  <a16:creationId xmlns:a16="http://schemas.microsoft.com/office/drawing/2014/main" id="{64264617-433C-4176-B9D9-14E544B7345A}"/>
                </a:ext>
              </a:extLst>
            </p:cNvPr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921;p32">
              <a:extLst>
                <a:ext uri="{FF2B5EF4-FFF2-40B4-BE49-F238E27FC236}">
                  <a16:creationId xmlns:a16="http://schemas.microsoft.com/office/drawing/2014/main" id="{BA1DD1FE-64E8-4CCD-B617-3592085E1971}"/>
                </a:ext>
              </a:extLst>
            </p:cNvPr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" name="Google Shape;922;p32">
              <a:extLst>
                <a:ext uri="{FF2B5EF4-FFF2-40B4-BE49-F238E27FC236}">
                  <a16:creationId xmlns:a16="http://schemas.microsoft.com/office/drawing/2014/main" id="{6357A11D-6383-46C1-BF8A-2AD601D035DA}"/>
                </a:ext>
              </a:extLst>
            </p:cNvPr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" name="Google Shape;923;p32">
              <a:extLst>
                <a:ext uri="{FF2B5EF4-FFF2-40B4-BE49-F238E27FC236}">
                  <a16:creationId xmlns:a16="http://schemas.microsoft.com/office/drawing/2014/main" id="{1185BC55-25E3-4392-B8E1-377EEBABC556}"/>
                </a:ext>
              </a:extLst>
            </p:cNvPr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" name="Google Shape;924;p32">
              <a:extLst>
                <a:ext uri="{FF2B5EF4-FFF2-40B4-BE49-F238E27FC236}">
                  <a16:creationId xmlns:a16="http://schemas.microsoft.com/office/drawing/2014/main" id="{8004CF53-0DA9-4198-95BF-5B1181D86600}"/>
                </a:ext>
              </a:extLst>
            </p:cNvPr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1D5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" name="Google Shape;925;p32">
              <a:extLst>
                <a:ext uri="{FF2B5EF4-FFF2-40B4-BE49-F238E27FC236}">
                  <a16:creationId xmlns:a16="http://schemas.microsoft.com/office/drawing/2014/main" id="{D69F3D47-67B6-41D2-B13D-53A3B16664AE}"/>
                </a:ext>
              </a:extLst>
            </p:cNvPr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" name="Google Shape;926;p32">
              <a:extLst>
                <a:ext uri="{FF2B5EF4-FFF2-40B4-BE49-F238E27FC236}">
                  <a16:creationId xmlns:a16="http://schemas.microsoft.com/office/drawing/2014/main" id="{C075C3ED-892C-48CC-81EF-ADED823BE8CE}"/>
                </a:ext>
              </a:extLst>
            </p:cNvPr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" name="Google Shape;927;p32">
              <a:extLst>
                <a:ext uri="{FF2B5EF4-FFF2-40B4-BE49-F238E27FC236}">
                  <a16:creationId xmlns:a16="http://schemas.microsoft.com/office/drawing/2014/main" id="{20CE142E-C6C9-439D-86E7-B4B76B8123B6}"/>
                </a:ext>
              </a:extLst>
            </p:cNvPr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" name="Google Shape;928;p32">
              <a:extLst>
                <a:ext uri="{FF2B5EF4-FFF2-40B4-BE49-F238E27FC236}">
                  <a16:creationId xmlns:a16="http://schemas.microsoft.com/office/drawing/2014/main" id="{F1F575D9-9204-4A9A-BC18-4FCEDCB3356C}"/>
                </a:ext>
              </a:extLst>
            </p:cNvPr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18" name="Google Shape;1237;p68">
            <a:extLst>
              <a:ext uri="{FF2B5EF4-FFF2-40B4-BE49-F238E27FC236}">
                <a16:creationId xmlns:a16="http://schemas.microsoft.com/office/drawing/2014/main" id="{8B4478CD-9752-4F70-A224-3CF9DE11CA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7765" y="1207296"/>
            <a:ext cx="652114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237;p68">
            <a:extLst>
              <a:ext uri="{FF2B5EF4-FFF2-40B4-BE49-F238E27FC236}">
                <a16:creationId xmlns:a16="http://schemas.microsoft.com/office/drawing/2014/main" id="{A6DD7C45-FE8F-4A43-92FE-BACE81623E4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5502" y="1291752"/>
            <a:ext cx="652114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37;p68">
            <a:extLst>
              <a:ext uri="{FF2B5EF4-FFF2-40B4-BE49-F238E27FC236}">
                <a16:creationId xmlns:a16="http://schemas.microsoft.com/office/drawing/2014/main" id="{DC78EB55-5D73-4E5D-A227-B503BF40D5A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1437" y="5018534"/>
            <a:ext cx="652114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37;p68">
            <a:extLst>
              <a:ext uri="{FF2B5EF4-FFF2-40B4-BE49-F238E27FC236}">
                <a16:creationId xmlns:a16="http://schemas.microsoft.com/office/drawing/2014/main" id="{78E37311-F43D-409E-B614-465B307C8CC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5323" y="4984599"/>
            <a:ext cx="652114" cy="6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2520;p66">
            <a:extLst>
              <a:ext uri="{FF2B5EF4-FFF2-40B4-BE49-F238E27FC236}">
                <a16:creationId xmlns:a16="http://schemas.microsoft.com/office/drawing/2014/main" id="{CA292C89-5435-40A2-94E7-D214290DE15C}"/>
              </a:ext>
            </a:extLst>
          </p:cNvPr>
          <p:cNvSpPr/>
          <p:nvPr/>
        </p:nvSpPr>
        <p:spPr>
          <a:xfrm>
            <a:off x="248868" y="6009268"/>
            <a:ext cx="864149" cy="848607"/>
          </a:xfrm>
          <a:custGeom>
            <a:avLst/>
            <a:gdLst/>
            <a:ahLst/>
            <a:cxnLst/>
            <a:rect l="l" t="t" r="r" b="b"/>
            <a:pathLst>
              <a:path w="25631" h="25170" extrusionOk="0">
                <a:moveTo>
                  <a:pt x="11795" y="829"/>
                </a:moveTo>
                <a:lnTo>
                  <a:pt x="11836" y="849"/>
                </a:lnTo>
                <a:lnTo>
                  <a:pt x="11764" y="880"/>
                </a:lnTo>
                <a:cubicBezTo>
                  <a:pt x="11753" y="880"/>
                  <a:pt x="11743" y="870"/>
                  <a:pt x="11733" y="870"/>
                </a:cubicBezTo>
                <a:lnTo>
                  <a:pt x="11795" y="829"/>
                </a:lnTo>
                <a:close/>
                <a:moveTo>
                  <a:pt x="11898" y="891"/>
                </a:moveTo>
                <a:lnTo>
                  <a:pt x="11992" y="963"/>
                </a:lnTo>
                <a:lnTo>
                  <a:pt x="11909" y="963"/>
                </a:lnTo>
                <a:lnTo>
                  <a:pt x="11847" y="922"/>
                </a:lnTo>
                <a:lnTo>
                  <a:pt x="11898" y="891"/>
                </a:lnTo>
                <a:close/>
                <a:moveTo>
                  <a:pt x="11349" y="1046"/>
                </a:moveTo>
                <a:lnTo>
                  <a:pt x="11318" y="1088"/>
                </a:lnTo>
                <a:lnTo>
                  <a:pt x="11121" y="1057"/>
                </a:lnTo>
                <a:lnTo>
                  <a:pt x="11349" y="1046"/>
                </a:lnTo>
                <a:close/>
                <a:moveTo>
                  <a:pt x="9795" y="604"/>
                </a:moveTo>
                <a:cubicBezTo>
                  <a:pt x="10052" y="604"/>
                  <a:pt x="10315" y="639"/>
                  <a:pt x="10582" y="715"/>
                </a:cubicBezTo>
                <a:cubicBezTo>
                  <a:pt x="10800" y="777"/>
                  <a:pt x="11018" y="860"/>
                  <a:pt x="11225" y="974"/>
                </a:cubicBezTo>
                <a:cubicBezTo>
                  <a:pt x="11049" y="974"/>
                  <a:pt x="10872" y="994"/>
                  <a:pt x="10696" y="1005"/>
                </a:cubicBezTo>
                <a:lnTo>
                  <a:pt x="10707" y="1015"/>
                </a:lnTo>
                <a:cubicBezTo>
                  <a:pt x="10454" y="985"/>
                  <a:pt x="10201" y="970"/>
                  <a:pt x="9949" y="970"/>
                </a:cubicBezTo>
                <a:cubicBezTo>
                  <a:pt x="9427" y="970"/>
                  <a:pt x="8909" y="1034"/>
                  <a:pt x="8406" y="1160"/>
                </a:cubicBezTo>
                <a:cubicBezTo>
                  <a:pt x="8323" y="1160"/>
                  <a:pt x="8245" y="1156"/>
                  <a:pt x="8168" y="1156"/>
                </a:cubicBezTo>
                <a:cubicBezTo>
                  <a:pt x="8129" y="1156"/>
                  <a:pt x="8091" y="1157"/>
                  <a:pt x="8053" y="1160"/>
                </a:cubicBezTo>
                <a:cubicBezTo>
                  <a:pt x="8576" y="814"/>
                  <a:pt x="9166" y="604"/>
                  <a:pt x="9795" y="604"/>
                </a:cubicBezTo>
                <a:close/>
                <a:moveTo>
                  <a:pt x="11898" y="1046"/>
                </a:moveTo>
                <a:cubicBezTo>
                  <a:pt x="11981" y="1108"/>
                  <a:pt x="12064" y="1160"/>
                  <a:pt x="12158" y="1222"/>
                </a:cubicBezTo>
                <a:lnTo>
                  <a:pt x="11681" y="1140"/>
                </a:lnTo>
                <a:cubicBezTo>
                  <a:pt x="11639" y="1108"/>
                  <a:pt x="11598" y="1088"/>
                  <a:pt x="11567" y="1067"/>
                </a:cubicBezTo>
                <a:lnTo>
                  <a:pt x="11598" y="1046"/>
                </a:lnTo>
                <a:close/>
                <a:moveTo>
                  <a:pt x="12116" y="1057"/>
                </a:moveTo>
                <a:cubicBezTo>
                  <a:pt x="12178" y="1119"/>
                  <a:pt x="12251" y="1171"/>
                  <a:pt x="12313" y="1233"/>
                </a:cubicBezTo>
                <a:cubicBezTo>
                  <a:pt x="12230" y="1171"/>
                  <a:pt x="12147" y="1119"/>
                  <a:pt x="12064" y="1057"/>
                </a:cubicBezTo>
                <a:close/>
                <a:moveTo>
                  <a:pt x="9622" y="380"/>
                </a:moveTo>
                <a:cubicBezTo>
                  <a:pt x="9727" y="380"/>
                  <a:pt x="9834" y="384"/>
                  <a:pt x="9940" y="393"/>
                </a:cubicBezTo>
                <a:cubicBezTo>
                  <a:pt x="10510" y="445"/>
                  <a:pt x="11069" y="601"/>
                  <a:pt x="11577" y="870"/>
                </a:cubicBezTo>
                <a:lnTo>
                  <a:pt x="11453" y="963"/>
                </a:lnTo>
                <a:lnTo>
                  <a:pt x="11370" y="963"/>
                </a:lnTo>
                <a:cubicBezTo>
                  <a:pt x="10893" y="694"/>
                  <a:pt x="10365" y="538"/>
                  <a:pt x="9826" y="528"/>
                </a:cubicBezTo>
                <a:cubicBezTo>
                  <a:pt x="9131" y="538"/>
                  <a:pt x="8458" y="756"/>
                  <a:pt x="7898" y="1160"/>
                </a:cubicBezTo>
                <a:cubicBezTo>
                  <a:pt x="7680" y="1171"/>
                  <a:pt x="7463" y="1202"/>
                  <a:pt x="7245" y="1243"/>
                </a:cubicBezTo>
                <a:cubicBezTo>
                  <a:pt x="7910" y="680"/>
                  <a:pt x="8756" y="380"/>
                  <a:pt x="9622" y="380"/>
                </a:cubicBezTo>
                <a:close/>
                <a:moveTo>
                  <a:pt x="9712" y="1046"/>
                </a:moveTo>
                <a:cubicBezTo>
                  <a:pt x="9919" y="1046"/>
                  <a:pt x="10116" y="1046"/>
                  <a:pt x="10323" y="1057"/>
                </a:cubicBezTo>
                <a:cubicBezTo>
                  <a:pt x="10178" y="1077"/>
                  <a:pt x="10023" y="1098"/>
                  <a:pt x="9878" y="1129"/>
                </a:cubicBezTo>
                <a:cubicBezTo>
                  <a:pt x="9660" y="1171"/>
                  <a:pt x="9432" y="1222"/>
                  <a:pt x="9214" y="1295"/>
                </a:cubicBezTo>
                <a:cubicBezTo>
                  <a:pt x="9038" y="1243"/>
                  <a:pt x="8851" y="1212"/>
                  <a:pt x="8655" y="1191"/>
                </a:cubicBezTo>
                <a:cubicBezTo>
                  <a:pt x="9007" y="1108"/>
                  <a:pt x="9359" y="1057"/>
                  <a:pt x="9712" y="1046"/>
                </a:cubicBezTo>
                <a:close/>
                <a:moveTo>
                  <a:pt x="8178" y="1233"/>
                </a:moveTo>
                <a:lnTo>
                  <a:pt x="8074" y="1274"/>
                </a:lnTo>
                <a:cubicBezTo>
                  <a:pt x="7939" y="1316"/>
                  <a:pt x="7815" y="1368"/>
                  <a:pt x="7680" y="1430"/>
                </a:cubicBezTo>
                <a:cubicBezTo>
                  <a:pt x="7763" y="1357"/>
                  <a:pt x="7846" y="1295"/>
                  <a:pt x="7929" y="1233"/>
                </a:cubicBezTo>
                <a:close/>
                <a:moveTo>
                  <a:pt x="10707" y="1088"/>
                </a:moveTo>
                <a:cubicBezTo>
                  <a:pt x="10883" y="1108"/>
                  <a:pt x="11059" y="1129"/>
                  <a:pt x="11235" y="1150"/>
                </a:cubicBezTo>
                <a:cubicBezTo>
                  <a:pt x="11163" y="1222"/>
                  <a:pt x="11080" y="1295"/>
                  <a:pt x="11007" y="1378"/>
                </a:cubicBezTo>
                <a:cubicBezTo>
                  <a:pt x="10986" y="1399"/>
                  <a:pt x="10955" y="1419"/>
                  <a:pt x="10935" y="1440"/>
                </a:cubicBezTo>
                <a:cubicBezTo>
                  <a:pt x="10562" y="1440"/>
                  <a:pt x="10199" y="1461"/>
                  <a:pt x="9826" y="1502"/>
                </a:cubicBezTo>
                <a:lnTo>
                  <a:pt x="9629" y="1430"/>
                </a:lnTo>
                <a:cubicBezTo>
                  <a:pt x="9536" y="1388"/>
                  <a:pt x="9432" y="1357"/>
                  <a:pt x="9339" y="1326"/>
                </a:cubicBezTo>
                <a:cubicBezTo>
                  <a:pt x="9784" y="1202"/>
                  <a:pt x="10240" y="1119"/>
                  <a:pt x="10707" y="1088"/>
                </a:cubicBezTo>
                <a:close/>
                <a:moveTo>
                  <a:pt x="11391" y="1171"/>
                </a:moveTo>
                <a:lnTo>
                  <a:pt x="11670" y="1222"/>
                </a:lnTo>
                <a:cubicBezTo>
                  <a:pt x="11816" y="1305"/>
                  <a:pt x="11961" y="1409"/>
                  <a:pt x="12095" y="1513"/>
                </a:cubicBezTo>
                <a:lnTo>
                  <a:pt x="12023" y="1502"/>
                </a:lnTo>
                <a:cubicBezTo>
                  <a:pt x="11702" y="1471"/>
                  <a:pt x="11380" y="1450"/>
                  <a:pt x="11069" y="1440"/>
                </a:cubicBezTo>
                <a:cubicBezTo>
                  <a:pt x="11100" y="1409"/>
                  <a:pt x="11132" y="1378"/>
                  <a:pt x="11163" y="1347"/>
                </a:cubicBezTo>
                <a:cubicBezTo>
                  <a:pt x="11235" y="1285"/>
                  <a:pt x="11318" y="1222"/>
                  <a:pt x="11391" y="1171"/>
                </a:cubicBezTo>
                <a:close/>
                <a:moveTo>
                  <a:pt x="11826" y="1243"/>
                </a:moveTo>
                <a:lnTo>
                  <a:pt x="11826" y="1243"/>
                </a:lnTo>
                <a:cubicBezTo>
                  <a:pt x="11992" y="1274"/>
                  <a:pt x="12147" y="1305"/>
                  <a:pt x="12303" y="1336"/>
                </a:cubicBezTo>
                <a:cubicBezTo>
                  <a:pt x="12406" y="1409"/>
                  <a:pt x="12510" y="1502"/>
                  <a:pt x="12603" y="1585"/>
                </a:cubicBezTo>
                <a:cubicBezTo>
                  <a:pt x="12479" y="1564"/>
                  <a:pt x="12344" y="1544"/>
                  <a:pt x="12220" y="1523"/>
                </a:cubicBezTo>
                <a:cubicBezTo>
                  <a:pt x="12085" y="1430"/>
                  <a:pt x="11961" y="1336"/>
                  <a:pt x="11826" y="1243"/>
                </a:cubicBezTo>
                <a:close/>
                <a:moveTo>
                  <a:pt x="9374" y="58"/>
                </a:moveTo>
                <a:cubicBezTo>
                  <a:pt x="10200" y="58"/>
                  <a:pt x="11016" y="303"/>
                  <a:pt x="11712" y="766"/>
                </a:cubicBezTo>
                <a:lnTo>
                  <a:pt x="11650" y="818"/>
                </a:lnTo>
                <a:cubicBezTo>
                  <a:pt x="11360" y="663"/>
                  <a:pt x="11059" y="549"/>
                  <a:pt x="10748" y="456"/>
                </a:cubicBezTo>
                <a:cubicBezTo>
                  <a:pt x="10392" y="355"/>
                  <a:pt x="10015" y="305"/>
                  <a:pt x="9636" y="305"/>
                </a:cubicBezTo>
                <a:cubicBezTo>
                  <a:pt x="8681" y="305"/>
                  <a:pt x="7716" y="627"/>
                  <a:pt x="7048" y="1295"/>
                </a:cubicBezTo>
                <a:cubicBezTo>
                  <a:pt x="6716" y="1378"/>
                  <a:pt x="6406" y="1502"/>
                  <a:pt x="6105" y="1658"/>
                </a:cubicBezTo>
                <a:cubicBezTo>
                  <a:pt x="6716" y="891"/>
                  <a:pt x="7577" y="362"/>
                  <a:pt x="8530" y="145"/>
                </a:cubicBezTo>
                <a:cubicBezTo>
                  <a:pt x="8810" y="87"/>
                  <a:pt x="9093" y="58"/>
                  <a:pt x="9374" y="58"/>
                </a:cubicBezTo>
                <a:close/>
                <a:moveTo>
                  <a:pt x="10997" y="1523"/>
                </a:moveTo>
                <a:cubicBezTo>
                  <a:pt x="11183" y="1523"/>
                  <a:pt x="11380" y="1533"/>
                  <a:pt x="11577" y="1554"/>
                </a:cubicBezTo>
                <a:cubicBezTo>
                  <a:pt x="11339" y="1575"/>
                  <a:pt x="11111" y="1616"/>
                  <a:pt x="10893" y="1699"/>
                </a:cubicBezTo>
                <a:lnTo>
                  <a:pt x="10893" y="1710"/>
                </a:lnTo>
                <a:lnTo>
                  <a:pt x="10810" y="1751"/>
                </a:lnTo>
                <a:cubicBezTo>
                  <a:pt x="10872" y="1678"/>
                  <a:pt x="10935" y="1596"/>
                  <a:pt x="10997" y="1523"/>
                </a:cubicBezTo>
                <a:close/>
                <a:moveTo>
                  <a:pt x="12230" y="1067"/>
                </a:moveTo>
                <a:lnTo>
                  <a:pt x="12230" y="1067"/>
                </a:lnTo>
                <a:cubicBezTo>
                  <a:pt x="13007" y="1129"/>
                  <a:pt x="13774" y="1326"/>
                  <a:pt x="14417" y="1772"/>
                </a:cubicBezTo>
                <a:cubicBezTo>
                  <a:pt x="13764" y="1575"/>
                  <a:pt x="13111" y="1409"/>
                  <a:pt x="12448" y="1274"/>
                </a:cubicBezTo>
                <a:lnTo>
                  <a:pt x="12448" y="1285"/>
                </a:lnTo>
                <a:cubicBezTo>
                  <a:pt x="12375" y="1212"/>
                  <a:pt x="12313" y="1140"/>
                  <a:pt x="12230" y="1067"/>
                </a:cubicBezTo>
                <a:close/>
                <a:moveTo>
                  <a:pt x="13910" y="155"/>
                </a:moveTo>
                <a:cubicBezTo>
                  <a:pt x="14498" y="155"/>
                  <a:pt x="15088" y="305"/>
                  <a:pt x="15630" y="632"/>
                </a:cubicBezTo>
                <a:cubicBezTo>
                  <a:pt x="16075" y="901"/>
                  <a:pt x="16469" y="1254"/>
                  <a:pt x="16780" y="1668"/>
                </a:cubicBezTo>
                <a:cubicBezTo>
                  <a:pt x="16666" y="1699"/>
                  <a:pt x="16542" y="1730"/>
                  <a:pt x="16417" y="1772"/>
                </a:cubicBezTo>
                <a:cubicBezTo>
                  <a:pt x="15561" y="1025"/>
                  <a:pt x="14457" y="546"/>
                  <a:pt x="13315" y="546"/>
                </a:cubicBezTo>
                <a:cubicBezTo>
                  <a:pt x="13268" y="546"/>
                  <a:pt x="13220" y="547"/>
                  <a:pt x="13173" y="549"/>
                </a:cubicBezTo>
                <a:cubicBezTo>
                  <a:pt x="12738" y="570"/>
                  <a:pt x="12313" y="652"/>
                  <a:pt x="11909" y="808"/>
                </a:cubicBezTo>
                <a:cubicBezTo>
                  <a:pt x="11898" y="798"/>
                  <a:pt x="11878" y="787"/>
                  <a:pt x="11857" y="777"/>
                </a:cubicBezTo>
                <a:cubicBezTo>
                  <a:pt x="12478" y="378"/>
                  <a:pt x="13192" y="155"/>
                  <a:pt x="13910" y="155"/>
                </a:cubicBezTo>
                <a:close/>
                <a:moveTo>
                  <a:pt x="9193" y="1378"/>
                </a:moveTo>
                <a:cubicBezTo>
                  <a:pt x="9359" y="1419"/>
                  <a:pt x="9515" y="1461"/>
                  <a:pt x="9670" y="1523"/>
                </a:cubicBezTo>
                <a:cubicBezTo>
                  <a:pt x="9225" y="1585"/>
                  <a:pt x="8779" y="1678"/>
                  <a:pt x="8344" y="1792"/>
                </a:cubicBezTo>
                <a:lnTo>
                  <a:pt x="8302" y="1792"/>
                </a:lnTo>
                <a:cubicBezTo>
                  <a:pt x="8333" y="1772"/>
                  <a:pt x="8364" y="1751"/>
                  <a:pt x="8395" y="1730"/>
                </a:cubicBezTo>
                <a:cubicBezTo>
                  <a:pt x="8644" y="1585"/>
                  <a:pt x="8914" y="1471"/>
                  <a:pt x="9193" y="1378"/>
                </a:cubicBezTo>
                <a:close/>
                <a:moveTo>
                  <a:pt x="8445" y="1244"/>
                </a:moveTo>
                <a:cubicBezTo>
                  <a:pt x="8660" y="1265"/>
                  <a:pt x="8864" y="1296"/>
                  <a:pt x="9079" y="1347"/>
                </a:cubicBezTo>
                <a:cubicBezTo>
                  <a:pt x="8758" y="1450"/>
                  <a:pt x="8458" y="1606"/>
                  <a:pt x="8188" y="1792"/>
                </a:cubicBezTo>
                <a:lnTo>
                  <a:pt x="7939" y="1792"/>
                </a:lnTo>
                <a:cubicBezTo>
                  <a:pt x="7711" y="1792"/>
                  <a:pt x="7494" y="1803"/>
                  <a:pt x="7266" y="1834"/>
                </a:cubicBezTo>
                <a:cubicBezTo>
                  <a:pt x="7318" y="1772"/>
                  <a:pt x="7380" y="1710"/>
                  <a:pt x="7442" y="1658"/>
                </a:cubicBezTo>
                <a:cubicBezTo>
                  <a:pt x="7762" y="1482"/>
                  <a:pt x="8093" y="1347"/>
                  <a:pt x="8445" y="1244"/>
                </a:cubicBezTo>
                <a:close/>
                <a:moveTo>
                  <a:pt x="12437" y="1637"/>
                </a:moveTo>
                <a:cubicBezTo>
                  <a:pt x="12531" y="1647"/>
                  <a:pt x="12624" y="1668"/>
                  <a:pt x="12707" y="1678"/>
                </a:cubicBezTo>
                <a:lnTo>
                  <a:pt x="12769" y="1741"/>
                </a:lnTo>
                <a:cubicBezTo>
                  <a:pt x="12800" y="1782"/>
                  <a:pt x="12842" y="1834"/>
                  <a:pt x="12873" y="1875"/>
                </a:cubicBezTo>
                <a:cubicBezTo>
                  <a:pt x="12738" y="1772"/>
                  <a:pt x="12593" y="1689"/>
                  <a:pt x="12437" y="1637"/>
                </a:cubicBezTo>
                <a:close/>
                <a:moveTo>
                  <a:pt x="10852" y="1523"/>
                </a:moveTo>
                <a:lnTo>
                  <a:pt x="10841" y="1544"/>
                </a:lnTo>
                <a:cubicBezTo>
                  <a:pt x="10748" y="1647"/>
                  <a:pt x="10665" y="1751"/>
                  <a:pt x="10582" y="1855"/>
                </a:cubicBezTo>
                <a:lnTo>
                  <a:pt x="10520" y="1886"/>
                </a:lnTo>
                <a:cubicBezTo>
                  <a:pt x="10344" y="1772"/>
                  <a:pt x="10157" y="1668"/>
                  <a:pt x="9960" y="1575"/>
                </a:cubicBezTo>
                <a:cubicBezTo>
                  <a:pt x="10261" y="1544"/>
                  <a:pt x="10562" y="1533"/>
                  <a:pt x="10852" y="1523"/>
                </a:cubicBezTo>
                <a:close/>
                <a:moveTo>
                  <a:pt x="7826" y="1824"/>
                </a:moveTo>
                <a:cubicBezTo>
                  <a:pt x="7926" y="1824"/>
                  <a:pt x="8026" y="1827"/>
                  <a:pt x="8126" y="1834"/>
                </a:cubicBezTo>
                <a:lnTo>
                  <a:pt x="8053" y="1886"/>
                </a:lnTo>
                <a:lnTo>
                  <a:pt x="7960" y="1907"/>
                </a:lnTo>
                <a:cubicBezTo>
                  <a:pt x="7778" y="1891"/>
                  <a:pt x="7596" y="1882"/>
                  <a:pt x="7414" y="1882"/>
                </a:cubicBezTo>
                <a:cubicBezTo>
                  <a:pt x="7347" y="1882"/>
                  <a:pt x="7281" y="1883"/>
                  <a:pt x="7214" y="1886"/>
                </a:cubicBezTo>
                <a:lnTo>
                  <a:pt x="7235" y="1865"/>
                </a:lnTo>
                <a:cubicBezTo>
                  <a:pt x="7428" y="1837"/>
                  <a:pt x="7626" y="1824"/>
                  <a:pt x="7826" y="1824"/>
                </a:cubicBezTo>
                <a:close/>
                <a:moveTo>
                  <a:pt x="7794" y="1254"/>
                </a:moveTo>
                <a:lnTo>
                  <a:pt x="7794" y="1254"/>
                </a:lnTo>
                <a:cubicBezTo>
                  <a:pt x="7660" y="1347"/>
                  <a:pt x="7525" y="1461"/>
                  <a:pt x="7401" y="1575"/>
                </a:cubicBezTo>
                <a:cubicBezTo>
                  <a:pt x="7204" y="1678"/>
                  <a:pt x="7007" y="1803"/>
                  <a:pt x="6820" y="1927"/>
                </a:cubicBezTo>
                <a:lnTo>
                  <a:pt x="6665" y="1958"/>
                </a:lnTo>
                <a:cubicBezTo>
                  <a:pt x="6799" y="1730"/>
                  <a:pt x="6955" y="1523"/>
                  <a:pt x="7141" y="1347"/>
                </a:cubicBezTo>
                <a:cubicBezTo>
                  <a:pt x="7359" y="1295"/>
                  <a:pt x="7577" y="1264"/>
                  <a:pt x="7794" y="1254"/>
                </a:cubicBezTo>
                <a:close/>
                <a:moveTo>
                  <a:pt x="7421" y="1952"/>
                </a:moveTo>
                <a:cubicBezTo>
                  <a:pt x="7548" y="1952"/>
                  <a:pt x="7673" y="1957"/>
                  <a:pt x="7794" y="1969"/>
                </a:cubicBezTo>
                <a:lnTo>
                  <a:pt x="7722" y="1989"/>
                </a:lnTo>
                <a:cubicBezTo>
                  <a:pt x="7504" y="2010"/>
                  <a:pt x="7287" y="2031"/>
                  <a:pt x="7069" y="2062"/>
                </a:cubicBezTo>
                <a:cubicBezTo>
                  <a:pt x="7100" y="2031"/>
                  <a:pt x="7121" y="1989"/>
                  <a:pt x="7152" y="1958"/>
                </a:cubicBezTo>
                <a:cubicBezTo>
                  <a:pt x="7242" y="1954"/>
                  <a:pt x="7332" y="1952"/>
                  <a:pt x="7421" y="1952"/>
                </a:cubicBezTo>
                <a:close/>
                <a:moveTo>
                  <a:pt x="9826" y="1585"/>
                </a:moveTo>
                <a:cubicBezTo>
                  <a:pt x="10043" y="1678"/>
                  <a:pt x="10261" y="1782"/>
                  <a:pt x="10458" y="1917"/>
                </a:cubicBezTo>
                <a:lnTo>
                  <a:pt x="10448" y="1927"/>
                </a:lnTo>
                <a:cubicBezTo>
                  <a:pt x="10365" y="1979"/>
                  <a:pt x="10282" y="2031"/>
                  <a:pt x="10188" y="2083"/>
                </a:cubicBezTo>
                <a:cubicBezTo>
                  <a:pt x="9660" y="1948"/>
                  <a:pt x="9121" y="1865"/>
                  <a:pt x="8582" y="1824"/>
                </a:cubicBezTo>
                <a:cubicBezTo>
                  <a:pt x="8986" y="1720"/>
                  <a:pt x="9411" y="1637"/>
                  <a:pt x="9826" y="1585"/>
                </a:cubicBezTo>
                <a:close/>
                <a:moveTo>
                  <a:pt x="10489" y="1989"/>
                </a:moveTo>
                <a:cubicBezTo>
                  <a:pt x="10458" y="2041"/>
                  <a:pt x="10427" y="2093"/>
                  <a:pt x="10396" y="2135"/>
                </a:cubicBezTo>
                <a:lnTo>
                  <a:pt x="10302" y="2114"/>
                </a:lnTo>
                <a:lnTo>
                  <a:pt x="10354" y="2072"/>
                </a:lnTo>
                <a:cubicBezTo>
                  <a:pt x="10396" y="2041"/>
                  <a:pt x="10448" y="2021"/>
                  <a:pt x="10489" y="1989"/>
                </a:cubicBezTo>
                <a:close/>
                <a:moveTo>
                  <a:pt x="7027" y="1969"/>
                </a:moveTo>
                <a:lnTo>
                  <a:pt x="7027" y="1969"/>
                </a:lnTo>
                <a:cubicBezTo>
                  <a:pt x="6996" y="2010"/>
                  <a:pt x="6965" y="2052"/>
                  <a:pt x="6934" y="2083"/>
                </a:cubicBezTo>
                <a:cubicBezTo>
                  <a:pt x="6830" y="2103"/>
                  <a:pt x="6737" y="2124"/>
                  <a:pt x="6634" y="2155"/>
                </a:cubicBezTo>
                <a:cubicBezTo>
                  <a:pt x="6716" y="2093"/>
                  <a:pt x="6789" y="2041"/>
                  <a:pt x="6872" y="1979"/>
                </a:cubicBezTo>
                <a:lnTo>
                  <a:pt x="7027" y="1969"/>
                </a:lnTo>
                <a:close/>
                <a:moveTo>
                  <a:pt x="8427" y="1855"/>
                </a:moveTo>
                <a:cubicBezTo>
                  <a:pt x="8634" y="1865"/>
                  <a:pt x="8820" y="1896"/>
                  <a:pt x="9007" y="1917"/>
                </a:cubicBezTo>
                <a:cubicBezTo>
                  <a:pt x="9380" y="1958"/>
                  <a:pt x="9764" y="2031"/>
                  <a:pt x="10137" y="2124"/>
                </a:cubicBezTo>
                <a:lnTo>
                  <a:pt x="10095" y="2155"/>
                </a:lnTo>
                <a:cubicBezTo>
                  <a:pt x="9981" y="2124"/>
                  <a:pt x="9862" y="2109"/>
                  <a:pt x="9743" y="2109"/>
                </a:cubicBezTo>
                <a:cubicBezTo>
                  <a:pt x="9624" y="2109"/>
                  <a:pt x="9504" y="2124"/>
                  <a:pt x="9390" y="2155"/>
                </a:cubicBezTo>
                <a:cubicBezTo>
                  <a:pt x="9245" y="2124"/>
                  <a:pt x="9111" y="2093"/>
                  <a:pt x="8965" y="2072"/>
                </a:cubicBezTo>
                <a:cubicBezTo>
                  <a:pt x="8820" y="2041"/>
                  <a:pt x="8696" y="2031"/>
                  <a:pt x="8561" y="2021"/>
                </a:cubicBezTo>
                <a:cubicBezTo>
                  <a:pt x="8427" y="2000"/>
                  <a:pt x="8281" y="1958"/>
                  <a:pt x="8147" y="1938"/>
                </a:cubicBezTo>
                <a:cubicBezTo>
                  <a:pt x="8240" y="1907"/>
                  <a:pt x="8333" y="1875"/>
                  <a:pt x="8427" y="1855"/>
                </a:cubicBezTo>
                <a:close/>
                <a:moveTo>
                  <a:pt x="13323" y="615"/>
                </a:moveTo>
                <a:cubicBezTo>
                  <a:pt x="13529" y="615"/>
                  <a:pt x="13735" y="631"/>
                  <a:pt x="13940" y="663"/>
                </a:cubicBezTo>
                <a:cubicBezTo>
                  <a:pt x="14832" y="798"/>
                  <a:pt x="15661" y="1191"/>
                  <a:pt x="16345" y="1792"/>
                </a:cubicBezTo>
                <a:cubicBezTo>
                  <a:pt x="16075" y="1886"/>
                  <a:pt x="15806" y="2010"/>
                  <a:pt x="15557" y="2155"/>
                </a:cubicBezTo>
                <a:cubicBezTo>
                  <a:pt x="15246" y="2041"/>
                  <a:pt x="14946" y="1938"/>
                  <a:pt x="14635" y="1834"/>
                </a:cubicBezTo>
                <a:cubicBezTo>
                  <a:pt x="13940" y="1274"/>
                  <a:pt x="13039" y="1026"/>
                  <a:pt x="12116" y="963"/>
                </a:cubicBezTo>
                <a:cubicBezTo>
                  <a:pt x="12075" y="932"/>
                  <a:pt x="12023" y="891"/>
                  <a:pt x="11981" y="860"/>
                </a:cubicBezTo>
                <a:cubicBezTo>
                  <a:pt x="12411" y="695"/>
                  <a:pt x="12865" y="615"/>
                  <a:pt x="13323" y="615"/>
                </a:cubicBezTo>
                <a:close/>
                <a:moveTo>
                  <a:pt x="6955" y="1388"/>
                </a:moveTo>
                <a:lnTo>
                  <a:pt x="6955" y="1388"/>
                </a:lnTo>
                <a:cubicBezTo>
                  <a:pt x="6820" y="1533"/>
                  <a:pt x="6706" y="1689"/>
                  <a:pt x="6602" y="1855"/>
                </a:cubicBezTo>
                <a:cubicBezTo>
                  <a:pt x="6582" y="1886"/>
                  <a:pt x="6561" y="1927"/>
                  <a:pt x="6540" y="1969"/>
                </a:cubicBezTo>
                <a:cubicBezTo>
                  <a:pt x="6271" y="2010"/>
                  <a:pt x="6001" y="2083"/>
                  <a:pt x="5753" y="2166"/>
                </a:cubicBezTo>
                <a:cubicBezTo>
                  <a:pt x="5825" y="2041"/>
                  <a:pt x="5908" y="1917"/>
                  <a:pt x="6001" y="1803"/>
                </a:cubicBezTo>
                <a:cubicBezTo>
                  <a:pt x="6292" y="1627"/>
                  <a:pt x="6613" y="1482"/>
                  <a:pt x="6955" y="1388"/>
                </a:cubicBezTo>
                <a:close/>
                <a:moveTo>
                  <a:pt x="16407" y="1855"/>
                </a:moveTo>
                <a:cubicBezTo>
                  <a:pt x="16537" y="1975"/>
                  <a:pt x="16658" y="2095"/>
                  <a:pt x="16778" y="2225"/>
                </a:cubicBezTo>
                <a:lnTo>
                  <a:pt x="16778" y="2225"/>
                </a:lnTo>
                <a:cubicBezTo>
                  <a:pt x="16616" y="2185"/>
                  <a:pt x="16455" y="2165"/>
                  <a:pt x="16293" y="2155"/>
                </a:cubicBezTo>
                <a:cubicBezTo>
                  <a:pt x="16249" y="2153"/>
                  <a:pt x="16204" y="2152"/>
                  <a:pt x="16160" y="2152"/>
                </a:cubicBezTo>
                <a:cubicBezTo>
                  <a:pt x="16007" y="2152"/>
                  <a:pt x="15855" y="2167"/>
                  <a:pt x="15702" y="2207"/>
                </a:cubicBezTo>
                <a:lnTo>
                  <a:pt x="15661" y="2186"/>
                </a:lnTo>
                <a:cubicBezTo>
                  <a:pt x="15899" y="2052"/>
                  <a:pt x="16158" y="1948"/>
                  <a:pt x="16407" y="1855"/>
                </a:cubicBezTo>
                <a:close/>
                <a:moveTo>
                  <a:pt x="9079" y="2176"/>
                </a:moveTo>
                <a:lnTo>
                  <a:pt x="9245" y="2207"/>
                </a:lnTo>
                <a:lnTo>
                  <a:pt x="9214" y="2228"/>
                </a:lnTo>
                <a:lnTo>
                  <a:pt x="9079" y="2176"/>
                </a:lnTo>
                <a:close/>
                <a:moveTo>
                  <a:pt x="6447" y="2145"/>
                </a:moveTo>
                <a:lnTo>
                  <a:pt x="6447" y="2145"/>
                </a:lnTo>
                <a:cubicBezTo>
                  <a:pt x="6437" y="2166"/>
                  <a:pt x="6426" y="2186"/>
                  <a:pt x="6416" y="2207"/>
                </a:cubicBezTo>
                <a:cubicBezTo>
                  <a:pt x="6385" y="2217"/>
                  <a:pt x="6343" y="2228"/>
                  <a:pt x="6312" y="2238"/>
                </a:cubicBezTo>
                <a:cubicBezTo>
                  <a:pt x="6354" y="2207"/>
                  <a:pt x="6395" y="2176"/>
                  <a:pt x="6447" y="2145"/>
                </a:cubicBezTo>
                <a:close/>
                <a:moveTo>
                  <a:pt x="10230" y="2155"/>
                </a:moveTo>
                <a:lnTo>
                  <a:pt x="10365" y="2197"/>
                </a:lnTo>
                <a:cubicBezTo>
                  <a:pt x="10354" y="2207"/>
                  <a:pt x="10344" y="2217"/>
                  <a:pt x="10344" y="2228"/>
                </a:cubicBezTo>
                <a:cubicBezTo>
                  <a:pt x="10313" y="2228"/>
                  <a:pt x="10292" y="2238"/>
                  <a:pt x="10271" y="2238"/>
                </a:cubicBezTo>
                <a:cubicBezTo>
                  <a:pt x="10240" y="2228"/>
                  <a:pt x="10209" y="2207"/>
                  <a:pt x="10178" y="2197"/>
                </a:cubicBezTo>
                <a:lnTo>
                  <a:pt x="10230" y="2155"/>
                </a:lnTo>
                <a:close/>
                <a:moveTo>
                  <a:pt x="10116" y="2249"/>
                </a:moveTo>
                <a:lnTo>
                  <a:pt x="10157" y="2269"/>
                </a:lnTo>
                <a:cubicBezTo>
                  <a:pt x="10119" y="2269"/>
                  <a:pt x="10080" y="2287"/>
                  <a:pt x="10042" y="2298"/>
                </a:cubicBezTo>
                <a:lnTo>
                  <a:pt x="10042" y="2298"/>
                </a:lnTo>
                <a:lnTo>
                  <a:pt x="10116" y="2249"/>
                </a:lnTo>
                <a:close/>
                <a:moveTo>
                  <a:pt x="9708" y="2171"/>
                </a:moveTo>
                <a:cubicBezTo>
                  <a:pt x="9814" y="2171"/>
                  <a:pt x="9920" y="2187"/>
                  <a:pt x="10023" y="2217"/>
                </a:cubicBezTo>
                <a:cubicBezTo>
                  <a:pt x="9992" y="2238"/>
                  <a:pt x="9950" y="2280"/>
                  <a:pt x="9909" y="2311"/>
                </a:cubicBezTo>
                <a:lnTo>
                  <a:pt x="9898" y="2321"/>
                </a:lnTo>
                <a:cubicBezTo>
                  <a:pt x="9764" y="2269"/>
                  <a:pt x="9618" y="2228"/>
                  <a:pt x="9484" y="2197"/>
                </a:cubicBezTo>
                <a:cubicBezTo>
                  <a:pt x="9557" y="2179"/>
                  <a:pt x="9633" y="2171"/>
                  <a:pt x="9708" y="2171"/>
                </a:cubicBezTo>
                <a:close/>
                <a:moveTo>
                  <a:pt x="10624" y="2021"/>
                </a:moveTo>
                <a:cubicBezTo>
                  <a:pt x="10758" y="2114"/>
                  <a:pt x="10883" y="2217"/>
                  <a:pt x="11007" y="2321"/>
                </a:cubicBezTo>
                <a:cubicBezTo>
                  <a:pt x="10852" y="2269"/>
                  <a:pt x="10696" y="2217"/>
                  <a:pt x="10530" y="2166"/>
                </a:cubicBezTo>
                <a:cubicBezTo>
                  <a:pt x="10562" y="2114"/>
                  <a:pt x="10593" y="2072"/>
                  <a:pt x="10624" y="2021"/>
                </a:cubicBezTo>
                <a:close/>
                <a:moveTo>
                  <a:pt x="7397" y="2107"/>
                </a:moveTo>
                <a:lnTo>
                  <a:pt x="7397" y="2107"/>
                </a:lnTo>
                <a:cubicBezTo>
                  <a:pt x="7221" y="2176"/>
                  <a:pt x="7037" y="2254"/>
                  <a:pt x="6862" y="2342"/>
                </a:cubicBezTo>
                <a:cubicBezTo>
                  <a:pt x="6903" y="2280"/>
                  <a:pt x="6945" y="2217"/>
                  <a:pt x="6996" y="2155"/>
                </a:cubicBezTo>
                <a:cubicBezTo>
                  <a:pt x="7127" y="2137"/>
                  <a:pt x="7258" y="2118"/>
                  <a:pt x="7397" y="2107"/>
                </a:cubicBezTo>
                <a:close/>
                <a:moveTo>
                  <a:pt x="5804" y="1917"/>
                </a:moveTo>
                <a:lnTo>
                  <a:pt x="5804" y="1917"/>
                </a:lnTo>
                <a:cubicBezTo>
                  <a:pt x="5742" y="2010"/>
                  <a:pt x="5680" y="2103"/>
                  <a:pt x="5628" y="2207"/>
                </a:cubicBezTo>
                <a:cubicBezTo>
                  <a:pt x="5494" y="2249"/>
                  <a:pt x="5380" y="2300"/>
                  <a:pt x="5266" y="2352"/>
                </a:cubicBezTo>
                <a:cubicBezTo>
                  <a:pt x="5400" y="2217"/>
                  <a:pt x="5545" y="2093"/>
                  <a:pt x="5701" y="1989"/>
                </a:cubicBezTo>
                <a:lnTo>
                  <a:pt x="5804" y="1917"/>
                </a:lnTo>
                <a:close/>
                <a:moveTo>
                  <a:pt x="10489" y="2228"/>
                </a:moveTo>
                <a:cubicBezTo>
                  <a:pt x="10634" y="2259"/>
                  <a:pt x="10758" y="2300"/>
                  <a:pt x="10883" y="2342"/>
                </a:cubicBezTo>
                <a:lnTo>
                  <a:pt x="10790" y="2363"/>
                </a:lnTo>
                <a:cubicBezTo>
                  <a:pt x="10707" y="2300"/>
                  <a:pt x="10613" y="2259"/>
                  <a:pt x="10520" y="2238"/>
                </a:cubicBezTo>
                <a:lnTo>
                  <a:pt x="10489" y="2238"/>
                </a:lnTo>
                <a:lnTo>
                  <a:pt x="10489" y="2228"/>
                </a:lnTo>
                <a:close/>
                <a:moveTo>
                  <a:pt x="11774" y="1620"/>
                </a:moveTo>
                <a:cubicBezTo>
                  <a:pt x="11959" y="1620"/>
                  <a:pt x="12140" y="1645"/>
                  <a:pt x="12313" y="1699"/>
                </a:cubicBezTo>
                <a:cubicBezTo>
                  <a:pt x="12572" y="1896"/>
                  <a:pt x="12821" y="2124"/>
                  <a:pt x="13049" y="2352"/>
                </a:cubicBezTo>
                <a:lnTo>
                  <a:pt x="13039" y="2363"/>
                </a:lnTo>
                <a:cubicBezTo>
                  <a:pt x="12976" y="2342"/>
                  <a:pt x="12904" y="2331"/>
                  <a:pt x="12831" y="2311"/>
                </a:cubicBezTo>
                <a:cubicBezTo>
                  <a:pt x="12541" y="2259"/>
                  <a:pt x="12251" y="2233"/>
                  <a:pt x="11961" y="2233"/>
                </a:cubicBezTo>
                <a:cubicBezTo>
                  <a:pt x="11670" y="2233"/>
                  <a:pt x="11380" y="2259"/>
                  <a:pt x="11090" y="2311"/>
                </a:cubicBezTo>
                <a:cubicBezTo>
                  <a:pt x="10955" y="2197"/>
                  <a:pt x="10810" y="2083"/>
                  <a:pt x="10655" y="1979"/>
                </a:cubicBezTo>
                <a:cubicBezTo>
                  <a:pt x="10676" y="1938"/>
                  <a:pt x="10707" y="1907"/>
                  <a:pt x="10727" y="1865"/>
                </a:cubicBezTo>
                <a:cubicBezTo>
                  <a:pt x="11066" y="1709"/>
                  <a:pt x="11426" y="1620"/>
                  <a:pt x="11774" y="1620"/>
                </a:cubicBezTo>
                <a:close/>
                <a:moveTo>
                  <a:pt x="12510" y="1772"/>
                </a:moveTo>
                <a:cubicBezTo>
                  <a:pt x="12717" y="1865"/>
                  <a:pt x="12914" y="2010"/>
                  <a:pt x="13070" y="2176"/>
                </a:cubicBezTo>
                <a:cubicBezTo>
                  <a:pt x="13090" y="2238"/>
                  <a:pt x="13121" y="2300"/>
                  <a:pt x="13153" y="2352"/>
                </a:cubicBezTo>
                <a:lnTo>
                  <a:pt x="13153" y="2363"/>
                </a:lnTo>
                <a:cubicBezTo>
                  <a:pt x="12945" y="2155"/>
                  <a:pt x="12738" y="1958"/>
                  <a:pt x="12510" y="1772"/>
                </a:cubicBezTo>
                <a:close/>
                <a:moveTo>
                  <a:pt x="14800" y="1979"/>
                </a:moveTo>
                <a:cubicBezTo>
                  <a:pt x="14925" y="2021"/>
                  <a:pt x="15060" y="2062"/>
                  <a:pt x="15174" y="2114"/>
                </a:cubicBezTo>
                <a:lnTo>
                  <a:pt x="15474" y="2217"/>
                </a:lnTo>
                <a:cubicBezTo>
                  <a:pt x="15381" y="2259"/>
                  <a:pt x="15308" y="2311"/>
                  <a:pt x="15225" y="2363"/>
                </a:cubicBezTo>
                <a:lnTo>
                  <a:pt x="15236" y="2363"/>
                </a:lnTo>
                <a:lnTo>
                  <a:pt x="15163" y="2394"/>
                </a:lnTo>
                <a:cubicBezTo>
                  <a:pt x="15153" y="2373"/>
                  <a:pt x="15132" y="2342"/>
                  <a:pt x="15111" y="2321"/>
                </a:cubicBezTo>
                <a:cubicBezTo>
                  <a:pt x="15018" y="2207"/>
                  <a:pt x="14914" y="2093"/>
                  <a:pt x="14800" y="1979"/>
                </a:cubicBezTo>
                <a:close/>
                <a:moveTo>
                  <a:pt x="16842" y="1730"/>
                </a:moveTo>
                <a:cubicBezTo>
                  <a:pt x="16998" y="1948"/>
                  <a:pt x="17143" y="2166"/>
                  <a:pt x="17277" y="2394"/>
                </a:cubicBezTo>
                <a:cubicBezTo>
                  <a:pt x="17163" y="2352"/>
                  <a:pt x="17049" y="2311"/>
                  <a:pt x="16925" y="2280"/>
                </a:cubicBezTo>
                <a:lnTo>
                  <a:pt x="16925" y="2269"/>
                </a:lnTo>
                <a:cubicBezTo>
                  <a:pt x="16790" y="2114"/>
                  <a:pt x="16645" y="1969"/>
                  <a:pt x="16490" y="1834"/>
                </a:cubicBezTo>
                <a:cubicBezTo>
                  <a:pt x="16614" y="1792"/>
                  <a:pt x="16728" y="1761"/>
                  <a:pt x="16842" y="1730"/>
                </a:cubicBezTo>
                <a:close/>
                <a:moveTo>
                  <a:pt x="9193" y="2280"/>
                </a:moveTo>
                <a:cubicBezTo>
                  <a:pt x="9287" y="2321"/>
                  <a:pt x="9380" y="2363"/>
                  <a:pt x="9473" y="2404"/>
                </a:cubicBezTo>
                <a:cubicBezTo>
                  <a:pt x="9390" y="2399"/>
                  <a:pt x="9310" y="2396"/>
                  <a:pt x="9230" y="2396"/>
                </a:cubicBezTo>
                <a:cubicBezTo>
                  <a:pt x="9149" y="2396"/>
                  <a:pt x="9069" y="2399"/>
                  <a:pt x="8986" y="2404"/>
                </a:cubicBezTo>
                <a:cubicBezTo>
                  <a:pt x="9048" y="2352"/>
                  <a:pt x="9121" y="2311"/>
                  <a:pt x="9193" y="2280"/>
                </a:cubicBezTo>
                <a:close/>
                <a:moveTo>
                  <a:pt x="10448" y="2300"/>
                </a:moveTo>
                <a:cubicBezTo>
                  <a:pt x="10541" y="2311"/>
                  <a:pt x="10624" y="2342"/>
                  <a:pt x="10696" y="2383"/>
                </a:cubicBezTo>
                <a:lnTo>
                  <a:pt x="10562" y="2414"/>
                </a:lnTo>
                <a:cubicBezTo>
                  <a:pt x="10520" y="2383"/>
                  <a:pt x="10479" y="2352"/>
                  <a:pt x="10437" y="2331"/>
                </a:cubicBezTo>
                <a:lnTo>
                  <a:pt x="10448" y="2300"/>
                </a:lnTo>
                <a:close/>
                <a:moveTo>
                  <a:pt x="8102" y="2079"/>
                </a:moveTo>
                <a:cubicBezTo>
                  <a:pt x="8268" y="2079"/>
                  <a:pt x="8433" y="2088"/>
                  <a:pt x="8592" y="2103"/>
                </a:cubicBezTo>
                <a:cubicBezTo>
                  <a:pt x="8779" y="2145"/>
                  <a:pt x="8955" y="2197"/>
                  <a:pt x="9121" y="2259"/>
                </a:cubicBezTo>
                <a:lnTo>
                  <a:pt x="9121" y="2269"/>
                </a:lnTo>
                <a:cubicBezTo>
                  <a:pt x="9028" y="2311"/>
                  <a:pt x="8945" y="2363"/>
                  <a:pt x="8862" y="2425"/>
                </a:cubicBezTo>
                <a:lnTo>
                  <a:pt x="8717" y="2435"/>
                </a:lnTo>
                <a:cubicBezTo>
                  <a:pt x="8592" y="2404"/>
                  <a:pt x="8458" y="2373"/>
                  <a:pt x="8333" y="2363"/>
                </a:cubicBezTo>
                <a:cubicBezTo>
                  <a:pt x="8202" y="2345"/>
                  <a:pt x="8071" y="2338"/>
                  <a:pt x="7941" y="2338"/>
                </a:cubicBezTo>
                <a:cubicBezTo>
                  <a:pt x="7836" y="2338"/>
                  <a:pt x="7731" y="2343"/>
                  <a:pt x="7629" y="2352"/>
                </a:cubicBezTo>
                <a:cubicBezTo>
                  <a:pt x="7722" y="2259"/>
                  <a:pt x="7815" y="2166"/>
                  <a:pt x="7919" y="2083"/>
                </a:cubicBezTo>
                <a:cubicBezTo>
                  <a:pt x="7980" y="2080"/>
                  <a:pt x="8041" y="2079"/>
                  <a:pt x="8102" y="2079"/>
                </a:cubicBezTo>
                <a:close/>
                <a:moveTo>
                  <a:pt x="9328" y="2228"/>
                </a:moveTo>
                <a:cubicBezTo>
                  <a:pt x="9504" y="2269"/>
                  <a:pt x="9670" y="2311"/>
                  <a:pt x="9846" y="2373"/>
                </a:cubicBezTo>
                <a:lnTo>
                  <a:pt x="9836" y="2383"/>
                </a:lnTo>
                <a:lnTo>
                  <a:pt x="9764" y="2445"/>
                </a:lnTo>
                <a:lnTo>
                  <a:pt x="9670" y="2435"/>
                </a:lnTo>
                <a:cubicBezTo>
                  <a:pt x="9546" y="2373"/>
                  <a:pt x="9411" y="2311"/>
                  <a:pt x="9276" y="2249"/>
                </a:cubicBezTo>
                <a:lnTo>
                  <a:pt x="9328" y="2228"/>
                </a:lnTo>
                <a:close/>
                <a:moveTo>
                  <a:pt x="12562" y="1388"/>
                </a:moveTo>
                <a:cubicBezTo>
                  <a:pt x="13256" y="1533"/>
                  <a:pt x="13940" y="1710"/>
                  <a:pt x="14614" y="1917"/>
                </a:cubicBezTo>
                <a:cubicBezTo>
                  <a:pt x="14635" y="1938"/>
                  <a:pt x="14655" y="1958"/>
                  <a:pt x="14686" y="1979"/>
                </a:cubicBezTo>
                <a:lnTo>
                  <a:pt x="14686" y="1989"/>
                </a:lnTo>
                <a:cubicBezTo>
                  <a:pt x="14842" y="2114"/>
                  <a:pt x="14977" y="2269"/>
                  <a:pt x="15091" y="2425"/>
                </a:cubicBezTo>
                <a:lnTo>
                  <a:pt x="15060" y="2445"/>
                </a:lnTo>
                <a:cubicBezTo>
                  <a:pt x="14344" y="2041"/>
                  <a:pt x="13567" y="1761"/>
                  <a:pt x="12759" y="1616"/>
                </a:cubicBezTo>
                <a:lnTo>
                  <a:pt x="12717" y="1575"/>
                </a:lnTo>
                <a:cubicBezTo>
                  <a:pt x="12665" y="1513"/>
                  <a:pt x="12603" y="1450"/>
                  <a:pt x="12551" y="1388"/>
                </a:cubicBezTo>
                <a:close/>
                <a:moveTo>
                  <a:pt x="10251" y="2311"/>
                </a:moveTo>
                <a:lnTo>
                  <a:pt x="10261" y="2321"/>
                </a:lnTo>
                <a:lnTo>
                  <a:pt x="10282" y="2331"/>
                </a:lnTo>
                <a:cubicBezTo>
                  <a:pt x="10261" y="2373"/>
                  <a:pt x="10240" y="2414"/>
                  <a:pt x="10220" y="2456"/>
                </a:cubicBezTo>
                <a:lnTo>
                  <a:pt x="10043" y="2373"/>
                </a:lnTo>
                <a:cubicBezTo>
                  <a:pt x="10106" y="2342"/>
                  <a:pt x="10178" y="2321"/>
                  <a:pt x="10251" y="2311"/>
                </a:cubicBezTo>
                <a:close/>
                <a:moveTo>
                  <a:pt x="10416" y="2383"/>
                </a:moveTo>
                <a:lnTo>
                  <a:pt x="10489" y="2435"/>
                </a:lnTo>
                <a:lnTo>
                  <a:pt x="10375" y="2466"/>
                </a:lnTo>
                <a:lnTo>
                  <a:pt x="10416" y="2383"/>
                </a:lnTo>
                <a:close/>
                <a:moveTo>
                  <a:pt x="9960" y="2414"/>
                </a:moveTo>
                <a:cubicBezTo>
                  <a:pt x="10043" y="2445"/>
                  <a:pt x="10116" y="2477"/>
                  <a:pt x="10199" y="2508"/>
                </a:cubicBezTo>
                <a:lnTo>
                  <a:pt x="10188" y="2518"/>
                </a:lnTo>
                <a:cubicBezTo>
                  <a:pt x="10095" y="2497"/>
                  <a:pt x="9992" y="2477"/>
                  <a:pt x="9888" y="2456"/>
                </a:cubicBezTo>
                <a:lnTo>
                  <a:pt x="9960" y="2414"/>
                </a:lnTo>
                <a:close/>
                <a:moveTo>
                  <a:pt x="6499" y="2041"/>
                </a:moveTo>
                <a:lnTo>
                  <a:pt x="6488" y="2062"/>
                </a:lnTo>
                <a:cubicBezTo>
                  <a:pt x="6374" y="2124"/>
                  <a:pt x="6271" y="2197"/>
                  <a:pt x="6188" y="2280"/>
                </a:cubicBezTo>
                <a:cubicBezTo>
                  <a:pt x="5970" y="2352"/>
                  <a:pt x="5753" y="2435"/>
                  <a:pt x="5556" y="2528"/>
                </a:cubicBezTo>
                <a:cubicBezTo>
                  <a:pt x="5597" y="2435"/>
                  <a:pt x="5649" y="2342"/>
                  <a:pt x="5701" y="2259"/>
                </a:cubicBezTo>
                <a:cubicBezTo>
                  <a:pt x="5960" y="2166"/>
                  <a:pt x="6229" y="2093"/>
                  <a:pt x="6499" y="2041"/>
                </a:cubicBezTo>
                <a:close/>
                <a:moveTo>
                  <a:pt x="6260" y="2342"/>
                </a:moveTo>
                <a:lnTo>
                  <a:pt x="6260" y="2342"/>
                </a:lnTo>
                <a:cubicBezTo>
                  <a:pt x="6188" y="2404"/>
                  <a:pt x="6115" y="2466"/>
                  <a:pt x="6043" y="2528"/>
                </a:cubicBezTo>
                <a:cubicBezTo>
                  <a:pt x="6074" y="2477"/>
                  <a:pt x="6115" y="2435"/>
                  <a:pt x="6146" y="2394"/>
                </a:cubicBezTo>
                <a:lnTo>
                  <a:pt x="6178" y="2363"/>
                </a:lnTo>
                <a:lnTo>
                  <a:pt x="6260" y="2342"/>
                </a:lnTo>
                <a:close/>
                <a:moveTo>
                  <a:pt x="6862" y="2176"/>
                </a:moveTo>
                <a:cubicBezTo>
                  <a:pt x="6810" y="2259"/>
                  <a:pt x="6758" y="2342"/>
                  <a:pt x="6706" y="2414"/>
                </a:cubicBezTo>
                <a:lnTo>
                  <a:pt x="6623" y="2445"/>
                </a:lnTo>
                <a:cubicBezTo>
                  <a:pt x="6540" y="2497"/>
                  <a:pt x="6457" y="2539"/>
                  <a:pt x="6364" y="2580"/>
                </a:cubicBezTo>
                <a:cubicBezTo>
                  <a:pt x="6395" y="2477"/>
                  <a:pt x="6437" y="2373"/>
                  <a:pt x="6488" y="2269"/>
                </a:cubicBezTo>
                <a:cubicBezTo>
                  <a:pt x="6613" y="2238"/>
                  <a:pt x="6727" y="2207"/>
                  <a:pt x="6862" y="2176"/>
                </a:cubicBezTo>
                <a:close/>
                <a:moveTo>
                  <a:pt x="9857" y="2518"/>
                </a:moveTo>
                <a:cubicBezTo>
                  <a:pt x="9925" y="2528"/>
                  <a:pt x="9993" y="2546"/>
                  <a:pt x="10069" y="2566"/>
                </a:cubicBezTo>
                <a:lnTo>
                  <a:pt x="10069" y="2566"/>
                </a:lnTo>
                <a:lnTo>
                  <a:pt x="9981" y="2601"/>
                </a:lnTo>
                <a:cubicBezTo>
                  <a:pt x="9940" y="2570"/>
                  <a:pt x="9898" y="2539"/>
                  <a:pt x="9857" y="2518"/>
                </a:cubicBezTo>
                <a:close/>
                <a:moveTo>
                  <a:pt x="7815" y="2083"/>
                </a:moveTo>
                <a:cubicBezTo>
                  <a:pt x="7711" y="2176"/>
                  <a:pt x="7608" y="2269"/>
                  <a:pt x="7515" y="2363"/>
                </a:cubicBezTo>
                <a:cubicBezTo>
                  <a:pt x="7224" y="2414"/>
                  <a:pt x="6955" y="2497"/>
                  <a:pt x="6696" y="2611"/>
                </a:cubicBezTo>
                <a:cubicBezTo>
                  <a:pt x="6716" y="2559"/>
                  <a:pt x="6748" y="2518"/>
                  <a:pt x="6779" y="2466"/>
                </a:cubicBezTo>
                <a:cubicBezTo>
                  <a:pt x="7079" y="2321"/>
                  <a:pt x="7390" y="2197"/>
                  <a:pt x="7711" y="2083"/>
                </a:cubicBezTo>
                <a:close/>
                <a:moveTo>
                  <a:pt x="17039" y="2414"/>
                </a:moveTo>
                <a:cubicBezTo>
                  <a:pt x="17143" y="2456"/>
                  <a:pt x="17246" y="2497"/>
                  <a:pt x="17350" y="2549"/>
                </a:cubicBezTo>
                <a:lnTo>
                  <a:pt x="17391" y="2622"/>
                </a:lnTo>
                <a:lnTo>
                  <a:pt x="17205" y="2622"/>
                </a:lnTo>
                <a:cubicBezTo>
                  <a:pt x="17153" y="2549"/>
                  <a:pt x="17091" y="2487"/>
                  <a:pt x="17039" y="2414"/>
                </a:cubicBezTo>
                <a:close/>
                <a:moveTo>
                  <a:pt x="16180" y="2245"/>
                </a:moveTo>
                <a:cubicBezTo>
                  <a:pt x="16424" y="2245"/>
                  <a:pt x="16669" y="2284"/>
                  <a:pt x="16904" y="2363"/>
                </a:cubicBezTo>
                <a:cubicBezTo>
                  <a:pt x="16977" y="2445"/>
                  <a:pt x="17039" y="2539"/>
                  <a:pt x="17112" y="2622"/>
                </a:cubicBezTo>
                <a:cubicBezTo>
                  <a:pt x="17008" y="2622"/>
                  <a:pt x="16904" y="2642"/>
                  <a:pt x="16790" y="2653"/>
                </a:cubicBezTo>
                <a:cubicBezTo>
                  <a:pt x="16479" y="2518"/>
                  <a:pt x="16168" y="2383"/>
                  <a:pt x="15847" y="2269"/>
                </a:cubicBezTo>
                <a:cubicBezTo>
                  <a:pt x="15957" y="2253"/>
                  <a:pt x="16068" y="2245"/>
                  <a:pt x="16180" y="2245"/>
                </a:cubicBezTo>
                <a:close/>
                <a:moveTo>
                  <a:pt x="10157" y="2611"/>
                </a:moveTo>
                <a:lnTo>
                  <a:pt x="10157" y="2611"/>
                </a:lnTo>
                <a:cubicBezTo>
                  <a:pt x="10147" y="2632"/>
                  <a:pt x="10137" y="2663"/>
                  <a:pt x="10116" y="2694"/>
                </a:cubicBezTo>
                <a:cubicBezTo>
                  <a:pt x="10095" y="2673"/>
                  <a:pt x="10074" y="2663"/>
                  <a:pt x="10054" y="2642"/>
                </a:cubicBezTo>
                <a:lnTo>
                  <a:pt x="10157" y="2611"/>
                </a:lnTo>
                <a:close/>
                <a:moveTo>
                  <a:pt x="9190" y="2465"/>
                </a:moveTo>
                <a:cubicBezTo>
                  <a:pt x="9341" y="2465"/>
                  <a:pt x="9492" y="2474"/>
                  <a:pt x="9639" y="2487"/>
                </a:cubicBezTo>
                <a:lnTo>
                  <a:pt x="9691" y="2518"/>
                </a:lnTo>
                <a:cubicBezTo>
                  <a:pt x="9629" y="2580"/>
                  <a:pt x="9567" y="2653"/>
                  <a:pt x="9504" y="2725"/>
                </a:cubicBezTo>
                <a:cubicBezTo>
                  <a:pt x="9318" y="2622"/>
                  <a:pt x="9111" y="2539"/>
                  <a:pt x="8914" y="2477"/>
                </a:cubicBezTo>
                <a:cubicBezTo>
                  <a:pt x="9005" y="2469"/>
                  <a:pt x="9097" y="2465"/>
                  <a:pt x="9190" y="2465"/>
                </a:cubicBezTo>
                <a:close/>
                <a:moveTo>
                  <a:pt x="9764" y="2559"/>
                </a:moveTo>
                <a:lnTo>
                  <a:pt x="9898" y="2632"/>
                </a:lnTo>
                <a:cubicBezTo>
                  <a:pt x="9789" y="2672"/>
                  <a:pt x="9689" y="2711"/>
                  <a:pt x="9590" y="2751"/>
                </a:cubicBezTo>
                <a:lnTo>
                  <a:pt x="9590" y="2751"/>
                </a:lnTo>
                <a:cubicBezTo>
                  <a:pt x="9637" y="2694"/>
                  <a:pt x="9685" y="2638"/>
                  <a:pt x="9732" y="2591"/>
                </a:cubicBezTo>
                <a:lnTo>
                  <a:pt x="9764" y="2559"/>
                </a:lnTo>
                <a:close/>
                <a:moveTo>
                  <a:pt x="10551" y="2487"/>
                </a:moveTo>
                <a:cubicBezTo>
                  <a:pt x="10655" y="2570"/>
                  <a:pt x="10748" y="2663"/>
                  <a:pt x="10841" y="2756"/>
                </a:cubicBezTo>
                <a:lnTo>
                  <a:pt x="10779" y="2725"/>
                </a:lnTo>
                <a:cubicBezTo>
                  <a:pt x="10655" y="2653"/>
                  <a:pt x="10530" y="2591"/>
                  <a:pt x="10406" y="2528"/>
                </a:cubicBezTo>
                <a:lnTo>
                  <a:pt x="10551" y="2487"/>
                </a:lnTo>
                <a:close/>
                <a:moveTo>
                  <a:pt x="13401" y="2539"/>
                </a:moveTo>
                <a:cubicBezTo>
                  <a:pt x="13453" y="2611"/>
                  <a:pt x="13495" y="2684"/>
                  <a:pt x="13536" y="2777"/>
                </a:cubicBezTo>
                <a:lnTo>
                  <a:pt x="13474" y="2694"/>
                </a:lnTo>
                <a:cubicBezTo>
                  <a:pt x="13443" y="2642"/>
                  <a:pt x="13412" y="2591"/>
                  <a:pt x="13381" y="2539"/>
                </a:cubicBezTo>
                <a:close/>
                <a:moveTo>
                  <a:pt x="6623" y="2543"/>
                </a:moveTo>
                <a:lnTo>
                  <a:pt x="6623" y="2543"/>
                </a:lnTo>
                <a:cubicBezTo>
                  <a:pt x="6598" y="2582"/>
                  <a:pt x="6579" y="2627"/>
                  <a:pt x="6561" y="2663"/>
                </a:cubicBezTo>
                <a:cubicBezTo>
                  <a:pt x="6478" y="2705"/>
                  <a:pt x="6395" y="2746"/>
                  <a:pt x="6312" y="2787"/>
                </a:cubicBezTo>
                <a:cubicBezTo>
                  <a:pt x="6323" y="2746"/>
                  <a:pt x="6333" y="2715"/>
                  <a:pt x="6343" y="2673"/>
                </a:cubicBezTo>
                <a:cubicBezTo>
                  <a:pt x="6433" y="2634"/>
                  <a:pt x="6532" y="2584"/>
                  <a:pt x="6623" y="2543"/>
                </a:cubicBezTo>
                <a:close/>
                <a:moveTo>
                  <a:pt x="17153" y="2684"/>
                </a:moveTo>
                <a:cubicBezTo>
                  <a:pt x="17194" y="2746"/>
                  <a:pt x="17236" y="2798"/>
                  <a:pt x="17277" y="2860"/>
                </a:cubicBezTo>
                <a:cubicBezTo>
                  <a:pt x="17163" y="2808"/>
                  <a:pt x="17049" y="2767"/>
                  <a:pt x="16935" y="2715"/>
                </a:cubicBezTo>
                <a:lnTo>
                  <a:pt x="16935" y="2705"/>
                </a:lnTo>
                <a:cubicBezTo>
                  <a:pt x="17008" y="2694"/>
                  <a:pt x="17080" y="2694"/>
                  <a:pt x="17153" y="2684"/>
                </a:cubicBezTo>
                <a:close/>
                <a:moveTo>
                  <a:pt x="12852" y="1720"/>
                </a:moveTo>
                <a:cubicBezTo>
                  <a:pt x="13039" y="1761"/>
                  <a:pt x="13225" y="1803"/>
                  <a:pt x="13401" y="1844"/>
                </a:cubicBezTo>
                <a:cubicBezTo>
                  <a:pt x="13940" y="2000"/>
                  <a:pt x="14469" y="2207"/>
                  <a:pt x="14956" y="2477"/>
                </a:cubicBezTo>
                <a:cubicBezTo>
                  <a:pt x="14738" y="2601"/>
                  <a:pt x="14531" y="2725"/>
                  <a:pt x="14334" y="2870"/>
                </a:cubicBezTo>
                <a:cubicBezTo>
                  <a:pt x="14054" y="2715"/>
                  <a:pt x="13754" y="2580"/>
                  <a:pt x="13453" y="2477"/>
                </a:cubicBezTo>
                <a:cubicBezTo>
                  <a:pt x="13277" y="2207"/>
                  <a:pt x="13080" y="1948"/>
                  <a:pt x="12852" y="1720"/>
                </a:cubicBezTo>
                <a:close/>
                <a:moveTo>
                  <a:pt x="7938" y="2409"/>
                </a:moveTo>
                <a:cubicBezTo>
                  <a:pt x="8121" y="2409"/>
                  <a:pt x="8303" y="2426"/>
                  <a:pt x="8478" y="2456"/>
                </a:cubicBezTo>
                <a:cubicBezTo>
                  <a:pt x="8033" y="2539"/>
                  <a:pt x="7608" y="2673"/>
                  <a:pt x="7204" y="2881"/>
                </a:cubicBezTo>
                <a:cubicBezTo>
                  <a:pt x="7307" y="2715"/>
                  <a:pt x="7421" y="2570"/>
                  <a:pt x="7546" y="2435"/>
                </a:cubicBezTo>
                <a:cubicBezTo>
                  <a:pt x="7675" y="2418"/>
                  <a:pt x="7807" y="2409"/>
                  <a:pt x="7938" y="2409"/>
                </a:cubicBezTo>
                <a:close/>
                <a:moveTo>
                  <a:pt x="6354" y="2373"/>
                </a:moveTo>
                <a:cubicBezTo>
                  <a:pt x="6312" y="2456"/>
                  <a:pt x="6292" y="2549"/>
                  <a:pt x="6260" y="2642"/>
                </a:cubicBezTo>
                <a:cubicBezTo>
                  <a:pt x="6115" y="2725"/>
                  <a:pt x="5970" y="2808"/>
                  <a:pt x="5836" y="2891"/>
                </a:cubicBezTo>
                <a:cubicBezTo>
                  <a:pt x="5846" y="2850"/>
                  <a:pt x="5867" y="2808"/>
                  <a:pt x="5898" y="2767"/>
                </a:cubicBezTo>
                <a:cubicBezTo>
                  <a:pt x="6043" y="2632"/>
                  <a:pt x="6198" y="2497"/>
                  <a:pt x="6354" y="2373"/>
                </a:cubicBezTo>
                <a:close/>
                <a:moveTo>
                  <a:pt x="9536" y="2839"/>
                </a:moveTo>
                <a:cubicBezTo>
                  <a:pt x="9598" y="2870"/>
                  <a:pt x="9650" y="2901"/>
                  <a:pt x="9712" y="2943"/>
                </a:cubicBezTo>
                <a:cubicBezTo>
                  <a:pt x="9618" y="2933"/>
                  <a:pt x="9536" y="2933"/>
                  <a:pt x="9442" y="2933"/>
                </a:cubicBezTo>
                <a:lnTo>
                  <a:pt x="9494" y="2860"/>
                </a:lnTo>
                <a:lnTo>
                  <a:pt x="9536" y="2839"/>
                </a:lnTo>
                <a:close/>
                <a:moveTo>
                  <a:pt x="15692" y="2290"/>
                </a:moveTo>
                <a:cubicBezTo>
                  <a:pt x="16013" y="2414"/>
                  <a:pt x="16334" y="2539"/>
                  <a:pt x="16656" y="2673"/>
                </a:cubicBezTo>
                <a:cubicBezTo>
                  <a:pt x="16386" y="2725"/>
                  <a:pt x="16127" y="2798"/>
                  <a:pt x="15868" y="2901"/>
                </a:cubicBezTo>
                <a:lnTo>
                  <a:pt x="15775" y="2943"/>
                </a:lnTo>
                <a:cubicBezTo>
                  <a:pt x="15630" y="2819"/>
                  <a:pt x="15464" y="2705"/>
                  <a:pt x="15298" y="2591"/>
                </a:cubicBezTo>
                <a:cubicBezTo>
                  <a:pt x="15277" y="2549"/>
                  <a:pt x="15246" y="2518"/>
                  <a:pt x="15225" y="2477"/>
                </a:cubicBezTo>
                <a:lnTo>
                  <a:pt x="15298" y="2414"/>
                </a:lnTo>
                <a:cubicBezTo>
                  <a:pt x="15360" y="2394"/>
                  <a:pt x="15422" y="2373"/>
                  <a:pt x="15484" y="2352"/>
                </a:cubicBezTo>
                <a:cubicBezTo>
                  <a:pt x="15547" y="2331"/>
                  <a:pt x="15619" y="2311"/>
                  <a:pt x="15692" y="2290"/>
                </a:cubicBezTo>
                <a:close/>
                <a:moveTo>
                  <a:pt x="5576" y="2300"/>
                </a:moveTo>
                <a:cubicBezTo>
                  <a:pt x="5525" y="2383"/>
                  <a:pt x="5483" y="2487"/>
                  <a:pt x="5442" y="2580"/>
                </a:cubicBezTo>
                <a:cubicBezTo>
                  <a:pt x="5203" y="2694"/>
                  <a:pt x="4965" y="2819"/>
                  <a:pt x="4747" y="2964"/>
                </a:cubicBezTo>
                <a:cubicBezTo>
                  <a:pt x="4861" y="2798"/>
                  <a:pt x="4986" y="2632"/>
                  <a:pt x="5131" y="2487"/>
                </a:cubicBezTo>
                <a:cubicBezTo>
                  <a:pt x="5276" y="2414"/>
                  <a:pt x="5421" y="2363"/>
                  <a:pt x="5576" y="2300"/>
                </a:cubicBezTo>
                <a:close/>
                <a:moveTo>
                  <a:pt x="14904" y="2601"/>
                </a:moveTo>
                <a:cubicBezTo>
                  <a:pt x="14769" y="2725"/>
                  <a:pt x="14635" y="2839"/>
                  <a:pt x="14510" y="2974"/>
                </a:cubicBezTo>
                <a:lnTo>
                  <a:pt x="14407" y="2912"/>
                </a:lnTo>
                <a:cubicBezTo>
                  <a:pt x="14572" y="2808"/>
                  <a:pt x="14738" y="2705"/>
                  <a:pt x="14904" y="2601"/>
                </a:cubicBezTo>
                <a:close/>
                <a:moveTo>
                  <a:pt x="9960" y="2673"/>
                </a:moveTo>
                <a:lnTo>
                  <a:pt x="10095" y="2767"/>
                </a:lnTo>
                <a:cubicBezTo>
                  <a:pt x="10064" y="2839"/>
                  <a:pt x="10033" y="2912"/>
                  <a:pt x="10012" y="2995"/>
                </a:cubicBezTo>
                <a:lnTo>
                  <a:pt x="9898" y="2974"/>
                </a:lnTo>
                <a:cubicBezTo>
                  <a:pt x="9815" y="2912"/>
                  <a:pt x="9722" y="2850"/>
                  <a:pt x="9639" y="2798"/>
                </a:cubicBezTo>
                <a:cubicBezTo>
                  <a:pt x="9743" y="2756"/>
                  <a:pt x="9857" y="2715"/>
                  <a:pt x="9960" y="2673"/>
                </a:cubicBezTo>
                <a:close/>
                <a:moveTo>
                  <a:pt x="10769" y="2435"/>
                </a:moveTo>
                <a:cubicBezTo>
                  <a:pt x="10966" y="2591"/>
                  <a:pt x="11132" y="2787"/>
                  <a:pt x="11266" y="3005"/>
                </a:cubicBezTo>
                <a:cubicBezTo>
                  <a:pt x="11173" y="2933"/>
                  <a:pt x="11080" y="2881"/>
                  <a:pt x="10976" y="2829"/>
                </a:cubicBezTo>
                <a:cubicBezTo>
                  <a:pt x="10872" y="2694"/>
                  <a:pt x="10758" y="2580"/>
                  <a:pt x="10624" y="2466"/>
                </a:cubicBezTo>
                <a:lnTo>
                  <a:pt x="10769" y="2435"/>
                </a:lnTo>
                <a:close/>
                <a:moveTo>
                  <a:pt x="17422" y="2694"/>
                </a:moveTo>
                <a:cubicBezTo>
                  <a:pt x="17474" y="2798"/>
                  <a:pt x="17526" y="2901"/>
                  <a:pt x="17568" y="3005"/>
                </a:cubicBezTo>
                <a:lnTo>
                  <a:pt x="17412" y="2933"/>
                </a:lnTo>
                <a:cubicBezTo>
                  <a:pt x="17381" y="2881"/>
                  <a:pt x="17350" y="2829"/>
                  <a:pt x="17319" y="2787"/>
                </a:cubicBezTo>
                <a:lnTo>
                  <a:pt x="17246" y="2694"/>
                </a:lnTo>
                <a:close/>
                <a:moveTo>
                  <a:pt x="5784" y="2870"/>
                </a:moveTo>
                <a:cubicBezTo>
                  <a:pt x="5784" y="2891"/>
                  <a:pt x="5773" y="2922"/>
                  <a:pt x="5763" y="2943"/>
                </a:cubicBezTo>
                <a:lnTo>
                  <a:pt x="5753" y="2943"/>
                </a:lnTo>
                <a:lnTo>
                  <a:pt x="5618" y="3036"/>
                </a:lnTo>
                <a:cubicBezTo>
                  <a:pt x="5670" y="2974"/>
                  <a:pt x="5732" y="2922"/>
                  <a:pt x="5784" y="2870"/>
                </a:cubicBezTo>
                <a:close/>
                <a:moveTo>
                  <a:pt x="11007" y="2383"/>
                </a:moveTo>
                <a:lnTo>
                  <a:pt x="11152" y="2435"/>
                </a:lnTo>
                <a:cubicBezTo>
                  <a:pt x="11349" y="2622"/>
                  <a:pt x="11525" y="2819"/>
                  <a:pt x="11691" y="3026"/>
                </a:cubicBezTo>
                <a:lnTo>
                  <a:pt x="11360" y="3036"/>
                </a:lnTo>
                <a:cubicBezTo>
                  <a:pt x="11339" y="3005"/>
                  <a:pt x="11308" y="2964"/>
                  <a:pt x="11287" y="2933"/>
                </a:cubicBezTo>
                <a:cubicBezTo>
                  <a:pt x="11163" y="2746"/>
                  <a:pt x="11018" y="2570"/>
                  <a:pt x="10862" y="2414"/>
                </a:cubicBezTo>
                <a:lnTo>
                  <a:pt x="11007" y="2383"/>
                </a:lnTo>
                <a:close/>
                <a:moveTo>
                  <a:pt x="11297" y="2497"/>
                </a:moveTo>
                <a:lnTo>
                  <a:pt x="11297" y="2497"/>
                </a:lnTo>
                <a:cubicBezTo>
                  <a:pt x="11691" y="2642"/>
                  <a:pt x="12085" y="2829"/>
                  <a:pt x="12458" y="3036"/>
                </a:cubicBezTo>
                <a:cubicBezTo>
                  <a:pt x="12325" y="3024"/>
                  <a:pt x="12187" y="3019"/>
                  <a:pt x="12051" y="3019"/>
                </a:cubicBezTo>
                <a:cubicBezTo>
                  <a:pt x="11954" y="3019"/>
                  <a:pt x="11858" y="3022"/>
                  <a:pt x="11764" y="3026"/>
                </a:cubicBezTo>
                <a:cubicBezTo>
                  <a:pt x="11619" y="2839"/>
                  <a:pt x="11463" y="2653"/>
                  <a:pt x="11297" y="2497"/>
                </a:cubicBezTo>
                <a:close/>
                <a:moveTo>
                  <a:pt x="15391" y="2746"/>
                </a:moveTo>
                <a:lnTo>
                  <a:pt x="15391" y="2746"/>
                </a:lnTo>
                <a:cubicBezTo>
                  <a:pt x="15495" y="2819"/>
                  <a:pt x="15598" y="2891"/>
                  <a:pt x="15702" y="2974"/>
                </a:cubicBezTo>
                <a:cubicBezTo>
                  <a:pt x="15640" y="2995"/>
                  <a:pt x="15578" y="3036"/>
                  <a:pt x="15516" y="3057"/>
                </a:cubicBezTo>
                <a:cubicBezTo>
                  <a:pt x="15484" y="2943"/>
                  <a:pt x="15433" y="2839"/>
                  <a:pt x="15391" y="2746"/>
                </a:cubicBezTo>
                <a:close/>
                <a:moveTo>
                  <a:pt x="10302" y="2622"/>
                </a:moveTo>
                <a:cubicBezTo>
                  <a:pt x="10427" y="2663"/>
                  <a:pt x="10562" y="2705"/>
                  <a:pt x="10676" y="2756"/>
                </a:cubicBezTo>
                <a:cubicBezTo>
                  <a:pt x="10800" y="2829"/>
                  <a:pt x="10914" y="2901"/>
                  <a:pt x="11028" y="2984"/>
                </a:cubicBezTo>
                <a:cubicBezTo>
                  <a:pt x="11049" y="3015"/>
                  <a:pt x="11059" y="3036"/>
                  <a:pt x="11080" y="3057"/>
                </a:cubicBezTo>
                <a:lnTo>
                  <a:pt x="11080" y="3067"/>
                </a:lnTo>
                <a:cubicBezTo>
                  <a:pt x="10935" y="3078"/>
                  <a:pt x="10790" y="3098"/>
                  <a:pt x="10644" y="3119"/>
                </a:cubicBezTo>
                <a:cubicBezTo>
                  <a:pt x="10510" y="2995"/>
                  <a:pt x="10385" y="2881"/>
                  <a:pt x="10240" y="2777"/>
                </a:cubicBezTo>
                <a:cubicBezTo>
                  <a:pt x="10261" y="2725"/>
                  <a:pt x="10282" y="2673"/>
                  <a:pt x="10302" y="2622"/>
                </a:cubicBezTo>
                <a:close/>
                <a:moveTo>
                  <a:pt x="10209" y="2860"/>
                </a:moveTo>
                <a:cubicBezTo>
                  <a:pt x="10334" y="2933"/>
                  <a:pt x="10437" y="3036"/>
                  <a:pt x="10551" y="3119"/>
                </a:cubicBezTo>
                <a:lnTo>
                  <a:pt x="10541" y="3129"/>
                </a:lnTo>
                <a:lnTo>
                  <a:pt x="10437" y="3140"/>
                </a:lnTo>
                <a:cubicBezTo>
                  <a:pt x="10344" y="3098"/>
                  <a:pt x="10251" y="3067"/>
                  <a:pt x="10147" y="3036"/>
                </a:cubicBezTo>
                <a:cubicBezTo>
                  <a:pt x="10168" y="2974"/>
                  <a:pt x="10188" y="2912"/>
                  <a:pt x="10209" y="2860"/>
                </a:cubicBezTo>
                <a:close/>
                <a:moveTo>
                  <a:pt x="12085" y="2290"/>
                </a:moveTo>
                <a:cubicBezTo>
                  <a:pt x="12448" y="2300"/>
                  <a:pt x="12800" y="2363"/>
                  <a:pt x="13142" y="2456"/>
                </a:cubicBezTo>
                <a:cubicBezTo>
                  <a:pt x="13184" y="2487"/>
                  <a:pt x="13215" y="2528"/>
                  <a:pt x="13256" y="2570"/>
                </a:cubicBezTo>
                <a:cubicBezTo>
                  <a:pt x="13329" y="2746"/>
                  <a:pt x="13401" y="2943"/>
                  <a:pt x="13453" y="3140"/>
                </a:cubicBezTo>
                <a:cubicBezTo>
                  <a:pt x="13173" y="3088"/>
                  <a:pt x="12883" y="3057"/>
                  <a:pt x="12603" y="3036"/>
                </a:cubicBezTo>
                <a:cubicBezTo>
                  <a:pt x="12147" y="2777"/>
                  <a:pt x="11670" y="2559"/>
                  <a:pt x="11183" y="2383"/>
                </a:cubicBezTo>
                <a:lnTo>
                  <a:pt x="11152" y="2363"/>
                </a:lnTo>
                <a:cubicBezTo>
                  <a:pt x="11463" y="2311"/>
                  <a:pt x="11774" y="2290"/>
                  <a:pt x="12085" y="2290"/>
                </a:cubicBezTo>
                <a:close/>
                <a:moveTo>
                  <a:pt x="13360" y="2673"/>
                </a:moveTo>
                <a:lnTo>
                  <a:pt x="13432" y="2756"/>
                </a:lnTo>
                <a:cubicBezTo>
                  <a:pt x="13505" y="2891"/>
                  <a:pt x="13567" y="3036"/>
                  <a:pt x="13629" y="3171"/>
                </a:cubicBezTo>
                <a:lnTo>
                  <a:pt x="13515" y="3150"/>
                </a:lnTo>
                <a:cubicBezTo>
                  <a:pt x="13474" y="2984"/>
                  <a:pt x="13412" y="2829"/>
                  <a:pt x="13360" y="2673"/>
                </a:cubicBezTo>
                <a:close/>
                <a:moveTo>
                  <a:pt x="13505" y="2580"/>
                </a:moveTo>
                <a:lnTo>
                  <a:pt x="13505" y="2580"/>
                </a:lnTo>
                <a:cubicBezTo>
                  <a:pt x="13764" y="2673"/>
                  <a:pt x="14013" y="2787"/>
                  <a:pt x="14251" y="2922"/>
                </a:cubicBezTo>
                <a:cubicBezTo>
                  <a:pt x="14137" y="3005"/>
                  <a:pt x="14023" y="3098"/>
                  <a:pt x="13899" y="3181"/>
                </a:cubicBezTo>
                <a:lnTo>
                  <a:pt x="13888" y="3181"/>
                </a:lnTo>
                <a:cubicBezTo>
                  <a:pt x="13837" y="3129"/>
                  <a:pt x="13795" y="3067"/>
                  <a:pt x="13743" y="3015"/>
                </a:cubicBezTo>
                <a:cubicBezTo>
                  <a:pt x="13671" y="2860"/>
                  <a:pt x="13598" y="2715"/>
                  <a:pt x="13505" y="2580"/>
                </a:cubicBezTo>
                <a:close/>
                <a:moveTo>
                  <a:pt x="10126" y="3119"/>
                </a:moveTo>
                <a:cubicBezTo>
                  <a:pt x="10188" y="3129"/>
                  <a:pt x="10240" y="3140"/>
                  <a:pt x="10292" y="3161"/>
                </a:cubicBezTo>
                <a:lnTo>
                  <a:pt x="10282" y="3171"/>
                </a:lnTo>
                <a:lnTo>
                  <a:pt x="10157" y="3192"/>
                </a:lnTo>
                <a:lnTo>
                  <a:pt x="10116" y="3150"/>
                </a:lnTo>
                <a:cubicBezTo>
                  <a:pt x="10116" y="3129"/>
                  <a:pt x="10116" y="3119"/>
                  <a:pt x="10126" y="3119"/>
                </a:cubicBezTo>
                <a:close/>
                <a:moveTo>
                  <a:pt x="13598" y="2943"/>
                </a:moveTo>
                <a:lnTo>
                  <a:pt x="13598" y="2943"/>
                </a:lnTo>
                <a:cubicBezTo>
                  <a:pt x="13629" y="2974"/>
                  <a:pt x="13650" y="3005"/>
                  <a:pt x="13681" y="3047"/>
                </a:cubicBezTo>
                <a:cubicBezTo>
                  <a:pt x="13691" y="3057"/>
                  <a:pt x="13702" y="3078"/>
                  <a:pt x="13712" y="3098"/>
                </a:cubicBezTo>
                <a:cubicBezTo>
                  <a:pt x="13712" y="3119"/>
                  <a:pt x="13733" y="3161"/>
                  <a:pt x="13743" y="3192"/>
                </a:cubicBezTo>
                <a:lnTo>
                  <a:pt x="13712" y="3181"/>
                </a:lnTo>
                <a:cubicBezTo>
                  <a:pt x="13671" y="3109"/>
                  <a:pt x="13640" y="3026"/>
                  <a:pt x="13598" y="2943"/>
                </a:cubicBezTo>
                <a:close/>
                <a:moveTo>
                  <a:pt x="6240" y="2736"/>
                </a:moveTo>
                <a:lnTo>
                  <a:pt x="6209" y="2860"/>
                </a:lnTo>
                <a:cubicBezTo>
                  <a:pt x="6043" y="2964"/>
                  <a:pt x="5887" y="3078"/>
                  <a:pt x="5742" y="3202"/>
                </a:cubicBezTo>
                <a:cubicBezTo>
                  <a:pt x="5753" y="3129"/>
                  <a:pt x="5773" y="3067"/>
                  <a:pt x="5794" y="2995"/>
                </a:cubicBezTo>
                <a:cubicBezTo>
                  <a:pt x="5939" y="2912"/>
                  <a:pt x="6084" y="2819"/>
                  <a:pt x="6240" y="2736"/>
                </a:cubicBezTo>
                <a:close/>
                <a:moveTo>
                  <a:pt x="15764" y="3026"/>
                </a:moveTo>
                <a:cubicBezTo>
                  <a:pt x="15823" y="3075"/>
                  <a:pt x="15882" y="3124"/>
                  <a:pt x="15941" y="3182"/>
                </a:cubicBezTo>
                <a:lnTo>
                  <a:pt x="15941" y="3182"/>
                </a:lnTo>
                <a:cubicBezTo>
                  <a:pt x="15810" y="3192"/>
                  <a:pt x="15689" y="3202"/>
                  <a:pt x="15567" y="3212"/>
                </a:cubicBezTo>
                <a:lnTo>
                  <a:pt x="15547" y="3129"/>
                </a:lnTo>
                <a:cubicBezTo>
                  <a:pt x="15619" y="3088"/>
                  <a:pt x="15692" y="3057"/>
                  <a:pt x="15764" y="3026"/>
                </a:cubicBezTo>
                <a:close/>
                <a:moveTo>
                  <a:pt x="8810" y="2539"/>
                </a:moveTo>
                <a:cubicBezTo>
                  <a:pt x="9028" y="2601"/>
                  <a:pt x="9245" y="2694"/>
                  <a:pt x="9453" y="2798"/>
                </a:cubicBezTo>
                <a:lnTo>
                  <a:pt x="9421" y="2829"/>
                </a:lnTo>
                <a:cubicBezTo>
                  <a:pt x="9318" y="2870"/>
                  <a:pt x="9225" y="2922"/>
                  <a:pt x="9121" y="2964"/>
                </a:cubicBezTo>
                <a:cubicBezTo>
                  <a:pt x="8820" y="3015"/>
                  <a:pt x="8530" y="3109"/>
                  <a:pt x="8250" y="3233"/>
                </a:cubicBezTo>
                <a:cubicBezTo>
                  <a:pt x="8406" y="2974"/>
                  <a:pt x="8592" y="2736"/>
                  <a:pt x="8810" y="2539"/>
                </a:cubicBezTo>
                <a:close/>
                <a:moveTo>
                  <a:pt x="13536" y="3212"/>
                </a:moveTo>
                <a:lnTo>
                  <a:pt x="13660" y="3243"/>
                </a:lnTo>
                <a:lnTo>
                  <a:pt x="13546" y="3243"/>
                </a:lnTo>
                <a:lnTo>
                  <a:pt x="13536" y="3212"/>
                </a:lnTo>
                <a:close/>
                <a:moveTo>
                  <a:pt x="14324" y="2964"/>
                </a:moveTo>
                <a:lnTo>
                  <a:pt x="14448" y="3026"/>
                </a:lnTo>
                <a:cubicBezTo>
                  <a:pt x="14386" y="3109"/>
                  <a:pt x="14324" y="3181"/>
                  <a:pt x="14261" y="3254"/>
                </a:cubicBezTo>
                <a:lnTo>
                  <a:pt x="14251" y="3254"/>
                </a:lnTo>
                <a:cubicBezTo>
                  <a:pt x="14158" y="3254"/>
                  <a:pt x="14065" y="3243"/>
                  <a:pt x="13982" y="3243"/>
                </a:cubicBezTo>
                <a:lnTo>
                  <a:pt x="13951" y="3243"/>
                </a:lnTo>
                <a:lnTo>
                  <a:pt x="14137" y="3098"/>
                </a:lnTo>
                <a:lnTo>
                  <a:pt x="14324" y="2964"/>
                </a:lnTo>
                <a:close/>
                <a:moveTo>
                  <a:pt x="15474" y="3171"/>
                </a:moveTo>
                <a:cubicBezTo>
                  <a:pt x="15484" y="3192"/>
                  <a:pt x="15484" y="3212"/>
                  <a:pt x="15495" y="3233"/>
                </a:cubicBezTo>
                <a:lnTo>
                  <a:pt x="15298" y="3264"/>
                </a:lnTo>
                <a:lnTo>
                  <a:pt x="15350" y="3233"/>
                </a:lnTo>
                <a:lnTo>
                  <a:pt x="15474" y="3171"/>
                </a:lnTo>
                <a:close/>
                <a:moveTo>
                  <a:pt x="16790" y="2725"/>
                </a:moveTo>
                <a:cubicBezTo>
                  <a:pt x="16977" y="2808"/>
                  <a:pt x="17163" y="2891"/>
                  <a:pt x="17350" y="2974"/>
                </a:cubicBezTo>
                <a:cubicBezTo>
                  <a:pt x="17412" y="3067"/>
                  <a:pt x="17464" y="3161"/>
                  <a:pt x="17516" y="3264"/>
                </a:cubicBezTo>
                <a:lnTo>
                  <a:pt x="17350" y="3233"/>
                </a:lnTo>
                <a:cubicBezTo>
                  <a:pt x="17027" y="3195"/>
                  <a:pt x="16710" y="3173"/>
                  <a:pt x="16390" y="3173"/>
                </a:cubicBezTo>
                <a:cubicBezTo>
                  <a:pt x="16279" y="3173"/>
                  <a:pt x="16167" y="3176"/>
                  <a:pt x="16054" y="3181"/>
                </a:cubicBezTo>
                <a:cubicBezTo>
                  <a:pt x="15982" y="3119"/>
                  <a:pt x="15920" y="3057"/>
                  <a:pt x="15847" y="2995"/>
                </a:cubicBezTo>
                <a:cubicBezTo>
                  <a:pt x="16148" y="2870"/>
                  <a:pt x="16469" y="2777"/>
                  <a:pt x="16790" y="2725"/>
                </a:cubicBezTo>
                <a:close/>
                <a:moveTo>
                  <a:pt x="12728" y="3109"/>
                </a:moveTo>
                <a:lnTo>
                  <a:pt x="12728" y="3109"/>
                </a:lnTo>
                <a:cubicBezTo>
                  <a:pt x="12976" y="3129"/>
                  <a:pt x="13225" y="3161"/>
                  <a:pt x="13463" y="3202"/>
                </a:cubicBezTo>
                <a:lnTo>
                  <a:pt x="13474" y="3243"/>
                </a:lnTo>
                <a:cubicBezTo>
                  <a:pt x="13318" y="3243"/>
                  <a:pt x="13173" y="3264"/>
                  <a:pt x="13018" y="3275"/>
                </a:cubicBezTo>
                <a:cubicBezTo>
                  <a:pt x="12925" y="3223"/>
                  <a:pt x="12821" y="3161"/>
                  <a:pt x="12728" y="3109"/>
                </a:cubicBezTo>
                <a:close/>
                <a:moveTo>
                  <a:pt x="6074" y="2404"/>
                </a:moveTo>
                <a:lnTo>
                  <a:pt x="6074" y="2404"/>
                </a:lnTo>
                <a:cubicBezTo>
                  <a:pt x="6001" y="2487"/>
                  <a:pt x="5939" y="2580"/>
                  <a:pt x="5887" y="2673"/>
                </a:cubicBezTo>
                <a:cubicBezTo>
                  <a:pt x="5680" y="2860"/>
                  <a:pt x="5494" y="3057"/>
                  <a:pt x="5307" y="3254"/>
                </a:cubicBezTo>
                <a:lnTo>
                  <a:pt x="5255" y="3295"/>
                </a:lnTo>
                <a:cubicBezTo>
                  <a:pt x="5328" y="3067"/>
                  <a:pt x="5411" y="2839"/>
                  <a:pt x="5514" y="2632"/>
                </a:cubicBezTo>
                <a:cubicBezTo>
                  <a:pt x="5690" y="2539"/>
                  <a:pt x="5877" y="2466"/>
                  <a:pt x="6074" y="2404"/>
                </a:cubicBezTo>
                <a:close/>
                <a:moveTo>
                  <a:pt x="15101" y="2559"/>
                </a:moveTo>
                <a:lnTo>
                  <a:pt x="15225" y="2642"/>
                </a:lnTo>
                <a:cubicBezTo>
                  <a:pt x="15319" y="2787"/>
                  <a:pt x="15381" y="2933"/>
                  <a:pt x="15443" y="3088"/>
                </a:cubicBezTo>
                <a:cubicBezTo>
                  <a:pt x="15308" y="3161"/>
                  <a:pt x="15174" y="3233"/>
                  <a:pt x="15039" y="3306"/>
                </a:cubicBezTo>
                <a:lnTo>
                  <a:pt x="14987" y="3306"/>
                </a:lnTo>
                <a:cubicBezTo>
                  <a:pt x="14863" y="3202"/>
                  <a:pt x="14717" y="3109"/>
                  <a:pt x="14583" y="3015"/>
                </a:cubicBezTo>
                <a:lnTo>
                  <a:pt x="14614" y="2984"/>
                </a:lnTo>
                <a:cubicBezTo>
                  <a:pt x="14769" y="2829"/>
                  <a:pt x="14925" y="2684"/>
                  <a:pt x="15101" y="2559"/>
                </a:cubicBezTo>
                <a:close/>
                <a:moveTo>
                  <a:pt x="17485" y="3047"/>
                </a:moveTo>
                <a:lnTo>
                  <a:pt x="17619" y="3109"/>
                </a:lnTo>
                <a:cubicBezTo>
                  <a:pt x="17630" y="3161"/>
                  <a:pt x="17661" y="3233"/>
                  <a:pt x="17682" y="3295"/>
                </a:cubicBezTo>
                <a:lnTo>
                  <a:pt x="17682" y="3306"/>
                </a:lnTo>
                <a:lnTo>
                  <a:pt x="17619" y="3295"/>
                </a:lnTo>
                <a:cubicBezTo>
                  <a:pt x="17568" y="3202"/>
                  <a:pt x="17526" y="3129"/>
                  <a:pt x="17485" y="3047"/>
                </a:cubicBezTo>
                <a:close/>
                <a:moveTo>
                  <a:pt x="14521" y="3078"/>
                </a:moveTo>
                <a:cubicBezTo>
                  <a:pt x="14635" y="3150"/>
                  <a:pt x="14759" y="3233"/>
                  <a:pt x="14863" y="3316"/>
                </a:cubicBezTo>
                <a:lnTo>
                  <a:pt x="14832" y="3316"/>
                </a:lnTo>
                <a:cubicBezTo>
                  <a:pt x="14676" y="3295"/>
                  <a:pt x="14521" y="3275"/>
                  <a:pt x="14355" y="3264"/>
                </a:cubicBezTo>
                <a:cubicBezTo>
                  <a:pt x="14407" y="3202"/>
                  <a:pt x="14458" y="3129"/>
                  <a:pt x="14521" y="3078"/>
                </a:cubicBezTo>
                <a:close/>
                <a:moveTo>
                  <a:pt x="10613" y="3192"/>
                </a:moveTo>
                <a:cubicBezTo>
                  <a:pt x="10655" y="3223"/>
                  <a:pt x="10707" y="3264"/>
                  <a:pt x="10748" y="3316"/>
                </a:cubicBezTo>
                <a:lnTo>
                  <a:pt x="10748" y="3326"/>
                </a:lnTo>
                <a:cubicBezTo>
                  <a:pt x="10686" y="3285"/>
                  <a:pt x="10634" y="3243"/>
                  <a:pt x="10572" y="3212"/>
                </a:cubicBezTo>
                <a:lnTo>
                  <a:pt x="10541" y="3202"/>
                </a:lnTo>
                <a:lnTo>
                  <a:pt x="10613" y="3192"/>
                </a:lnTo>
                <a:close/>
                <a:moveTo>
                  <a:pt x="16013" y="3254"/>
                </a:moveTo>
                <a:lnTo>
                  <a:pt x="16106" y="3347"/>
                </a:lnTo>
                <a:lnTo>
                  <a:pt x="16137" y="3378"/>
                </a:lnTo>
                <a:lnTo>
                  <a:pt x="16137" y="3378"/>
                </a:lnTo>
                <a:lnTo>
                  <a:pt x="16075" y="3368"/>
                </a:lnTo>
                <a:cubicBezTo>
                  <a:pt x="15909" y="3337"/>
                  <a:pt x="15754" y="3316"/>
                  <a:pt x="15588" y="3306"/>
                </a:cubicBezTo>
                <a:cubicBezTo>
                  <a:pt x="15588" y="3306"/>
                  <a:pt x="15588" y="3295"/>
                  <a:pt x="15588" y="3295"/>
                </a:cubicBezTo>
                <a:cubicBezTo>
                  <a:pt x="15733" y="3275"/>
                  <a:pt x="15878" y="3264"/>
                  <a:pt x="16013" y="3254"/>
                </a:cubicBezTo>
                <a:close/>
                <a:moveTo>
                  <a:pt x="14344" y="3337"/>
                </a:moveTo>
                <a:cubicBezTo>
                  <a:pt x="14417" y="3337"/>
                  <a:pt x="14489" y="3347"/>
                  <a:pt x="14562" y="3357"/>
                </a:cubicBezTo>
                <a:lnTo>
                  <a:pt x="14469" y="3378"/>
                </a:lnTo>
                <a:lnTo>
                  <a:pt x="14344" y="3337"/>
                </a:lnTo>
                <a:close/>
                <a:moveTo>
                  <a:pt x="9569" y="3030"/>
                </a:moveTo>
                <a:cubicBezTo>
                  <a:pt x="9676" y="3030"/>
                  <a:pt x="9779" y="3037"/>
                  <a:pt x="9878" y="3057"/>
                </a:cubicBezTo>
                <a:cubicBezTo>
                  <a:pt x="9909" y="3078"/>
                  <a:pt x="9940" y="3098"/>
                  <a:pt x="9971" y="3119"/>
                </a:cubicBezTo>
                <a:cubicBezTo>
                  <a:pt x="9960" y="3161"/>
                  <a:pt x="9950" y="3192"/>
                  <a:pt x="9940" y="3223"/>
                </a:cubicBezTo>
                <a:cubicBezTo>
                  <a:pt x="9815" y="3254"/>
                  <a:pt x="9670" y="3285"/>
                  <a:pt x="9536" y="3316"/>
                </a:cubicBezTo>
                <a:cubicBezTo>
                  <a:pt x="9421" y="3337"/>
                  <a:pt x="9318" y="3368"/>
                  <a:pt x="9204" y="3399"/>
                </a:cubicBezTo>
                <a:cubicBezTo>
                  <a:pt x="9256" y="3275"/>
                  <a:pt x="9318" y="3150"/>
                  <a:pt x="9380" y="3036"/>
                </a:cubicBezTo>
                <a:cubicBezTo>
                  <a:pt x="9445" y="3032"/>
                  <a:pt x="9508" y="3030"/>
                  <a:pt x="9569" y="3030"/>
                </a:cubicBezTo>
                <a:close/>
                <a:moveTo>
                  <a:pt x="6499" y="2767"/>
                </a:moveTo>
                <a:lnTo>
                  <a:pt x="6499" y="2767"/>
                </a:lnTo>
                <a:cubicBezTo>
                  <a:pt x="6406" y="2953"/>
                  <a:pt x="6323" y="3140"/>
                  <a:pt x="6260" y="3337"/>
                </a:cubicBezTo>
                <a:cubicBezTo>
                  <a:pt x="6250" y="3368"/>
                  <a:pt x="6240" y="3389"/>
                  <a:pt x="6229" y="3420"/>
                </a:cubicBezTo>
                <a:cubicBezTo>
                  <a:pt x="6240" y="3275"/>
                  <a:pt x="6250" y="3129"/>
                  <a:pt x="6281" y="2984"/>
                </a:cubicBezTo>
                <a:cubicBezTo>
                  <a:pt x="6281" y="2953"/>
                  <a:pt x="6292" y="2922"/>
                  <a:pt x="6302" y="2881"/>
                </a:cubicBezTo>
                <a:cubicBezTo>
                  <a:pt x="6364" y="2839"/>
                  <a:pt x="6426" y="2798"/>
                  <a:pt x="6499" y="2767"/>
                </a:cubicBezTo>
                <a:close/>
                <a:moveTo>
                  <a:pt x="11121" y="3129"/>
                </a:moveTo>
                <a:cubicBezTo>
                  <a:pt x="11183" y="3223"/>
                  <a:pt x="11256" y="3316"/>
                  <a:pt x="11308" y="3420"/>
                </a:cubicBezTo>
                <a:cubicBezTo>
                  <a:pt x="11183" y="3409"/>
                  <a:pt x="11059" y="3409"/>
                  <a:pt x="10935" y="3409"/>
                </a:cubicBezTo>
                <a:cubicBezTo>
                  <a:pt x="10862" y="3337"/>
                  <a:pt x="10790" y="3254"/>
                  <a:pt x="10707" y="3181"/>
                </a:cubicBezTo>
                <a:cubicBezTo>
                  <a:pt x="10852" y="3161"/>
                  <a:pt x="10986" y="3140"/>
                  <a:pt x="11121" y="3129"/>
                </a:cubicBezTo>
                <a:close/>
                <a:moveTo>
                  <a:pt x="11805" y="3078"/>
                </a:moveTo>
                <a:cubicBezTo>
                  <a:pt x="12064" y="3078"/>
                  <a:pt x="12323" y="3088"/>
                  <a:pt x="12583" y="3098"/>
                </a:cubicBezTo>
                <a:cubicBezTo>
                  <a:pt x="12697" y="3161"/>
                  <a:pt x="12800" y="3223"/>
                  <a:pt x="12914" y="3295"/>
                </a:cubicBezTo>
                <a:cubicBezTo>
                  <a:pt x="12624" y="3316"/>
                  <a:pt x="12334" y="3368"/>
                  <a:pt x="12044" y="3420"/>
                </a:cubicBezTo>
                <a:cubicBezTo>
                  <a:pt x="11971" y="3306"/>
                  <a:pt x="11888" y="3192"/>
                  <a:pt x="11805" y="3078"/>
                </a:cubicBezTo>
                <a:close/>
                <a:moveTo>
                  <a:pt x="13702" y="3326"/>
                </a:moveTo>
                <a:lnTo>
                  <a:pt x="13577" y="3430"/>
                </a:lnTo>
                <a:lnTo>
                  <a:pt x="13557" y="3326"/>
                </a:lnTo>
                <a:close/>
                <a:moveTo>
                  <a:pt x="7432" y="2445"/>
                </a:moveTo>
                <a:lnTo>
                  <a:pt x="7421" y="2456"/>
                </a:lnTo>
                <a:cubicBezTo>
                  <a:pt x="7287" y="2622"/>
                  <a:pt x="7162" y="2787"/>
                  <a:pt x="7048" y="2953"/>
                </a:cubicBezTo>
                <a:cubicBezTo>
                  <a:pt x="6893" y="3036"/>
                  <a:pt x="6737" y="3129"/>
                  <a:pt x="6592" y="3233"/>
                </a:cubicBezTo>
                <a:cubicBezTo>
                  <a:pt x="6499" y="3295"/>
                  <a:pt x="6395" y="3368"/>
                  <a:pt x="6302" y="3440"/>
                </a:cubicBezTo>
                <a:cubicBezTo>
                  <a:pt x="6385" y="3192"/>
                  <a:pt x="6499" y="2943"/>
                  <a:pt x="6634" y="2715"/>
                </a:cubicBezTo>
                <a:cubicBezTo>
                  <a:pt x="6882" y="2591"/>
                  <a:pt x="7152" y="2497"/>
                  <a:pt x="7432" y="2445"/>
                </a:cubicBezTo>
                <a:close/>
                <a:moveTo>
                  <a:pt x="11194" y="3119"/>
                </a:moveTo>
                <a:cubicBezTo>
                  <a:pt x="11328" y="3223"/>
                  <a:pt x="11453" y="3326"/>
                  <a:pt x="11567" y="3451"/>
                </a:cubicBezTo>
                <a:cubicBezTo>
                  <a:pt x="11494" y="3440"/>
                  <a:pt x="11432" y="3430"/>
                  <a:pt x="11360" y="3420"/>
                </a:cubicBezTo>
                <a:cubicBezTo>
                  <a:pt x="11308" y="3316"/>
                  <a:pt x="11246" y="3212"/>
                  <a:pt x="11183" y="3119"/>
                </a:cubicBezTo>
                <a:close/>
                <a:moveTo>
                  <a:pt x="14013" y="3326"/>
                </a:moveTo>
                <a:lnTo>
                  <a:pt x="14179" y="3368"/>
                </a:lnTo>
                <a:cubicBezTo>
                  <a:pt x="14158" y="3399"/>
                  <a:pt x="14137" y="3430"/>
                  <a:pt x="14116" y="3451"/>
                </a:cubicBezTo>
                <a:lnTo>
                  <a:pt x="14013" y="3326"/>
                </a:lnTo>
                <a:close/>
                <a:moveTo>
                  <a:pt x="17733" y="3161"/>
                </a:moveTo>
                <a:lnTo>
                  <a:pt x="17733" y="3161"/>
                </a:lnTo>
                <a:cubicBezTo>
                  <a:pt x="17920" y="3254"/>
                  <a:pt x="18117" y="3357"/>
                  <a:pt x="18303" y="3451"/>
                </a:cubicBezTo>
                <a:cubicBezTo>
                  <a:pt x="18127" y="3399"/>
                  <a:pt x="17961" y="3357"/>
                  <a:pt x="17785" y="3316"/>
                </a:cubicBezTo>
                <a:lnTo>
                  <a:pt x="17785" y="3326"/>
                </a:lnTo>
                <a:lnTo>
                  <a:pt x="17733" y="3161"/>
                </a:lnTo>
                <a:close/>
                <a:moveTo>
                  <a:pt x="10416" y="3223"/>
                </a:moveTo>
                <a:cubicBezTo>
                  <a:pt x="10541" y="3275"/>
                  <a:pt x="10665" y="3337"/>
                  <a:pt x="10769" y="3420"/>
                </a:cubicBezTo>
                <a:lnTo>
                  <a:pt x="10769" y="3430"/>
                </a:lnTo>
                <a:cubicBezTo>
                  <a:pt x="10665" y="3430"/>
                  <a:pt x="10562" y="3451"/>
                  <a:pt x="10468" y="3471"/>
                </a:cubicBezTo>
                <a:cubicBezTo>
                  <a:pt x="10396" y="3389"/>
                  <a:pt x="10313" y="3316"/>
                  <a:pt x="10240" y="3254"/>
                </a:cubicBezTo>
                <a:lnTo>
                  <a:pt x="10416" y="3223"/>
                </a:lnTo>
                <a:close/>
                <a:moveTo>
                  <a:pt x="14832" y="3430"/>
                </a:moveTo>
                <a:lnTo>
                  <a:pt x="14759" y="3471"/>
                </a:lnTo>
                <a:lnTo>
                  <a:pt x="14717" y="3461"/>
                </a:lnTo>
                <a:lnTo>
                  <a:pt x="14832" y="3430"/>
                </a:lnTo>
                <a:close/>
                <a:moveTo>
                  <a:pt x="11733" y="3088"/>
                </a:moveTo>
                <a:cubicBezTo>
                  <a:pt x="11816" y="3202"/>
                  <a:pt x="11898" y="3316"/>
                  <a:pt x="11981" y="3440"/>
                </a:cubicBezTo>
                <a:lnTo>
                  <a:pt x="11816" y="3482"/>
                </a:lnTo>
                <a:cubicBezTo>
                  <a:pt x="11691" y="3337"/>
                  <a:pt x="11556" y="3212"/>
                  <a:pt x="11411" y="3098"/>
                </a:cubicBezTo>
                <a:cubicBezTo>
                  <a:pt x="11515" y="3098"/>
                  <a:pt x="11629" y="3088"/>
                  <a:pt x="11733" y="3088"/>
                </a:cubicBezTo>
                <a:close/>
                <a:moveTo>
                  <a:pt x="15315" y="3370"/>
                </a:moveTo>
                <a:cubicBezTo>
                  <a:pt x="15383" y="3370"/>
                  <a:pt x="15453" y="3373"/>
                  <a:pt x="15526" y="3378"/>
                </a:cubicBezTo>
                <a:cubicBezTo>
                  <a:pt x="15536" y="3409"/>
                  <a:pt x="15547" y="3440"/>
                  <a:pt x="15547" y="3482"/>
                </a:cubicBezTo>
                <a:lnTo>
                  <a:pt x="15464" y="3482"/>
                </a:lnTo>
                <a:cubicBezTo>
                  <a:pt x="15350" y="3440"/>
                  <a:pt x="15225" y="3399"/>
                  <a:pt x="15111" y="3378"/>
                </a:cubicBezTo>
                <a:cubicBezTo>
                  <a:pt x="15179" y="3373"/>
                  <a:pt x="15246" y="3370"/>
                  <a:pt x="15315" y="3370"/>
                </a:cubicBezTo>
                <a:close/>
                <a:moveTo>
                  <a:pt x="14987" y="3430"/>
                </a:moveTo>
                <a:lnTo>
                  <a:pt x="15028" y="3440"/>
                </a:lnTo>
                <a:lnTo>
                  <a:pt x="15091" y="3482"/>
                </a:lnTo>
                <a:cubicBezTo>
                  <a:pt x="15018" y="3482"/>
                  <a:pt x="14946" y="3482"/>
                  <a:pt x="14873" y="3492"/>
                </a:cubicBezTo>
                <a:lnTo>
                  <a:pt x="14987" y="3430"/>
                </a:lnTo>
                <a:close/>
                <a:moveTo>
                  <a:pt x="13909" y="3316"/>
                </a:moveTo>
                <a:cubicBezTo>
                  <a:pt x="13951" y="3368"/>
                  <a:pt x="13992" y="3430"/>
                  <a:pt x="14044" y="3482"/>
                </a:cubicBezTo>
                <a:lnTo>
                  <a:pt x="13951" y="3503"/>
                </a:lnTo>
                <a:cubicBezTo>
                  <a:pt x="13930" y="3440"/>
                  <a:pt x="13909" y="3378"/>
                  <a:pt x="13888" y="3316"/>
                </a:cubicBezTo>
                <a:close/>
                <a:moveTo>
                  <a:pt x="8800" y="3119"/>
                </a:moveTo>
                <a:lnTo>
                  <a:pt x="8800" y="3129"/>
                </a:lnTo>
                <a:cubicBezTo>
                  <a:pt x="8561" y="3254"/>
                  <a:pt x="8333" y="3389"/>
                  <a:pt x="8105" y="3513"/>
                </a:cubicBezTo>
                <a:cubicBezTo>
                  <a:pt x="8126" y="3461"/>
                  <a:pt x="8157" y="3399"/>
                  <a:pt x="8188" y="3347"/>
                </a:cubicBezTo>
                <a:cubicBezTo>
                  <a:pt x="8385" y="3254"/>
                  <a:pt x="8592" y="3181"/>
                  <a:pt x="8800" y="3119"/>
                </a:cubicBezTo>
                <a:close/>
                <a:moveTo>
                  <a:pt x="13805" y="3347"/>
                </a:moveTo>
                <a:cubicBezTo>
                  <a:pt x="13826" y="3409"/>
                  <a:pt x="13847" y="3471"/>
                  <a:pt x="13868" y="3534"/>
                </a:cubicBezTo>
                <a:cubicBezTo>
                  <a:pt x="13847" y="3471"/>
                  <a:pt x="13816" y="3420"/>
                  <a:pt x="13795" y="3357"/>
                </a:cubicBezTo>
                <a:lnTo>
                  <a:pt x="13805" y="3347"/>
                </a:lnTo>
                <a:close/>
                <a:moveTo>
                  <a:pt x="15609" y="3378"/>
                </a:moveTo>
                <a:lnTo>
                  <a:pt x="15609" y="3378"/>
                </a:lnTo>
                <a:cubicBezTo>
                  <a:pt x="15816" y="3399"/>
                  <a:pt x="16023" y="3430"/>
                  <a:pt x="16220" y="3471"/>
                </a:cubicBezTo>
                <a:lnTo>
                  <a:pt x="16272" y="3534"/>
                </a:lnTo>
                <a:cubicBezTo>
                  <a:pt x="16065" y="3513"/>
                  <a:pt x="15847" y="3492"/>
                  <a:pt x="15630" y="3482"/>
                </a:cubicBezTo>
                <a:cubicBezTo>
                  <a:pt x="15630" y="3451"/>
                  <a:pt x="15619" y="3409"/>
                  <a:pt x="15609" y="3378"/>
                </a:cubicBezTo>
                <a:close/>
                <a:moveTo>
                  <a:pt x="14583" y="3492"/>
                </a:moveTo>
                <a:lnTo>
                  <a:pt x="14645" y="3513"/>
                </a:lnTo>
                <a:cubicBezTo>
                  <a:pt x="14562" y="3523"/>
                  <a:pt x="14469" y="3534"/>
                  <a:pt x="14386" y="3544"/>
                </a:cubicBezTo>
                <a:cubicBezTo>
                  <a:pt x="14458" y="3523"/>
                  <a:pt x="14521" y="3503"/>
                  <a:pt x="14583" y="3492"/>
                </a:cubicBezTo>
                <a:close/>
                <a:moveTo>
                  <a:pt x="13505" y="3326"/>
                </a:moveTo>
                <a:cubicBezTo>
                  <a:pt x="13515" y="3378"/>
                  <a:pt x="13526" y="3420"/>
                  <a:pt x="13536" y="3471"/>
                </a:cubicBezTo>
                <a:lnTo>
                  <a:pt x="13432" y="3554"/>
                </a:lnTo>
                <a:cubicBezTo>
                  <a:pt x="13329" y="3482"/>
                  <a:pt x="13235" y="3409"/>
                  <a:pt x="13121" y="3347"/>
                </a:cubicBezTo>
                <a:cubicBezTo>
                  <a:pt x="13256" y="3337"/>
                  <a:pt x="13381" y="3326"/>
                  <a:pt x="13505" y="3326"/>
                </a:cubicBezTo>
                <a:close/>
                <a:moveTo>
                  <a:pt x="12012" y="3513"/>
                </a:moveTo>
                <a:lnTo>
                  <a:pt x="12044" y="3565"/>
                </a:lnTo>
                <a:lnTo>
                  <a:pt x="11930" y="3534"/>
                </a:lnTo>
                <a:lnTo>
                  <a:pt x="12012" y="3513"/>
                </a:lnTo>
                <a:close/>
                <a:moveTo>
                  <a:pt x="11401" y="3492"/>
                </a:moveTo>
                <a:cubicBezTo>
                  <a:pt x="11484" y="3492"/>
                  <a:pt x="11556" y="3513"/>
                  <a:pt x="11629" y="3523"/>
                </a:cubicBezTo>
                <a:lnTo>
                  <a:pt x="11453" y="3575"/>
                </a:lnTo>
                <a:cubicBezTo>
                  <a:pt x="11432" y="3544"/>
                  <a:pt x="11422" y="3513"/>
                  <a:pt x="11401" y="3492"/>
                </a:cubicBezTo>
                <a:close/>
                <a:moveTo>
                  <a:pt x="10137" y="3264"/>
                </a:moveTo>
                <a:cubicBezTo>
                  <a:pt x="10220" y="3326"/>
                  <a:pt x="10302" y="3399"/>
                  <a:pt x="10375" y="3482"/>
                </a:cubicBezTo>
                <a:lnTo>
                  <a:pt x="10251" y="3513"/>
                </a:lnTo>
                <a:cubicBezTo>
                  <a:pt x="10168" y="3534"/>
                  <a:pt x="10085" y="3554"/>
                  <a:pt x="10002" y="3585"/>
                </a:cubicBezTo>
                <a:cubicBezTo>
                  <a:pt x="10023" y="3482"/>
                  <a:pt x="10043" y="3378"/>
                  <a:pt x="10074" y="3275"/>
                </a:cubicBezTo>
                <a:lnTo>
                  <a:pt x="10137" y="3264"/>
                </a:lnTo>
                <a:close/>
                <a:moveTo>
                  <a:pt x="16355" y="3503"/>
                </a:moveTo>
                <a:lnTo>
                  <a:pt x="16355" y="3503"/>
                </a:lnTo>
                <a:cubicBezTo>
                  <a:pt x="16448" y="3523"/>
                  <a:pt x="16531" y="3554"/>
                  <a:pt x="16624" y="3585"/>
                </a:cubicBezTo>
                <a:cubicBezTo>
                  <a:pt x="16552" y="3575"/>
                  <a:pt x="16469" y="3565"/>
                  <a:pt x="16396" y="3554"/>
                </a:cubicBezTo>
                <a:lnTo>
                  <a:pt x="16355" y="3503"/>
                </a:lnTo>
                <a:close/>
                <a:moveTo>
                  <a:pt x="13743" y="3399"/>
                </a:moveTo>
                <a:cubicBezTo>
                  <a:pt x="13764" y="3451"/>
                  <a:pt x="13785" y="3503"/>
                  <a:pt x="13805" y="3554"/>
                </a:cubicBezTo>
                <a:cubicBezTo>
                  <a:pt x="13743" y="3575"/>
                  <a:pt x="13681" y="3596"/>
                  <a:pt x="13619" y="3627"/>
                </a:cubicBezTo>
                <a:cubicBezTo>
                  <a:pt x="13619" y="3585"/>
                  <a:pt x="13598" y="3544"/>
                  <a:pt x="13598" y="3513"/>
                </a:cubicBezTo>
                <a:lnTo>
                  <a:pt x="13743" y="3399"/>
                </a:lnTo>
                <a:close/>
                <a:moveTo>
                  <a:pt x="13546" y="3554"/>
                </a:moveTo>
                <a:cubicBezTo>
                  <a:pt x="13546" y="3585"/>
                  <a:pt x="13557" y="3606"/>
                  <a:pt x="13557" y="3637"/>
                </a:cubicBezTo>
                <a:lnTo>
                  <a:pt x="13505" y="3596"/>
                </a:lnTo>
                <a:lnTo>
                  <a:pt x="13546" y="3554"/>
                </a:lnTo>
                <a:close/>
                <a:moveTo>
                  <a:pt x="10997" y="3471"/>
                </a:moveTo>
                <a:cubicBezTo>
                  <a:pt x="11111" y="3471"/>
                  <a:pt x="11225" y="3471"/>
                  <a:pt x="11339" y="3482"/>
                </a:cubicBezTo>
                <a:lnTo>
                  <a:pt x="11401" y="3585"/>
                </a:lnTo>
                <a:cubicBezTo>
                  <a:pt x="11318" y="3606"/>
                  <a:pt x="11235" y="3637"/>
                  <a:pt x="11152" y="3658"/>
                </a:cubicBezTo>
                <a:lnTo>
                  <a:pt x="11132" y="3637"/>
                </a:lnTo>
                <a:cubicBezTo>
                  <a:pt x="11090" y="3585"/>
                  <a:pt x="11038" y="3523"/>
                  <a:pt x="10997" y="3471"/>
                </a:cubicBezTo>
                <a:close/>
                <a:moveTo>
                  <a:pt x="13847" y="3617"/>
                </a:moveTo>
                <a:cubicBezTo>
                  <a:pt x="13847" y="3617"/>
                  <a:pt x="13857" y="3627"/>
                  <a:pt x="13857" y="3637"/>
                </a:cubicBezTo>
                <a:lnTo>
                  <a:pt x="13764" y="3658"/>
                </a:lnTo>
                <a:lnTo>
                  <a:pt x="13640" y="3689"/>
                </a:lnTo>
                <a:lnTo>
                  <a:pt x="13847" y="3617"/>
                </a:lnTo>
                <a:close/>
                <a:moveTo>
                  <a:pt x="15174" y="3554"/>
                </a:moveTo>
                <a:cubicBezTo>
                  <a:pt x="15236" y="3606"/>
                  <a:pt x="15298" y="3648"/>
                  <a:pt x="15350" y="3710"/>
                </a:cubicBezTo>
                <a:cubicBezTo>
                  <a:pt x="15288" y="3679"/>
                  <a:pt x="15225" y="3648"/>
                  <a:pt x="15153" y="3617"/>
                </a:cubicBezTo>
                <a:lnTo>
                  <a:pt x="14997" y="3554"/>
                </a:lnTo>
                <a:close/>
                <a:moveTo>
                  <a:pt x="17516" y="2684"/>
                </a:moveTo>
                <a:cubicBezTo>
                  <a:pt x="17568" y="2684"/>
                  <a:pt x="17609" y="2684"/>
                  <a:pt x="17661" y="2694"/>
                </a:cubicBezTo>
                <a:cubicBezTo>
                  <a:pt x="18182" y="2950"/>
                  <a:pt x="18653" y="3296"/>
                  <a:pt x="19054" y="3723"/>
                </a:cubicBezTo>
                <a:lnTo>
                  <a:pt x="19054" y="3723"/>
                </a:lnTo>
                <a:cubicBezTo>
                  <a:pt x="18945" y="3675"/>
                  <a:pt x="18837" y="3635"/>
                  <a:pt x="18739" y="3596"/>
                </a:cubicBezTo>
                <a:cubicBezTo>
                  <a:pt x="18386" y="3399"/>
                  <a:pt x="18034" y="3223"/>
                  <a:pt x="17682" y="3047"/>
                </a:cubicBezTo>
                <a:cubicBezTo>
                  <a:pt x="17630" y="2922"/>
                  <a:pt x="17578" y="2808"/>
                  <a:pt x="17516" y="2684"/>
                </a:cubicBezTo>
                <a:close/>
                <a:moveTo>
                  <a:pt x="14572" y="3585"/>
                </a:moveTo>
                <a:cubicBezTo>
                  <a:pt x="14500" y="3637"/>
                  <a:pt x="14417" y="3699"/>
                  <a:pt x="14334" y="3751"/>
                </a:cubicBezTo>
                <a:lnTo>
                  <a:pt x="14251" y="3627"/>
                </a:lnTo>
                <a:cubicBezTo>
                  <a:pt x="14355" y="3617"/>
                  <a:pt x="14469" y="3596"/>
                  <a:pt x="14572" y="3585"/>
                </a:cubicBezTo>
                <a:close/>
                <a:moveTo>
                  <a:pt x="9276" y="3036"/>
                </a:moveTo>
                <a:cubicBezTo>
                  <a:pt x="9183" y="3171"/>
                  <a:pt x="9100" y="3295"/>
                  <a:pt x="9028" y="3440"/>
                </a:cubicBezTo>
                <a:cubicBezTo>
                  <a:pt x="8686" y="3534"/>
                  <a:pt x="8344" y="3637"/>
                  <a:pt x="8002" y="3762"/>
                </a:cubicBezTo>
                <a:cubicBezTo>
                  <a:pt x="8022" y="3710"/>
                  <a:pt x="8043" y="3668"/>
                  <a:pt x="8064" y="3617"/>
                </a:cubicBezTo>
                <a:cubicBezTo>
                  <a:pt x="8375" y="3420"/>
                  <a:pt x="8706" y="3243"/>
                  <a:pt x="9038" y="3067"/>
                </a:cubicBezTo>
                <a:cubicBezTo>
                  <a:pt x="9111" y="3057"/>
                  <a:pt x="9193" y="3047"/>
                  <a:pt x="9266" y="3036"/>
                </a:cubicBezTo>
                <a:close/>
                <a:moveTo>
                  <a:pt x="13453" y="3637"/>
                </a:moveTo>
                <a:lnTo>
                  <a:pt x="13505" y="3679"/>
                </a:lnTo>
                <a:cubicBezTo>
                  <a:pt x="13422" y="3710"/>
                  <a:pt x="13349" y="3741"/>
                  <a:pt x="13277" y="3772"/>
                </a:cubicBezTo>
                <a:lnTo>
                  <a:pt x="13453" y="3637"/>
                </a:lnTo>
                <a:close/>
                <a:moveTo>
                  <a:pt x="9826" y="3741"/>
                </a:moveTo>
                <a:lnTo>
                  <a:pt x="9815" y="3782"/>
                </a:lnTo>
                <a:lnTo>
                  <a:pt x="9732" y="3782"/>
                </a:lnTo>
                <a:lnTo>
                  <a:pt x="9826" y="3741"/>
                </a:lnTo>
                <a:close/>
                <a:moveTo>
                  <a:pt x="10852" y="3482"/>
                </a:moveTo>
                <a:cubicBezTo>
                  <a:pt x="10883" y="3503"/>
                  <a:pt x="10914" y="3534"/>
                  <a:pt x="10945" y="3565"/>
                </a:cubicBezTo>
                <a:cubicBezTo>
                  <a:pt x="10986" y="3585"/>
                  <a:pt x="11007" y="3617"/>
                  <a:pt x="11038" y="3648"/>
                </a:cubicBezTo>
                <a:lnTo>
                  <a:pt x="11069" y="3689"/>
                </a:lnTo>
                <a:cubicBezTo>
                  <a:pt x="10966" y="3720"/>
                  <a:pt x="10852" y="3762"/>
                  <a:pt x="10748" y="3803"/>
                </a:cubicBezTo>
                <a:cubicBezTo>
                  <a:pt x="10676" y="3710"/>
                  <a:pt x="10593" y="3606"/>
                  <a:pt x="10520" y="3523"/>
                </a:cubicBezTo>
                <a:cubicBezTo>
                  <a:pt x="10624" y="3503"/>
                  <a:pt x="10738" y="3482"/>
                  <a:pt x="10852" y="3482"/>
                </a:cubicBezTo>
                <a:close/>
                <a:moveTo>
                  <a:pt x="5722" y="3047"/>
                </a:moveTo>
                <a:cubicBezTo>
                  <a:pt x="5701" y="3119"/>
                  <a:pt x="5690" y="3192"/>
                  <a:pt x="5680" y="3264"/>
                </a:cubicBezTo>
                <a:cubicBezTo>
                  <a:pt x="5483" y="3440"/>
                  <a:pt x="5297" y="3617"/>
                  <a:pt x="5131" y="3813"/>
                </a:cubicBezTo>
                <a:cubicBezTo>
                  <a:pt x="5152" y="3710"/>
                  <a:pt x="5172" y="3606"/>
                  <a:pt x="5193" y="3503"/>
                </a:cubicBezTo>
                <a:cubicBezTo>
                  <a:pt x="5245" y="3451"/>
                  <a:pt x="5286" y="3399"/>
                  <a:pt x="5338" y="3347"/>
                </a:cubicBezTo>
                <a:lnTo>
                  <a:pt x="5400" y="3275"/>
                </a:lnTo>
                <a:cubicBezTo>
                  <a:pt x="5504" y="3202"/>
                  <a:pt x="5618" y="3119"/>
                  <a:pt x="5722" y="3047"/>
                </a:cubicBezTo>
                <a:close/>
                <a:moveTo>
                  <a:pt x="15433" y="3544"/>
                </a:moveTo>
                <a:cubicBezTo>
                  <a:pt x="15474" y="3565"/>
                  <a:pt x="15516" y="3585"/>
                  <a:pt x="15567" y="3596"/>
                </a:cubicBezTo>
                <a:cubicBezTo>
                  <a:pt x="15578" y="3668"/>
                  <a:pt x="15588" y="3741"/>
                  <a:pt x="15588" y="3813"/>
                </a:cubicBezTo>
                <a:lnTo>
                  <a:pt x="15557" y="3793"/>
                </a:lnTo>
                <a:cubicBezTo>
                  <a:pt x="15474" y="3710"/>
                  <a:pt x="15381" y="3627"/>
                  <a:pt x="15288" y="3544"/>
                </a:cubicBezTo>
                <a:close/>
                <a:moveTo>
                  <a:pt x="9909" y="3306"/>
                </a:moveTo>
                <a:lnTo>
                  <a:pt x="9909" y="3306"/>
                </a:lnTo>
                <a:cubicBezTo>
                  <a:pt x="9888" y="3420"/>
                  <a:pt x="9857" y="3534"/>
                  <a:pt x="9826" y="3658"/>
                </a:cubicBezTo>
                <a:cubicBezTo>
                  <a:pt x="9732" y="3689"/>
                  <a:pt x="9650" y="3731"/>
                  <a:pt x="9556" y="3782"/>
                </a:cubicBezTo>
                <a:cubicBezTo>
                  <a:pt x="9380" y="3793"/>
                  <a:pt x="9193" y="3803"/>
                  <a:pt x="9007" y="3834"/>
                </a:cubicBezTo>
                <a:cubicBezTo>
                  <a:pt x="9059" y="3720"/>
                  <a:pt x="9100" y="3606"/>
                  <a:pt x="9152" y="3482"/>
                </a:cubicBezTo>
                <a:cubicBezTo>
                  <a:pt x="9401" y="3420"/>
                  <a:pt x="9660" y="3357"/>
                  <a:pt x="9909" y="3306"/>
                </a:cubicBezTo>
                <a:close/>
                <a:moveTo>
                  <a:pt x="9017" y="3575"/>
                </a:moveTo>
                <a:lnTo>
                  <a:pt x="9017" y="3575"/>
                </a:lnTo>
                <a:cubicBezTo>
                  <a:pt x="8986" y="3668"/>
                  <a:pt x="8945" y="3762"/>
                  <a:pt x="8924" y="3845"/>
                </a:cubicBezTo>
                <a:lnTo>
                  <a:pt x="8893" y="3845"/>
                </a:lnTo>
                <a:cubicBezTo>
                  <a:pt x="8934" y="3751"/>
                  <a:pt x="8976" y="3668"/>
                  <a:pt x="9017" y="3575"/>
                </a:cubicBezTo>
                <a:close/>
                <a:moveTo>
                  <a:pt x="17849" y="1618"/>
                </a:moveTo>
                <a:cubicBezTo>
                  <a:pt x="18200" y="1618"/>
                  <a:pt x="18551" y="1663"/>
                  <a:pt x="18894" y="1751"/>
                </a:cubicBezTo>
                <a:cubicBezTo>
                  <a:pt x="19817" y="1989"/>
                  <a:pt x="20552" y="2684"/>
                  <a:pt x="20843" y="3596"/>
                </a:cubicBezTo>
                <a:cubicBezTo>
                  <a:pt x="20863" y="3668"/>
                  <a:pt x="20884" y="3731"/>
                  <a:pt x="20905" y="3803"/>
                </a:cubicBezTo>
                <a:cubicBezTo>
                  <a:pt x="20729" y="3813"/>
                  <a:pt x="20563" y="3824"/>
                  <a:pt x="20397" y="3845"/>
                </a:cubicBezTo>
                <a:cubicBezTo>
                  <a:pt x="19620" y="3233"/>
                  <a:pt x="18728" y="2777"/>
                  <a:pt x="17785" y="2653"/>
                </a:cubicBezTo>
                <a:cubicBezTo>
                  <a:pt x="17661" y="2580"/>
                  <a:pt x="17526" y="2518"/>
                  <a:pt x="17402" y="2456"/>
                </a:cubicBezTo>
                <a:cubicBezTo>
                  <a:pt x="17257" y="2197"/>
                  <a:pt x="17101" y="1948"/>
                  <a:pt x="16935" y="1720"/>
                </a:cubicBezTo>
                <a:cubicBezTo>
                  <a:pt x="17235" y="1652"/>
                  <a:pt x="17542" y="1618"/>
                  <a:pt x="17849" y="1618"/>
                </a:cubicBezTo>
                <a:close/>
                <a:moveTo>
                  <a:pt x="17651" y="3357"/>
                </a:moveTo>
                <a:lnTo>
                  <a:pt x="17713" y="3368"/>
                </a:lnTo>
                <a:cubicBezTo>
                  <a:pt x="17775" y="3534"/>
                  <a:pt x="17827" y="3689"/>
                  <a:pt x="17868" y="3855"/>
                </a:cubicBezTo>
                <a:cubicBezTo>
                  <a:pt x="17806" y="3689"/>
                  <a:pt x="17733" y="3523"/>
                  <a:pt x="17661" y="3368"/>
                </a:cubicBezTo>
                <a:lnTo>
                  <a:pt x="17651" y="3357"/>
                </a:lnTo>
                <a:close/>
                <a:moveTo>
                  <a:pt x="16306" y="3242"/>
                </a:moveTo>
                <a:cubicBezTo>
                  <a:pt x="16725" y="3242"/>
                  <a:pt x="17149" y="3273"/>
                  <a:pt x="17557" y="3337"/>
                </a:cubicBezTo>
                <a:cubicBezTo>
                  <a:pt x="17649" y="3509"/>
                  <a:pt x="17720" y="3682"/>
                  <a:pt x="17791" y="3864"/>
                </a:cubicBezTo>
                <a:lnTo>
                  <a:pt x="17791" y="3864"/>
                </a:lnTo>
                <a:cubicBezTo>
                  <a:pt x="17523" y="3782"/>
                  <a:pt x="17245" y="3709"/>
                  <a:pt x="16977" y="3648"/>
                </a:cubicBezTo>
                <a:cubicBezTo>
                  <a:pt x="16749" y="3544"/>
                  <a:pt x="16510" y="3461"/>
                  <a:pt x="16272" y="3399"/>
                </a:cubicBezTo>
                <a:cubicBezTo>
                  <a:pt x="16220" y="3347"/>
                  <a:pt x="16179" y="3295"/>
                  <a:pt x="16127" y="3243"/>
                </a:cubicBezTo>
                <a:cubicBezTo>
                  <a:pt x="16187" y="3242"/>
                  <a:pt x="16246" y="3242"/>
                  <a:pt x="16306" y="3242"/>
                </a:cubicBezTo>
                <a:close/>
                <a:moveTo>
                  <a:pt x="13878" y="3710"/>
                </a:moveTo>
                <a:cubicBezTo>
                  <a:pt x="13888" y="3731"/>
                  <a:pt x="13899" y="3751"/>
                  <a:pt x="13909" y="3772"/>
                </a:cubicBezTo>
                <a:cubicBezTo>
                  <a:pt x="13888" y="3803"/>
                  <a:pt x="13878" y="3834"/>
                  <a:pt x="13857" y="3865"/>
                </a:cubicBezTo>
                <a:lnTo>
                  <a:pt x="13723" y="3772"/>
                </a:lnTo>
                <a:lnTo>
                  <a:pt x="13878" y="3710"/>
                </a:lnTo>
                <a:close/>
                <a:moveTo>
                  <a:pt x="10437" y="3534"/>
                </a:moveTo>
                <a:cubicBezTo>
                  <a:pt x="10530" y="3627"/>
                  <a:pt x="10613" y="3720"/>
                  <a:pt x="10686" y="3824"/>
                </a:cubicBezTo>
                <a:lnTo>
                  <a:pt x="10572" y="3876"/>
                </a:lnTo>
                <a:cubicBezTo>
                  <a:pt x="10375" y="3824"/>
                  <a:pt x="10178" y="3803"/>
                  <a:pt x="9981" y="3793"/>
                </a:cubicBezTo>
                <a:lnTo>
                  <a:pt x="10002" y="3668"/>
                </a:lnTo>
                <a:cubicBezTo>
                  <a:pt x="10137" y="3606"/>
                  <a:pt x="10292" y="3565"/>
                  <a:pt x="10437" y="3534"/>
                </a:cubicBezTo>
                <a:close/>
                <a:moveTo>
                  <a:pt x="7960" y="3679"/>
                </a:moveTo>
                <a:lnTo>
                  <a:pt x="7960" y="3679"/>
                </a:lnTo>
                <a:cubicBezTo>
                  <a:pt x="7939" y="3720"/>
                  <a:pt x="7929" y="3751"/>
                  <a:pt x="7919" y="3793"/>
                </a:cubicBezTo>
                <a:cubicBezTo>
                  <a:pt x="7815" y="3834"/>
                  <a:pt x="7711" y="3865"/>
                  <a:pt x="7608" y="3907"/>
                </a:cubicBezTo>
                <a:cubicBezTo>
                  <a:pt x="7732" y="3834"/>
                  <a:pt x="7846" y="3762"/>
                  <a:pt x="7960" y="3679"/>
                </a:cubicBezTo>
                <a:close/>
                <a:moveTo>
                  <a:pt x="13018" y="3357"/>
                </a:moveTo>
                <a:cubicBezTo>
                  <a:pt x="13142" y="3430"/>
                  <a:pt x="13256" y="3513"/>
                  <a:pt x="13381" y="3596"/>
                </a:cubicBezTo>
                <a:cubicBezTo>
                  <a:pt x="13277" y="3679"/>
                  <a:pt x="13173" y="3762"/>
                  <a:pt x="13070" y="3855"/>
                </a:cubicBezTo>
                <a:cubicBezTo>
                  <a:pt x="12987" y="3876"/>
                  <a:pt x="12904" y="3907"/>
                  <a:pt x="12831" y="3927"/>
                </a:cubicBezTo>
                <a:cubicBezTo>
                  <a:pt x="12614" y="3793"/>
                  <a:pt x="12386" y="3679"/>
                  <a:pt x="12147" y="3596"/>
                </a:cubicBezTo>
                <a:lnTo>
                  <a:pt x="12085" y="3492"/>
                </a:lnTo>
                <a:cubicBezTo>
                  <a:pt x="12396" y="3430"/>
                  <a:pt x="12707" y="3378"/>
                  <a:pt x="13018" y="3357"/>
                </a:cubicBezTo>
                <a:close/>
                <a:moveTo>
                  <a:pt x="14158" y="3648"/>
                </a:moveTo>
                <a:lnTo>
                  <a:pt x="14272" y="3793"/>
                </a:lnTo>
                <a:cubicBezTo>
                  <a:pt x="14210" y="3845"/>
                  <a:pt x="14147" y="3896"/>
                  <a:pt x="14075" y="3938"/>
                </a:cubicBezTo>
                <a:cubicBezTo>
                  <a:pt x="14065" y="3876"/>
                  <a:pt x="14044" y="3813"/>
                  <a:pt x="14023" y="3741"/>
                </a:cubicBezTo>
                <a:cubicBezTo>
                  <a:pt x="14044" y="3710"/>
                  <a:pt x="14065" y="3689"/>
                  <a:pt x="14075" y="3658"/>
                </a:cubicBezTo>
                <a:lnTo>
                  <a:pt x="14158" y="3648"/>
                </a:lnTo>
                <a:close/>
                <a:moveTo>
                  <a:pt x="6198" y="2953"/>
                </a:moveTo>
                <a:cubicBezTo>
                  <a:pt x="6157" y="3150"/>
                  <a:pt x="6146" y="3357"/>
                  <a:pt x="6146" y="3565"/>
                </a:cubicBezTo>
                <a:cubicBezTo>
                  <a:pt x="5991" y="3689"/>
                  <a:pt x="5846" y="3824"/>
                  <a:pt x="5711" y="3948"/>
                </a:cubicBezTo>
                <a:cubicBezTo>
                  <a:pt x="5690" y="3731"/>
                  <a:pt x="5690" y="3513"/>
                  <a:pt x="5732" y="3295"/>
                </a:cubicBezTo>
                <a:cubicBezTo>
                  <a:pt x="5877" y="3171"/>
                  <a:pt x="6032" y="3057"/>
                  <a:pt x="6198" y="2953"/>
                </a:cubicBezTo>
                <a:close/>
                <a:moveTo>
                  <a:pt x="13961" y="3876"/>
                </a:moveTo>
                <a:lnTo>
                  <a:pt x="14002" y="3969"/>
                </a:lnTo>
                <a:lnTo>
                  <a:pt x="14002" y="3979"/>
                </a:lnTo>
                <a:lnTo>
                  <a:pt x="13930" y="3917"/>
                </a:lnTo>
                <a:lnTo>
                  <a:pt x="13961" y="3876"/>
                </a:lnTo>
                <a:close/>
                <a:moveTo>
                  <a:pt x="17910" y="2715"/>
                </a:moveTo>
                <a:cubicBezTo>
                  <a:pt x="18117" y="2746"/>
                  <a:pt x="18314" y="2798"/>
                  <a:pt x="18500" y="2860"/>
                </a:cubicBezTo>
                <a:cubicBezTo>
                  <a:pt x="19153" y="3088"/>
                  <a:pt x="19765" y="3420"/>
                  <a:pt x="20304" y="3855"/>
                </a:cubicBezTo>
                <a:cubicBezTo>
                  <a:pt x="20055" y="3886"/>
                  <a:pt x="19806" y="3938"/>
                  <a:pt x="19568" y="4000"/>
                </a:cubicBezTo>
                <a:lnTo>
                  <a:pt x="19568" y="3990"/>
                </a:lnTo>
                <a:cubicBezTo>
                  <a:pt x="19464" y="3927"/>
                  <a:pt x="19350" y="3865"/>
                  <a:pt x="19236" y="3813"/>
                </a:cubicBezTo>
                <a:cubicBezTo>
                  <a:pt x="19101" y="3637"/>
                  <a:pt x="18936" y="3471"/>
                  <a:pt x="18770" y="3326"/>
                </a:cubicBezTo>
                <a:cubicBezTo>
                  <a:pt x="18500" y="3098"/>
                  <a:pt x="18210" y="2901"/>
                  <a:pt x="17910" y="2715"/>
                </a:cubicBezTo>
                <a:close/>
                <a:moveTo>
                  <a:pt x="14800" y="3575"/>
                </a:moveTo>
                <a:cubicBezTo>
                  <a:pt x="15049" y="3668"/>
                  <a:pt x="15298" y="3762"/>
                  <a:pt x="15536" y="3876"/>
                </a:cubicBezTo>
                <a:lnTo>
                  <a:pt x="15598" y="3938"/>
                </a:lnTo>
                <a:lnTo>
                  <a:pt x="15598" y="3948"/>
                </a:lnTo>
                <a:cubicBezTo>
                  <a:pt x="15481" y="3935"/>
                  <a:pt x="15363" y="3928"/>
                  <a:pt x="15246" y="3928"/>
                </a:cubicBezTo>
                <a:cubicBezTo>
                  <a:pt x="15001" y="3928"/>
                  <a:pt x="14759" y="3958"/>
                  <a:pt x="14521" y="4021"/>
                </a:cubicBezTo>
                <a:cubicBezTo>
                  <a:pt x="14479" y="3948"/>
                  <a:pt x="14427" y="3886"/>
                  <a:pt x="14375" y="3813"/>
                </a:cubicBezTo>
                <a:cubicBezTo>
                  <a:pt x="14500" y="3731"/>
                  <a:pt x="14624" y="3648"/>
                  <a:pt x="14749" y="3575"/>
                </a:cubicBezTo>
                <a:close/>
                <a:moveTo>
                  <a:pt x="19309" y="3917"/>
                </a:moveTo>
                <a:cubicBezTo>
                  <a:pt x="19371" y="3948"/>
                  <a:pt x="19423" y="3979"/>
                  <a:pt x="19485" y="4010"/>
                </a:cubicBezTo>
                <a:lnTo>
                  <a:pt x="19454" y="4021"/>
                </a:lnTo>
                <a:lnTo>
                  <a:pt x="19319" y="3948"/>
                </a:lnTo>
                <a:cubicBezTo>
                  <a:pt x="19319" y="3938"/>
                  <a:pt x="19319" y="3938"/>
                  <a:pt x="19309" y="3927"/>
                </a:cubicBezTo>
                <a:lnTo>
                  <a:pt x="19309" y="3917"/>
                </a:lnTo>
                <a:close/>
                <a:moveTo>
                  <a:pt x="9401" y="3886"/>
                </a:moveTo>
                <a:cubicBezTo>
                  <a:pt x="9307" y="3927"/>
                  <a:pt x="9235" y="3969"/>
                  <a:pt x="9162" y="4021"/>
                </a:cubicBezTo>
                <a:lnTo>
                  <a:pt x="9173" y="4031"/>
                </a:lnTo>
                <a:cubicBezTo>
                  <a:pt x="9100" y="4031"/>
                  <a:pt x="9028" y="4041"/>
                  <a:pt x="8945" y="4041"/>
                </a:cubicBezTo>
                <a:cubicBezTo>
                  <a:pt x="8965" y="4010"/>
                  <a:pt x="8976" y="3969"/>
                  <a:pt x="8986" y="3938"/>
                </a:cubicBezTo>
                <a:cubicBezTo>
                  <a:pt x="9121" y="3907"/>
                  <a:pt x="9266" y="3896"/>
                  <a:pt x="9401" y="3886"/>
                </a:cubicBezTo>
                <a:close/>
                <a:moveTo>
                  <a:pt x="8883" y="3938"/>
                </a:moveTo>
                <a:lnTo>
                  <a:pt x="8851" y="4052"/>
                </a:lnTo>
                <a:lnTo>
                  <a:pt x="8810" y="4052"/>
                </a:lnTo>
                <a:cubicBezTo>
                  <a:pt x="8820" y="4010"/>
                  <a:pt x="8831" y="3979"/>
                  <a:pt x="8851" y="3948"/>
                </a:cubicBezTo>
                <a:lnTo>
                  <a:pt x="8883" y="3938"/>
                </a:lnTo>
                <a:close/>
                <a:moveTo>
                  <a:pt x="9805" y="3865"/>
                </a:moveTo>
                <a:cubicBezTo>
                  <a:pt x="9795" y="3927"/>
                  <a:pt x="9784" y="3990"/>
                  <a:pt x="9774" y="4052"/>
                </a:cubicBezTo>
                <a:lnTo>
                  <a:pt x="9712" y="4041"/>
                </a:lnTo>
                <a:cubicBezTo>
                  <a:pt x="9616" y="4034"/>
                  <a:pt x="9521" y="4027"/>
                  <a:pt x="9426" y="4027"/>
                </a:cubicBezTo>
                <a:cubicBezTo>
                  <a:pt x="9386" y="4027"/>
                  <a:pt x="9347" y="4028"/>
                  <a:pt x="9307" y="4031"/>
                </a:cubicBezTo>
                <a:cubicBezTo>
                  <a:pt x="9380" y="3969"/>
                  <a:pt x="9473" y="3917"/>
                  <a:pt x="9567" y="3876"/>
                </a:cubicBezTo>
                <a:cubicBezTo>
                  <a:pt x="9629" y="3865"/>
                  <a:pt x="9712" y="3865"/>
                  <a:pt x="9795" y="3865"/>
                </a:cubicBezTo>
                <a:close/>
                <a:moveTo>
                  <a:pt x="9888" y="3876"/>
                </a:moveTo>
                <a:cubicBezTo>
                  <a:pt x="9878" y="3927"/>
                  <a:pt x="9867" y="3990"/>
                  <a:pt x="9867" y="4062"/>
                </a:cubicBezTo>
                <a:lnTo>
                  <a:pt x="9836" y="4062"/>
                </a:lnTo>
                <a:cubicBezTo>
                  <a:pt x="9846" y="4000"/>
                  <a:pt x="9857" y="3938"/>
                  <a:pt x="9867" y="3876"/>
                </a:cubicBezTo>
                <a:close/>
                <a:moveTo>
                  <a:pt x="11670" y="3596"/>
                </a:moveTo>
                <a:cubicBezTo>
                  <a:pt x="11784" y="3751"/>
                  <a:pt x="11898" y="3907"/>
                  <a:pt x="12002" y="4062"/>
                </a:cubicBezTo>
                <a:cubicBezTo>
                  <a:pt x="11898" y="4052"/>
                  <a:pt x="11795" y="4052"/>
                  <a:pt x="11681" y="4052"/>
                </a:cubicBezTo>
                <a:lnTo>
                  <a:pt x="11681" y="4062"/>
                </a:lnTo>
                <a:cubicBezTo>
                  <a:pt x="11619" y="3927"/>
                  <a:pt x="11546" y="3782"/>
                  <a:pt x="11484" y="3648"/>
                </a:cubicBezTo>
                <a:lnTo>
                  <a:pt x="11670" y="3596"/>
                </a:lnTo>
                <a:close/>
                <a:moveTo>
                  <a:pt x="11432" y="3658"/>
                </a:moveTo>
                <a:cubicBezTo>
                  <a:pt x="11494" y="3793"/>
                  <a:pt x="11567" y="3927"/>
                  <a:pt x="11619" y="4062"/>
                </a:cubicBezTo>
                <a:lnTo>
                  <a:pt x="11484" y="4073"/>
                </a:lnTo>
                <a:cubicBezTo>
                  <a:pt x="11401" y="3948"/>
                  <a:pt x="11318" y="3834"/>
                  <a:pt x="11225" y="3731"/>
                </a:cubicBezTo>
                <a:lnTo>
                  <a:pt x="11432" y="3658"/>
                </a:lnTo>
                <a:close/>
                <a:moveTo>
                  <a:pt x="11909" y="3596"/>
                </a:moveTo>
                <a:cubicBezTo>
                  <a:pt x="11971" y="3606"/>
                  <a:pt x="12033" y="3627"/>
                  <a:pt x="12095" y="3648"/>
                </a:cubicBezTo>
                <a:cubicBezTo>
                  <a:pt x="12168" y="3782"/>
                  <a:pt x="12241" y="3927"/>
                  <a:pt x="12303" y="4073"/>
                </a:cubicBezTo>
                <a:lnTo>
                  <a:pt x="12241" y="4073"/>
                </a:lnTo>
                <a:cubicBezTo>
                  <a:pt x="12147" y="3907"/>
                  <a:pt x="12033" y="3741"/>
                  <a:pt x="11909" y="3596"/>
                </a:cubicBezTo>
                <a:close/>
                <a:moveTo>
                  <a:pt x="9960" y="3865"/>
                </a:moveTo>
                <a:cubicBezTo>
                  <a:pt x="10126" y="3876"/>
                  <a:pt x="10282" y="3886"/>
                  <a:pt x="10437" y="3917"/>
                </a:cubicBezTo>
                <a:lnTo>
                  <a:pt x="10416" y="3927"/>
                </a:lnTo>
                <a:cubicBezTo>
                  <a:pt x="10292" y="3979"/>
                  <a:pt x="10178" y="4031"/>
                  <a:pt x="10054" y="4093"/>
                </a:cubicBezTo>
                <a:lnTo>
                  <a:pt x="9940" y="4073"/>
                </a:lnTo>
                <a:cubicBezTo>
                  <a:pt x="9940" y="4000"/>
                  <a:pt x="9950" y="3938"/>
                  <a:pt x="9960" y="3865"/>
                </a:cubicBezTo>
                <a:close/>
                <a:moveTo>
                  <a:pt x="11132" y="3751"/>
                </a:moveTo>
                <a:cubicBezTo>
                  <a:pt x="11204" y="3855"/>
                  <a:pt x="11287" y="3959"/>
                  <a:pt x="11360" y="4073"/>
                </a:cubicBezTo>
                <a:cubicBezTo>
                  <a:pt x="11297" y="4073"/>
                  <a:pt x="11235" y="4083"/>
                  <a:pt x="11183" y="4093"/>
                </a:cubicBezTo>
                <a:cubicBezTo>
                  <a:pt x="11080" y="4041"/>
                  <a:pt x="10976" y="3990"/>
                  <a:pt x="10862" y="3948"/>
                </a:cubicBezTo>
                <a:lnTo>
                  <a:pt x="10800" y="3865"/>
                </a:lnTo>
                <a:cubicBezTo>
                  <a:pt x="10914" y="3834"/>
                  <a:pt x="11018" y="3793"/>
                  <a:pt x="11132" y="3751"/>
                </a:cubicBezTo>
                <a:close/>
                <a:moveTo>
                  <a:pt x="12189" y="3689"/>
                </a:moveTo>
                <a:lnTo>
                  <a:pt x="12189" y="3689"/>
                </a:lnTo>
                <a:cubicBezTo>
                  <a:pt x="12375" y="3762"/>
                  <a:pt x="12562" y="3865"/>
                  <a:pt x="12738" y="3969"/>
                </a:cubicBezTo>
                <a:cubicBezTo>
                  <a:pt x="12634" y="4000"/>
                  <a:pt x="12531" y="4041"/>
                  <a:pt x="12427" y="4083"/>
                </a:cubicBezTo>
                <a:lnTo>
                  <a:pt x="12427" y="4093"/>
                </a:lnTo>
                <a:lnTo>
                  <a:pt x="12375" y="4093"/>
                </a:lnTo>
                <a:cubicBezTo>
                  <a:pt x="12323" y="3959"/>
                  <a:pt x="12261" y="3824"/>
                  <a:pt x="12189" y="3689"/>
                </a:cubicBezTo>
                <a:close/>
                <a:moveTo>
                  <a:pt x="12811" y="4010"/>
                </a:moveTo>
                <a:lnTo>
                  <a:pt x="12821" y="4021"/>
                </a:lnTo>
                <a:cubicBezTo>
                  <a:pt x="12769" y="4052"/>
                  <a:pt x="12717" y="4083"/>
                  <a:pt x="12665" y="4114"/>
                </a:cubicBezTo>
                <a:lnTo>
                  <a:pt x="12572" y="4104"/>
                </a:lnTo>
                <a:cubicBezTo>
                  <a:pt x="12645" y="4073"/>
                  <a:pt x="12728" y="4041"/>
                  <a:pt x="12811" y="4010"/>
                </a:cubicBezTo>
                <a:close/>
                <a:moveTo>
                  <a:pt x="14313" y="3855"/>
                </a:moveTo>
                <a:cubicBezTo>
                  <a:pt x="14355" y="3917"/>
                  <a:pt x="14396" y="3969"/>
                  <a:pt x="14448" y="4031"/>
                </a:cubicBezTo>
                <a:cubicBezTo>
                  <a:pt x="14365" y="4052"/>
                  <a:pt x="14261" y="4083"/>
                  <a:pt x="14179" y="4114"/>
                </a:cubicBezTo>
                <a:lnTo>
                  <a:pt x="14179" y="4104"/>
                </a:lnTo>
                <a:lnTo>
                  <a:pt x="14127" y="4073"/>
                </a:lnTo>
                <a:cubicBezTo>
                  <a:pt x="14116" y="4052"/>
                  <a:pt x="14106" y="4031"/>
                  <a:pt x="14096" y="4010"/>
                </a:cubicBezTo>
                <a:cubicBezTo>
                  <a:pt x="14168" y="3959"/>
                  <a:pt x="14241" y="3907"/>
                  <a:pt x="14313" y="3855"/>
                </a:cubicBezTo>
                <a:close/>
                <a:moveTo>
                  <a:pt x="18003" y="4021"/>
                </a:moveTo>
                <a:lnTo>
                  <a:pt x="18003" y="4021"/>
                </a:lnTo>
                <a:cubicBezTo>
                  <a:pt x="18055" y="4041"/>
                  <a:pt x="18107" y="4052"/>
                  <a:pt x="18148" y="4073"/>
                </a:cubicBezTo>
                <a:lnTo>
                  <a:pt x="18024" y="4114"/>
                </a:lnTo>
                <a:cubicBezTo>
                  <a:pt x="18024" y="4083"/>
                  <a:pt x="18013" y="4052"/>
                  <a:pt x="18003" y="4021"/>
                </a:cubicBezTo>
                <a:close/>
                <a:moveTo>
                  <a:pt x="8986" y="3523"/>
                </a:moveTo>
                <a:lnTo>
                  <a:pt x="8986" y="3523"/>
                </a:lnTo>
                <a:cubicBezTo>
                  <a:pt x="8924" y="3637"/>
                  <a:pt x="8872" y="3751"/>
                  <a:pt x="8820" y="3865"/>
                </a:cubicBezTo>
                <a:cubicBezTo>
                  <a:pt x="8509" y="3927"/>
                  <a:pt x="8199" y="4010"/>
                  <a:pt x="7898" y="4124"/>
                </a:cubicBezTo>
                <a:cubicBezTo>
                  <a:pt x="7908" y="4052"/>
                  <a:pt x="7929" y="3979"/>
                  <a:pt x="7950" y="3907"/>
                </a:cubicBezTo>
                <a:cubicBezTo>
                  <a:pt x="7950" y="3886"/>
                  <a:pt x="7971" y="3865"/>
                  <a:pt x="7971" y="3845"/>
                </a:cubicBezTo>
                <a:cubicBezTo>
                  <a:pt x="8085" y="3813"/>
                  <a:pt x="8188" y="3772"/>
                  <a:pt x="8302" y="3731"/>
                </a:cubicBezTo>
                <a:cubicBezTo>
                  <a:pt x="8520" y="3658"/>
                  <a:pt x="8748" y="3596"/>
                  <a:pt x="8986" y="3523"/>
                </a:cubicBezTo>
                <a:close/>
                <a:moveTo>
                  <a:pt x="10935" y="4062"/>
                </a:moveTo>
                <a:cubicBezTo>
                  <a:pt x="10966" y="4073"/>
                  <a:pt x="11007" y="4093"/>
                  <a:pt x="11049" y="4114"/>
                </a:cubicBezTo>
                <a:cubicBezTo>
                  <a:pt x="11018" y="4114"/>
                  <a:pt x="10997" y="4124"/>
                  <a:pt x="10976" y="4124"/>
                </a:cubicBezTo>
                <a:cubicBezTo>
                  <a:pt x="10955" y="4104"/>
                  <a:pt x="10945" y="4083"/>
                  <a:pt x="10935" y="4062"/>
                </a:cubicBezTo>
                <a:close/>
                <a:moveTo>
                  <a:pt x="13899" y="3979"/>
                </a:moveTo>
                <a:lnTo>
                  <a:pt x="13961" y="4021"/>
                </a:lnTo>
                <a:lnTo>
                  <a:pt x="13971" y="4031"/>
                </a:lnTo>
                <a:cubicBezTo>
                  <a:pt x="13921" y="4071"/>
                  <a:pt x="13871" y="4111"/>
                  <a:pt x="13812" y="4151"/>
                </a:cubicBezTo>
                <a:lnTo>
                  <a:pt x="13812" y="4151"/>
                </a:lnTo>
                <a:cubicBezTo>
                  <a:pt x="13841" y="4085"/>
                  <a:pt x="13870" y="4028"/>
                  <a:pt x="13899" y="3979"/>
                </a:cubicBezTo>
                <a:close/>
                <a:moveTo>
                  <a:pt x="12945" y="4104"/>
                </a:moveTo>
                <a:cubicBezTo>
                  <a:pt x="12976" y="4124"/>
                  <a:pt x="12997" y="4145"/>
                  <a:pt x="13028" y="4166"/>
                </a:cubicBezTo>
                <a:lnTo>
                  <a:pt x="12873" y="4135"/>
                </a:lnTo>
                <a:lnTo>
                  <a:pt x="12945" y="4104"/>
                </a:lnTo>
                <a:close/>
                <a:moveTo>
                  <a:pt x="8074" y="3409"/>
                </a:moveTo>
                <a:cubicBezTo>
                  <a:pt x="8043" y="3461"/>
                  <a:pt x="8012" y="3523"/>
                  <a:pt x="7991" y="3585"/>
                </a:cubicBezTo>
                <a:cubicBezTo>
                  <a:pt x="7929" y="3627"/>
                  <a:pt x="7867" y="3668"/>
                  <a:pt x="7794" y="3710"/>
                </a:cubicBezTo>
                <a:cubicBezTo>
                  <a:pt x="7618" y="3813"/>
                  <a:pt x="7452" y="3927"/>
                  <a:pt x="7297" y="4041"/>
                </a:cubicBezTo>
                <a:cubicBezTo>
                  <a:pt x="7183" y="4093"/>
                  <a:pt x="7069" y="4145"/>
                  <a:pt x="6955" y="4197"/>
                </a:cubicBezTo>
                <a:cubicBezTo>
                  <a:pt x="7276" y="3907"/>
                  <a:pt x="7629" y="3648"/>
                  <a:pt x="8022" y="3440"/>
                </a:cubicBezTo>
                <a:cubicBezTo>
                  <a:pt x="8033" y="3430"/>
                  <a:pt x="8053" y="3420"/>
                  <a:pt x="8074" y="3409"/>
                </a:cubicBezTo>
                <a:close/>
                <a:moveTo>
                  <a:pt x="17236" y="3793"/>
                </a:moveTo>
                <a:lnTo>
                  <a:pt x="17236" y="3793"/>
                </a:lnTo>
                <a:cubicBezTo>
                  <a:pt x="17433" y="3845"/>
                  <a:pt x="17630" y="3896"/>
                  <a:pt x="17827" y="3969"/>
                </a:cubicBezTo>
                <a:cubicBezTo>
                  <a:pt x="17847" y="4031"/>
                  <a:pt x="17868" y="4104"/>
                  <a:pt x="17889" y="4166"/>
                </a:cubicBezTo>
                <a:lnTo>
                  <a:pt x="17899" y="4176"/>
                </a:lnTo>
                <a:lnTo>
                  <a:pt x="17796" y="4207"/>
                </a:lnTo>
                <a:cubicBezTo>
                  <a:pt x="17630" y="4052"/>
                  <a:pt x="17433" y="3907"/>
                  <a:pt x="17236" y="3793"/>
                </a:cubicBezTo>
                <a:close/>
                <a:moveTo>
                  <a:pt x="5390" y="2684"/>
                </a:moveTo>
                <a:lnTo>
                  <a:pt x="5390" y="2684"/>
                </a:lnTo>
                <a:cubicBezTo>
                  <a:pt x="5297" y="2901"/>
                  <a:pt x="5224" y="3129"/>
                  <a:pt x="5162" y="3357"/>
                </a:cubicBezTo>
                <a:cubicBezTo>
                  <a:pt x="4820" y="3617"/>
                  <a:pt x="4488" y="3907"/>
                  <a:pt x="4188" y="4218"/>
                </a:cubicBezTo>
                <a:cubicBezTo>
                  <a:pt x="4291" y="3824"/>
                  <a:pt x="4447" y="3451"/>
                  <a:pt x="4654" y="3098"/>
                </a:cubicBezTo>
                <a:cubicBezTo>
                  <a:pt x="4892" y="2943"/>
                  <a:pt x="5141" y="2798"/>
                  <a:pt x="5390" y="2684"/>
                </a:cubicBezTo>
                <a:close/>
                <a:moveTo>
                  <a:pt x="9867" y="4145"/>
                </a:moveTo>
                <a:lnTo>
                  <a:pt x="9867" y="4197"/>
                </a:lnTo>
                <a:lnTo>
                  <a:pt x="9826" y="4218"/>
                </a:lnTo>
                <a:cubicBezTo>
                  <a:pt x="9826" y="4197"/>
                  <a:pt x="9836" y="4166"/>
                  <a:pt x="9836" y="4145"/>
                </a:cubicBezTo>
                <a:close/>
                <a:moveTo>
                  <a:pt x="10603" y="3959"/>
                </a:moveTo>
                <a:cubicBezTo>
                  <a:pt x="10676" y="3969"/>
                  <a:pt x="10758" y="3990"/>
                  <a:pt x="10841" y="4021"/>
                </a:cubicBezTo>
                <a:lnTo>
                  <a:pt x="10914" y="4135"/>
                </a:lnTo>
                <a:cubicBezTo>
                  <a:pt x="10790" y="4155"/>
                  <a:pt x="10676" y="4187"/>
                  <a:pt x="10562" y="4218"/>
                </a:cubicBezTo>
                <a:cubicBezTo>
                  <a:pt x="10448" y="4176"/>
                  <a:pt x="10334" y="4145"/>
                  <a:pt x="10209" y="4124"/>
                </a:cubicBezTo>
                <a:cubicBezTo>
                  <a:pt x="10344" y="4062"/>
                  <a:pt x="10468" y="4010"/>
                  <a:pt x="10603" y="3959"/>
                </a:cubicBezTo>
                <a:close/>
                <a:moveTo>
                  <a:pt x="12458" y="4145"/>
                </a:moveTo>
                <a:lnTo>
                  <a:pt x="12593" y="4155"/>
                </a:lnTo>
                <a:lnTo>
                  <a:pt x="12479" y="4228"/>
                </a:lnTo>
                <a:lnTo>
                  <a:pt x="12458" y="4238"/>
                </a:lnTo>
                <a:lnTo>
                  <a:pt x="12427" y="4155"/>
                </a:lnTo>
                <a:lnTo>
                  <a:pt x="12458" y="4145"/>
                </a:lnTo>
                <a:close/>
                <a:moveTo>
                  <a:pt x="14023" y="4062"/>
                </a:moveTo>
                <a:cubicBezTo>
                  <a:pt x="14033" y="4093"/>
                  <a:pt x="14033" y="4124"/>
                  <a:pt x="14044" y="4155"/>
                </a:cubicBezTo>
                <a:cubicBezTo>
                  <a:pt x="13971" y="4176"/>
                  <a:pt x="13888" y="4207"/>
                  <a:pt x="13816" y="4238"/>
                </a:cubicBezTo>
                <a:cubicBezTo>
                  <a:pt x="13878" y="4176"/>
                  <a:pt x="13951" y="4124"/>
                  <a:pt x="14023" y="4062"/>
                </a:cubicBezTo>
                <a:close/>
                <a:moveTo>
                  <a:pt x="13660" y="3793"/>
                </a:moveTo>
                <a:lnTo>
                  <a:pt x="13826" y="3917"/>
                </a:lnTo>
                <a:cubicBezTo>
                  <a:pt x="13774" y="4021"/>
                  <a:pt x="13723" y="4124"/>
                  <a:pt x="13671" y="4228"/>
                </a:cubicBezTo>
                <a:lnTo>
                  <a:pt x="13660" y="4249"/>
                </a:lnTo>
                <a:cubicBezTo>
                  <a:pt x="13660" y="4093"/>
                  <a:pt x="13660" y="3948"/>
                  <a:pt x="13640" y="3803"/>
                </a:cubicBezTo>
                <a:lnTo>
                  <a:pt x="13660" y="3793"/>
                </a:lnTo>
                <a:close/>
                <a:moveTo>
                  <a:pt x="17806" y="3399"/>
                </a:moveTo>
                <a:lnTo>
                  <a:pt x="17806" y="3399"/>
                </a:lnTo>
                <a:cubicBezTo>
                  <a:pt x="18075" y="3461"/>
                  <a:pt x="18345" y="3534"/>
                  <a:pt x="18604" y="3627"/>
                </a:cubicBezTo>
                <a:cubicBezTo>
                  <a:pt x="18842" y="3751"/>
                  <a:pt x="19070" y="3896"/>
                  <a:pt x="19298" y="4041"/>
                </a:cubicBezTo>
                <a:cubicBezTo>
                  <a:pt x="19298" y="4052"/>
                  <a:pt x="19309" y="4062"/>
                  <a:pt x="19319" y="4073"/>
                </a:cubicBezTo>
                <a:cubicBezTo>
                  <a:pt x="19122" y="4124"/>
                  <a:pt x="18936" y="4187"/>
                  <a:pt x="18749" y="4259"/>
                </a:cubicBezTo>
                <a:cubicBezTo>
                  <a:pt x="18614" y="4207"/>
                  <a:pt x="18490" y="4145"/>
                  <a:pt x="18355" y="4093"/>
                </a:cubicBezTo>
                <a:lnTo>
                  <a:pt x="18749" y="3959"/>
                </a:lnTo>
                <a:cubicBezTo>
                  <a:pt x="18785" y="3949"/>
                  <a:pt x="18774" y="3893"/>
                  <a:pt x="18743" y="3893"/>
                </a:cubicBezTo>
                <a:cubicBezTo>
                  <a:pt x="18738" y="3893"/>
                  <a:pt x="18733" y="3894"/>
                  <a:pt x="18728" y="3896"/>
                </a:cubicBezTo>
                <a:cubicBezTo>
                  <a:pt x="18573" y="3938"/>
                  <a:pt x="18417" y="3990"/>
                  <a:pt x="18252" y="4041"/>
                </a:cubicBezTo>
                <a:cubicBezTo>
                  <a:pt x="18169" y="4010"/>
                  <a:pt x="18075" y="3969"/>
                  <a:pt x="17972" y="3938"/>
                </a:cubicBezTo>
                <a:cubicBezTo>
                  <a:pt x="17941" y="3813"/>
                  <a:pt x="17899" y="3679"/>
                  <a:pt x="17858" y="3554"/>
                </a:cubicBezTo>
                <a:cubicBezTo>
                  <a:pt x="17847" y="3503"/>
                  <a:pt x="17827" y="3451"/>
                  <a:pt x="17806" y="3399"/>
                </a:cubicBezTo>
                <a:close/>
                <a:moveTo>
                  <a:pt x="9038" y="4114"/>
                </a:moveTo>
                <a:cubicBezTo>
                  <a:pt x="8976" y="4166"/>
                  <a:pt x="8914" y="4218"/>
                  <a:pt x="8862" y="4269"/>
                </a:cubicBezTo>
                <a:cubicBezTo>
                  <a:pt x="8872" y="4228"/>
                  <a:pt x="8893" y="4176"/>
                  <a:pt x="8903" y="4135"/>
                </a:cubicBezTo>
                <a:lnTo>
                  <a:pt x="8914" y="4135"/>
                </a:lnTo>
                <a:lnTo>
                  <a:pt x="9038" y="4114"/>
                </a:lnTo>
                <a:close/>
                <a:moveTo>
                  <a:pt x="12355" y="4197"/>
                </a:moveTo>
                <a:lnTo>
                  <a:pt x="12386" y="4280"/>
                </a:lnTo>
                <a:lnTo>
                  <a:pt x="12344" y="4280"/>
                </a:lnTo>
                <a:cubicBezTo>
                  <a:pt x="12334" y="4259"/>
                  <a:pt x="12323" y="4238"/>
                  <a:pt x="12313" y="4218"/>
                </a:cubicBezTo>
                <a:lnTo>
                  <a:pt x="12355" y="4197"/>
                </a:lnTo>
                <a:close/>
                <a:moveTo>
                  <a:pt x="11391" y="4145"/>
                </a:moveTo>
                <a:cubicBezTo>
                  <a:pt x="11422" y="4187"/>
                  <a:pt x="11453" y="4238"/>
                  <a:pt x="11484" y="4290"/>
                </a:cubicBezTo>
                <a:cubicBezTo>
                  <a:pt x="11425" y="4242"/>
                  <a:pt x="11358" y="4202"/>
                  <a:pt x="11298" y="4154"/>
                </a:cubicBezTo>
                <a:lnTo>
                  <a:pt x="11298" y="4154"/>
                </a:lnTo>
                <a:lnTo>
                  <a:pt x="11391" y="4145"/>
                </a:lnTo>
                <a:close/>
                <a:moveTo>
                  <a:pt x="13588" y="3824"/>
                </a:moveTo>
                <a:cubicBezTo>
                  <a:pt x="13598" y="3979"/>
                  <a:pt x="13609" y="4145"/>
                  <a:pt x="13609" y="4301"/>
                </a:cubicBezTo>
                <a:cubicBezTo>
                  <a:pt x="13463" y="4259"/>
                  <a:pt x="13329" y="4228"/>
                  <a:pt x="13184" y="4197"/>
                </a:cubicBezTo>
                <a:cubicBezTo>
                  <a:pt x="13132" y="4155"/>
                  <a:pt x="13080" y="4114"/>
                  <a:pt x="13028" y="4062"/>
                </a:cubicBezTo>
                <a:cubicBezTo>
                  <a:pt x="13204" y="3979"/>
                  <a:pt x="13391" y="3896"/>
                  <a:pt x="13588" y="3824"/>
                </a:cubicBezTo>
                <a:close/>
                <a:moveTo>
                  <a:pt x="8768" y="3971"/>
                </a:moveTo>
                <a:lnTo>
                  <a:pt x="8727" y="4062"/>
                </a:lnTo>
                <a:cubicBezTo>
                  <a:pt x="8427" y="4114"/>
                  <a:pt x="8126" y="4197"/>
                  <a:pt x="7836" y="4311"/>
                </a:cubicBezTo>
                <a:cubicBezTo>
                  <a:pt x="7836" y="4280"/>
                  <a:pt x="7857" y="4249"/>
                  <a:pt x="7857" y="4218"/>
                </a:cubicBezTo>
                <a:cubicBezTo>
                  <a:pt x="8153" y="4115"/>
                  <a:pt x="8460" y="4033"/>
                  <a:pt x="8768" y="3971"/>
                </a:cubicBezTo>
                <a:close/>
                <a:moveTo>
                  <a:pt x="12800" y="4187"/>
                </a:moveTo>
                <a:cubicBezTo>
                  <a:pt x="12904" y="4207"/>
                  <a:pt x="13007" y="4228"/>
                  <a:pt x="13121" y="4249"/>
                </a:cubicBezTo>
                <a:lnTo>
                  <a:pt x="13194" y="4311"/>
                </a:lnTo>
                <a:cubicBezTo>
                  <a:pt x="13028" y="4280"/>
                  <a:pt x="12873" y="4269"/>
                  <a:pt x="12707" y="4269"/>
                </a:cubicBezTo>
                <a:lnTo>
                  <a:pt x="12800" y="4187"/>
                </a:lnTo>
                <a:close/>
                <a:moveTo>
                  <a:pt x="12054" y="4124"/>
                </a:moveTo>
                <a:lnTo>
                  <a:pt x="12116" y="4228"/>
                </a:lnTo>
                <a:cubicBezTo>
                  <a:pt x="12054" y="4259"/>
                  <a:pt x="11981" y="4290"/>
                  <a:pt x="11909" y="4332"/>
                </a:cubicBezTo>
                <a:lnTo>
                  <a:pt x="11805" y="4342"/>
                </a:lnTo>
                <a:cubicBezTo>
                  <a:pt x="11774" y="4269"/>
                  <a:pt x="11743" y="4197"/>
                  <a:pt x="11712" y="4124"/>
                </a:cubicBezTo>
                <a:close/>
                <a:moveTo>
                  <a:pt x="19371" y="4135"/>
                </a:moveTo>
                <a:cubicBezTo>
                  <a:pt x="19412" y="4207"/>
                  <a:pt x="19454" y="4280"/>
                  <a:pt x="19485" y="4352"/>
                </a:cubicBezTo>
                <a:cubicBezTo>
                  <a:pt x="19298" y="4311"/>
                  <a:pt x="19112" y="4290"/>
                  <a:pt x="18915" y="4290"/>
                </a:cubicBezTo>
                <a:cubicBezTo>
                  <a:pt x="19070" y="4238"/>
                  <a:pt x="19215" y="4187"/>
                  <a:pt x="19371" y="4135"/>
                </a:cubicBezTo>
                <a:close/>
                <a:moveTo>
                  <a:pt x="17910" y="4238"/>
                </a:moveTo>
                <a:lnTo>
                  <a:pt x="17951" y="4363"/>
                </a:lnTo>
                <a:cubicBezTo>
                  <a:pt x="17920" y="4332"/>
                  <a:pt x="17889" y="4290"/>
                  <a:pt x="17858" y="4259"/>
                </a:cubicBezTo>
                <a:lnTo>
                  <a:pt x="17847" y="4259"/>
                </a:lnTo>
                <a:lnTo>
                  <a:pt x="17910" y="4238"/>
                </a:lnTo>
                <a:close/>
                <a:moveTo>
                  <a:pt x="20926" y="3876"/>
                </a:moveTo>
                <a:cubicBezTo>
                  <a:pt x="20977" y="4041"/>
                  <a:pt x="21008" y="4197"/>
                  <a:pt x="21050" y="4352"/>
                </a:cubicBezTo>
                <a:lnTo>
                  <a:pt x="20988" y="4363"/>
                </a:lnTo>
                <a:cubicBezTo>
                  <a:pt x="20822" y="4207"/>
                  <a:pt x="20656" y="4062"/>
                  <a:pt x="20490" y="3917"/>
                </a:cubicBezTo>
                <a:cubicBezTo>
                  <a:pt x="20635" y="3907"/>
                  <a:pt x="20780" y="3896"/>
                  <a:pt x="20926" y="3876"/>
                </a:cubicBezTo>
                <a:close/>
                <a:moveTo>
                  <a:pt x="11650" y="4135"/>
                </a:moveTo>
                <a:cubicBezTo>
                  <a:pt x="11681" y="4218"/>
                  <a:pt x="11712" y="4290"/>
                  <a:pt x="11743" y="4363"/>
                </a:cubicBezTo>
                <a:lnTo>
                  <a:pt x="11660" y="4373"/>
                </a:lnTo>
                <a:cubicBezTo>
                  <a:pt x="11619" y="4290"/>
                  <a:pt x="11567" y="4218"/>
                  <a:pt x="11515" y="4135"/>
                </a:cubicBezTo>
                <a:close/>
                <a:moveTo>
                  <a:pt x="13267" y="4280"/>
                </a:moveTo>
                <a:lnTo>
                  <a:pt x="13267" y="4280"/>
                </a:lnTo>
                <a:cubicBezTo>
                  <a:pt x="13360" y="4301"/>
                  <a:pt x="13453" y="4321"/>
                  <a:pt x="13536" y="4352"/>
                </a:cubicBezTo>
                <a:lnTo>
                  <a:pt x="13505" y="4373"/>
                </a:lnTo>
                <a:lnTo>
                  <a:pt x="13329" y="4332"/>
                </a:lnTo>
                <a:lnTo>
                  <a:pt x="13267" y="4280"/>
                </a:lnTo>
                <a:close/>
                <a:moveTo>
                  <a:pt x="15661" y="3642"/>
                </a:moveTo>
                <a:cubicBezTo>
                  <a:pt x="15978" y="3777"/>
                  <a:pt x="16254" y="3982"/>
                  <a:pt x="16490" y="4228"/>
                </a:cubicBezTo>
                <a:cubicBezTo>
                  <a:pt x="16542" y="4280"/>
                  <a:pt x="16583" y="4332"/>
                  <a:pt x="16624" y="4384"/>
                </a:cubicBezTo>
                <a:cubicBezTo>
                  <a:pt x="16469" y="4269"/>
                  <a:pt x="16314" y="4176"/>
                  <a:pt x="16137" y="4104"/>
                </a:cubicBezTo>
                <a:lnTo>
                  <a:pt x="16117" y="4093"/>
                </a:lnTo>
                <a:cubicBezTo>
                  <a:pt x="15972" y="4010"/>
                  <a:pt x="15826" y="3927"/>
                  <a:pt x="15671" y="3855"/>
                </a:cubicBezTo>
                <a:cubicBezTo>
                  <a:pt x="15671" y="3784"/>
                  <a:pt x="15671" y="3713"/>
                  <a:pt x="15661" y="3642"/>
                </a:cubicBezTo>
                <a:close/>
                <a:moveTo>
                  <a:pt x="18252" y="4114"/>
                </a:moveTo>
                <a:cubicBezTo>
                  <a:pt x="18386" y="4166"/>
                  <a:pt x="18521" y="4228"/>
                  <a:pt x="18656" y="4290"/>
                </a:cubicBezTo>
                <a:lnTo>
                  <a:pt x="18635" y="4301"/>
                </a:lnTo>
                <a:cubicBezTo>
                  <a:pt x="18449" y="4311"/>
                  <a:pt x="18262" y="4342"/>
                  <a:pt x="18086" y="4384"/>
                </a:cubicBezTo>
                <a:cubicBezTo>
                  <a:pt x="18075" y="4321"/>
                  <a:pt x="18055" y="4249"/>
                  <a:pt x="18044" y="4187"/>
                </a:cubicBezTo>
                <a:lnTo>
                  <a:pt x="18252" y="4114"/>
                </a:lnTo>
                <a:close/>
                <a:moveTo>
                  <a:pt x="10945" y="4197"/>
                </a:moveTo>
                <a:cubicBezTo>
                  <a:pt x="10986" y="4269"/>
                  <a:pt x="11028" y="4332"/>
                  <a:pt x="11069" y="4404"/>
                </a:cubicBezTo>
                <a:cubicBezTo>
                  <a:pt x="10945" y="4352"/>
                  <a:pt x="10810" y="4301"/>
                  <a:pt x="10686" y="4259"/>
                </a:cubicBezTo>
                <a:cubicBezTo>
                  <a:pt x="10769" y="4228"/>
                  <a:pt x="10862" y="4207"/>
                  <a:pt x="10945" y="4197"/>
                </a:cubicBezTo>
                <a:close/>
                <a:moveTo>
                  <a:pt x="8675" y="2497"/>
                </a:moveTo>
                <a:lnTo>
                  <a:pt x="8737" y="2518"/>
                </a:lnTo>
                <a:cubicBezTo>
                  <a:pt x="8634" y="2611"/>
                  <a:pt x="8530" y="2715"/>
                  <a:pt x="8437" y="2819"/>
                </a:cubicBezTo>
                <a:cubicBezTo>
                  <a:pt x="8323" y="2964"/>
                  <a:pt x="8219" y="3119"/>
                  <a:pt x="8126" y="3295"/>
                </a:cubicBezTo>
                <a:cubicBezTo>
                  <a:pt x="7629" y="3544"/>
                  <a:pt x="7173" y="3886"/>
                  <a:pt x="6779" y="4280"/>
                </a:cubicBezTo>
                <a:cubicBezTo>
                  <a:pt x="6685" y="4332"/>
                  <a:pt x="6582" y="4384"/>
                  <a:pt x="6488" y="4435"/>
                </a:cubicBezTo>
                <a:cubicBezTo>
                  <a:pt x="6520" y="4301"/>
                  <a:pt x="6561" y="4166"/>
                  <a:pt x="6613" y="4031"/>
                </a:cubicBezTo>
                <a:cubicBezTo>
                  <a:pt x="6737" y="3658"/>
                  <a:pt x="6913" y="3316"/>
                  <a:pt x="7121" y="2995"/>
                </a:cubicBezTo>
                <a:cubicBezTo>
                  <a:pt x="7608" y="2736"/>
                  <a:pt x="8126" y="2570"/>
                  <a:pt x="8675" y="2497"/>
                </a:cubicBezTo>
                <a:close/>
                <a:moveTo>
                  <a:pt x="8820" y="4135"/>
                </a:moveTo>
                <a:lnTo>
                  <a:pt x="8820" y="4135"/>
                </a:lnTo>
                <a:cubicBezTo>
                  <a:pt x="8800" y="4218"/>
                  <a:pt x="8779" y="4301"/>
                  <a:pt x="8748" y="4373"/>
                </a:cubicBezTo>
                <a:cubicBezTo>
                  <a:pt x="8717" y="4404"/>
                  <a:pt x="8696" y="4435"/>
                  <a:pt x="8665" y="4477"/>
                </a:cubicBezTo>
                <a:cubicBezTo>
                  <a:pt x="8675" y="4425"/>
                  <a:pt x="8696" y="4373"/>
                  <a:pt x="8706" y="4321"/>
                </a:cubicBezTo>
                <a:cubicBezTo>
                  <a:pt x="8717" y="4280"/>
                  <a:pt x="8748" y="4207"/>
                  <a:pt x="8769" y="4145"/>
                </a:cubicBezTo>
                <a:lnTo>
                  <a:pt x="8820" y="4135"/>
                </a:lnTo>
                <a:close/>
                <a:moveTo>
                  <a:pt x="10085" y="4176"/>
                </a:moveTo>
                <a:cubicBezTo>
                  <a:pt x="10199" y="4197"/>
                  <a:pt x="10323" y="4228"/>
                  <a:pt x="10437" y="4259"/>
                </a:cubicBezTo>
                <a:cubicBezTo>
                  <a:pt x="10282" y="4301"/>
                  <a:pt x="10137" y="4363"/>
                  <a:pt x="9992" y="4435"/>
                </a:cubicBezTo>
                <a:lnTo>
                  <a:pt x="9919" y="4477"/>
                </a:lnTo>
                <a:lnTo>
                  <a:pt x="9919" y="4259"/>
                </a:lnTo>
                <a:lnTo>
                  <a:pt x="10085" y="4176"/>
                </a:lnTo>
                <a:close/>
                <a:moveTo>
                  <a:pt x="19433" y="4124"/>
                </a:moveTo>
                <a:cubicBezTo>
                  <a:pt x="19609" y="4238"/>
                  <a:pt x="19785" y="4352"/>
                  <a:pt x="19951" y="4477"/>
                </a:cubicBezTo>
                <a:cubicBezTo>
                  <a:pt x="19827" y="4425"/>
                  <a:pt x="19692" y="4394"/>
                  <a:pt x="19568" y="4363"/>
                </a:cubicBezTo>
                <a:cubicBezTo>
                  <a:pt x="19526" y="4280"/>
                  <a:pt x="19485" y="4197"/>
                  <a:pt x="19433" y="4124"/>
                </a:cubicBezTo>
                <a:close/>
                <a:moveTo>
                  <a:pt x="11142" y="4166"/>
                </a:moveTo>
                <a:cubicBezTo>
                  <a:pt x="11266" y="4228"/>
                  <a:pt x="11391" y="4311"/>
                  <a:pt x="11505" y="4404"/>
                </a:cubicBezTo>
                <a:cubicBezTo>
                  <a:pt x="11422" y="4435"/>
                  <a:pt x="11339" y="4456"/>
                  <a:pt x="11256" y="4487"/>
                </a:cubicBezTo>
                <a:lnTo>
                  <a:pt x="11246" y="4487"/>
                </a:lnTo>
                <a:lnTo>
                  <a:pt x="11142" y="4446"/>
                </a:lnTo>
                <a:cubicBezTo>
                  <a:pt x="11100" y="4352"/>
                  <a:pt x="11049" y="4269"/>
                  <a:pt x="11007" y="4187"/>
                </a:cubicBezTo>
                <a:lnTo>
                  <a:pt x="11142" y="4166"/>
                </a:lnTo>
                <a:close/>
                <a:moveTo>
                  <a:pt x="14065" y="4228"/>
                </a:moveTo>
                <a:cubicBezTo>
                  <a:pt x="14075" y="4311"/>
                  <a:pt x="14085" y="4404"/>
                  <a:pt x="14106" y="4487"/>
                </a:cubicBezTo>
                <a:lnTo>
                  <a:pt x="14106" y="4498"/>
                </a:lnTo>
                <a:cubicBezTo>
                  <a:pt x="13992" y="4446"/>
                  <a:pt x="13868" y="4394"/>
                  <a:pt x="13743" y="4352"/>
                </a:cubicBezTo>
                <a:cubicBezTo>
                  <a:pt x="13847" y="4311"/>
                  <a:pt x="13951" y="4269"/>
                  <a:pt x="14065" y="4228"/>
                </a:cubicBezTo>
                <a:close/>
                <a:moveTo>
                  <a:pt x="16459" y="3637"/>
                </a:moveTo>
                <a:lnTo>
                  <a:pt x="16459" y="3637"/>
                </a:lnTo>
                <a:cubicBezTo>
                  <a:pt x="16624" y="3658"/>
                  <a:pt x="16790" y="3689"/>
                  <a:pt x="16956" y="3720"/>
                </a:cubicBezTo>
                <a:cubicBezTo>
                  <a:pt x="17091" y="3782"/>
                  <a:pt x="17215" y="3855"/>
                  <a:pt x="17340" y="3938"/>
                </a:cubicBezTo>
                <a:cubicBezTo>
                  <a:pt x="17474" y="4021"/>
                  <a:pt x="17599" y="4124"/>
                  <a:pt x="17713" y="4228"/>
                </a:cubicBezTo>
                <a:cubicBezTo>
                  <a:pt x="17474" y="4321"/>
                  <a:pt x="17236" y="4415"/>
                  <a:pt x="16998" y="4508"/>
                </a:cubicBezTo>
                <a:cubicBezTo>
                  <a:pt x="16894" y="4290"/>
                  <a:pt x="16780" y="4083"/>
                  <a:pt x="16645" y="3896"/>
                </a:cubicBezTo>
                <a:cubicBezTo>
                  <a:pt x="16593" y="3803"/>
                  <a:pt x="16531" y="3720"/>
                  <a:pt x="16459" y="3637"/>
                </a:cubicBezTo>
                <a:close/>
                <a:moveTo>
                  <a:pt x="6986" y="3067"/>
                </a:moveTo>
                <a:lnTo>
                  <a:pt x="6986" y="3067"/>
                </a:lnTo>
                <a:cubicBezTo>
                  <a:pt x="6716" y="3513"/>
                  <a:pt x="6520" y="3990"/>
                  <a:pt x="6395" y="4487"/>
                </a:cubicBezTo>
                <a:lnTo>
                  <a:pt x="6323" y="4529"/>
                </a:lnTo>
                <a:cubicBezTo>
                  <a:pt x="6271" y="4249"/>
                  <a:pt x="6240" y="3979"/>
                  <a:pt x="6229" y="3699"/>
                </a:cubicBezTo>
                <a:cubicBezTo>
                  <a:pt x="6240" y="3648"/>
                  <a:pt x="6260" y="3596"/>
                  <a:pt x="6271" y="3554"/>
                </a:cubicBezTo>
                <a:lnTo>
                  <a:pt x="6292" y="3534"/>
                </a:lnTo>
                <a:cubicBezTo>
                  <a:pt x="6509" y="3357"/>
                  <a:pt x="6737" y="3202"/>
                  <a:pt x="6986" y="3067"/>
                </a:cubicBezTo>
                <a:close/>
                <a:moveTo>
                  <a:pt x="15826" y="4073"/>
                </a:moveTo>
                <a:lnTo>
                  <a:pt x="15899" y="4093"/>
                </a:lnTo>
                <a:cubicBezTo>
                  <a:pt x="15951" y="4114"/>
                  <a:pt x="16013" y="4135"/>
                  <a:pt x="16065" y="4155"/>
                </a:cubicBezTo>
                <a:cubicBezTo>
                  <a:pt x="16262" y="4259"/>
                  <a:pt x="16448" y="4384"/>
                  <a:pt x="16635" y="4508"/>
                </a:cubicBezTo>
                <a:lnTo>
                  <a:pt x="16666" y="4539"/>
                </a:lnTo>
                <a:cubicBezTo>
                  <a:pt x="16510" y="4529"/>
                  <a:pt x="16365" y="4529"/>
                  <a:pt x="16210" y="4529"/>
                </a:cubicBezTo>
                <a:cubicBezTo>
                  <a:pt x="16086" y="4373"/>
                  <a:pt x="15961" y="4218"/>
                  <a:pt x="15826" y="4073"/>
                </a:cubicBezTo>
                <a:close/>
                <a:moveTo>
                  <a:pt x="20387" y="3927"/>
                </a:moveTo>
                <a:cubicBezTo>
                  <a:pt x="20563" y="4073"/>
                  <a:pt x="20729" y="4228"/>
                  <a:pt x="20894" y="4384"/>
                </a:cubicBezTo>
                <a:cubicBezTo>
                  <a:pt x="20874" y="4384"/>
                  <a:pt x="20853" y="4384"/>
                  <a:pt x="20832" y="4394"/>
                </a:cubicBezTo>
                <a:cubicBezTo>
                  <a:pt x="20666" y="4425"/>
                  <a:pt x="20501" y="4477"/>
                  <a:pt x="20335" y="4539"/>
                </a:cubicBezTo>
                <a:cubicBezTo>
                  <a:pt x="20127" y="4363"/>
                  <a:pt x="19910" y="4207"/>
                  <a:pt x="19671" y="4062"/>
                </a:cubicBezTo>
                <a:cubicBezTo>
                  <a:pt x="19910" y="4000"/>
                  <a:pt x="20148" y="3959"/>
                  <a:pt x="20387" y="3927"/>
                </a:cubicBezTo>
                <a:close/>
                <a:moveTo>
                  <a:pt x="15661" y="3554"/>
                </a:moveTo>
                <a:cubicBezTo>
                  <a:pt x="15889" y="3565"/>
                  <a:pt x="16117" y="3585"/>
                  <a:pt x="16345" y="3617"/>
                </a:cubicBezTo>
                <a:cubicBezTo>
                  <a:pt x="16573" y="3896"/>
                  <a:pt x="16770" y="4207"/>
                  <a:pt x="16925" y="4539"/>
                </a:cubicBezTo>
                <a:lnTo>
                  <a:pt x="16884" y="4549"/>
                </a:lnTo>
                <a:lnTo>
                  <a:pt x="16852" y="4549"/>
                </a:lnTo>
                <a:cubicBezTo>
                  <a:pt x="16707" y="4352"/>
                  <a:pt x="16542" y="4166"/>
                  <a:pt x="16365" y="4000"/>
                </a:cubicBezTo>
                <a:cubicBezTo>
                  <a:pt x="16148" y="3813"/>
                  <a:pt x="15920" y="3668"/>
                  <a:pt x="15661" y="3554"/>
                </a:cubicBezTo>
                <a:close/>
                <a:moveTo>
                  <a:pt x="8696" y="4155"/>
                </a:moveTo>
                <a:lnTo>
                  <a:pt x="8696" y="4155"/>
                </a:lnTo>
                <a:cubicBezTo>
                  <a:pt x="8655" y="4290"/>
                  <a:pt x="8613" y="4404"/>
                  <a:pt x="8572" y="4529"/>
                </a:cubicBezTo>
                <a:cubicBezTo>
                  <a:pt x="8313" y="4529"/>
                  <a:pt x="8053" y="4539"/>
                  <a:pt x="7794" y="4560"/>
                </a:cubicBezTo>
                <a:cubicBezTo>
                  <a:pt x="7805" y="4508"/>
                  <a:pt x="7815" y="4446"/>
                  <a:pt x="7825" y="4394"/>
                </a:cubicBezTo>
                <a:cubicBezTo>
                  <a:pt x="8105" y="4280"/>
                  <a:pt x="8406" y="4207"/>
                  <a:pt x="8696" y="4155"/>
                </a:cubicBezTo>
                <a:close/>
                <a:moveTo>
                  <a:pt x="9399" y="4107"/>
                </a:moveTo>
                <a:cubicBezTo>
                  <a:pt x="9512" y="4107"/>
                  <a:pt x="9627" y="4112"/>
                  <a:pt x="9743" y="4124"/>
                </a:cubicBezTo>
                <a:cubicBezTo>
                  <a:pt x="9743" y="4166"/>
                  <a:pt x="9732" y="4218"/>
                  <a:pt x="9732" y="4259"/>
                </a:cubicBezTo>
                <a:lnTo>
                  <a:pt x="9722" y="4259"/>
                </a:lnTo>
                <a:cubicBezTo>
                  <a:pt x="9536" y="4352"/>
                  <a:pt x="9370" y="4456"/>
                  <a:pt x="9193" y="4560"/>
                </a:cubicBezTo>
                <a:cubicBezTo>
                  <a:pt x="9048" y="4549"/>
                  <a:pt x="8914" y="4539"/>
                  <a:pt x="8769" y="4539"/>
                </a:cubicBezTo>
                <a:cubicBezTo>
                  <a:pt x="8779" y="4498"/>
                  <a:pt x="8789" y="4456"/>
                  <a:pt x="8810" y="4415"/>
                </a:cubicBezTo>
                <a:cubicBezTo>
                  <a:pt x="8914" y="4301"/>
                  <a:pt x="9038" y="4207"/>
                  <a:pt x="9162" y="4114"/>
                </a:cubicBezTo>
                <a:cubicBezTo>
                  <a:pt x="9240" y="4110"/>
                  <a:pt x="9319" y="4107"/>
                  <a:pt x="9399" y="4107"/>
                </a:cubicBezTo>
                <a:close/>
                <a:moveTo>
                  <a:pt x="15702" y="4041"/>
                </a:moveTo>
                <a:cubicBezTo>
                  <a:pt x="15806" y="4145"/>
                  <a:pt x="15899" y="4259"/>
                  <a:pt x="15992" y="4373"/>
                </a:cubicBezTo>
                <a:cubicBezTo>
                  <a:pt x="16034" y="4415"/>
                  <a:pt x="16075" y="4466"/>
                  <a:pt x="16117" y="4518"/>
                </a:cubicBezTo>
                <a:cubicBezTo>
                  <a:pt x="15961" y="4529"/>
                  <a:pt x="15816" y="4539"/>
                  <a:pt x="15661" y="4560"/>
                </a:cubicBezTo>
                <a:cubicBezTo>
                  <a:pt x="15671" y="4384"/>
                  <a:pt x="15681" y="4207"/>
                  <a:pt x="15681" y="4041"/>
                </a:cubicBezTo>
                <a:close/>
                <a:moveTo>
                  <a:pt x="18511" y="4352"/>
                </a:moveTo>
                <a:cubicBezTo>
                  <a:pt x="18376" y="4415"/>
                  <a:pt x="18252" y="4487"/>
                  <a:pt x="18117" y="4560"/>
                </a:cubicBezTo>
                <a:cubicBezTo>
                  <a:pt x="18117" y="4518"/>
                  <a:pt x="18107" y="4477"/>
                  <a:pt x="18096" y="4435"/>
                </a:cubicBezTo>
                <a:cubicBezTo>
                  <a:pt x="18231" y="4394"/>
                  <a:pt x="18366" y="4373"/>
                  <a:pt x="18511" y="4352"/>
                </a:cubicBezTo>
                <a:close/>
                <a:moveTo>
                  <a:pt x="13577" y="4477"/>
                </a:moveTo>
                <a:cubicBezTo>
                  <a:pt x="13567" y="4508"/>
                  <a:pt x="13557" y="4539"/>
                  <a:pt x="13546" y="4570"/>
                </a:cubicBezTo>
                <a:lnTo>
                  <a:pt x="13495" y="4518"/>
                </a:lnTo>
                <a:lnTo>
                  <a:pt x="13546" y="4477"/>
                </a:lnTo>
                <a:close/>
                <a:moveTo>
                  <a:pt x="9846" y="4301"/>
                </a:moveTo>
                <a:cubicBezTo>
                  <a:pt x="9846" y="4373"/>
                  <a:pt x="9846" y="4456"/>
                  <a:pt x="9846" y="4529"/>
                </a:cubicBezTo>
                <a:lnTo>
                  <a:pt x="9836" y="4529"/>
                </a:lnTo>
                <a:lnTo>
                  <a:pt x="9764" y="4580"/>
                </a:lnTo>
                <a:cubicBezTo>
                  <a:pt x="9774" y="4498"/>
                  <a:pt x="9784" y="4415"/>
                  <a:pt x="9795" y="4321"/>
                </a:cubicBezTo>
                <a:lnTo>
                  <a:pt x="9846" y="4301"/>
                </a:lnTo>
                <a:close/>
                <a:moveTo>
                  <a:pt x="11577" y="4466"/>
                </a:moveTo>
                <a:lnTo>
                  <a:pt x="11567" y="4477"/>
                </a:lnTo>
                <a:lnTo>
                  <a:pt x="11588" y="4498"/>
                </a:lnTo>
                <a:lnTo>
                  <a:pt x="11422" y="4580"/>
                </a:lnTo>
                <a:lnTo>
                  <a:pt x="11339" y="4539"/>
                </a:lnTo>
                <a:cubicBezTo>
                  <a:pt x="11422" y="4508"/>
                  <a:pt x="11494" y="4487"/>
                  <a:pt x="11577" y="4466"/>
                </a:cubicBezTo>
                <a:close/>
                <a:moveTo>
                  <a:pt x="12220" y="4373"/>
                </a:moveTo>
                <a:lnTo>
                  <a:pt x="12220" y="4384"/>
                </a:lnTo>
                <a:cubicBezTo>
                  <a:pt x="12116" y="4446"/>
                  <a:pt x="12002" y="4508"/>
                  <a:pt x="11898" y="4570"/>
                </a:cubicBezTo>
                <a:lnTo>
                  <a:pt x="11898" y="4580"/>
                </a:lnTo>
                <a:lnTo>
                  <a:pt x="11888" y="4549"/>
                </a:lnTo>
                <a:lnTo>
                  <a:pt x="11836" y="4446"/>
                </a:lnTo>
                <a:lnTo>
                  <a:pt x="11909" y="4415"/>
                </a:lnTo>
                <a:cubicBezTo>
                  <a:pt x="12012" y="4394"/>
                  <a:pt x="12116" y="4384"/>
                  <a:pt x="12220" y="4373"/>
                </a:cubicBezTo>
                <a:close/>
                <a:moveTo>
                  <a:pt x="14158" y="4311"/>
                </a:moveTo>
                <a:lnTo>
                  <a:pt x="14282" y="4580"/>
                </a:lnTo>
                <a:lnTo>
                  <a:pt x="14199" y="4539"/>
                </a:lnTo>
                <a:cubicBezTo>
                  <a:pt x="14189" y="4456"/>
                  <a:pt x="14179" y="4384"/>
                  <a:pt x="14158" y="4311"/>
                </a:cubicBezTo>
                <a:close/>
                <a:moveTo>
                  <a:pt x="7763" y="4425"/>
                </a:moveTo>
                <a:cubicBezTo>
                  <a:pt x="7753" y="4477"/>
                  <a:pt x="7743" y="4518"/>
                  <a:pt x="7743" y="4560"/>
                </a:cubicBezTo>
                <a:cubicBezTo>
                  <a:pt x="7632" y="4570"/>
                  <a:pt x="7522" y="4589"/>
                  <a:pt x="7421" y="4591"/>
                </a:cubicBezTo>
                <a:lnTo>
                  <a:pt x="7421" y="4591"/>
                </a:lnTo>
                <a:cubicBezTo>
                  <a:pt x="7535" y="4529"/>
                  <a:pt x="7649" y="4477"/>
                  <a:pt x="7763" y="4425"/>
                </a:cubicBezTo>
                <a:close/>
                <a:moveTo>
                  <a:pt x="19589" y="4083"/>
                </a:moveTo>
                <a:cubicBezTo>
                  <a:pt x="19827" y="4228"/>
                  <a:pt x="20055" y="4394"/>
                  <a:pt x="20273" y="4570"/>
                </a:cubicBezTo>
                <a:lnTo>
                  <a:pt x="20242" y="4591"/>
                </a:lnTo>
                <a:cubicBezTo>
                  <a:pt x="20024" y="4415"/>
                  <a:pt x="19785" y="4249"/>
                  <a:pt x="19547" y="4093"/>
                </a:cubicBezTo>
                <a:lnTo>
                  <a:pt x="19589" y="4083"/>
                </a:lnTo>
                <a:close/>
                <a:moveTo>
                  <a:pt x="6996" y="4269"/>
                </a:moveTo>
                <a:lnTo>
                  <a:pt x="6996" y="4269"/>
                </a:lnTo>
                <a:cubicBezTo>
                  <a:pt x="6840" y="4380"/>
                  <a:pt x="6700" y="4490"/>
                  <a:pt x="6554" y="4608"/>
                </a:cubicBezTo>
                <a:lnTo>
                  <a:pt x="6554" y="4608"/>
                </a:lnTo>
                <a:cubicBezTo>
                  <a:pt x="6623" y="4526"/>
                  <a:pt x="6692" y="4451"/>
                  <a:pt x="6768" y="4384"/>
                </a:cubicBezTo>
                <a:cubicBezTo>
                  <a:pt x="6841" y="4342"/>
                  <a:pt x="6913" y="4301"/>
                  <a:pt x="6996" y="4269"/>
                </a:cubicBezTo>
                <a:close/>
                <a:moveTo>
                  <a:pt x="9722" y="4373"/>
                </a:moveTo>
                <a:lnTo>
                  <a:pt x="9722" y="4373"/>
                </a:lnTo>
                <a:cubicBezTo>
                  <a:pt x="9712" y="4456"/>
                  <a:pt x="9701" y="4539"/>
                  <a:pt x="9701" y="4622"/>
                </a:cubicBezTo>
                <a:lnTo>
                  <a:pt x="9691" y="4622"/>
                </a:lnTo>
                <a:cubicBezTo>
                  <a:pt x="9577" y="4612"/>
                  <a:pt x="9463" y="4591"/>
                  <a:pt x="9359" y="4580"/>
                </a:cubicBezTo>
                <a:cubicBezTo>
                  <a:pt x="9473" y="4508"/>
                  <a:pt x="9598" y="4435"/>
                  <a:pt x="9722" y="4373"/>
                </a:cubicBezTo>
                <a:close/>
                <a:moveTo>
                  <a:pt x="11784" y="4477"/>
                </a:moveTo>
                <a:lnTo>
                  <a:pt x="11836" y="4612"/>
                </a:lnTo>
                <a:lnTo>
                  <a:pt x="11816" y="4622"/>
                </a:lnTo>
                <a:cubicBezTo>
                  <a:pt x="11795" y="4601"/>
                  <a:pt x="11774" y="4580"/>
                  <a:pt x="11753" y="4549"/>
                </a:cubicBezTo>
                <a:lnTo>
                  <a:pt x="11733" y="4498"/>
                </a:lnTo>
                <a:cubicBezTo>
                  <a:pt x="11743" y="4487"/>
                  <a:pt x="11764" y="4487"/>
                  <a:pt x="11784" y="4477"/>
                </a:cubicBezTo>
                <a:close/>
                <a:moveTo>
                  <a:pt x="17775" y="4290"/>
                </a:moveTo>
                <a:cubicBezTo>
                  <a:pt x="17827" y="4332"/>
                  <a:pt x="17868" y="4384"/>
                  <a:pt x="17920" y="4435"/>
                </a:cubicBezTo>
                <a:lnTo>
                  <a:pt x="17910" y="4435"/>
                </a:lnTo>
                <a:cubicBezTo>
                  <a:pt x="17754" y="4487"/>
                  <a:pt x="17588" y="4549"/>
                  <a:pt x="17433" y="4622"/>
                </a:cubicBezTo>
                <a:cubicBezTo>
                  <a:pt x="17308" y="4601"/>
                  <a:pt x="17174" y="4580"/>
                  <a:pt x="17049" y="4570"/>
                </a:cubicBezTo>
                <a:cubicBezTo>
                  <a:pt x="17288" y="4466"/>
                  <a:pt x="17537" y="4373"/>
                  <a:pt x="17775" y="4290"/>
                </a:cubicBezTo>
                <a:close/>
                <a:moveTo>
                  <a:pt x="6613" y="4456"/>
                </a:moveTo>
                <a:cubicBezTo>
                  <a:pt x="6551" y="4518"/>
                  <a:pt x="6488" y="4591"/>
                  <a:pt x="6437" y="4653"/>
                </a:cubicBezTo>
                <a:cubicBezTo>
                  <a:pt x="6447" y="4622"/>
                  <a:pt x="6457" y="4580"/>
                  <a:pt x="6468" y="4539"/>
                </a:cubicBezTo>
                <a:cubicBezTo>
                  <a:pt x="6520" y="4518"/>
                  <a:pt x="6561" y="4487"/>
                  <a:pt x="6613" y="4456"/>
                </a:cubicBezTo>
                <a:close/>
                <a:moveTo>
                  <a:pt x="8758" y="4601"/>
                </a:moveTo>
                <a:cubicBezTo>
                  <a:pt x="8883" y="4601"/>
                  <a:pt x="8997" y="4612"/>
                  <a:pt x="9111" y="4622"/>
                </a:cubicBezTo>
                <a:lnTo>
                  <a:pt x="9100" y="4622"/>
                </a:lnTo>
                <a:lnTo>
                  <a:pt x="9038" y="4663"/>
                </a:lnTo>
                <a:cubicBezTo>
                  <a:pt x="8945" y="4643"/>
                  <a:pt x="8851" y="4622"/>
                  <a:pt x="8758" y="4601"/>
                </a:cubicBezTo>
                <a:close/>
                <a:moveTo>
                  <a:pt x="15208" y="4002"/>
                </a:moveTo>
                <a:cubicBezTo>
                  <a:pt x="15339" y="4002"/>
                  <a:pt x="15469" y="4012"/>
                  <a:pt x="15598" y="4031"/>
                </a:cubicBezTo>
                <a:cubicBezTo>
                  <a:pt x="15609" y="4207"/>
                  <a:pt x="15598" y="4384"/>
                  <a:pt x="15578" y="4560"/>
                </a:cubicBezTo>
                <a:cubicBezTo>
                  <a:pt x="15360" y="4591"/>
                  <a:pt x="15153" y="4622"/>
                  <a:pt x="14946" y="4663"/>
                </a:cubicBezTo>
                <a:cubicBezTo>
                  <a:pt x="14821" y="4466"/>
                  <a:pt x="14697" y="4269"/>
                  <a:pt x="14562" y="4073"/>
                </a:cubicBezTo>
                <a:cubicBezTo>
                  <a:pt x="14775" y="4027"/>
                  <a:pt x="14992" y="4002"/>
                  <a:pt x="15208" y="4002"/>
                </a:cubicBezTo>
                <a:close/>
                <a:moveTo>
                  <a:pt x="7784" y="4249"/>
                </a:moveTo>
                <a:cubicBezTo>
                  <a:pt x="7784" y="4280"/>
                  <a:pt x="7774" y="4311"/>
                  <a:pt x="7774" y="4342"/>
                </a:cubicBezTo>
                <a:lnTo>
                  <a:pt x="7763" y="4342"/>
                </a:lnTo>
                <a:cubicBezTo>
                  <a:pt x="7577" y="4425"/>
                  <a:pt x="7401" y="4508"/>
                  <a:pt x="7235" y="4612"/>
                </a:cubicBezTo>
                <a:cubicBezTo>
                  <a:pt x="7110" y="4632"/>
                  <a:pt x="6976" y="4653"/>
                  <a:pt x="6851" y="4674"/>
                </a:cubicBezTo>
                <a:cubicBezTo>
                  <a:pt x="7110" y="4529"/>
                  <a:pt x="7390" y="4394"/>
                  <a:pt x="7680" y="4280"/>
                </a:cubicBezTo>
                <a:lnTo>
                  <a:pt x="7784" y="4249"/>
                </a:lnTo>
                <a:close/>
                <a:moveTo>
                  <a:pt x="11256" y="4560"/>
                </a:moveTo>
                <a:lnTo>
                  <a:pt x="11360" y="4612"/>
                </a:lnTo>
                <a:cubicBezTo>
                  <a:pt x="11328" y="4632"/>
                  <a:pt x="11297" y="4653"/>
                  <a:pt x="11266" y="4674"/>
                </a:cubicBezTo>
                <a:cubicBezTo>
                  <a:pt x="11246" y="4632"/>
                  <a:pt x="11235" y="4601"/>
                  <a:pt x="11214" y="4570"/>
                </a:cubicBezTo>
                <a:lnTo>
                  <a:pt x="11256" y="4560"/>
                </a:lnTo>
                <a:close/>
                <a:moveTo>
                  <a:pt x="12479" y="4487"/>
                </a:moveTo>
                <a:cubicBezTo>
                  <a:pt x="12500" y="4549"/>
                  <a:pt x="12520" y="4612"/>
                  <a:pt x="12541" y="4684"/>
                </a:cubicBezTo>
                <a:cubicBezTo>
                  <a:pt x="12500" y="4632"/>
                  <a:pt x="12479" y="4570"/>
                  <a:pt x="12448" y="4508"/>
                </a:cubicBezTo>
                <a:lnTo>
                  <a:pt x="12458" y="4498"/>
                </a:lnTo>
                <a:lnTo>
                  <a:pt x="12479" y="4487"/>
                </a:lnTo>
                <a:close/>
                <a:moveTo>
                  <a:pt x="14489" y="4093"/>
                </a:moveTo>
                <a:cubicBezTo>
                  <a:pt x="14624" y="4290"/>
                  <a:pt x="14749" y="4477"/>
                  <a:pt x="14863" y="4674"/>
                </a:cubicBezTo>
                <a:lnTo>
                  <a:pt x="14821" y="4684"/>
                </a:lnTo>
                <a:cubicBezTo>
                  <a:pt x="14635" y="4498"/>
                  <a:pt x="14438" y="4332"/>
                  <a:pt x="14241" y="4166"/>
                </a:cubicBezTo>
                <a:cubicBezTo>
                  <a:pt x="14324" y="4135"/>
                  <a:pt x="14407" y="4114"/>
                  <a:pt x="14489" y="4093"/>
                </a:cubicBezTo>
                <a:close/>
                <a:moveTo>
                  <a:pt x="6157" y="3979"/>
                </a:moveTo>
                <a:cubicBezTo>
                  <a:pt x="6178" y="4176"/>
                  <a:pt x="6209" y="4373"/>
                  <a:pt x="6260" y="4560"/>
                </a:cubicBezTo>
                <a:lnTo>
                  <a:pt x="6053" y="4694"/>
                </a:lnTo>
                <a:cubicBezTo>
                  <a:pt x="6074" y="4456"/>
                  <a:pt x="6115" y="4218"/>
                  <a:pt x="6157" y="3979"/>
                </a:cubicBezTo>
                <a:close/>
                <a:moveTo>
                  <a:pt x="5659" y="3347"/>
                </a:moveTo>
                <a:cubicBezTo>
                  <a:pt x="5628" y="3565"/>
                  <a:pt x="5628" y="3782"/>
                  <a:pt x="5659" y="4000"/>
                </a:cubicBezTo>
                <a:cubicBezTo>
                  <a:pt x="5431" y="4218"/>
                  <a:pt x="5224" y="4456"/>
                  <a:pt x="5038" y="4705"/>
                </a:cubicBezTo>
                <a:cubicBezTo>
                  <a:pt x="5038" y="4560"/>
                  <a:pt x="5048" y="4404"/>
                  <a:pt x="5058" y="4259"/>
                </a:cubicBezTo>
                <a:cubicBezTo>
                  <a:pt x="5069" y="4145"/>
                  <a:pt x="5079" y="4021"/>
                  <a:pt x="5100" y="3907"/>
                </a:cubicBezTo>
                <a:cubicBezTo>
                  <a:pt x="5276" y="3710"/>
                  <a:pt x="5462" y="3513"/>
                  <a:pt x="5659" y="3347"/>
                </a:cubicBezTo>
                <a:close/>
                <a:moveTo>
                  <a:pt x="17951" y="4477"/>
                </a:moveTo>
                <a:lnTo>
                  <a:pt x="17982" y="4518"/>
                </a:lnTo>
                <a:cubicBezTo>
                  <a:pt x="17993" y="4549"/>
                  <a:pt x="18003" y="4591"/>
                  <a:pt x="18013" y="4622"/>
                </a:cubicBezTo>
                <a:lnTo>
                  <a:pt x="17879" y="4705"/>
                </a:lnTo>
                <a:cubicBezTo>
                  <a:pt x="17775" y="4684"/>
                  <a:pt x="17661" y="4653"/>
                  <a:pt x="17547" y="4643"/>
                </a:cubicBezTo>
                <a:cubicBezTo>
                  <a:pt x="17682" y="4580"/>
                  <a:pt x="17816" y="4529"/>
                  <a:pt x="17951" y="4477"/>
                </a:cubicBezTo>
                <a:close/>
                <a:moveTo>
                  <a:pt x="11629" y="4549"/>
                </a:moveTo>
                <a:cubicBezTo>
                  <a:pt x="11660" y="4601"/>
                  <a:pt x="11681" y="4643"/>
                  <a:pt x="11702" y="4694"/>
                </a:cubicBezTo>
                <a:lnTo>
                  <a:pt x="11670" y="4715"/>
                </a:lnTo>
                <a:cubicBezTo>
                  <a:pt x="11608" y="4684"/>
                  <a:pt x="11556" y="4653"/>
                  <a:pt x="11505" y="4622"/>
                </a:cubicBezTo>
                <a:lnTo>
                  <a:pt x="11629" y="4549"/>
                </a:lnTo>
                <a:close/>
                <a:moveTo>
                  <a:pt x="7888" y="3886"/>
                </a:moveTo>
                <a:lnTo>
                  <a:pt x="7888" y="3886"/>
                </a:lnTo>
                <a:cubicBezTo>
                  <a:pt x="7867" y="3969"/>
                  <a:pt x="7836" y="4062"/>
                  <a:pt x="7815" y="4145"/>
                </a:cubicBezTo>
                <a:cubicBezTo>
                  <a:pt x="7411" y="4301"/>
                  <a:pt x="7017" y="4487"/>
                  <a:pt x="6654" y="4705"/>
                </a:cubicBezTo>
                <a:lnTo>
                  <a:pt x="6520" y="4736"/>
                </a:lnTo>
                <a:cubicBezTo>
                  <a:pt x="6779" y="4518"/>
                  <a:pt x="7038" y="4311"/>
                  <a:pt x="7307" y="4114"/>
                </a:cubicBezTo>
                <a:cubicBezTo>
                  <a:pt x="7504" y="4031"/>
                  <a:pt x="7691" y="3959"/>
                  <a:pt x="7888" y="3886"/>
                </a:cubicBezTo>
                <a:close/>
                <a:moveTo>
                  <a:pt x="14189" y="4207"/>
                </a:moveTo>
                <a:cubicBezTo>
                  <a:pt x="14386" y="4363"/>
                  <a:pt x="14572" y="4529"/>
                  <a:pt x="14759" y="4705"/>
                </a:cubicBezTo>
                <a:lnTo>
                  <a:pt x="14624" y="4736"/>
                </a:lnTo>
                <a:cubicBezTo>
                  <a:pt x="14541" y="4705"/>
                  <a:pt x="14469" y="4663"/>
                  <a:pt x="14386" y="4632"/>
                </a:cubicBezTo>
                <a:cubicBezTo>
                  <a:pt x="14324" y="4487"/>
                  <a:pt x="14261" y="4342"/>
                  <a:pt x="14189" y="4207"/>
                </a:cubicBezTo>
                <a:close/>
                <a:moveTo>
                  <a:pt x="7680" y="4622"/>
                </a:moveTo>
                <a:cubicBezTo>
                  <a:pt x="7504" y="4653"/>
                  <a:pt x="7328" y="4694"/>
                  <a:pt x="7162" y="4746"/>
                </a:cubicBezTo>
                <a:cubicBezTo>
                  <a:pt x="7204" y="4715"/>
                  <a:pt x="7245" y="4694"/>
                  <a:pt x="7287" y="4663"/>
                </a:cubicBezTo>
                <a:cubicBezTo>
                  <a:pt x="7411" y="4653"/>
                  <a:pt x="7546" y="4632"/>
                  <a:pt x="7670" y="4622"/>
                </a:cubicBezTo>
                <a:close/>
                <a:moveTo>
                  <a:pt x="17080" y="4653"/>
                </a:moveTo>
                <a:lnTo>
                  <a:pt x="17080" y="4653"/>
                </a:lnTo>
                <a:cubicBezTo>
                  <a:pt x="17153" y="4663"/>
                  <a:pt x="17236" y="4674"/>
                  <a:pt x="17308" y="4684"/>
                </a:cubicBezTo>
                <a:cubicBezTo>
                  <a:pt x="17267" y="4705"/>
                  <a:pt x="17226" y="4715"/>
                  <a:pt x="17184" y="4746"/>
                </a:cubicBezTo>
                <a:lnTo>
                  <a:pt x="17122" y="4746"/>
                </a:lnTo>
                <a:lnTo>
                  <a:pt x="17080" y="4653"/>
                </a:lnTo>
                <a:close/>
                <a:moveTo>
                  <a:pt x="16801" y="4674"/>
                </a:moveTo>
                <a:cubicBezTo>
                  <a:pt x="16811" y="4694"/>
                  <a:pt x="16832" y="4715"/>
                  <a:pt x="16852" y="4736"/>
                </a:cubicBezTo>
                <a:cubicBezTo>
                  <a:pt x="16763" y="4746"/>
                  <a:pt x="16674" y="4756"/>
                  <a:pt x="16576" y="4766"/>
                </a:cubicBezTo>
                <a:lnTo>
                  <a:pt x="16576" y="4766"/>
                </a:lnTo>
                <a:lnTo>
                  <a:pt x="16801" y="4674"/>
                </a:lnTo>
                <a:close/>
                <a:moveTo>
                  <a:pt x="16282" y="4612"/>
                </a:moveTo>
                <a:cubicBezTo>
                  <a:pt x="16428" y="4612"/>
                  <a:pt x="16583" y="4612"/>
                  <a:pt x="16738" y="4622"/>
                </a:cubicBezTo>
                <a:lnTo>
                  <a:pt x="16396" y="4767"/>
                </a:lnTo>
                <a:cubicBezTo>
                  <a:pt x="16355" y="4715"/>
                  <a:pt x="16324" y="4663"/>
                  <a:pt x="16282" y="4612"/>
                </a:cubicBezTo>
                <a:close/>
                <a:moveTo>
                  <a:pt x="18905" y="4342"/>
                </a:moveTo>
                <a:cubicBezTo>
                  <a:pt x="19112" y="4342"/>
                  <a:pt x="19319" y="4373"/>
                  <a:pt x="19516" y="4415"/>
                </a:cubicBezTo>
                <a:cubicBezTo>
                  <a:pt x="19557" y="4508"/>
                  <a:pt x="19599" y="4601"/>
                  <a:pt x="19630" y="4705"/>
                </a:cubicBezTo>
                <a:lnTo>
                  <a:pt x="19630" y="4715"/>
                </a:lnTo>
                <a:cubicBezTo>
                  <a:pt x="19640" y="4726"/>
                  <a:pt x="19640" y="4746"/>
                  <a:pt x="19651" y="4767"/>
                </a:cubicBezTo>
                <a:cubicBezTo>
                  <a:pt x="19412" y="4612"/>
                  <a:pt x="19164" y="4466"/>
                  <a:pt x="18905" y="4342"/>
                </a:cubicBezTo>
                <a:close/>
                <a:moveTo>
                  <a:pt x="6126" y="3668"/>
                </a:moveTo>
                <a:cubicBezTo>
                  <a:pt x="6146" y="3679"/>
                  <a:pt x="6146" y="3699"/>
                  <a:pt x="6146" y="3710"/>
                </a:cubicBezTo>
                <a:lnTo>
                  <a:pt x="6126" y="3720"/>
                </a:lnTo>
                <a:cubicBezTo>
                  <a:pt x="6043" y="4062"/>
                  <a:pt x="5981" y="4404"/>
                  <a:pt x="5950" y="4746"/>
                </a:cubicBezTo>
                <a:lnTo>
                  <a:pt x="5856" y="4808"/>
                </a:lnTo>
                <a:cubicBezTo>
                  <a:pt x="5794" y="4560"/>
                  <a:pt x="5742" y="4311"/>
                  <a:pt x="5711" y="4052"/>
                </a:cubicBezTo>
                <a:cubicBezTo>
                  <a:pt x="5846" y="3927"/>
                  <a:pt x="5981" y="3793"/>
                  <a:pt x="6126" y="3668"/>
                </a:cubicBezTo>
                <a:close/>
                <a:moveTo>
                  <a:pt x="10562" y="4290"/>
                </a:moveTo>
                <a:cubicBezTo>
                  <a:pt x="10748" y="4342"/>
                  <a:pt x="10935" y="4415"/>
                  <a:pt x="11121" y="4498"/>
                </a:cubicBezTo>
                <a:lnTo>
                  <a:pt x="11132" y="4529"/>
                </a:lnTo>
                <a:cubicBezTo>
                  <a:pt x="10924" y="4601"/>
                  <a:pt x="10717" y="4694"/>
                  <a:pt x="10510" y="4808"/>
                </a:cubicBezTo>
                <a:cubicBezTo>
                  <a:pt x="10323" y="4746"/>
                  <a:pt x="10126" y="4705"/>
                  <a:pt x="9929" y="4663"/>
                </a:cubicBezTo>
                <a:cubicBezTo>
                  <a:pt x="9929" y="4632"/>
                  <a:pt x="9929" y="4591"/>
                  <a:pt x="9929" y="4560"/>
                </a:cubicBezTo>
                <a:cubicBezTo>
                  <a:pt x="10126" y="4446"/>
                  <a:pt x="10334" y="4352"/>
                  <a:pt x="10562" y="4290"/>
                </a:cubicBezTo>
                <a:close/>
                <a:moveTo>
                  <a:pt x="17433" y="4705"/>
                </a:moveTo>
                <a:cubicBezTo>
                  <a:pt x="17557" y="4726"/>
                  <a:pt x="17682" y="4746"/>
                  <a:pt x="17796" y="4767"/>
                </a:cubicBezTo>
                <a:lnTo>
                  <a:pt x="17733" y="4808"/>
                </a:lnTo>
                <a:cubicBezTo>
                  <a:pt x="17599" y="4788"/>
                  <a:pt x="17464" y="4767"/>
                  <a:pt x="17329" y="4757"/>
                </a:cubicBezTo>
                <a:lnTo>
                  <a:pt x="17433" y="4705"/>
                </a:lnTo>
                <a:close/>
                <a:moveTo>
                  <a:pt x="5069" y="3523"/>
                </a:moveTo>
                <a:cubicBezTo>
                  <a:pt x="4716" y="3927"/>
                  <a:pt x="4385" y="4363"/>
                  <a:pt x="4084" y="4819"/>
                </a:cubicBezTo>
                <a:cubicBezTo>
                  <a:pt x="4105" y="4663"/>
                  <a:pt x="4136" y="4508"/>
                  <a:pt x="4167" y="4352"/>
                </a:cubicBezTo>
                <a:cubicBezTo>
                  <a:pt x="4447" y="4052"/>
                  <a:pt x="4747" y="3772"/>
                  <a:pt x="5069" y="3523"/>
                </a:cubicBezTo>
                <a:close/>
                <a:moveTo>
                  <a:pt x="9256" y="4632"/>
                </a:moveTo>
                <a:cubicBezTo>
                  <a:pt x="9380" y="4653"/>
                  <a:pt x="9504" y="4674"/>
                  <a:pt x="9618" y="4694"/>
                </a:cubicBezTo>
                <a:cubicBezTo>
                  <a:pt x="9567" y="4736"/>
                  <a:pt x="9515" y="4777"/>
                  <a:pt x="9473" y="4819"/>
                </a:cubicBezTo>
                <a:cubicBezTo>
                  <a:pt x="9370" y="4767"/>
                  <a:pt x="9266" y="4726"/>
                  <a:pt x="9162" y="4694"/>
                </a:cubicBezTo>
                <a:lnTo>
                  <a:pt x="9256" y="4632"/>
                </a:lnTo>
                <a:close/>
                <a:moveTo>
                  <a:pt x="12603" y="4363"/>
                </a:moveTo>
                <a:cubicBezTo>
                  <a:pt x="12842" y="4363"/>
                  <a:pt x="13070" y="4384"/>
                  <a:pt x="13308" y="4425"/>
                </a:cubicBezTo>
                <a:lnTo>
                  <a:pt x="13298" y="4425"/>
                </a:lnTo>
                <a:cubicBezTo>
                  <a:pt x="13308" y="4435"/>
                  <a:pt x="13318" y="4446"/>
                  <a:pt x="13329" y="4456"/>
                </a:cubicBezTo>
                <a:cubicBezTo>
                  <a:pt x="13090" y="4560"/>
                  <a:pt x="12862" y="4684"/>
                  <a:pt x="12634" y="4819"/>
                </a:cubicBezTo>
                <a:cubicBezTo>
                  <a:pt x="12603" y="4684"/>
                  <a:pt x="12562" y="4560"/>
                  <a:pt x="12520" y="4446"/>
                </a:cubicBezTo>
                <a:lnTo>
                  <a:pt x="12603" y="4363"/>
                </a:lnTo>
                <a:close/>
                <a:moveTo>
                  <a:pt x="6281" y="4643"/>
                </a:moveTo>
                <a:cubicBezTo>
                  <a:pt x="6292" y="4684"/>
                  <a:pt x="6302" y="4736"/>
                  <a:pt x="6312" y="4777"/>
                </a:cubicBezTo>
                <a:lnTo>
                  <a:pt x="6043" y="4829"/>
                </a:lnTo>
                <a:lnTo>
                  <a:pt x="6043" y="4788"/>
                </a:lnTo>
                <a:cubicBezTo>
                  <a:pt x="6115" y="4736"/>
                  <a:pt x="6198" y="4694"/>
                  <a:pt x="6281" y="4643"/>
                </a:cubicBezTo>
                <a:close/>
                <a:moveTo>
                  <a:pt x="9681" y="4715"/>
                </a:moveTo>
                <a:cubicBezTo>
                  <a:pt x="9681" y="4753"/>
                  <a:pt x="9681" y="4791"/>
                  <a:pt x="9681" y="4829"/>
                </a:cubicBezTo>
                <a:lnTo>
                  <a:pt x="9536" y="4829"/>
                </a:lnTo>
                <a:cubicBezTo>
                  <a:pt x="9587" y="4788"/>
                  <a:pt x="9639" y="4746"/>
                  <a:pt x="9681" y="4715"/>
                </a:cubicBezTo>
                <a:close/>
                <a:moveTo>
                  <a:pt x="9743" y="4715"/>
                </a:moveTo>
                <a:cubicBezTo>
                  <a:pt x="9784" y="4715"/>
                  <a:pt x="9815" y="4726"/>
                  <a:pt x="9846" y="4736"/>
                </a:cubicBezTo>
                <a:lnTo>
                  <a:pt x="9836" y="4736"/>
                </a:lnTo>
                <a:lnTo>
                  <a:pt x="9836" y="4829"/>
                </a:lnTo>
                <a:lnTo>
                  <a:pt x="9732" y="4829"/>
                </a:lnTo>
                <a:cubicBezTo>
                  <a:pt x="9732" y="4798"/>
                  <a:pt x="9732" y="4757"/>
                  <a:pt x="9743" y="4715"/>
                </a:cubicBezTo>
                <a:close/>
                <a:moveTo>
                  <a:pt x="19589" y="4415"/>
                </a:moveTo>
                <a:lnTo>
                  <a:pt x="19661" y="4435"/>
                </a:lnTo>
                <a:cubicBezTo>
                  <a:pt x="19827" y="4487"/>
                  <a:pt x="19993" y="4549"/>
                  <a:pt x="20148" y="4622"/>
                </a:cubicBezTo>
                <a:cubicBezTo>
                  <a:pt x="20013" y="4684"/>
                  <a:pt x="19879" y="4746"/>
                  <a:pt x="19754" y="4829"/>
                </a:cubicBezTo>
                <a:lnTo>
                  <a:pt x="19723" y="4808"/>
                </a:lnTo>
                <a:cubicBezTo>
                  <a:pt x="19682" y="4674"/>
                  <a:pt x="19640" y="4549"/>
                  <a:pt x="19589" y="4415"/>
                </a:cubicBezTo>
                <a:close/>
                <a:moveTo>
                  <a:pt x="9940" y="4757"/>
                </a:moveTo>
                <a:cubicBezTo>
                  <a:pt x="10043" y="4777"/>
                  <a:pt x="10157" y="4798"/>
                  <a:pt x="10271" y="4829"/>
                </a:cubicBezTo>
                <a:lnTo>
                  <a:pt x="10271" y="4840"/>
                </a:lnTo>
                <a:lnTo>
                  <a:pt x="9940" y="4840"/>
                </a:lnTo>
                <a:lnTo>
                  <a:pt x="9940" y="4757"/>
                </a:lnTo>
                <a:close/>
                <a:moveTo>
                  <a:pt x="12282" y="4466"/>
                </a:moveTo>
                <a:lnTo>
                  <a:pt x="12323" y="4518"/>
                </a:lnTo>
                <a:cubicBezTo>
                  <a:pt x="12209" y="4622"/>
                  <a:pt x="12106" y="4726"/>
                  <a:pt x="12002" y="4840"/>
                </a:cubicBezTo>
                <a:lnTo>
                  <a:pt x="11961" y="4736"/>
                </a:lnTo>
                <a:cubicBezTo>
                  <a:pt x="12064" y="4643"/>
                  <a:pt x="12168" y="4549"/>
                  <a:pt x="12282" y="4466"/>
                </a:cubicBezTo>
                <a:close/>
                <a:moveTo>
                  <a:pt x="6509" y="4798"/>
                </a:moveTo>
                <a:lnTo>
                  <a:pt x="6416" y="4850"/>
                </a:lnTo>
                <a:lnTo>
                  <a:pt x="6416" y="4829"/>
                </a:lnTo>
                <a:lnTo>
                  <a:pt x="6437" y="4808"/>
                </a:lnTo>
                <a:lnTo>
                  <a:pt x="6509" y="4798"/>
                </a:lnTo>
                <a:close/>
                <a:moveTo>
                  <a:pt x="14199" y="4663"/>
                </a:moveTo>
                <a:lnTo>
                  <a:pt x="14334" y="4705"/>
                </a:lnTo>
                <a:cubicBezTo>
                  <a:pt x="14344" y="4736"/>
                  <a:pt x="14355" y="4767"/>
                  <a:pt x="14375" y="4798"/>
                </a:cubicBezTo>
                <a:cubicBezTo>
                  <a:pt x="14324" y="4808"/>
                  <a:pt x="14272" y="4819"/>
                  <a:pt x="14220" y="4850"/>
                </a:cubicBezTo>
                <a:cubicBezTo>
                  <a:pt x="14220" y="4788"/>
                  <a:pt x="14210" y="4715"/>
                  <a:pt x="14199" y="4663"/>
                </a:cubicBezTo>
                <a:close/>
                <a:moveTo>
                  <a:pt x="11163" y="4591"/>
                </a:moveTo>
                <a:cubicBezTo>
                  <a:pt x="11173" y="4622"/>
                  <a:pt x="11194" y="4663"/>
                  <a:pt x="11204" y="4694"/>
                </a:cubicBezTo>
                <a:cubicBezTo>
                  <a:pt x="11111" y="4757"/>
                  <a:pt x="11018" y="4819"/>
                  <a:pt x="10924" y="4881"/>
                </a:cubicBezTo>
                <a:cubicBezTo>
                  <a:pt x="10841" y="4871"/>
                  <a:pt x="10758" y="4860"/>
                  <a:pt x="10665" y="4850"/>
                </a:cubicBezTo>
                <a:lnTo>
                  <a:pt x="10603" y="4840"/>
                </a:lnTo>
                <a:cubicBezTo>
                  <a:pt x="10779" y="4736"/>
                  <a:pt x="10966" y="4653"/>
                  <a:pt x="11163" y="4591"/>
                </a:cubicBezTo>
                <a:close/>
                <a:moveTo>
                  <a:pt x="14821" y="4767"/>
                </a:moveTo>
                <a:lnTo>
                  <a:pt x="14946" y="4891"/>
                </a:lnTo>
                <a:cubicBezTo>
                  <a:pt x="14883" y="4860"/>
                  <a:pt x="14811" y="4819"/>
                  <a:pt x="14738" y="4788"/>
                </a:cubicBezTo>
                <a:lnTo>
                  <a:pt x="14821" y="4767"/>
                </a:lnTo>
                <a:close/>
                <a:moveTo>
                  <a:pt x="17930" y="4798"/>
                </a:moveTo>
                <a:lnTo>
                  <a:pt x="18055" y="4829"/>
                </a:lnTo>
                <a:lnTo>
                  <a:pt x="18065" y="4891"/>
                </a:lnTo>
                <a:cubicBezTo>
                  <a:pt x="18003" y="4871"/>
                  <a:pt x="17930" y="4860"/>
                  <a:pt x="17858" y="4840"/>
                </a:cubicBezTo>
                <a:lnTo>
                  <a:pt x="17930" y="4798"/>
                </a:lnTo>
                <a:close/>
                <a:moveTo>
                  <a:pt x="9079" y="4757"/>
                </a:moveTo>
                <a:cubicBezTo>
                  <a:pt x="9162" y="4788"/>
                  <a:pt x="9256" y="4819"/>
                  <a:pt x="9349" y="4860"/>
                </a:cubicBezTo>
                <a:cubicBezTo>
                  <a:pt x="9183" y="4871"/>
                  <a:pt x="9017" y="4881"/>
                  <a:pt x="8862" y="4902"/>
                </a:cubicBezTo>
                <a:lnTo>
                  <a:pt x="9079" y="4757"/>
                </a:lnTo>
                <a:close/>
                <a:moveTo>
                  <a:pt x="8727" y="4684"/>
                </a:moveTo>
                <a:cubicBezTo>
                  <a:pt x="8810" y="4694"/>
                  <a:pt x="8883" y="4705"/>
                  <a:pt x="8955" y="4726"/>
                </a:cubicBezTo>
                <a:lnTo>
                  <a:pt x="8945" y="4726"/>
                </a:lnTo>
                <a:cubicBezTo>
                  <a:pt x="8851" y="4788"/>
                  <a:pt x="8758" y="4850"/>
                  <a:pt x="8675" y="4912"/>
                </a:cubicBezTo>
                <a:cubicBezTo>
                  <a:pt x="8696" y="4829"/>
                  <a:pt x="8706" y="4757"/>
                  <a:pt x="8727" y="4684"/>
                </a:cubicBezTo>
                <a:close/>
                <a:moveTo>
                  <a:pt x="11432" y="4653"/>
                </a:moveTo>
                <a:lnTo>
                  <a:pt x="11505" y="4694"/>
                </a:lnTo>
                <a:lnTo>
                  <a:pt x="11608" y="4757"/>
                </a:lnTo>
                <a:lnTo>
                  <a:pt x="11360" y="4922"/>
                </a:lnTo>
                <a:cubicBezTo>
                  <a:pt x="11339" y="4860"/>
                  <a:pt x="11318" y="4798"/>
                  <a:pt x="11287" y="4736"/>
                </a:cubicBezTo>
                <a:lnTo>
                  <a:pt x="11370" y="4694"/>
                </a:lnTo>
                <a:lnTo>
                  <a:pt x="11432" y="4653"/>
                </a:lnTo>
                <a:close/>
                <a:moveTo>
                  <a:pt x="11246" y="4767"/>
                </a:moveTo>
                <a:cubicBezTo>
                  <a:pt x="11256" y="4808"/>
                  <a:pt x="11266" y="4850"/>
                  <a:pt x="11287" y="4881"/>
                </a:cubicBezTo>
                <a:cubicBezTo>
                  <a:pt x="11287" y="4902"/>
                  <a:pt x="11297" y="4912"/>
                  <a:pt x="11297" y="4933"/>
                </a:cubicBezTo>
                <a:cubicBezTo>
                  <a:pt x="11214" y="4912"/>
                  <a:pt x="11132" y="4902"/>
                  <a:pt x="11038" y="4891"/>
                </a:cubicBezTo>
                <a:lnTo>
                  <a:pt x="11246" y="4767"/>
                </a:lnTo>
                <a:close/>
                <a:moveTo>
                  <a:pt x="14562" y="4819"/>
                </a:moveTo>
                <a:cubicBezTo>
                  <a:pt x="14583" y="4840"/>
                  <a:pt x="14603" y="4850"/>
                  <a:pt x="14624" y="4860"/>
                </a:cubicBezTo>
                <a:lnTo>
                  <a:pt x="14614" y="4860"/>
                </a:lnTo>
                <a:cubicBezTo>
                  <a:pt x="14655" y="4881"/>
                  <a:pt x="14697" y="4912"/>
                  <a:pt x="14728" y="4943"/>
                </a:cubicBezTo>
                <a:lnTo>
                  <a:pt x="14521" y="4943"/>
                </a:lnTo>
                <a:cubicBezTo>
                  <a:pt x="14510" y="4912"/>
                  <a:pt x="14489" y="4881"/>
                  <a:pt x="14479" y="4840"/>
                </a:cubicBezTo>
                <a:lnTo>
                  <a:pt x="14562" y="4819"/>
                </a:lnTo>
                <a:close/>
                <a:moveTo>
                  <a:pt x="8613" y="4663"/>
                </a:moveTo>
                <a:lnTo>
                  <a:pt x="8675" y="4674"/>
                </a:lnTo>
                <a:cubicBezTo>
                  <a:pt x="8655" y="4767"/>
                  <a:pt x="8634" y="4850"/>
                  <a:pt x="8613" y="4943"/>
                </a:cubicBezTo>
                <a:lnTo>
                  <a:pt x="8541" y="4954"/>
                </a:lnTo>
                <a:cubicBezTo>
                  <a:pt x="8561" y="4860"/>
                  <a:pt x="8582" y="4757"/>
                  <a:pt x="8613" y="4663"/>
                </a:cubicBezTo>
                <a:close/>
                <a:moveTo>
                  <a:pt x="14417" y="4871"/>
                </a:moveTo>
                <a:lnTo>
                  <a:pt x="14448" y="4954"/>
                </a:lnTo>
                <a:lnTo>
                  <a:pt x="14230" y="4954"/>
                </a:lnTo>
                <a:lnTo>
                  <a:pt x="14230" y="4922"/>
                </a:lnTo>
                <a:cubicBezTo>
                  <a:pt x="14293" y="4902"/>
                  <a:pt x="14355" y="4881"/>
                  <a:pt x="14417" y="4871"/>
                </a:cubicBezTo>
                <a:close/>
                <a:moveTo>
                  <a:pt x="13671" y="4498"/>
                </a:moveTo>
                <a:cubicBezTo>
                  <a:pt x="13826" y="4539"/>
                  <a:pt x="13971" y="4580"/>
                  <a:pt x="14116" y="4632"/>
                </a:cubicBezTo>
                <a:cubicBezTo>
                  <a:pt x="14127" y="4705"/>
                  <a:pt x="14137" y="4788"/>
                  <a:pt x="14147" y="4871"/>
                </a:cubicBezTo>
                <a:cubicBezTo>
                  <a:pt x="14044" y="4902"/>
                  <a:pt x="13940" y="4933"/>
                  <a:pt x="13847" y="4974"/>
                </a:cubicBezTo>
                <a:cubicBezTo>
                  <a:pt x="13785" y="4881"/>
                  <a:pt x="13723" y="4788"/>
                  <a:pt x="13660" y="4705"/>
                </a:cubicBezTo>
                <a:cubicBezTo>
                  <a:pt x="13660" y="4643"/>
                  <a:pt x="13660" y="4580"/>
                  <a:pt x="13660" y="4518"/>
                </a:cubicBezTo>
                <a:lnTo>
                  <a:pt x="13671" y="4498"/>
                </a:lnTo>
                <a:close/>
                <a:moveTo>
                  <a:pt x="15578" y="4653"/>
                </a:moveTo>
                <a:cubicBezTo>
                  <a:pt x="15557" y="4757"/>
                  <a:pt x="15536" y="4860"/>
                  <a:pt x="15526" y="4974"/>
                </a:cubicBezTo>
                <a:cubicBezTo>
                  <a:pt x="15402" y="4974"/>
                  <a:pt x="15267" y="4964"/>
                  <a:pt x="15142" y="4964"/>
                </a:cubicBezTo>
                <a:cubicBezTo>
                  <a:pt x="15091" y="4881"/>
                  <a:pt x="15049" y="4808"/>
                  <a:pt x="14997" y="4736"/>
                </a:cubicBezTo>
                <a:cubicBezTo>
                  <a:pt x="15153" y="4705"/>
                  <a:pt x="15308" y="4674"/>
                  <a:pt x="15464" y="4663"/>
                </a:cubicBezTo>
                <a:lnTo>
                  <a:pt x="15578" y="4653"/>
                </a:lnTo>
                <a:close/>
                <a:moveTo>
                  <a:pt x="18169" y="4860"/>
                </a:moveTo>
                <a:lnTo>
                  <a:pt x="18231" y="4871"/>
                </a:lnTo>
                <a:cubicBezTo>
                  <a:pt x="18252" y="4902"/>
                  <a:pt x="18283" y="4933"/>
                  <a:pt x="18293" y="4974"/>
                </a:cubicBezTo>
                <a:cubicBezTo>
                  <a:pt x="18262" y="4964"/>
                  <a:pt x="18221" y="4943"/>
                  <a:pt x="18179" y="4933"/>
                </a:cubicBezTo>
                <a:lnTo>
                  <a:pt x="18169" y="4860"/>
                </a:lnTo>
                <a:close/>
                <a:moveTo>
                  <a:pt x="8520" y="4767"/>
                </a:moveTo>
                <a:lnTo>
                  <a:pt x="8520" y="4767"/>
                </a:lnTo>
                <a:cubicBezTo>
                  <a:pt x="8499" y="4829"/>
                  <a:pt x="8478" y="4891"/>
                  <a:pt x="8468" y="4964"/>
                </a:cubicBezTo>
                <a:lnTo>
                  <a:pt x="8364" y="4985"/>
                </a:lnTo>
                <a:cubicBezTo>
                  <a:pt x="8416" y="4912"/>
                  <a:pt x="8468" y="4829"/>
                  <a:pt x="8520" y="4767"/>
                </a:cubicBezTo>
                <a:close/>
                <a:moveTo>
                  <a:pt x="13588" y="4757"/>
                </a:moveTo>
                <a:cubicBezTo>
                  <a:pt x="13588" y="4850"/>
                  <a:pt x="13577" y="4912"/>
                  <a:pt x="13567" y="4985"/>
                </a:cubicBezTo>
                <a:lnTo>
                  <a:pt x="13536" y="4985"/>
                </a:lnTo>
                <a:cubicBezTo>
                  <a:pt x="13546" y="4902"/>
                  <a:pt x="13567" y="4829"/>
                  <a:pt x="13588" y="4757"/>
                </a:cubicBezTo>
                <a:close/>
                <a:moveTo>
                  <a:pt x="13650" y="4819"/>
                </a:moveTo>
                <a:cubicBezTo>
                  <a:pt x="13691" y="4871"/>
                  <a:pt x="13723" y="4922"/>
                  <a:pt x="13754" y="4974"/>
                </a:cubicBezTo>
                <a:lnTo>
                  <a:pt x="13640" y="4985"/>
                </a:lnTo>
                <a:cubicBezTo>
                  <a:pt x="13640" y="4922"/>
                  <a:pt x="13650" y="4871"/>
                  <a:pt x="13650" y="4819"/>
                </a:cubicBezTo>
                <a:close/>
                <a:moveTo>
                  <a:pt x="16189" y="4622"/>
                </a:moveTo>
                <a:cubicBezTo>
                  <a:pt x="16231" y="4674"/>
                  <a:pt x="16272" y="4736"/>
                  <a:pt x="16314" y="4798"/>
                </a:cubicBezTo>
                <a:lnTo>
                  <a:pt x="16324" y="4798"/>
                </a:lnTo>
                <a:lnTo>
                  <a:pt x="16303" y="4808"/>
                </a:lnTo>
                <a:cubicBezTo>
                  <a:pt x="16096" y="4850"/>
                  <a:pt x="15899" y="4912"/>
                  <a:pt x="15702" y="4985"/>
                </a:cubicBezTo>
                <a:lnTo>
                  <a:pt x="15609" y="4985"/>
                </a:lnTo>
                <a:cubicBezTo>
                  <a:pt x="15619" y="4922"/>
                  <a:pt x="15630" y="4850"/>
                  <a:pt x="15640" y="4788"/>
                </a:cubicBezTo>
                <a:cubicBezTo>
                  <a:pt x="15650" y="4736"/>
                  <a:pt x="15650" y="4694"/>
                  <a:pt x="15661" y="4643"/>
                </a:cubicBezTo>
                <a:cubicBezTo>
                  <a:pt x="15837" y="4632"/>
                  <a:pt x="16013" y="4622"/>
                  <a:pt x="16189" y="4622"/>
                </a:cubicBezTo>
                <a:close/>
                <a:moveTo>
                  <a:pt x="11702" y="4819"/>
                </a:moveTo>
                <a:lnTo>
                  <a:pt x="11733" y="4840"/>
                </a:lnTo>
                <a:cubicBezTo>
                  <a:pt x="11681" y="4891"/>
                  <a:pt x="11629" y="4933"/>
                  <a:pt x="11577" y="4985"/>
                </a:cubicBezTo>
                <a:lnTo>
                  <a:pt x="11577" y="4995"/>
                </a:lnTo>
                <a:lnTo>
                  <a:pt x="11474" y="4974"/>
                </a:lnTo>
                <a:lnTo>
                  <a:pt x="11702" y="4819"/>
                </a:lnTo>
                <a:close/>
                <a:moveTo>
                  <a:pt x="7121" y="4684"/>
                </a:moveTo>
                <a:cubicBezTo>
                  <a:pt x="7069" y="4726"/>
                  <a:pt x="7007" y="4767"/>
                  <a:pt x="6945" y="4819"/>
                </a:cubicBezTo>
                <a:cubicBezTo>
                  <a:pt x="6779" y="4871"/>
                  <a:pt x="6623" y="4933"/>
                  <a:pt x="6457" y="5005"/>
                </a:cubicBezTo>
                <a:cubicBezTo>
                  <a:pt x="6457" y="4985"/>
                  <a:pt x="6447" y="4954"/>
                  <a:pt x="6437" y="4922"/>
                </a:cubicBezTo>
                <a:cubicBezTo>
                  <a:pt x="6520" y="4871"/>
                  <a:pt x="6602" y="4808"/>
                  <a:pt x="6696" y="4757"/>
                </a:cubicBezTo>
                <a:lnTo>
                  <a:pt x="6706" y="4757"/>
                </a:lnTo>
                <a:cubicBezTo>
                  <a:pt x="6841" y="4736"/>
                  <a:pt x="6986" y="4705"/>
                  <a:pt x="7121" y="4684"/>
                </a:cubicBezTo>
                <a:close/>
                <a:moveTo>
                  <a:pt x="13453" y="4560"/>
                </a:moveTo>
                <a:cubicBezTo>
                  <a:pt x="13484" y="4591"/>
                  <a:pt x="13505" y="4622"/>
                  <a:pt x="13526" y="4653"/>
                </a:cubicBezTo>
                <a:cubicBezTo>
                  <a:pt x="13484" y="4777"/>
                  <a:pt x="13453" y="4881"/>
                  <a:pt x="13432" y="4995"/>
                </a:cubicBezTo>
                <a:lnTo>
                  <a:pt x="13443" y="4995"/>
                </a:lnTo>
                <a:cubicBezTo>
                  <a:pt x="13308" y="5005"/>
                  <a:pt x="13173" y="5016"/>
                  <a:pt x="13039" y="5026"/>
                </a:cubicBezTo>
                <a:cubicBezTo>
                  <a:pt x="13163" y="4860"/>
                  <a:pt x="13308" y="4705"/>
                  <a:pt x="13453" y="4560"/>
                </a:cubicBezTo>
                <a:close/>
                <a:moveTo>
                  <a:pt x="17226" y="4808"/>
                </a:moveTo>
                <a:cubicBezTo>
                  <a:pt x="17371" y="4819"/>
                  <a:pt x="17516" y="4829"/>
                  <a:pt x="17661" y="4860"/>
                </a:cubicBezTo>
                <a:cubicBezTo>
                  <a:pt x="17588" y="4912"/>
                  <a:pt x="17516" y="4974"/>
                  <a:pt x="17443" y="5026"/>
                </a:cubicBezTo>
                <a:cubicBezTo>
                  <a:pt x="17360" y="4964"/>
                  <a:pt x="17288" y="4891"/>
                  <a:pt x="17205" y="4829"/>
                </a:cubicBezTo>
                <a:lnTo>
                  <a:pt x="17226" y="4808"/>
                </a:lnTo>
                <a:close/>
                <a:moveTo>
                  <a:pt x="19775" y="4943"/>
                </a:moveTo>
                <a:lnTo>
                  <a:pt x="19910" y="5026"/>
                </a:lnTo>
                <a:cubicBezTo>
                  <a:pt x="19868" y="5016"/>
                  <a:pt x="19827" y="5016"/>
                  <a:pt x="19785" y="5005"/>
                </a:cubicBezTo>
                <a:lnTo>
                  <a:pt x="19785" y="5016"/>
                </a:lnTo>
                <a:lnTo>
                  <a:pt x="19765" y="4943"/>
                </a:lnTo>
                <a:close/>
                <a:moveTo>
                  <a:pt x="8986" y="4964"/>
                </a:moveTo>
                <a:cubicBezTo>
                  <a:pt x="8872" y="4985"/>
                  <a:pt x="8769" y="5016"/>
                  <a:pt x="8655" y="5047"/>
                </a:cubicBezTo>
                <a:lnTo>
                  <a:pt x="8727" y="4995"/>
                </a:lnTo>
                <a:lnTo>
                  <a:pt x="8986" y="4964"/>
                </a:lnTo>
                <a:close/>
                <a:moveTo>
                  <a:pt x="11795" y="4891"/>
                </a:moveTo>
                <a:lnTo>
                  <a:pt x="11836" y="5016"/>
                </a:lnTo>
                <a:lnTo>
                  <a:pt x="11805" y="5047"/>
                </a:lnTo>
                <a:cubicBezTo>
                  <a:pt x="11757" y="5028"/>
                  <a:pt x="11709" y="5017"/>
                  <a:pt x="11669" y="5008"/>
                </a:cubicBezTo>
                <a:lnTo>
                  <a:pt x="11669" y="5008"/>
                </a:lnTo>
                <a:lnTo>
                  <a:pt x="11795" y="4891"/>
                </a:lnTo>
                <a:close/>
                <a:moveTo>
                  <a:pt x="5960" y="4922"/>
                </a:moveTo>
                <a:lnTo>
                  <a:pt x="5960" y="4922"/>
                </a:lnTo>
                <a:cubicBezTo>
                  <a:pt x="5950" y="4964"/>
                  <a:pt x="5950" y="5005"/>
                  <a:pt x="5950" y="5057"/>
                </a:cubicBezTo>
                <a:lnTo>
                  <a:pt x="5908" y="4933"/>
                </a:lnTo>
                <a:lnTo>
                  <a:pt x="5960" y="4922"/>
                </a:lnTo>
                <a:close/>
                <a:moveTo>
                  <a:pt x="13401" y="4498"/>
                </a:moveTo>
                <a:lnTo>
                  <a:pt x="13412" y="4508"/>
                </a:lnTo>
                <a:cubicBezTo>
                  <a:pt x="13238" y="4671"/>
                  <a:pt x="13085" y="4844"/>
                  <a:pt x="12942" y="5037"/>
                </a:cubicBezTo>
                <a:lnTo>
                  <a:pt x="12942" y="5037"/>
                </a:lnTo>
                <a:lnTo>
                  <a:pt x="12769" y="5057"/>
                </a:lnTo>
                <a:lnTo>
                  <a:pt x="12676" y="4912"/>
                </a:lnTo>
                <a:cubicBezTo>
                  <a:pt x="12676" y="4902"/>
                  <a:pt x="12676" y="4891"/>
                  <a:pt x="12665" y="4881"/>
                </a:cubicBezTo>
                <a:cubicBezTo>
                  <a:pt x="12759" y="4829"/>
                  <a:pt x="12852" y="4777"/>
                  <a:pt x="12945" y="4736"/>
                </a:cubicBezTo>
                <a:cubicBezTo>
                  <a:pt x="13090" y="4653"/>
                  <a:pt x="13246" y="4570"/>
                  <a:pt x="13401" y="4498"/>
                </a:cubicBezTo>
                <a:close/>
                <a:moveTo>
                  <a:pt x="16376" y="4881"/>
                </a:moveTo>
                <a:cubicBezTo>
                  <a:pt x="16417" y="4933"/>
                  <a:pt x="16448" y="4995"/>
                  <a:pt x="16490" y="5057"/>
                </a:cubicBezTo>
                <a:cubicBezTo>
                  <a:pt x="16334" y="5036"/>
                  <a:pt x="16189" y="5016"/>
                  <a:pt x="16034" y="5005"/>
                </a:cubicBezTo>
                <a:lnTo>
                  <a:pt x="16251" y="4902"/>
                </a:lnTo>
                <a:cubicBezTo>
                  <a:pt x="16293" y="4891"/>
                  <a:pt x="16334" y="4891"/>
                  <a:pt x="16376" y="4881"/>
                </a:cubicBezTo>
                <a:close/>
                <a:moveTo>
                  <a:pt x="12375" y="4580"/>
                </a:moveTo>
                <a:cubicBezTo>
                  <a:pt x="12386" y="4601"/>
                  <a:pt x="12406" y="4632"/>
                  <a:pt x="12417" y="4653"/>
                </a:cubicBezTo>
                <a:cubicBezTo>
                  <a:pt x="12448" y="4726"/>
                  <a:pt x="12469" y="4798"/>
                  <a:pt x="12500" y="4871"/>
                </a:cubicBezTo>
                <a:lnTo>
                  <a:pt x="12510" y="4860"/>
                </a:lnTo>
                <a:lnTo>
                  <a:pt x="12510" y="4881"/>
                </a:lnTo>
                <a:cubicBezTo>
                  <a:pt x="12406" y="4943"/>
                  <a:pt x="12292" y="5016"/>
                  <a:pt x="12178" y="5078"/>
                </a:cubicBezTo>
                <a:lnTo>
                  <a:pt x="12095" y="5005"/>
                </a:lnTo>
                <a:lnTo>
                  <a:pt x="12054" y="4933"/>
                </a:lnTo>
                <a:cubicBezTo>
                  <a:pt x="12044" y="4922"/>
                  <a:pt x="12044" y="4912"/>
                  <a:pt x="12044" y="4902"/>
                </a:cubicBezTo>
                <a:cubicBezTo>
                  <a:pt x="12147" y="4788"/>
                  <a:pt x="12261" y="4684"/>
                  <a:pt x="12375" y="4580"/>
                </a:cubicBezTo>
                <a:close/>
                <a:moveTo>
                  <a:pt x="16915" y="4808"/>
                </a:moveTo>
                <a:lnTo>
                  <a:pt x="16956" y="4881"/>
                </a:lnTo>
                <a:cubicBezTo>
                  <a:pt x="16873" y="4943"/>
                  <a:pt x="16780" y="5005"/>
                  <a:pt x="16697" y="5078"/>
                </a:cubicBezTo>
                <a:lnTo>
                  <a:pt x="16593" y="5057"/>
                </a:lnTo>
                <a:cubicBezTo>
                  <a:pt x="16552" y="4995"/>
                  <a:pt x="16500" y="4933"/>
                  <a:pt x="16459" y="4860"/>
                </a:cubicBezTo>
                <a:cubicBezTo>
                  <a:pt x="16604" y="4840"/>
                  <a:pt x="16759" y="4819"/>
                  <a:pt x="16904" y="4808"/>
                </a:cubicBezTo>
                <a:close/>
                <a:moveTo>
                  <a:pt x="6281" y="4850"/>
                </a:moveTo>
                <a:lnTo>
                  <a:pt x="6250" y="4881"/>
                </a:lnTo>
                <a:cubicBezTo>
                  <a:pt x="6178" y="4954"/>
                  <a:pt x="6095" y="5026"/>
                  <a:pt x="6022" y="5088"/>
                </a:cubicBezTo>
                <a:cubicBezTo>
                  <a:pt x="6022" y="5026"/>
                  <a:pt x="6022" y="4964"/>
                  <a:pt x="6032" y="4902"/>
                </a:cubicBezTo>
                <a:cubicBezTo>
                  <a:pt x="6115" y="4881"/>
                  <a:pt x="6198" y="4860"/>
                  <a:pt x="6281" y="4850"/>
                </a:cubicBezTo>
                <a:close/>
                <a:moveTo>
                  <a:pt x="5649" y="4104"/>
                </a:moveTo>
                <a:cubicBezTo>
                  <a:pt x="5690" y="4352"/>
                  <a:pt x="5742" y="4601"/>
                  <a:pt x="5825" y="4840"/>
                </a:cubicBezTo>
                <a:lnTo>
                  <a:pt x="5804" y="4850"/>
                </a:lnTo>
                <a:lnTo>
                  <a:pt x="5690" y="4922"/>
                </a:lnTo>
                <a:cubicBezTo>
                  <a:pt x="5462" y="4974"/>
                  <a:pt x="5245" y="5036"/>
                  <a:pt x="5017" y="5099"/>
                </a:cubicBezTo>
                <a:lnTo>
                  <a:pt x="5017" y="4840"/>
                </a:lnTo>
                <a:cubicBezTo>
                  <a:pt x="5214" y="4580"/>
                  <a:pt x="5421" y="4332"/>
                  <a:pt x="5649" y="4104"/>
                </a:cubicBezTo>
                <a:close/>
                <a:moveTo>
                  <a:pt x="9857" y="4912"/>
                </a:moveTo>
                <a:cubicBezTo>
                  <a:pt x="9867" y="4974"/>
                  <a:pt x="9867" y="5026"/>
                  <a:pt x="9878" y="5088"/>
                </a:cubicBezTo>
                <a:lnTo>
                  <a:pt x="9878" y="5099"/>
                </a:lnTo>
                <a:cubicBezTo>
                  <a:pt x="9826" y="5057"/>
                  <a:pt x="9784" y="5026"/>
                  <a:pt x="9732" y="4985"/>
                </a:cubicBezTo>
                <a:lnTo>
                  <a:pt x="9732" y="4922"/>
                </a:lnTo>
                <a:lnTo>
                  <a:pt x="9857" y="4912"/>
                </a:lnTo>
                <a:close/>
                <a:moveTo>
                  <a:pt x="11971" y="5005"/>
                </a:moveTo>
                <a:lnTo>
                  <a:pt x="12002" y="5036"/>
                </a:lnTo>
                <a:cubicBezTo>
                  <a:pt x="12012" y="5057"/>
                  <a:pt x="12023" y="5088"/>
                  <a:pt x="12033" y="5109"/>
                </a:cubicBezTo>
                <a:lnTo>
                  <a:pt x="12002" y="5109"/>
                </a:lnTo>
                <a:lnTo>
                  <a:pt x="11971" y="5016"/>
                </a:lnTo>
                <a:lnTo>
                  <a:pt x="11971" y="5005"/>
                </a:lnTo>
                <a:close/>
                <a:moveTo>
                  <a:pt x="13557" y="5068"/>
                </a:moveTo>
                <a:cubicBezTo>
                  <a:pt x="13557" y="5078"/>
                  <a:pt x="13557" y="5088"/>
                  <a:pt x="13557" y="5088"/>
                </a:cubicBezTo>
                <a:lnTo>
                  <a:pt x="13505" y="5109"/>
                </a:lnTo>
                <a:lnTo>
                  <a:pt x="13515" y="5068"/>
                </a:lnTo>
                <a:close/>
                <a:moveTo>
                  <a:pt x="12531" y="4974"/>
                </a:moveTo>
                <a:cubicBezTo>
                  <a:pt x="12541" y="5005"/>
                  <a:pt x="12551" y="5047"/>
                  <a:pt x="12562" y="5078"/>
                </a:cubicBezTo>
                <a:lnTo>
                  <a:pt x="12562" y="5088"/>
                </a:lnTo>
                <a:lnTo>
                  <a:pt x="12282" y="5119"/>
                </a:lnTo>
                <a:cubicBezTo>
                  <a:pt x="12365" y="5068"/>
                  <a:pt x="12448" y="5016"/>
                  <a:pt x="12531" y="4974"/>
                </a:cubicBezTo>
                <a:close/>
                <a:moveTo>
                  <a:pt x="18770" y="4352"/>
                </a:moveTo>
                <a:cubicBezTo>
                  <a:pt x="19039" y="4487"/>
                  <a:pt x="19298" y="4622"/>
                  <a:pt x="19557" y="4788"/>
                </a:cubicBezTo>
                <a:lnTo>
                  <a:pt x="19682" y="4871"/>
                </a:lnTo>
                <a:lnTo>
                  <a:pt x="19682" y="4891"/>
                </a:lnTo>
                <a:cubicBezTo>
                  <a:pt x="19609" y="4933"/>
                  <a:pt x="19537" y="4985"/>
                  <a:pt x="19464" y="5036"/>
                </a:cubicBezTo>
                <a:cubicBezTo>
                  <a:pt x="19381" y="5057"/>
                  <a:pt x="19309" y="5088"/>
                  <a:pt x="19226" y="5119"/>
                </a:cubicBezTo>
                <a:cubicBezTo>
                  <a:pt x="18925" y="4995"/>
                  <a:pt x="18604" y="4891"/>
                  <a:pt x="18283" y="4798"/>
                </a:cubicBezTo>
                <a:cubicBezTo>
                  <a:pt x="18252" y="4746"/>
                  <a:pt x="18221" y="4694"/>
                  <a:pt x="18179" y="4643"/>
                </a:cubicBezTo>
                <a:cubicBezTo>
                  <a:pt x="18366" y="4529"/>
                  <a:pt x="18573" y="4435"/>
                  <a:pt x="18770" y="4352"/>
                </a:cubicBezTo>
                <a:close/>
                <a:moveTo>
                  <a:pt x="8261" y="4643"/>
                </a:moveTo>
                <a:cubicBezTo>
                  <a:pt x="8344" y="4643"/>
                  <a:pt x="8427" y="4646"/>
                  <a:pt x="8509" y="4653"/>
                </a:cubicBezTo>
                <a:lnTo>
                  <a:pt x="8499" y="4653"/>
                </a:lnTo>
                <a:cubicBezTo>
                  <a:pt x="8406" y="4767"/>
                  <a:pt x="8333" y="4881"/>
                  <a:pt x="8261" y="5005"/>
                </a:cubicBezTo>
                <a:cubicBezTo>
                  <a:pt x="8074" y="5036"/>
                  <a:pt x="7898" y="5078"/>
                  <a:pt x="7722" y="5130"/>
                </a:cubicBezTo>
                <a:cubicBezTo>
                  <a:pt x="7732" y="4985"/>
                  <a:pt x="7753" y="4829"/>
                  <a:pt x="7774" y="4684"/>
                </a:cubicBezTo>
                <a:cubicBezTo>
                  <a:pt x="7933" y="4656"/>
                  <a:pt x="8096" y="4643"/>
                  <a:pt x="8261" y="4643"/>
                </a:cubicBezTo>
                <a:close/>
                <a:moveTo>
                  <a:pt x="11349" y="5078"/>
                </a:moveTo>
                <a:cubicBezTo>
                  <a:pt x="11349" y="5099"/>
                  <a:pt x="11360" y="5109"/>
                  <a:pt x="11360" y="5130"/>
                </a:cubicBezTo>
                <a:lnTo>
                  <a:pt x="11297" y="5099"/>
                </a:lnTo>
                <a:lnTo>
                  <a:pt x="11328" y="5078"/>
                </a:lnTo>
                <a:close/>
                <a:moveTo>
                  <a:pt x="15194" y="5036"/>
                </a:moveTo>
                <a:cubicBezTo>
                  <a:pt x="15298" y="5036"/>
                  <a:pt x="15402" y="5047"/>
                  <a:pt x="15505" y="5047"/>
                </a:cubicBezTo>
                <a:lnTo>
                  <a:pt x="15505" y="5068"/>
                </a:lnTo>
                <a:cubicBezTo>
                  <a:pt x="15453" y="5088"/>
                  <a:pt x="15402" y="5109"/>
                  <a:pt x="15350" y="5130"/>
                </a:cubicBezTo>
                <a:cubicBezTo>
                  <a:pt x="15298" y="5099"/>
                  <a:pt x="15246" y="5068"/>
                  <a:pt x="15194" y="5036"/>
                </a:cubicBezTo>
                <a:close/>
                <a:moveTo>
                  <a:pt x="16998" y="4964"/>
                </a:moveTo>
                <a:cubicBezTo>
                  <a:pt x="17029" y="5016"/>
                  <a:pt x="17060" y="5078"/>
                  <a:pt x="17080" y="5140"/>
                </a:cubicBezTo>
                <a:cubicBezTo>
                  <a:pt x="16998" y="5119"/>
                  <a:pt x="16915" y="5109"/>
                  <a:pt x="16821" y="5099"/>
                </a:cubicBezTo>
                <a:lnTo>
                  <a:pt x="16821" y="5088"/>
                </a:lnTo>
                <a:cubicBezTo>
                  <a:pt x="16884" y="5047"/>
                  <a:pt x="16935" y="5005"/>
                  <a:pt x="16998" y="4964"/>
                </a:cubicBezTo>
                <a:close/>
                <a:moveTo>
                  <a:pt x="4975" y="4912"/>
                </a:moveTo>
                <a:cubicBezTo>
                  <a:pt x="4975" y="4974"/>
                  <a:pt x="4975" y="5036"/>
                  <a:pt x="4975" y="5109"/>
                </a:cubicBezTo>
                <a:lnTo>
                  <a:pt x="4810" y="5150"/>
                </a:lnTo>
                <a:cubicBezTo>
                  <a:pt x="4861" y="5068"/>
                  <a:pt x="4913" y="4995"/>
                  <a:pt x="4975" y="4912"/>
                </a:cubicBezTo>
                <a:close/>
                <a:moveTo>
                  <a:pt x="6292" y="5016"/>
                </a:moveTo>
                <a:cubicBezTo>
                  <a:pt x="6292" y="5036"/>
                  <a:pt x="6281" y="5057"/>
                  <a:pt x="6281" y="5078"/>
                </a:cubicBezTo>
                <a:lnTo>
                  <a:pt x="6281" y="5088"/>
                </a:lnTo>
                <a:cubicBezTo>
                  <a:pt x="6219" y="5109"/>
                  <a:pt x="6157" y="5140"/>
                  <a:pt x="6095" y="5171"/>
                </a:cubicBezTo>
                <a:cubicBezTo>
                  <a:pt x="6095" y="5161"/>
                  <a:pt x="6105" y="5150"/>
                  <a:pt x="6115" y="5150"/>
                </a:cubicBezTo>
                <a:cubicBezTo>
                  <a:pt x="6167" y="5099"/>
                  <a:pt x="6229" y="5057"/>
                  <a:pt x="6292" y="5016"/>
                </a:cubicBezTo>
                <a:close/>
                <a:moveTo>
                  <a:pt x="6768" y="4943"/>
                </a:moveTo>
                <a:cubicBezTo>
                  <a:pt x="6685" y="5016"/>
                  <a:pt x="6592" y="5099"/>
                  <a:pt x="6520" y="5171"/>
                </a:cubicBezTo>
                <a:lnTo>
                  <a:pt x="6509" y="5171"/>
                </a:lnTo>
                <a:cubicBezTo>
                  <a:pt x="6499" y="5140"/>
                  <a:pt x="6488" y="5099"/>
                  <a:pt x="6468" y="5068"/>
                </a:cubicBezTo>
                <a:cubicBezTo>
                  <a:pt x="6571" y="5026"/>
                  <a:pt x="6665" y="4985"/>
                  <a:pt x="6768" y="4943"/>
                </a:cubicBezTo>
                <a:close/>
                <a:moveTo>
                  <a:pt x="17184" y="4912"/>
                </a:moveTo>
                <a:cubicBezTo>
                  <a:pt x="17246" y="4974"/>
                  <a:pt x="17319" y="5026"/>
                  <a:pt x="17381" y="5078"/>
                </a:cubicBezTo>
                <a:cubicBezTo>
                  <a:pt x="17350" y="5109"/>
                  <a:pt x="17319" y="5140"/>
                  <a:pt x="17288" y="5171"/>
                </a:cubicBezTo>
                <a:lnTo>
                  <a:pt x="17267" y="5171"/>
                </a:lnTo>
                <a:cubicBezTo>
                  <a:pt x="17246" y="5078"/>
                  <a:pt x="17215" y="4995"/>
                  <a:pt x="17184" y="4912"/>
                </a:cubicBezTo>
                <a:close/>
                <a:moveTo>
                  <a:pt x="10138" y="4909"/>
                </a:moveTo>
                <a:cubicBezTo>
                  <a:pt x="10201" y="4909"/>
                  <a:pt x="10266" y="4912"/>
                  <a:pt x="10334" y="4912"/>
                </a:cubicBezTo>
                <a:lnTo>
                  <a:pt x="10334" y="4922"/>
                </a:lnTo>
                <a:cubicBezTo>
                  <a:pt x="10209" y="4995"/>
                  <a:pt x="10085" y="5078"/>
                  <a:pt x="9971" y="5182"/>
                </a:cubicBezTo>
                <a:cubicBezTo>
                  <a:pt x="9960" y="5088"/>
                  <a:pt x="9950" y="5005"/>
                  <a:pt x="9950" y="4922"/>
                </a:cubicBezTo>
                <a:cubicBezTo>
                  <a:pt x="10012" y="4912"/>
                  <a:pt x="10074" y="4909"/>
                  <a:pt x="10138" y="4909"/>
                </a:cubicBezTo>
                <a:close/>
                <a:moveTo>
                  <a:pt x="12873" y="5130"/>
                </a:moveTo>
                <a:lnTo>
                  <a:pt x="12831" y="5182"/>
                </a:lnTo>
                <a:cubicBezTo>
                  <a:pt x="12821" y="5171"/>
                  <a:pt x="12811" y="5150"/>
                  <a:pt x="12800" y="5130"/>
                </a:cubicBezTo>
                <a:close/>
                <a:moveTo>
                  <a:pt x="20967" y="4456"/>
                </a:moveTo>
                <a:lnTo>
                  <a:pt x="21081" y="4570"/>
                </a:lnTo>
                <a:cubicBezTo>
                  <a:pt x="21122" y="4777"/>
                  <a:pt x="21154" y="4974"/>
                  <a:pt x="21174" y="5182"/>
                </a:cubicBezTo>
                <a:cubicBezTo>
                  <a:pt x="21008" y="5047"/>
                  <a:pt x="20853" y="4933"/>
                  <a:pt x="20677" y="4829"/>
                </a:cubicBezTo>
                <a:cubicBezTo>
                  <a:pt x="20646" y="4808"/>
                  <a:pt x="20625" y="4788"/>
                  <a:pt x="20594" y="4767"/>
                </a:cubicBezTo>
                <a:cubicBezTo>
                  <a:pt x="20532" y="4715"/>
                  <a:pt x="20480" y="4663"/>
                  <a:pt x="20418" y="4612"/>
                </a:cubicBezTo>
                <a:cubicBezTo>
                  <a:pt x="20594" y="4539"/>
                  <a:pt x="20780" y="4487"/>
                  <a:pt x="20967" y="4456"/>
                </a:cubicBezTo>
                <a:close/>
                <a:moveTo>
                  <a:pt x="8458" y="5036"/>
                </a:moveTo>
                <a:cubicBezTo>
                  <a:pt x="8458" y="5057"/>
                  <a:pt x="8447" y="5078"/>
                  <a:pt x="8447" y="5099"/>
                </a:cubicBezTo>
                <a:lnTo>
                  <a:pt x="8385" y="5140"/>
                </a:lnTo>
                <a:lnTo>
                  <a:pt x="8250" y="5192"/>
                </a:lnTo>
                <a:cubicBezTo>
                  <a:pt x="8271" y="5150"/>
                  <a:pt x="8292" y="5109"/>
                  <a:pt x="8313" y="5057"/>
                </a:cubicBezTo>
                <a:lnTo>
                  <a:pt x="8458" y="5036"/>
                </a:lnTo>
                <a:close/>
                <a:moveTo>
                  <a:pt x="17454" y="5140"/>
                </a:moveTo>
                <a:lnTo>
                  <a:pt x="17537" y="5213"/>
                </a:lnTo>
                <a:lnTo>
                  <a:pt x="17537" y="5213"/>
                </a:lnTo>
                <a:lnTo>
                  <a:pt x="17391" y="5182"/>
                </a:lnTo>
                <a:lnTo>
                  <a:pt x="17454" y="5140"/>
                </a:lnTo>
                <a:close/>
                <a:moveTo>
                  <a:pt x="11546" y="5130"/>
                </a:moveTo>
                <a:lnTo>
                  <a:pt x="11681" y="5171"/>
                </a:lnTo>
                <a:lnTo>
                  <a:pt x="11639" y="5223"/>
                </a:lnTo>
                <a:lnTo>
                  <a:pt x="11588" y="5223"/>
                </a:lnTo>
                <a:lnTo>
                  <a:pt x="11494" y="5182"/>
                </a:lnTo>
                <a:lnTo>
                  <a:pt x="11546" y="5130"/>
                </a:lnTo>
                <a:close/>
                <a:moveTo>
                  <a:pt x="15028" y="5026"/>
                </a:moveTo>
                <a:lnTo>
                  <a:pt x="15101" y="5068"/>
                </a:lnTo>
                <a:lnTo>
                  <a:pt x="15194" y="5213"/>
                </a:lnTo>
                <a:lnTo>
                  <a:pt x="15132" y="5254"/>
                </a:lnTo>
                <a:cubicBezTo>
                  <a:pt x="15060" y="5171"/>
                  <a:pt x="14997" y="5099"/>
                  <a:pt x="14925" y="5026"/>
                </a:cubicBezTo>
                <a:close/>
                <a:moveTo>
                  <a:pt x="18345" y="4891"/>
                </a:moveTo>
                <a:lnTo>
                  <a:pt x="18345" y="4891"/>
                </a:lnTo>
                <a:cubicBezTo>
                  <a:pt x="18604" y="4964"/>
                  <a:pt x="18863" y="5057"/>
                  <a:pt x="19122" y="5150"/>
                </a:cubicBezTo>
                <a:cubicBezTo>
                  <a:pt x="19050" y="5192"/>
                  <a:pt x="18987" y="5233"/>
                  <a:pt x="18925" y="5285"/>
                </a:cubicBezTo>
                <a:lnTo>
                  <a:pt x="18925" y="5275"/>
                </a:lnTo>
                <a:cubicBezTo>
                  <a:pt x="18759" y="5171"/>
                  <a:pt x="18583" y="5088"/>
                  <a:pt x="18407" y="5016"/>
                </a:cubicBezTo>
                <a:cubicBezTo>
                  <a:pt x="18386" y="4974"/>
                  <a:pt x="18366" y="4933"/>
                  <a:pt x="18345" y="4891"/>
                </a:cubicBezTo>
                <a:close/>
                <a:moveTo>
                  <a:pt x="12717" y="5140"/>
                </a:moveTo>
                <a:lnTo>
                  <a:pt x="12790" y="5254"/>
                </a:lnTo>
                <a:lnTo>
                  <a:pt x="12738" y="5316"/>
                </a:lnTo>
                <a:lnTo>
                  <a:pt x="12707" y="5140"/>
                </a:lnTo>
                <a:close/>
                <a:moveTo>
                  <a:pt x="12189" y="5244"/>
                </a:moveTo>
                <a:lnTo>
                  <a:pt x="12189" y="5244"/>
                </a:lnTo>
                <a:cubicBezTo>
                  <a:pt x="12220" y="5254"/>
                  <a:pt x="12261" y="5264"/>
                  <a:pt x="12292" y="5285"/>
                </a:cubicBezTo>
                <a:lnTo>
                  <a:pt x="12303" y="5285"/>
                </a:lnTo>
                <a:lnTo>
                  <a:pt x="12344" y="5327"/>
                </a:lnTo>
                <a:lnTo>
                  <a:pt x="12199" y="5264"/>
                </a:lnTo>
                <a:cubicBezTo>
                  <a:pt x="12199" y="5254"/>
                  <a:pt x="12189" y="5254"/>
                  <a:pt x="12189" y="5244"/>
                </a:cubicBezTo>
                <a:close/>
                <a:moveTo>
                  <a:pt x="5038" y="3990"/>
                </a:moveTo>
                <a:lnTo>
                  <a:pt x="5038" y="3990"/>
                </a:lnTo>
                <a:cubicBezTo>
                  <a:pt x="5006" y="4249"/>
                  <a:pt x="4986" y="4518"/>
                  <a:pt x="4975" y="4788"/>
                </a:cubicBezTo>
                <a:cubicBezTo>
                  <a:pt x="4872" y="4912"/>
                  <a:pt x="4778" y="5047"/>
                  <a:pt x="4696" y="5182"/>
                </a:cubicBezTo>
                <a:lnTo>
                  <a:pt x="4188" y="5337"/>
                </a:lnTo>
                <a:cubicBezTo>
                  <a:pt x="4416" y="4850"/>
                  <a:pt x="4706" y="4404"/>
                  <a:pt x="5038" y="3990"/>
                </a:cubicBezTo>
                <a:close/>
                <a:moveTo>
                  <a:pt x="11919" y="5244"/>
                </a:moveTo>
                <a:lnTo>
                  <a:pt x="11919" y="5254"/>
                </a:lnTo>
                <a:cubicBezTo>
                  <a:pt x="11888" y="5285"/>
                  <a:pt x="11847" y="5306"/>
                  <a:pt x="11816" y="5337"/>
                </a:cubicBezTo>
                <a:lnTo>
                  <a:pt x="11702" y="5275"/>
                </a:lnTo>
                <a:lnTo>
                  <a:pt x="11919" y="5244"/>
                </a:lnTo>
                <a:close/>
                <a:moveTo>
                  <a:pt x="11214" y="5161"/>
                </a:moveTo>
                <a:lnTo>
                  <a:pt x="11360" y="5223"/>
                </a:lnTo>
                <a:lnTo>
                  <a:pt x="11297" y="5285"/>
                </a:lnTo>
                <a:lnTo>
                  <a:pt x="10966" y="5347"/>
                </a:lnTo>
                <a:cubicBezTo>
                  <a:pt x="11049" y="5285"/>
                  <a:pt x="11132" y="5223"/>
                  <a:pt x="11214" y="5161"/>
                </a:cubicBezTo>
                <a:close/>
                <a:moveTo>
                  <a:pt x="17785" y="4881"/>
                </a:moveTo>
                <a:cubicBezTo>
                  <a:pt x="17879" y="4902"/>
                  <a:pt x="17972" y="4922"/>
                  <a:pt x="18075" y="4954"/>
                </a:cubicBezTo>
                <a:cubicBezTo>
                  <a:pt x="18086" y="5088"/>
                  <a:pt x="18107" y="5213"/>
                  <a:pt x="18117" y="5347"/>
                </a:cubicBezTo>
                <a:cubicBezTo>
                  <a:pt x="17972" y="5306"/>
                  <a:pt x="17827" y="5275"/>
                  <a:pt x="17682" y="5244"/>
                </a:cubicBezTo>
                <a:lnTo>
                  <a:pt x="17516" y="5088"/>
                </a:lnTo>
                <a:cubicBezTo>
                  <a:pt x="17599" y="5016"/>
                  <a:pt x="17692" y="4954"/>
                  <a:pt x="17785" y="4881"/>
                </a:cubicBezTo>
                <a:close/>
                <a:moveTo>
                  <a:pt x="6406" y="5099"/>
                </a:moveTo>
                <a:cubicBezTo>
                  <a:pt x="6416" y="5140"/>
                  <a:pt x="6437" y="5182"/>
                  <a:pt x="6457" y="5223"/>
                </a:cubicBezTo>
                <a:cubicBezTo>
                  <a:pt x="6406" y="5264"/>
                  <a:pt x="6364" y="5316"/>
                  <a:pt x="6323" y="5358"/>
                </a:cubicBezTo>
                <a:cubicBezTo>
                  <a:pt x="6333" y="5275"/>
                  <a:pt x="6343" y="5192"/>
                  <a:pt x="6354" y="5109"/>
                </a:cubicBezTo>
                <a:lnTo>
                  <a:pt x="6406" y="5099"/>
                </a:lnTo>
                <a:close/>
                <a:moveTo>
                  <a:pt x="19226" y="5192"/>
                </a:moveTo>
                <a:lnTo>
                  <a:pt x="19247" y="5202"/>
                </a:lnTo>
                <a:cubicBezTo>
                  <a:pt x="19174" y="5254"/>
                  <a:pt x="19112" y="5306"/>
                  <a:pt x="19050" y="5358"/>
                </a:cubicBezTo>
                <a:lnTo>
                  <a:pt x="18998" y="5327"/>
                </a:lnTo>
                <a:cubicBezTo>
                  <a:pt x="19070" y="5275"/>
                  <a:pt x="19143" y="5233"/>
                  <a:pt x="19226" y="5192"/>
                </a:cubicBezTo>
                <a:close/>
                <a:moveTo>
                  <a:pt x="19744" y="5088"/>
                </a:moveTo>
                <a:cubicBezTo>
                  <a:pt x="19765" y="5182"/>
                  <a:pt x="19775" y="5264"/>
                  <a:pt x="19796" y="5358"/>
                </a:cubicBezTo>
                <a:cubicBezTo>
                  <a:pt x="19661" y="5296"/>
                  <a:pt x="19547" y="5244"/>
                  <a:pt x="19412" y="5182"/>
                </a:cubicBezTo>
                <a:lnTo>
                  <a:pt x="19526" y="5109"/>
                </a:lnTo>
                <a:cubicBezTo>
                  <a:pt x="19599" y="5088"/>
                  <a:pt x="19661" y="5088"/>
                  <a:pt x="19734" y="5088"/>
                </a:cubicBezTo>
                <a:close/>
                <a:moveTo>
                  <a:pt x="5110" y="3596"/>
                </a:moveTo>
                <a:lnTo>
                  <a:pt x="5110" y="3596"/>
                </a:lnTo>
                <a:cubicBezTo>
                  <a:pt x="5089" y="3699"/>
                  <a:pt x="5069" y="3803"/>
                  <a:pt x="5048" y="3896"/>
                </a:cubicBezTo>
                <a:cubicBezTo>
                  <a:pt x="4789" y="4207"/>
                  <a:pt x="4561" y="4539"/>
                  <a:pt x="4364" y="4881"/>
                </a:cubicBezTo>
                <a:cubicBezTo>
                  <a:pt x="4271" y="5036"/>
                  <a:pt x="4188" y="5192"/>
                  <a:pt x="4115" y="5347"/>
                </a:cubicBezTo>
                <a:lnTo>
                  <a:pt x="4053" y="5368"/>
                </a:lnTo>
                <a:cubicBezTo>
                  <a:pt x="4053" y="5254"/>
                  <a:pt x="4053" y="5140"/>
                  <a:pt x="4063" y="5026"/>
                </a:cubicBezTo>
                <a:cubicBezTo>
                  <a:pt x="4374" y="4529"/>
                  <a:pt x="4727" y="4052"/>
                  <a:pt x="5110" y="3596"/>
                </a:cubicBezTo>
                <a:close/>
                <a:moveTo>
                  <a:pt x="11546" y="5306"/>
                </a:moveTo>
                <a:lnTo>
                  <a:pt x="11546" y="5306"/>
                </a:lnTo>
                <a:cubicBezTo>
                  <a:pt x="11525" y="5327"/>
                  <a:pt x="11515" y="5347"/>
                  <a:pt x="11494" y="5368"/>
                </a:cubicBezTo>
                <a:cubicBezTo>
                  <a:pt x="11494" y="5358"/>
                  <a:pt x="11484" y="5337"/>
                  <a:pt x="11484" y="5327"/>
                </a:cubicBezTo>
                <a:lnTo>
                  <a:pt x="11546" y="5306"/>
                </a:lnTo>
                <a:close/>
                <a:moveTo>
                  <a:pt x="12572" y="5171"/>
                </a:moveTo>
                <a:cubicBezTo>
                  <a:pt x="12593" y="5223"/>
                  <a:pt x="12603" y="5296"/>
                  <a:pt x="12614" y="5368"/>
                </a:cubicBezTo>
                <a:cubicBezTo>
                  <a:pt x="12520" y="5316"/>
                  <a:pt x="12427" y="5264"/>
                  <a:pt x="12323" y="5223"/>
                </a:cubicBezTo>
                <a:lnTo>
                  <a:pt x="12292" y="5202"/>
                </a:lnTo>
                <a:lnTo>
                  <a:pt x="12572" y="5171"/>
                </a:lnTo>
                <a:close/>
                <a:moveTo>
                  <a:pt x="10468" y="4933"/>
                </a:moveTo>
                <a:cubicBezTo>
                  <a:pt x="10530" y="4933"/>
                  <a:pt x="10582" y="4933"/>
                  <a:pt x="10644" y="4943"/>
                </a:cubicBezTo>
                <a:lnTo>
                  <a:pt x="10779" y="4974"/>
                </a:lnTo>
                <a:cubicBezTo>
                  <a:pt x="10582" y="5109"/>
                  <a:pt x="10385" y="5244"/>
                  <a:pt x="10199" y="5389"/>
                </a:cubicBezTo>
                <a:cubicBezTo>
                  <a:pt x="10147" y="5337"/>
                  <a:pt x="10085" y="5285"/>
                  <a:pt x="10033" y="5233"/>
                </a:cubicBezTo>
                <a:cubicBezTo>
                  <a:pt x="10064" y="5202"/>
                  <a:pt x="10095" y="5182"/>
                  <a:pt x="10126" y="5150"/>
                </a:cubicBezTo>
                <a:cubicBezTo>
                  <a:pt x="10240" y="5078"/>
                  <a:pt x="10344" y="4995"/>
                  <a:pt x="10468" y="4933"/>
                </a:cubicBezTo>
                <a:close/>
                <a:moveTo>
                  <a:pt x="13412" y="5088"/>
                </a:moveTo>
                <a:lnTo>
                  <a:pt x="13401" y="5161"/>
                </a:lnTo>
                <a:cubicBezTo>
                  <a:pt x="13246" y="5233"/>
                  <a:pt x="13101" y="5306"/>
                  <a:pt x="12956" y="5389"/>
                </a:cubicBezTo>
                <a:cubicBezTo>
                  <a:pt x="12935" y="5337"/>
                  <a:pt x="12904" y="5296"/>
                  <a:pt x="12873" y="5244"/>
                </a:cubicBezTo>
                <a:cubicBezTo>
                  <a:pt x="12904" y="5202"/>
                  <a:pt x="12935" y="5161"/>
                  <a:pt x="12956" y="5119"/>
                </a:cubicBezTo>
                <a:lnTo>
                  <a:pt x="13412" y="5088"/>
                </a:lnTo>
                <a:close/>
                <a:moveTo>
                  <a:pt x="14821" y="5026"/>
                </a:moveTo>
                <a:cubicBezTo>
                  <a:pt x="14914" y="5109"/>
                  <a:pt x="14997" y="5192"/>
                  <a:pt x="15080" y="5285"/>
                </a:cubicBezTo>
                <a:lnTo>
                  <a:pt x="14914" y="5389"/>
                </a:lnTo>
                <a:lnTo>
                  <a:pt x="14717" y="5389"/>
                </a:lnTo>
                <a:cubicBezTo>
                  <a:pt x="14666" y="5264"/>
                  <a:pt x="14614" y="5150"/>
                  <a:pt x="14552" y="5026"/>
                </a:cubicBezTo>
                <a:close/>
                <a:moveTo>
                  <a:pt x="15526" y="5337"/>
                </a:moveTo>
                <a:lnTo>
                  <a:pt x="15609" y="5399"/>
                </a:lnTo>
                <a:lnTo>
                  <a:pt x="15609" y="5399"/>
                </a:lnTo>
                <a:lnTo>
                  <a:pt x="15505" y="5389"/>
                </a:lnTo>
                <a:cubicBezTo>
                  <a:pt x="15505" y="5368"/>
                  <a:pt x="15516" y="5347"/>
                  <a:pt x="15526" y="5337"/>
                </a:cubicBezTo>
                <a:close/>
                <a:moveTo>
                  <a:pt x="9722" y="5078"/>
                </a:moveTo>
                <a:cubicBezTo>
                  <a:pt x="9784" y="5109"/>
                  <a:pt x="9836" y="5150"/>
                  <a:pt x="9888" y="5192"/>
                </a:cubicBezTo>
                <a:lnTo>
                  <a:pt x="9888" y="5244"/>
                </a:lnTo>
                <a:cubicBezTo>
                  <a:pt x="9826" y="5296"/>
                  <a:pt x="9774" y="5337"/>
                  <a:pt x="9722" y="5399"/>
                </a:cubicBezTo>
                <a:cubicBezTo>
                  <a:pt x="9722" y="5285"/>
                  <a:pt x="9722" y="5182"/>
                  <a:pt x="9722" y="5078"/>
                </a:cubicBezTo>
                <a:close/>
                <a:moveTo>
                  <a:pt x="20791" y="4985"/>
                </a:moveTo>
                <a:cubicBezTo>
                  <a:pt x="20926" y="5068"/>
                  <a:pt x="21060" y="5171"/>
                  <a:pt x="21185" y="5275"/>
                </a:cubicBezTo>
                <a:cubicBezTo>
                  <a:pt x="21185" y="5316"/>
                  <a:pt x="21185" y="5358"/>
                  <a:pt x="21195" y="5399"/>
                </a:cubicBezTo>
                <a:cubicBezTo>
                  <a:pt x="21122" y="5337"/>
                  <a:pt x="21060" y="5275"/>
                  <a:pt x="20988" y="5202"/>
                </a:cubicBezTo>
                <a:cubicBezTo>
                  <a:pt x="20915" y="5140"/>
                  <a:pt x="20863" y="5057"/>
                  <a:pt x="20791" y="4985"/>
                </a:cubicBezTo>
                <a:close/>
                <a:moveTo>
                  <a:pt x="5556" y="5016"/>
                </a:moveTo>
                <a:cubicBezTo>
                  <a:pt x="5380" y="5140"/>
                  <a:pt x="5203" y="5275"/>
                  <a:pt x="5038" y="5410"/>
                </a:cubicBezTo>
                <a:cubicBezTo>
                  <a:pt x="5038" y="5327"/>
                  <a:pt x="5038" y="5244"/>
                  <a:pt x="5038" y="5161"/>
                </a:cubicBezTo>
                <a:cubicBezTo>
                  <a:pt x="5203" y="5109"/>
                  <a:pt x="5380" y="5068"/>
                  <a:pt x="5556" y="5016"/>
                </a:cubicBezTo>
                <a:close/>
                <a:moveTo>
                  <a:pt x="14479" y="5026"/>
                </a:moveTo>
                <a:cubicBezTo>
                  <a:pt x="14521" y="5119"/>
                  <a:pt x="14562" y="5213"/>
                  <a:pt x="14614" y="5306"/>
                </a:cubicBezTo>
                <a:cubicBezTo>
                  <a:pt x="14624" y="5337"/>
                  <a:pt x="14635" y="5368"/>
                  <a:pt x="14645" y="5389"/>
                </a:cubicBezTo>
                <a:cubicBezTo>
                  <a:pt x="14500" y="5399"/>
                  <a:pt x="14365" y="5410"/>
                  <a:pt x="14230" y="5410"/>
                </a:cubicBezTo>
                <a:cubicBezTo>
                  <a:pt x="14230" y="5285"/>
                  <a:pt x="14241" y="5150"/>
                  <a:pt x="14230" y="5036"/>
                </a:cubicBezTo>
                <a:lnTo>
                  <a:pt x="14479" y="5026"/>
                </a:lnTo>
                <a:close/>
                <a:moveTo>
                  <a:pt x="11950" y="5337"/>
                </a:moveTo>
                <a:cubicBezTo>
                  <a:pt x="11961" y="5358"/>
                  <a:pt x="11971" y="5389"/>
                  <a:pt x="11971" y="5420"/>
                </a:cubicBezTo>
                <a:lnTo>
                  <a:pt x="11888" y="5368"/>
                </a:lnTo>
                <a:lnTo>
                  <a:pt x="11950" y="5337"/>
                </a:lnTo>
                <a:close/>
                <a:moveTo>
                  <a:pt x="14158" y="5036"/>
                </a:moveTo>
                <a:cubicBezTo>
                  <a:pt x="14158" y="5161"/>
                  <a:pt x="14158" y="5296"/>
                  <a:pt x="14158" y="5420"/>
                </a:cubicBezTo>
                <a:lnTo>
                  <a:pt x="14085" y="5420"/>
                </a:lnTo>
                <a:cubicBezTo>
                  <a:pt x="14085" y="5420"/>
                  <a:pt x="14085" y="5410"/>
                  <a:pt x="14085" y="5410"/>
                </a:cubicBezTo>
                <a:cubicBezTo>
                  <a:pt x="14023" y="5285"/>
                  <a:pt x="13961" y="5161"/>
                  <a:pt x="13899" y="5047"/>
                </a:cubicBezTo>
                <a:lnTo>
                  <a:pt x="14158" y="5036"/>
                </a:lnTo>
                <a:close/>
                <a:moveTo>
                  <a:pt x="8219" y="5088"/>
                </a:moveTo>
                <a:cubicBezTo>
                  <a:pt x="8188" y="5130"/>
                  <a:pt x="8157" y="5182"/>
                  <a:pt x="8147" y="5233"/>
                </a:cubicBezTo>
                <a:cubicBezTo>
                  <a:pt x="8002" y="5296"/>
                  <a:pt x="7857" y="5358"/>
                  <a:pt x="7711" y="5430"/>
                </a:cubicBezTo>
                <a:cubicBezTo>
                  <a:pt x="7711" y="5347"/>
                  <a:pt x="7722" y="5275"/>
                  <a:pt x="7722" y="5202"/>
                </a:cubicBezTo>
                <a:cubicBezTo>
                  <a:pt x="7888" y="5161"/>
                  <a:pt x="8053" y="5119"/>
                  <a:pt x="8219" y="5088"/>
                </a:cubicBezTo>
                <a:close/>
                <a:moveTo>
                  <a:pt x="3980" y="5182"/>
                </a:moveTo>
                <a:cubicBezTo>
                  <a:pt x="3980" y="5254"/>
                  <a:pt x="3980" y="5327"/>
                  <a:pt x="3980" y="5410"/>
                </a:cubicBezTo>
                <a:lnTo>
                  <a:pt x="3825" y="5451"/>
                </a:lnTo>
                <a:cubicBezTo>
                  <a:pt x="3866" y="5358"/>
                  <a:pt x="3918" y="5264"/>
                  <a:pt x="3980" y="5182"/>
                </a:cubicBezTo>
                <a:close/>
                <a:moveTo>
                  <a:pt x="15889" y="5068"/>
                </a:moveTo>
                <a:cubicBezTo>
                  <a:pt x="16106" y="5088"/>
                  <a:pt x="16324" y="5109"/>
                  <a:pt x="16542" y="5130"/>
                </a:cubicBezTo>
                <a:lnTo>
                  <a:pt x="16573" y="5182"/>
                </a:lnTo>
                <a:cubicBezTo>
                  <a:pt x="16479" y="5264"/>
                  <a:pt x="16386" y="5358"/>
                  <a:pt x="16303" y="5451"/>
                </a:cubicBezTo>
                <a:cubicBezTo>
                  <a:pt x="16117" y="5430"/>
                  <a:pt x="15930" y="5420"/>
                  <a:pt x="15744" y="5410"/>
                </a:cubicBezTo>
                <a:cubicBezTo>
                  <a:pt x="15681" y="5358"/>
                  <a:pt x="15619" y="5306"/>
                  <a:pt x="15547" y="5254"/>
                </a:cubicBezTo>
                <a:lnTo>
                  <a:pt x="15547" y="5244"/>
                </a:lnTo>
                <a:lnTo>
                  <a:pt x="15889" y="5068"/>
                </a:lnTo>
                <a:close/>
                <a:moveTo>
                  <a:pt x="18200" y="5005"/>
                </a:moveTo>
                <a:lnTo>
                  <a:pt x="18200" y="5005"/>
                </a:lnTo>
                <a:cubicBezTo>
                  <a:pt x="18252" y="5016"/>
                  <a:pt x="18293" y="5036"/>
                  <a:pt x="18345" y="5057"/>
                </a:cubicBezTo>
                <a:cubicBezTo>
                  <a:pt x="18407" y="5182"/>
                  <a:pt x="18469" y="5316"/>
                  <a:pt x="18521" y="5451"/>
                </a:cubicBezTo>
                <a:lnTo>
                  <a:pt x="18521" y="5461"/>
                </a:lnTo>
                <a:cubicBezTo>
                  <a:pt x="18428" y="5430"/>
                  <a:pt x="18335" y="5410"/>
                  <a:pt x="18241" y="5378"/>
                </a:cubicBezTo>
                <a:cubicBezTo>
                  <a:pt x="18231" y="5254"/>
                  <a:pt x="18221" y="5119"/>
                  <a:pt x="18200" y="5005"/>
                </a:cubicBezTo>
                <a:close/>
                <a:moveTo>
                  <a:pt x="12469" y="5368"/>
                </a:moveTo>
                <a:lnTo>
                  <a:pt x="12469" y="5368"/>
                </a:lnTo>
                <a:cubicBezTo>
                  <a:pt x="12520" y="5389"/>
                  <a:pt x="12583" y="5410"/>
                  <a:pt x="12634" y="5441"/>
                </a:cubicBezTo>
                <a:lnTo>
                  <a:pt x="12634" y="5451"/>
                </a:lnTo>
                <a:lnTo>
                  <a:pt x="12634" y="5472"/>
                </a:lnTo>
                <a:lnTo>
                  <a:pt x="12510" y="5420"/>
                </a:lnTo>
                <a:lnTo>
                  <a:pt x="12469" y="5368"/>
                </a:lnTo>
                <a:close/>
                <a:moveTo>
                  <a:pt x="12831" y="5306"/>
                </a:moveTo>
                <a:cubicBezTo>
                  <a:pt x="12852" y="5347"/>
                  <a:pt x="12873" y="5389"/>
                  <a:pt x="12893" y="5420"/>
                </a:cubicBezTo>
                <a:cubicBezTo>
                  <a:pt x="12862" y="5441"/>
                  <a:pt x="12842" y="5451"/>
                  <a:pt x="12811" y="5472"/>
                </a:cubicBezTo>
                <a:lnTo>
                  <a:pt x="12759" y="5441"/>
                </a:lnTo>
                <a:lnTo>
                  <a:pt x="12759" y="5420"/>
                </a:lnTo>
                <a:cubicBezTo>
                  <a:pt x="12779" y="5389"/>
                  <a:pt x="12800" y="5347"/>
                  <a:pt x="12831" y="5306"/>
                </a:cubicBezTo>
                <a:close/>
                <a:moveTo>
                  <a:pt x="13816" y="5068"/>
                </a:moveTo>
                <a:cubicBezTo>
                  <a:pt x="13878" y="5192"/>
                  <a:pt x="13940" y="5306"/>
                  <a:pt x="13992" y="5430"/>
                </a:cubicBezTo>
                <a:lnTo>
                  <a:pt x="14002" y="5430"/>
                </a:lnTo>
                <a:cubicBezTo>
                  <a:pt x="13857" y="5441"/>
                  <a:pt x="13702" y="5461"/>
                  <a:pt x="13557" y="5482"/>
                </a:cubicBezTo>
                <a:cubicBezTo>
                  <a:pt x="13577" y="5368"/>
                  <a:pt x="13598" y="5264"/>
                  <a:pt x="13609" y="5150"/>
                </a:cubicBezTo>
                <a:cubicBezTo>
                  <a:pt x="13681" y="5119"/>
                  <a:pt x="13743" y="5099"/>
                  <a:pt x="13816" y="5068"/>
                </a:cubicBezTo>
                <a:close/>
                <a:moveTo>
                  <a:pt x="10862" y="5026"/>
                </a:moveTo>
                <a:cubicBezTo>
                  <a:pt x="10935" y="5057"/>
                  <a:pt x="11018" y="5078"/>
                  <a:pt x="11100" y="5119"/>
                </a:cubicBezTo>
                <a:cubicBezTo>
                  <a:pt x="10976" y="5192"/>
                  <a:pt x="10852" y="5285"/>
                  <a:pt x="10727" y="5378"/>
                </a:cubicBezTo>
                <a:lnTo>
                  <a:pt x="10727" y="5389"/>
                </a:lnTo>
                <a:cubicBezTo>
                  <a:pt x="10572" y="5420"/>
                  <a:pt x="10416" y="5451"/>
                  <a:pt x="10261" y="5492"/>
                </a:cubicBezTo>
                <a:cubicBezTo>
                  <a:pt x="10251" y="5482"/>
                  <a:pt x="10240" y="5472"/>
                  <a:pt x="10240" y="5461"/>
                </a:cubicBezTo>
                <a:cubicBezTo>
                  <a:pt x="10437" y="5306"/>
                  <a:pt x="10644" y="5161"/>
                  <a:pt x="10862" y="5026"/>
                </a:cubicBezTo>
                <a:close/>
                <a:moveTo>
                  <a:pt x="13536" y="5182"/>
                </a:moveTo>
                <a:lnTo>
                  <a:pt x="13536" y="5182"/>
                </a:lnTo>
                <a:cubicBezTo>
                  <a:pt x="13526" y="5285"/>
                  <a:pt x="13505" y="5389"/>
                  <a:pt x="13484" y="5492"/>
                </a:cubicBezTo>
                <a:lnTo>
                  <a:pt x="13484" y="5482"/>
                </a:lnTo>
                <a:lnTo>
                  <a:pt x="13443" y="5482"/>
                </a:lnTo>
                <a:cubicBezTo>
                  <a:pt x="13453" y="5389"/>
                  <a:pt x="13463" y="5296"/>
                  <a:pt x="13484" y="5202"/>
                </a:cubicBezTo>
                <a:lnTo>
                  <a:pt x="13536" y="5182"/>
                </a:lnTo>
                <a:close/>
                <a:moveTo>
                  <a:pt x="18459" y="5099"/>
                </a:moveTo>
                <a:cubicBezTo>
                  <a:pt x="18490" y="5109"/>
                  <a:pt x="18521" y="5130"/>
                  <a:pt x="18563" y="5140"/>
                </a:cubicBezTo>
                <a:cubicBezTo>
                  <a:pt x="18677" y="5192"/>
                  <a:pt x="18780" y="5254"/>
                  <a:pt x="18884" y="5327"/>
                </a:cubicBezTo>
                <a:cubicBezTo>
                  <a:pt x="18812" y="5378"/>
                  <a:pt x="18741" y="5439"/>
                  <a:pt x="18669" y="5500"/>
                </a:cubicBezTo>
                <a:lnTo>
                  <a:pt x="18669" y="5500"/>
                </a:lnTo>
                <a:lnTo>
                  <a:pt x="18614" y="5482"/>
                </a:lnTo>
                <a:cubicBezTo>
                  <a:pt x="18573" y="5358"/>
                  <a:pt x="18521" y="5223"/>
                  <a:pt x="18459" y="5099"/>
                </a:cubicBezTo>
                <a:close/>
                <a:moveTo>
                  <a:pt x="14821" y="5451"/>
                </a:moveTo>
                <a:lnTo>
                  <a:pt x="14759" y="5503"/>
                </a:lnTo>
                <a:cubicBezTo>
                  <a:pt x="14749" y="5482"/>
                  <a:pt x="14749" y="5472"/>
                  <a:pt x="14738" y="5451"/>
                </a:cubicBezTo>
                <a:close/>
                <a:moveTo>
                  <a:pt x="7701" y="4684"/>
                </a:moveTo>
                <a:cubicBezTo>
                  <a:pt x="7691" y="4767"/>
                  <a:pt x="7680" y="4840"/>
                  <a:pt x="7670" y="4922"/>
                </a:cubicBezTo>
                <a:cubicBezTo>
                  <a:pt x="7670" y="4995"/>
                  <a:pt x="7660" y="5078"/>
                  <a:pt x="7649" y="5150"/>
                </a:cubicBezTo>
                <a:cubicBezTo>
                  <a:pt x="7307" y="5244"/>
                  <a:pt x="6976" y="5368"/>
                  <a:pt x="6644" y="5513"/>
                </a:cubicBezTo>
                <a:cubicBezTo>
                  <a:pt x="6613" y="5420"/>
                  <a:pt x="6571" y="5327"/>
                  <a:pt x="6530" y="5233"/>
                </a:cubicBezTo>
                <a:cubicBezTo>
                  <a:pt x="6665" y="5109"/>
                  <a:pt x="6810" y="4985"/>
                  <a:pt x="6965" y="4881"/>
                </a:cubicBezTo>
                <a:lnTo>
                  <a:pt x="6955" y="4881"/>
                </a:lnTo>
                <a:cubicBezTo>
                  <a:pt x="7059" y="4850"/>
                  <a:pt x="7162" y="4819"/>
                  <a:pt x="7266" y="4788"/>
                </a:cubicBezTo>
                <a:cubicBezTo>
                  <a:pt x="7411" y="4746"/>
                  <a:pt x="7556" y="4715"/>
                  <a:pt x="7701" y="4684"/>
                </a:cubicBezTo>
                <a:close/>
                <a:moveTo>
                  <a:pt x="16624" y="5275"/>
                </a:moveTo>
                <a:cubicBezTo>
                  <a:pt x="16666" y="5347"/>
                  <a:pt x="16718" y="5430"/>
                  <a:pt x="16749" y="5513"/>
                </a:cubicBezTo>
                <a:cubicBezTo>
                  <a:pt x="16645" y="5492"/>
                  <a:pt x="16531" y="5472"/>
                  <a:pt x="16428" y="5461"/>
                </a:cubicBezTo>
                <a:cubicBezTo>
                  <a:pt x="16490" y="5399"/>
                  <a:pt x="16562" y="5337"/>
                  <a:pt x="16624" y="5275"/>
                </a:cubicBezTo>
                <a:close/>
                <a:moveTo>
                  <a:pt x="9981" y="5275"/>
                </a:moveTo>
                <a:lnTo>
                  <a:pt x="9981" y="5275"/>
                </a:lnTo>
                <a:cubicBezTo>
                  <a:pt x="10031" y="5325"/>
                  <a:pt x="10081" y="5375"/>
                  <a:pt x="10131" y="5434"/>
                </a:cubicBezTo>
                <a:lnTo>
                  <a:pt x="10131" y="5434"/>
                </a:lnTo>
                <a:lnTo>
                  <a:pt x="10023" y="5524"/>
                </a:lnTo>
                <a:cubicBezTo>
                  <a:pt x="10012" y="5441"/>
                  <a:pt x="9992" y="5358"/>
                  <a:pt x="9981" y="5275"/>
                </a:cubicBezTo>
                <a:close/>
                <a:moveTo>
                  <a:pt x="16749" y="5150"/>
                </a:moveTo>
                <a:cubicBezTo>
                  <a:pt x="16873" y="5171"/>
                  <a:pt x="16987" y="5192"/>
                  <a:pt x="17112" y="5213"/>
                </a:cubicBezTo>
                <a:cubicBezTo>
                  <a:pt x="17122" y="5244"/>
                  <a:pt x="17132" y="5275"/>
                  <a:pt x="17143" y="5306"/>
                </a:cubicBezTo>
                <a:cubicBezTo>
                  <a:pt x="17122" y="5327"/>
                  <a:pt x="17101" y="5347"/>
                  <a:pt x="17080" y="5368"/>
                </a:cubicBezTo>
                <a:cubicBezTo>
                  <a:pt x="17029" y="5420"/>
                  <a:pt x="16987" y="5482"/>
                  <a:pt x="16935" y="5534"/>
                </a:cubicBezTo>
                <a:lnTo>
                  <a:pt x="16852" y="5524"/>
                </a:lnTo>
                <a:cubicBezTo>
                  <a:pt x="16801" y="5420"/>
                  <a:pt x="16738" y="5316"/>
                  <a:pt x="16676" y="5213"/>
                </a:cubicBezTo>
                <a:lnTo>
                  <a:pt x="16749" y="5150"/>
                </a:lnTo>
                <a:close/>
                <a:moveTo>
                  <a:pt x="9909" y="5337"/>
                </a:moveTo>
                <a:cubicBezTo>
                  <a:pt x="9919" y="5410"/>
                  <a:pt x="9929" y="5472"/>
                  <a:pt x="9940" y="5544"/>
                </a:cubicBezTo>
                <a:lnTo>
                  <a:pt x="9722" y="5544"/>
                </a:lnTo>
                <a:lnTo>
                  <a:pt x="9722" y="5513"/>
                </a:lnTo>
                <a:cubicBezTo>
                  <a:pt x="9784" y="5451"/>
                  <a:pt x="9846" y="5389"/>
                  <a:pt x="9909" y="5337"/>
                </a:cubicBezTo>
                <a:close/>
                <a:moveTo>
                  <a:pt x="11619" y="5337"/>
                </a:moveTo>
                <a:lnTo>
                  <a:pt x="11733" y="5389"/>
                </a:lnTo>
                <a:lnTo>
                  <a:pt x="11525" y="5544"/>
                </a:lnTo>
                <a:cubicBezTo>
                  <a:pt x="11525" y="5513"/>
                  <a:pt x="11515" y="5492"/>
                  <a:pt x="11505" y="5461"/>
                </a:cubicBezTo>
                <a:cubicBezTo>
                  <a:pt x="11546" y="5420"/>
                  <a:pt x="11588" y="5378"/>
                  <a:pt x="11619" y="5337"/>
                </a:cubicBezTo>
                <a:close/>
                <a:moveTo>
                  <a:pt x="12075" y="5316"/>
                </a:moveTo>
                <a:lnTo>
                  <a:pt x="12106" y="5327"/>
                </a:lnTo>
                <a:cubicBezTo>
                  <a:pt x="12137" y="5399"/>
                  <a:pt x="12158" y="5472"/>
                  <a:pt x="12178" y="5544"/>
                </a:cubicBezTo>
                <a:lnTo>
                  <a:pt x="12137" y="5513"/>
                </a:lnTo>
                <a:cubicBezTo>
                  <a:pt x="12116" y="5451"/>
                  <a:pt x="12095" y="5378"/>
                  <a:pt x="12075" y="5316"/>
                </a:cubicBezTo>
                <a:close/>
                <a:moveTo>
                  <a:pt x="13391" y="5254"/>
                </a:moveTo>
                <a:lnTo>
                  <a:pt x="13391" y="5254"/>
                </a:lnTo>
                <a:cubicBezTo>
                  <a:pt x="13370" y="5337"/>
                  <a:pt x="13360" y="5420"/>
                  <a:pt x="13349" y="5503"/>
                </a:cubicBezTo>
                <a:lnTo>
                  <a:pt x="13049" y="5544"/>
                </a:lnTo>
                <a:lnTo>
                  <a:pt x="12997" y="5451"/>
                </a:lnTo>
                <a:cubicBezTo>
                  <a:pt x="13132" y="5389"/>
                  <a:pt x="13256" y="5316"/>
                  <a:pt x="13391" y="5254"/>
                </a:cubicBezTo>
                <a:close/>
                <a:moveTo>
                  <a:pt x="12935" y="5492"/>
                </a:moveTo>
                <a:lnTo>
                  <a:pt x="12976" y="5555"/>
                </a:lnTo>
                <a:lnTo>
                  <a:pt x="12945" y="5555"/>
                </a:lnTo>
                <a:lnTo>
                  <a:pt x="12883" y="5513"/>
                </a:lnTo>
                <a:lnTo>
                  <a:pt x="12935" y="5492"/>
                </a:lnTo>
                <a:close/>
                <a:moveTo>
                  <a:pt x="18956" y="5368"/>
                </a:moveTo>
                <a:lnTo>
                  <a:pt x="19019" y="5410"/>
                </a:lnTo>
                <a:cubicBezTo>
                  <a:pt x="18956" y="5451"/>
                  <a:pt x="18894" y="5503"/>
                  <a:pt x="18842" y="5555"/>
                </a:cubicBezTo>
                <a:lnTo>
                  <a:pt x="18853" y="5565"/>
                </a:lnTo>
                <a:lnTo>
                  <a:pt x="18759" y="5534"/>
                </a:lnTo>
                <a:cubicBezTo>
                  <a:pt x="18822" y="5472"/>
                  <a:pt x="18894" y="5420"/>
                  <a:pt x="18956" y="5368"/>
                </a:cubicBezTo>
                <a:close/>
                <a:moveTo>
                  <a:pt x="9515" y="4933"/>
                </a:moveTo>
                <a:cubicBezTo>
                  <a:pt x="9567" y="4964"/>
                  <a:pt x="9618" y="4995"/>
                  <a:pt x="9670" y="5026"/>
                </a:cubicBezTo>
                <a:lnTo>
                  <a:pt x="9670" y="5451"/>
                </a:lnTo>
                <a:lnTo>
                  <a:pt x="9587" y="5544"/>
                </a:lnTo>
                <a:cubicBezTo>
                  <a:pt x="9390" y="5544"/>
                  <a:pt x="9193" y="5565"/>
                  <a:pt x="9007" y="5586"/>
                </a:cubicBezTo>
                <a:cubicBezTo>
                  <a:pt x="9111" y="5368"/>
                  <a:pt x="9245" y="5161"/>
                  <a:pt x="9411" y="4974"/>
                </a:cubicBezTo>
                <a:lnTo>
                  <a:pt x="9442" y="4943"/>
                </a:lnTo>
                <a:lnTo>
                  <a:pt x="9515" y="4933"/>
                </a:lnTo>
                <a:close/>
                <a:moveTo>
                  <a:pt x="10593" y="5492"/>
                </a:moveTo>
                <a:lnTo>
                  <a:pt x="10458" y="5596"/>
                </a:lnTo>
                <a:lnTo>
                  <a:pt x="10365" y="5575"/>
                </a:lnTo>
                <a:lnTo>
                  <a:pt x="10334" y="5575"/>
                </a:lnTo>
                <a:lnTo>
                  <a:pt x="10313" y="5555"/>
                </a:lnTo>
                <a:lnTo>
                  <a:pt x="10593" y="5492"/>
                </a:lnTo>
                <a:close/>
                <a:moveTo>
                  <a:pt x="17174" y="5399"/>
                </a:moveTo>
                <a:cubicBezTo>
                  <a:pt x="17194" y="5461"/>
                  <a:pt x="17215" y="5524"/>
                  <a:pt x="17236" y="5596"/>
                </a:cubicBezTo>
                <a:lnTo>
                  <a:pt x="17029" y="5555"/>
                </a:lnTo>
                <a:cubicBezTo>
                  <a:pt x="17070" y="5503"/>
                  <a:pt x="17122" y="5451"/>
                  <a:pt x="17174" y="5399"/>
                </a:cubicBezTo>
                <a:close/>
                <a:moveTo>
                  <a:pt x="6281" y="5161"/>
                </a:moveTo>
                <a:cubicBezTo>
                  <a:pt x="6271" y="5264"/>
                  <a:pt x="6260" y="5368"/>
                  <a:pt x="6250" y="5461"/>
                </a:cubicBezTo>
                <a:cubicBezTo>
                  <a:pt x="6209" y="5513"/>
                  <a:pt x="6167" y="5555"/>
                  <a:pt x="6136" y="5606"/>
                </a:cubicBezTo>
                <a:cubicBezTo>
                  <a:pt x="6095" y="5503"/>
                  <a:pt x="6064" y="5399"/>
                  <a:pt x="6032" y="5285"/>
                </a:cubicBezTo>
                <a:lnTo>
                  <a:pt x="6022" y="5285"/>
                </a:lnTo>
                <a:cubicBezTo>
                  <a:pt x="6105" y="5244"/>
                  <a:pt x="6188" y="5202"/>
                  <a:pt x="6281" y="5161"/>
                </a:cubicBezTo>
                <a:close/>
                <a:moveTo>
                  <a:pt x="14158" y="5482"/>
                </a:moveTo>
                <a:lnTo>
                  <a:pt x="14158" y="5606"/>
                </a:lnTo>
                <a:cubicBezTo>
                  <a:pt x="14137" y="5565"/>
                  <a:pt x="14127" y="5524"/>
                  <a:pt x="14106" y="5482"/>
                </a:cubicBezTo>
                <a:close/>
                <a:moveTo>
                  <a:pt x="4074" y="4487"/>
                </a:moveTo>
                <a:lnTo>
                  <a:pt x="4074" y="4487"/>
                </a:lnTo>
                <a:cubicBezTo>
                  <a:pt x="4032" y="4643"/>
                  <a:pt x="4011" y="4808"/>
                  <a:pt x="4001" y="4974"/>
                </a:cubicBezTo>
                <a:cubicBezTo>
                  <a:pt x="3887" y="5150"/>
                  <a:pt x="3783" y="5316"/>
                  <a:pt x="3680" y="5492"/>
                </a:cubicBezTo>
                <a:cubicBezTo>
                  <a:pt x="3555" y="5534"/>
                  <a:pt x="3421" y="5575"/>
                  <a:pt x="3296" y="5617"/>
                </a:cubicBezTo>
                <a:cubicBezTo>
                  <a:pt x="3504" y="5202"/>
                  <a:pt x="3773" y="4829"/>
                  <a:pt x="4074" y="4487"/>
                </a:cubicBezTo>
                <a:close/>
                <a:moveTo>
                  <a:pt x="15319" y="5451"/>
                </a:moveTo>
                <a:lnTo>
                  <a:pt x="15381" y="5565"/>
                </a:lnTo>
                <a:cubicBezTo>
                  <a:pt x="15381" y="5586"/>
                  <a:pt x="15370" y="5596"/>
                  <a:pt x="15370" y="5627"/>
                </a:cubicBezTo>
                <a:cubicBezTo>
                  <a:pt x="15339" y="5565"/>
                  <a:pt x="15308" y="5513"/>
                  <a:pt x="15267" y="5451"/>
                </a:cubicBezTo>
                <a:close/>
                <a:moveTo>
                  <a:pt x="14655" y="5451"/>
                </a:moveTo>
                <a:lnTo>
                  <a:pt x="14697" y="5544"/>
                </a:lnTo>
                <a:cubicBezTo>
                  <a:pt x="14655" y="5575"/>
                  <a:pt x="14624" y="5617"/>
                  <a:pt x="14583" y="5648"/>
                </a:cubicBezTo>
                <a:lnTo>
                  <a:pt x="14572" y="5648"/>
                </a:lnTo>
                <a:cubicBezTo>
                  <a:pt x="14448" y="5648"/>
                  <a:pt x="14324" y="5638"/>
                  <a:pt x="14210" y="5638"/>
                </a:cubicBezTo>
                <a:cubicBezTo>
                  <a:pt x="14210" y="5586"/>
                  <a:pt x="14210" y="5534"/>
                  <a:pt x="14220" y="5482"/>
                </a:cubicBezTo>
                <a:cubicBezTo>
                  <a:pt x="14365" y="5472"/>
                  <a:pt x="14510" y="5461"/>
                  <a:pt x="14655" y="5451"/>
                </a:cubicBezTo>
                <a:close/>
                <a:moveTo>
                  <a:pt x="12241" y="5378"/>
                </a:moveTo>
                <a:lnTo>
                  <a:pt x="12241" y="5378"/>
                </a:lnTo>
                <a:cubicBezTo>
                  <a:pt x="12323" y="5410"/>
                  <a:pt x="12417" y="5451"/>
                  <a:pt x="12510" y="5492"/>
                </a:cubicBezTo>
                <a:lnTo>
                  <a:pt x="12500" y="5503"/>
                </a:lnTo>
                <a:cubicBezTo>
                  <a:pt x="12531" y="5534"/>
                  <a:pt x="12562" y="5565"/>
                  <a:pt x="12583" y="5596"/>
                </a:cubicBezTo>
                <a:lnTo>
                  <a:pt x="12572" y="5627"/>
                </a:lnTo>
                <a:lnTo>
                  <a:pt x="12386" y="5658"/>
                </a:lnTo>
                <a:lnTo>
                  <a:pt x="12303" y="5606"/>
                </a:lnTo>
                <a:lnTo>
                  <a:pt x="12292" y="5575"/>
                </a:lnTo>
                <a:cubicBezTo>
                  <a:pt x="12272" y="5503"/>
                  <a:pt x="12261" y="5441"/>
                  <a:pt x="12241" y="5378"/>
                </a:cubicBezTo>
                <a:close/>
                <a:moveTo>
                  <a:pt x="9339" y="4964"/>
                </a:moveTo>
                <a:lnTo>
                  <a:pt x="9339" y="4964"/>
                </a:lnTo>
                <a:cubicBezTo>
                  <a:pt x="9173" y="5150"/>
                  <a:pt x="9038" y="5368"/>
                  <a:pt x="8934" y="5596"/>
                </a:cubicBezTo>
                <a:cubicBezTo>
                  <a:pt x="8810" y="5617"/>
                  <a:pt x="8665" y="5638"/>
                  <a:pt x="8530" y="5669"/>
                </a:cubicBezTo>
                <a:cubicBezTo>
                  <a:pt x="8561" y="5492"/>
                  <a:pt x="8592" y="5327"/>
                  <a:pt x="8623" y="5150"/>
                </a:cubicBezTo>
                <a:lnTo>
                  <a:pt x="8634" y="5119"/>
                </a:lnTo>
                <a:lnTo>
                  <a:pt x="8696" y="5099"/>
                </a:lnTo>
                <a:cubicBezTo>
                  <a:pt x="8903" y="5036"/>
                  <a:pt x="9121" y="4985"/>
                  <a:pt x="9339" y="4964"/>
                </a:cubicBezTo>
                <a:close/>
                <a:moveTo>
                  <a:pt x="11214" y="5368"/>
                </a:moveTo>
                <a:lnTo>
                  <a:pt x="11194" y="5399"/>
                </a:lnTo>
                <a:cubicBezTo>
                  <a:pt x="11111" y="5482"/>
                  <a:pt x="11038" y="5575"/>
                  <a:pt x="10955" y="5669"/>
                </a:cubicBezTo>
                <a:cubicBezTo>
                  <a:pt x="10841" y="5638"/>
                  <a:pt x="10738" y="5627"/>
                  <a:pt x="10613" y="5606"/>
                </a:cubicBezTo>
                <a:cubicBezTo>
                  <a:pt x="10676" y="5555"/>
                  <a:pt x="10758" y="5492"/>
                  <a:pt x="10831" y="5441"/>
                </a:cubicBezTo>
                <a:lnTo>
                  <a:pt x="11214" y="5368"/>
                </a:lnTo>
                <a:close/>
                <a:moveTo>
                  <a:pt x="14023" y="5492"/>
                </a:moveTo>
                <a:cubicBezTo>
                  <a:pt x="14044" y="5544"/>
                  <a:pt x="14065" y="5596"/>
                  <a:pt x="14075" y="5638"/>
                </a:cubicBezTo>
                <a:cubicBezTo>
                  <a:pt x="13888" y="5648"/>
                  <a:pt x="13702" y="5658"/>
                  <a:pt x="13515" y="5679"/>
                </a:cubicBezTo>
                <a:cubicBezTo>
                  <a:pt x="13526" y="5638"/>
                  <a:pt x="13536" y="5586"/>
                  <a:pt x="13546" y="5534"/>
                </a:cubicBezTo>
                <a:cubicBezTo>
                  <a:pt x="13702" y="5524"/>
                  <a:pt x="13857" y="5503"/>
                  <a:pt x="14023" y="5492"/>
                </a:cubicBezTo>
                <a:close/>
                <a:moveTo>
                  <a:pt x="6488" y="5296"/>
                </a:moveTo>
                <a:cubicBezTo>
                  <a:pt x="6520" y="5378"/>
                  <a:pt x="6551" y="5461"/>
                  <a:pt x="6582" y="5544"/>
                </a:cubicBezTo>
                <a:cubicBezTo>
                  <a:pt x="6488" y="5596"/>
                  <a:pt x="6395" y="5638"/>
                  <a:pt x="6302" y="5689"/>
                </a:cubicBezTo>
                <a:cubicBezTo>
                  <a:pt x="6302" y="5617"/>
                  <a:pt x="6302" y="5555"/>
                  <a:pt x="6312" y="5482"/>
                </a:cubicBezTo>
                <a:cubicBezTo>
                  <a:pt x="6343" y="5441"/>
                  <a:pt x="6385" y="5399"/>
                  <a:pt x="6416" y="5368"/>
                </a:cubicBezTo>
                <a:cubicBezTo>
                  <a:pt x="6437" y="5337"/>
                  <a:pt x="6457" y="5316"/>
                  <a:pt x="6488" y="5296"/>
                </a:cubicBezTo>
                <a:close/>
                <a:moveTo>
                  <a:pt x="8572" y="5140"/>
                </a:moveTo>
                <a:lnTo>
                  <a:pt x="8572" y="5140"/>
                </a:lnTo>
                <a:cubicBezTo>
                  <a:pt x="8541" y="5316"/>
                  <a:pt x="8499" y="5503"/>
                  <a:pt x="8478" y="5679"/>
                </a:cubicBezTo>
                <a:lnTo>
                  <a:pt x="8416" y="5689"/>
                </a:lnTo>
                <a:cubicBezTo>
                  <a:pt x="8437" y="5524"/>
                  <a:pt x="8458" y="5347"/>
                  <a:pt x="8489" y="5171"/>
                </a:cubicBezTo>
                <a:lnTo>
                  <a:pt x="8530" y="5150"/>
                </a:lnTo>
                <a:lnTo>
                  <a:pt x="8572" y="5140"/>
                </a:lnTo>
                <a:close/>
                <a:moveTo>
                  <a:pt x="13474" y="5534"/>
                </a:moveTo>
                <a:cubicBezTo>
                  <a:pt x="13463" y="5596"/>
                  <a:pt x="13453" y="5638"/>
                  <a:pt x="13443" y="5689"/>
                </a:cubicBezTo>
                <a:lnTo>
                  <a:pt x="13443" y="5679"/>
                </a:lnTo>
                <a:lnTo>
                  <a:pt x="13432" y="5679"/>
                </a:lnTo>
                <a:cubicBezTo>
                  <a:pt x="13432" y="5638"/>
                  <a:pt x="13432" y="5586"/>
                  <a:pt x="13443" y="5534"/>
                </a:cubicBezTo>
                <a:close/>
                <a:moveTo>
                  <a:pt x="15837" y="5472"/>
                </a:moveTo>
                <a:lnTo>
                  <a:pt x="15837" y="5472"/>
                </a:lnTo>
                <a:cubicBezTo>
                  <a:pt x="15982" y="5482"/>
                  <a:pt x="16117" y="5492"/>
                  <a:pt x="16251" y="5503"/>
                </a:cubicBezTo>
                <a:cubicBezTo>
                  <a:pt x="16220" y="5534"/>
                  <a:pt x="16200" y="5565"/>
                  <a:pt x="16179" y="5596"/>
                </a:cubicBezTo>
                <a:lnTo>
                  <a:pt x="16179" y="5586"/>
                </a:lnTo>
                <a:lnTo>
                  <a:pt x="16096" y="5689"/>
                </a:lnTo>
                <a:cubicBezTo>
                  <a:pt x="16013" y="5617"/>
                  <a:pt x="15920" y="5544"/>
                  <a:pt x="15837" y="5472"/>
                </a:cubicBezTo>
                <a:close/>
                <a:moveTo>
                  <a:pt x="12168" y="5617"/>
                </a:moveTo>
                <a:lnTo>
                  <a:pt x="12220" y="5648"/>
                </a:lnTo>
                <a:lnTo>
                  <a:pt x="12241" y="5689"/>
                </a:lnTo>
                <a:lnTo>
                  <a:pt x="12189" y="5700"/>
                </a:lnTo>
                <a:lnTo>
                  <a:pt x="12168" y="5617"/>
                </a:lnTo>
                <a:close/>
                <a:moveTo>
                  <a:pt x="15702" y="5451"/>
                </a:moveTo>
                <a:cubicBezTo>
                  <a:pt x="15806" y="5544"/>
                  <a:pt x="15899" y="5627"/>
                  <a:pt x="15992" y="5700"/>
                </a:cubicBezTo>
                <a:cubicBezTo>
                  <a:pt x="15956" y="5689"/>
                  <a:pt x="15917" y="5684"/>
                  <a:pt x="15878" y="5684"/>
                </a:cubicBezTo>
                <a:cubicBezTo>
                  <a:pt x="15839" y="5684"/>
                  <a:pt x="15801" y="5689"/>
                  <a:pt x="15764" y="5700"/>
                </a:cubicBezTo>
                <a:cubicBezTo>
                  <a:pt x="15692" y="5617"/>
                  <a:pt x="15630" y="5534"/>
                  <a:pt x="15557" y="5451"/>
                </a:cubicBezTo>
                <a:close/>
                <a:moveTo>
                  <a:pt x="17785" y="5347"/>
                </a:moveTo>
                <a:lnTo>
                  <a:pt x="17785" y="5347"/>
                </a:lnTo>
                <a:cubicBezTo>
                  <a:pt x="17899" y="5368"/>
                  <a:pt x="18003" y="5389"/>
                  <a:pt x="18117" y="5420"/>
                </a:cubicBezTo>
                <a:cubicBezTo>
                  <a:pt x="18117" y="5513"/>
                  <a:pt x="18127" y="5606"/>
                  <a:pt x="18127" y="5700"/>
                </a:cubicBezTo>
                <a:cubicBezTo>
                  <a:pt x="18013" y="5575"/>
                  <a:pt x="17899" y="5461"/>
                  <a:pt x="17785" y="5347"/>
                </a:cubicBezTo>
                <a:close/>
                <a:moveTo>
                  <a:pt x="11463" y="5524"/>
                </a:moveTo>
                <a:lnTo>
                  <a:pt x="11474" y="5586"/>
                </a:lnTo>
                <a:cubicBezTo>
                  <a:pt x="11410" y="5622"/>
                  <a:pt x="11354" y="5667"/>
                  <a:pt x="11299" y="5705"/>
                </a:cubicBezTo>
                <a:lnTo>
                  <a:pt x="11299" y="5705"/>
                </a:lnTo>
                <a:cubicBezTo>
                  <a:pt x="11354" y="5643"/>
                  <a:pt x="11408" y="5587"/>
                  <a:pt x="11463" y="5524"/>
                </a:cubicBezTo>
                <a:close/>
                <a:moveTo>
                  <a:pt x="11411" y="5337"/>
                </a:moveTo>
                <a:lnTo>
                  <a:pt x="11442" y="5430"/>
                </a:lnTo>
                <a:cubicBezTo>
                  <a:pt x="11349" y="5513"/>
                  <a:pt x="11266" y="5606"/>
                  <a:pt x="11183" y="5710"/>
                </a:cubicBezTo>
                <a:lnTo>
                  <a:pt x="11038" y="5679"/>
                </a:lnTo>
                <a:cubicBezTo>
                  <a:pt x="11142" y="5565"/>
                  <a:pt x="11235" y="5461"/>
                  <a:pt x="11339" y="5347"/>
                </a:cubicBezTo>
                <a:lnTo>
                  <a:pt x="11411" y="5337"/>
                </a:lnTo>
                <a:close/>
                <a:moveTo>
                  <a:pt x="18697" y="5575"/>
                </a:moveTo>
                <a:lnTo>
                  <a:pt x="18780" y="5606"/>
                </a:lnTo>
                <a:lnTo>
                  <a:pt x="18677" y="5710"/>
                </a:lnTo>
                <a:lnTo>
                  <a:pt x="18656" y="5627"/>
                </a:lnTo>
                <a:lnTo>
                  <a:pt x="18697" y="5575"/>
                </a:lnTo>
                <a:close/>
                <a:moveTo>
                  <a:pt x="6022" y="5492"/>
                </a:moveTo>
                <a:lnTo>
                  <a:pt x="6022" y="5492"/>
                </a:lnTo>
                <a:cubicBezTo>
                  <a:pt x="6043" y="5544"/>
                  <a:pt x="6064" y="5606"/>
                  <a:pt x="6084" y="5658"/>
                </a:cubicBezTo>
                <a:cubicBezTo>
                  <a:pt x="6067" y="5676"/>
                  <a:pt x="6050" y="5693"/>
                  <a:pt x="6032" y="5710"/>
                </a:cubicBezTo>
                <a:lnTo>
                  <a:pt x="6032" y="5710"/>
                </a:lnTo>
                <a:cubicBezTo>
                  <a:pt x="6031" y="5634"/>
                  <a:pt x="6022" y="5559"/>
                  <a:pt x="6022" y="5492"/>
                </a:cubicBezTo>
                <a:close/>
                <a:moveTo>
                  <a:pt x="13349" y="5555"/>
                </a:moveTo>
                <a:cubicBezTo>
                  <a:pt x="13349" y="5596"/>
                  <a:pt x="13339" y="5648"/>
                  <a:pt x="13339" y="5689"/>
                </a:cubicBezTo>
                <a:lnTo>
                  <a:pt x="13163" y="5720"/>
                </a:lnTo>
                <a:lnTo>
                  <a:pt x="13163" y="5710"/>
                </a:lnTo>
                <a:lnTo>
                  <a:pt x="13090" y="5586"/>
                </a:lnTo>
                <a:lnTo>
                  <a:pt x="13349" y="5555"/>
                </a:lnTo>
                <a:close/>
                <a:moveTo>
                  <a:pt x="6240" y="5575"/>
                </a:moveTo>
                <a:lnTo>
                  <a:pt x="6240" y="5575"/>
                </a:lnTo>
                <a:cubicBezTo>
                  <a:pt x="6229" y="5627"/>
                  <a:pt x="6229" y="5669"/>
                  <a:pt x="6219" y="5720"/>
                </a:cubicBezTo>
                <a:lnTo>
                  <a:pt x="6229" y="5720"/>
                </a:lnTo>
                <a:lnTo>
                  <a:pt x="6178" y="5741"/>
                </a:lnTo>
                <a:cubicBezTo>
                  <a:pt x="6167" y="5720"/>
                  <a:pt x="6157" y="5700"/>
                  <a:pt x="6157" y="5669"/>
                </a:cubicBezTo>
                <a:cubicBezTo>
                  <a:pt x="6178" y="5638"/>
                  <a:pt x="6209" y="5606"/>
                  <a:pt x="6240" y="5575"/>
                </a:cubicBezTo>
                <a:close/>
                <a:moveTo>
                  <a:pt x="15205" y="5451"/>
                </a:moveTo>
                <a:cubicBezTo>
                  <a:pt x="15256" y="5524"/>
                  <a:pt x="15308" y="5606"/>
                  <a:pt x="15350" y="5689"/>
                </a:cubicBezTo>
                <a:lnTo>
                  <a:pt x="15339" y="5741"/>
                </a:lnTo>
                <a:cubicBezTo>
                  <a:pt x="15174" y="5710"/>
                  <a:pt x="14997" y="5689"/>
                  <a:pt x="14832" y="5669"/>
                </a:cubicBezTo>
                <a:lnTo>
                  <a:pt x="14811" y="5627"/>
                </a:lnTo>
                <a:cubicBezTo>
                  <a:pt x="14914" y="5565"/>
                  <a:pt x="15028" y="5503"/>
                  <a:pt x="15132" y="5451"/>
                </a:cubicBezTo>
                <a:close/>
                <a:moveTo>
                  <a:pt x="15484" y="5482"/>
                </a:moveTo>
                <a:cubicBezTo>
                  <a:pt x="15547" y="5555"/>
                  <a:pt x="15619" y="5638"/>
                  <a:pt x="15681" y="5710"/>
                </a:cubicBezTo>
                <a:cubicBezTo>
                  <a:pt x="15640" y="5720"/>
                  <a:pt x="15609" y="5731"/>
                  <a:pt x="15578" y="5741"/>
                </a:cubicBezTo>
                <a:lnTo>
                  <a:pt x="15474" y="5544"/>
                </a:lnTo>
                <a:cubicBezTo>
                  <a:pt x="15474" y="5524"/>
                  <a:pt x="15484" y="5503"/>
                  <a:pt x="15484" y="5482"/>
                </a:cubicBezTo>
                <a:close/>
                <a:moveTo>
                  <a:pt x="8095" y="5306"/>
                </a:moveTo>
                <a:lnTo>
                  <a:pt x="8095" y="5306"/>
                </a:lnTo>
                <a:cubicBezTo>
                  <a:pt x="8074" y="5347"/>
                  <a:pt x="8064" y="5378"/>
                  <a:pt x="8043" y="5420"/>
                </a:cubicBezTo>
                <a:cubicBezTo>
                  <a:pt x="7929" y="5524"/>
                  <a:pt x="7815" y="5638"/>
                  <a:pt x="7701" y="5752"/>
                </a:cubicBezTo>
                <a:cubicBezTo>
                  <a:pt x="7701" y="5658"/>
                  <a:pt x="7701" y="5575"/>
                  <a:pt x="7701" y="5482"/>
                </a:cubicBezTo>
                <a:cubicBezTo>
                  <a:pt x="7836" y="5420"/>
                  <a:pt x="7960" y="5358"/>
                  <a:pt x="8095" y="5306"/>
                </a:cubicBezTo>
                <a:close/>
                <a:moveTo>
                  <a:pt x="19091" y="5461"/>
                </a:moveTo>
                <a:cubicBezTo>
                  <a:pt x="19205" y="5555"/>
                  <a:pt x="19309" y="5648"/>
                  <a:pt x="19412" y="5752"/>
                </a:cubicBezTo>
                <a:cubicBezTo>
                  <a:pt x="19262" y="5691"/>
                  <a:pt x="19112" y="5641"/>
                  <a:pt x="18962" y="5591"/>
                </a:cubicBezTo>
                <a:lnTo>
                  <a:pt x="18962" y="5591"/>
                </a:lnTo>
                <a:lnTo>
                  <a:pt x="19091" y="5461"/>
                </a:lnTo>
                <a:close/>
                <a:moveTo>
                  <a:pt x="5846" y="4943"/>
                </a:moveTo>
                <a:cubicBezTo>
                  <a:pt x="5877" y="5026"/>
                  <a:pt x="5898" y="5109"/>
                  <a:pt x="5929" y="5192"/>
                </a:cubicBezTo>
                <a:lnTo>
                  <a:pt x="5856" y="5254"/>
                </a:lnTo>
                <a:cubicBezTo>
                  <a:pt x="5804" y="5296"/>
                  <a:pt x="5763" y="5337"/>
                  <a:pt x="5711" y="5378"/>
                </a:cubicBezTo>
                <a:cubicBezTo>
                  <a:pt x="5494" y="5492"/>
                  <a:pt x="5276" y="5638"/>
                  <a:pt x="5069" y="5772"/>
                </a:cubicBezTo>
                <a:cubicBezTo>
                  <a:pt x="5058" y="5689"/>
                  <a:pt x="5058" y="5596"/>
                  <a:pt x="5048" y="5513"/>
                </a:cubicBezTo>
                <a:cubicBezTo>
                  <a:pt x="5286" y="5316"/>
                  <a:pt x="5525" y="5130"/>
                  <a:pt x="5773" y="4964"/>
                </a:cubicBezTo>
                <a:lnTo>
                  <a:pt x="5846" y="4943"/>
                </a:lnTo>
                <a:close/>
                <a:moveTo>
                  <a:pt x="9898" y="5638"/>
                </a:moveTo>
                <a:lnTo>
                  <a:pt x="9898" y="5638"/>
                </a:lnTo>
                <a:cubicBezTo>
                  <a:pt x="9836" y="5679"/>
                  <a:pt x="9784" y="5731"/>
                  <a:pt x="9732" y="5783"/>
                </a:cubicBezTo>
                <a:lnTo>
                  <a:pt x="9732" y="5772"/>
                </a:lnTo>
                <a:lnTo>
                  <a:pt x="9732" y="5669"/>
                </a:lnTo>
                <a:lnTo>
                  <a:pt x="9898" y="5638"/>
                </a:lnTo>
                <a:close/>
                <a:moveTo>
                  <a:pt x="11484" y="5669"/>
                </a:moveTo>
                <a:cubicBezTo>
                  <a:pt x="11484" y="5710"/>
                  <a:pt x="11494" y="5741"/>
                  <a:pt x="11494" y="5783"/>
                </a:cubicBezTo>
                <a:lnTo>
                  <a:pt x="11370" y="5752"/>
                </a:lnTo>
                <a:lnTo>
                  <a:pt x="11484" y="5669"/>
                </a:lnTo>
                <a:close/>
                <a:moveTo>
                  <a:pt x="12355" y="5720"/>
                </a:moveTo>
                <a:lnTo>
                  <a:pt x="12396" y="5752"/>
                </a:lnTo>
                <a:lnTo>
                  <a:pt x="12355" y="5783"/>
                </a:lnTo>
                <a:lnTo>
                  <a:pt x="12334" y="5720"/>
                </a:lnTo>
                <a:close/>
                <a:moveTo>
                  <a:pt x="12800" y="5638"/>
                </a:moveTo>
                <a:cubicBezTo>
                  <a:pt x="12862" y="5679"/>
                  <a:pt x="12935" y="5720"/>
                  <a:pt x="12997" y="5752"/>
                </a:cubicBezTo>
                <a:lnTo>
                  <a:pt x="12852" y="5783"/>
                </a:lnTo>
                <a:lnTo>
                  <a:pt x="12800" y="5710"/>
                </a:lnTo>
                <a:lnTo>
                  <a:pt x="12800" y="5638"/>
                </a:lnTo>
                <a:close/>
                <a:moveTo>
                  <a:pt x="15443" y="5669"/>
                </a:moveTo>
                <a:lnTo>
                  <a:pt x="15495" y="5772"/>
                </a:lnTo>
                <a:lnTo>
                  <a:pt x="15474" y="5783"/>
                </a:lnTo>
                <a:lnTo>
                  <a:pt x="15443" y="5772"/>
                </a:lnTo>
                <a:cubicBezTo>
                  <a:pt x="15433" y="5752"/>
                  <a:pt x="15433" y="5731"/>
                  <a:pt x="15422" y="5720"/>
                </a:cubicBezTo>
                <a:lnTo>
                  <a:pt x="15443" y="5669"/>
                </a:lnTo>
                <a:close/>
                <a:moveTo>
                  <a:pt x="8416" y="5244"/>
                </a:moveTo>
                <a:cubicBezTo>
                  <a:pt x="8385" y="5399"/>
                  <a:pt x="8364" y="5555"/>
                  <a:pt x="8344" y="5710"/>
                </a:cubicBezTo>
                <a:cubicBezTo>
                  <a:pt x="8230" y="5741"/>
                  <a:pt x="8116" y="5772"/>
                  <a:pt x="8002" y="5803"/>
                </a:cubicBezTo>
                <a:cubicBezTo>
                  <a:pt x="8033" y="5700"/>
                  <a:pt x="8064" y="5606"/>
                  <a:pt x="8105" y="5503"/>
                </a:cubicBezTo>
                <a:cubicBezTo>
                  <a:pt x="8199" y="5410"/>
                  <a:pt x="8302" y="5327"/>
                  <a:pt x="8416" y="5244"/>
                </a:cubicBezTo>
                <a:close/>
                <a:moveTo>
                  <a:pt x="9498" y="5627"/>
                </a:moveTo>
                <a:lnTo>
                  <a:pt x="9473" y="5669"/>
                </a:lnTo>
                <a:cubicBezTo>
                  <a:pt x="9287" y="5710"/>
                  <a:pt x="9100" y="5762"/>
                  <a:pt x="8914" y="5814"/>
                </a:cubicBezTo>
                <a:cubicBezTo>
                  <a:pt x="8924" y="5762"/>
                  <a:pt x="8945" y="5710"/>
                  <a:pt x="8976" y="5658"/>
                </a:cubicBezTo>
                <a:cubicBezTo>
                  <a:pt x="9150" y="5638"/>
                  <a:pt x="9324" y="5627"/>
                  <a:pt x="9498" y="5627"/>
                </a:cubicBezTo>
                <a:close/>
                <a:moveTo>
                  <a:pt x="11816" y="5430"/>
                </a:moveTo>
                <a:lnTo>
                  <a:pt x="12002" y="5524"/>
                </a:lnTo>
                <a:cubicBezTo>
                  <a:pt x="12023" y="5586"/>
                  <a:pt x="12044" y="5658"/>
                  <a:pt x="12054" y="5720"/>
                </a:cubicBezTo>
                <a:cubicBezTo>
                  <a:pt x="11919" y="5752"/>
                  <a:pt x="11774" y="5783"/>
                  <a:pt x="11639" y="5814"/>
                </a:cubicBezTo>
                <a:lnTo>
                  <a:pt x="11577" y="5803"/>
                </a:lnTo>
                <a:cubicBezTo>
                  <a:pt x="11577" y="5762"/>
                  <a:pt x="11567" y="5720"/>
                  <a:pt x="11556" y="5679"/>
                </a:cubicBezTo>
                <a:cubicBezTo>
                  <a:pt x="11556" y="5658"/>
                  <a:pt x="11556" y="5638"/>
                  <a:pt x="11546" y="5617"/>
                </a:cubicBezTo>
                <a:cubicBezTo>
                  <a:pt x="11639" y="5555"/>
                  <a:pt x="11722" y="5492"/>
                  <a:pt x="11816" y="5430"/>
                </a:cubicBezTo>
                <a:close/>
                <a:moveTo>
                  <a:pt x="17329" y="5244"/>
                </a:moveTo>
                <a:cubicBezTo>
                  <a:pt x="17433" y="5264"/>
                  <a:pt x="17537" y="5285"/>
                  <a:pt x="17640" y="5306"/>
                </a:cubicBezTo>
                <a:cubicBezTo>
                  <a:pt x="17806" y="5472"/>
                  <a:pt x="17972" y="5638"/>
                  <a:pt x="18127" y="5814"/>
                </a:cubicBezTo>
                <a:cubicBezTo>
                  <a:pt x="17889" y="5741"/>
                  <a:pt x="17651" y="5679"/>
                  <a:pt x="17402" y="5627"/>
                </a:cubicBezTo>
                <a:cubicBezTo>
                  <a:pt x="17371" y="5503"/>
                  <a:pt x="17340" y="5389"/>
                  <a:pt x="17308" y="5264"/>
                </a:cubicBezTo>
                <a:lnTo>
                  <a:pt x="17329" y="5244"/>
                </a:lnTo>
                <a:close/>
                <a:moveTo>
                  <a:pt x="6105" y="5741"/>
                </a:moveTo>
                <a:cubicBezTo>
                  <a:pt x="6105" y="5752"/>
                  <a:pt x="6115" y="5772"/>
                  <a:pt x="6115" y="5783"/>
                </a:cubicBezTo>
                <a:lnTo>
                  <a:pt x="6053" y="5824"/>
                </a:lnTo>
                <a:lnTo>
                  <a:pt x="6105" y="5741"/>
                </a:lnTo>
                <a:close/>
                <a:moveTo>
                  <a:pt x="12655" y="5658"/>
                </a:moveTo>
                <a:lnTo>
                  <a:pt x="12665" y="5679"/>
                </a:lnTo>
                <a:cubicBezTo>
                  <a:pt x="12665" y="5710"/>
                  <a:pt x="12676" y="5752"/>
                  <a:pt x="12686" y="5783"/>
                </a:cubicBezTo>
                <a:lnTo>
                  <a:pt x="12686" y="5814"/>
                </a:lnTo>
                <a:lnTo>
                  <a:pt x="12655" y="5824"/>
                </a:lnTo>
                <a:lnTo>
                  <a:pt x="12583" y="5783"/>
                </a:lnTo>
                <a:cubicBezTo>
                  <a:pt x="12593" y="5741"/>
                  <a:pt x="12614" y="5710"/>
                  <a:pt x="12624" y="5679"/>
                </a:cubicBezTo>
                <a:lnTo>
                  <a:pt x="12655" y="5658"/>
                </a:lnTo>
                <a:close/>
                <a:moveTo>
                  <a:pt x="14458" y="5720"/>
                </a:moveTo>
                <a:lnTo>
                  <a:pt x="14230" y="5855"/>
                </a:lnTo>
                <a:cubicBezTo>
                  <a:pt x="14230" y="5824"/>
                  <a:pt x="14210" y="5793"/>
                  <a:pt x="14199" y="5752"/>
                </a:cubicBezTo>
                <a:cubicBezTo>
                  <a:pt x="14199" y="5741"/>
                  <a:pt x="14199" y="5731"/>
                  <a:pt x="14199" y="5720"/>
                </a:cubicBezTo>
                <a:close/>
                <a:moveTo>
                  <a:pt x="15733" y="5783"/>
                </a:moveTo>
                <a:lnTo>
                  <a:pt x="15785" y="5855"/>
                </a:lnTo>
                <a:cubicBezTo>
                  <a:pt x="15733" y="5834"/>
                  <a:pt x="15681" y="5824"/>
                  <a:pt x="15630" y="5814"/>
                </a:cubicBezTo>
                <a:cubicBezTo>
                  <a:pt x="15661" y="5803"/>
                  <a:pt x="15692" y="5793"/>
                  <a:pt x="15733" y="5783"/>
                </a:cubicBezTo>
                <a:close/>
                <a:moveTo>
                  <a:pt x="4499" y="3202"/>
                </a:moveTo>
                <a:lnTo>
                  <a:pt x="4499" y="3202"/>
                </a:lnTo>
                <a:cubicBezTo>
                  <a:pt x="4302" y="3565"/>
                  <a:pt x="4167" y="3948"/>
                  <a:pt x="4084" y="4342"/>
                </a:cubicBezTo>
                <a:lnTo>
                  <a:pt x="4074" y="4342"/>
                </a:lnTo>
                <a:cubicBezTo>
                  <a:pt x="3721" y="4736"/>
                  <a:pt x="3421" y="5171"/>
                  <a:pt x="3182" y="5638"/>
                </a:cubicBezTo>
                <a:cubicBezTo>
                  <a:pt x="2954" y="5710"/>
                  <a:pt x="2737" y="5783"/>
                  <a:pt x="2509" y="5866"/>
                </a:cubicBezTo>
                <a:cubicBezTo>
                  <a:pt x="2882" y="4788"/>
                  <a:pt x="3576" y="3855"/>
                  <a:pt x="4499" y="3202"/>
                </a:cubicBezTo>
                <a:close/>
                <a:moveTo>
                  <a:pt x="12251" y="5741"/>
                </a:moveTo>
                <a:cubicBezTo>
                  <a:pt x="12251" y="5752"/>
                  <a:pt x="12272" y="5772"/>
                  <a:pt x="12272" y="5783"/>
                </a:cubicBezTo>
                <a:cubicBezTo>
                  <a:pt x="12272" y="5803"/>
                  <a:pt x="12272" y="5814"/>
                  <a:pt x="12282" y="5834"/>
                </a:cubicBezTo>
                <a:lnTo>
                  <a:pt x="12241" y="5866"/>
                </a:lnTo>
                <a:cubicBezTo>
                  <a:pt x="12220" y="5824"/>
                  <a:pt x="12209" y="5783"/>
                  <a:pt x="12199" y="5752"/>
                </a:cubicBezTo>
                <a:lnTo>
                  <a:pt x="12209" y="5752"/>
                </a:lnTo>
                <a:lnTo>
                  <a:pt x="12251" y="5741"/>
                </a:lnTo>
                <a:close/>
                <a:moveTo>
                  <a:pt x="13329" y="5783"/>
                </a:moveTo>
                <a:cubicBezTo>
                  <a:pt x="13329" y="5814"/>
                  <a:pt x="13329" y="5845"/>
                  <a:pt x="13329" y="5866"/>
                </a:cubicBezTo>
                <a:lnTo>
                  <a:pt x="13267" y="5834"/>
                </a:lnTo>
                <a:lnTo>
                  <a:pt x="13235" y="5803"/>
                </a:lnTo>
                <a:lnTo>
                  <a:pt x="13329" y="5783"/>
                </a:lnTo>
                <a:close/>
                <a:moveTo>
                  <a:pt x="10043" y="5627"/>
                </a:moveTo>
                <a:cubicBezTo>
                  <a:pt x="10126" y="5627"/>
                  <a:pt x="10220" y="5638"/>
                  <a:pt x="10302" y="5648"/>
                </a:cubicBezTo>
                <a:cubicBezTo>
                  <a:pt x="10313" y="5669"/>
                  <a:pt x="10323" y="5679"/>
                  <a:pt x="10334" y="5700"/>
                </a:cubicBezTo>
                <a:lnTo>
                  <a:pt x="10106" y="5886"/>
                </a:lnTo>
                <a:cubicBezTo>
                  <a:pt x="10085" y="5803"/>
                  <a:pt x="10064" y="5720"/>
                  <a:pt x="10043" y="5638"/>
                </a:cubicBezTo>
                <a:cubicBezTo>
                  <a:pt x="10043" y="5635"/>
                  <a:pt x="10043" y="5632"/>
                  <a:pt x="10043" y="5627"/>
                </a:cubicBezTo>
                <a:close/>
                <a:moveTo>
                  <a:pt x="12469" y="5793"/>
                </a:moveTo>
                <a:lnTo>
                  <a:pt x="12489" y="5814"/>
                </a:lnTo>
                <a:cubicBezTo>
                  <a:pt x="12489" y="5824"/>
                  <a:pt x="12479" y="5845"/>
                  <a:pt x="12469" y="5866"/>
                </a:cubicBezTo>
                <a:lnTo>
                  <a:pt x="12386" y="5886"/>
                </a:lnTo>
                <a:cubicBezTo>
                  <a:pt x="12375" y="5876"/>
                  <a:pt x="12375" y="5876"/>
                  <a:pt x="12375" y="5866"/>
                </a:cubicBezTo>
                <a:lnTo>
                  <a:pt x="12469" y="5793"/>
                </a:lnTo>
                <a:close/>
                <a:moveTo>
                  <a:pt x="18241" y="5451"/>
                </a:moveTo>
                <a:lnTo>
                  <a:pt x="18241" y="5451"/>
                </a:lnTo>
                <a:cubicBezTo>
                  <a:pt x="18345" y="5482"/>
                  <a:pt x="18449" y="5513"/>
                  <a:pt x="18552" y="5534"/>
                </a:cubicBezTo>
                <a:cubicBezTo>
                  <a:pt x="18552" y="5565"/>
                  <a:pt x="18563" y="5586"/>
                  <a:pt x="18563" y="5606"/>
                </a:cubicBezTo>
                <a:cubicBezTo>
                  <a:pt x="18480" y="5689"/>
                  <a:pt x="18407" y="5783"/>
                  <a:pt x="18335" y="5886"/>
                </a:cubicBezTo>
                <a:lnTo>
                  <a:pt x="18335" y="5876"/>
                </a:lnTo>
                <a:lnTo>
                  <a:pt x="18272" y="5855"/>
                </a:lnTo>
                <a:lnTo>
                  <a:pt x="18262" y="5845"/>
                </a:lnTo>
                <a:cubicBezTo>
                  <a:pt x="18262" y="5710"/>
                  <a:pt x="18252" y="5586"/>
                  <a:pt x="18241" y="5451"/>
                </a:cubicBezTo>
                <a:close/>
                <a:moveTo>
                  <a:pt x="7971" y="5627"/>
                </a:moveTo>
                <a:lnTo>
                  <a:pt x="7971" y="5627"/>
                </a:lnTo>
                <a:cubicBezTo>
                  <a:pt x="7950" y="5689"/>
                  <a:pt x="7929" y="5762"/>
                  <a:pt x="7908" y="5834"/>
                </a:cubicBezTo>
                <a:lnTo>
                  <a:pt x="7691" y="5907"/>
                </a:lnTo>
                <a:lnTo>
                  <a:pt x="7691" y="5897"/>
                </a:lnTo>
                <a:cubicBezTo>
                  <a:pt x="7784" y="5793"/>
                  <a:pt x="7888" y="5710"/>
                  <a:pt x="7971" y="5627"/>
                </a:cubicBezTo>
                <a:close/>
                <a:moveTo>
                  <a:pt x="15940" y="5772"/>
                </a:moveTo>
                <a:cubicBezTo>
                  <a:pt x="15972" y="5772"/>
                  <a:pt x="16003" y="5772"/>
                  <a:pt x="16034" y="5783"/>
                </a:cubicBezTo>
                <a:cubicBezTo>
                  <a:pt x="16003" y="5824"/>
                  <a:pt x="15972" y="5866"/>
                  <a:pt x="15940" y="5907"/>
                </a:cubicBezTo>
                <a:lnTo>
                  <a:pt x="15920" y="5897"/>
                </a:lnTo>
                <a:lnTo>
                  <a:pt x="15816" y="5772"/>
                </a:lnTo>
                <a:close/>
                <a:moveTo>
                  <a:pt x="7660" y="5223"/>
                </a:moveTo>
                <a:cubicBezTo>
                  <a:pt x="7660" y="5306"/>
                  <a:pt x="7649" y="5378"/>
                  <a:pt x="7639" y="5461"/>
                </a:cubicBezTo>
                <a:cubicBezTo>
                  <a:pt x="7369" y="5596"/>
                  <a:pt x="7110" y="5752"/>
                  <a:pt x="6862" y="5917"/>
                </a:cubicBezTo>
                <a:cubicBezTo>
                  <a:pt x="6799" y="5803"/>
                  <a:pt x="6748" y="5689"/>
                  <a:pt x="6696" y="5575"/>
                </a:cubicBezTo>
                <a:cubicBezTo>
                  <a:pt x="6913" y="5482"/>
                  <a:pt x="7152" y="5389"/>
                  <a:pt x="7390" y="5306"/>
                </a:cubicBezTo>
                <a:lnTo>
                  <a:pt x="7401" y="5306"/>
                </a:lnTo>
                <a:cubicBezTo>
                  <a:pt x="7483" y="5275"/>
                  <a:pt x="7577" y="5254"/>
                  <a:pt x="7660" y="5223"/>
                </a:cubicBezTo>
                <a:close/>
                <a:moveTo>
                  <a:pt x="8924" y="5669"/>
                </a:moveTo>
                <a:lnTo>
                  <a:pt x="8924" y="5669"/>
                </a:lnTo>
                <a:cubicBezTo>
                  <a:pt x="8893" y="5720"/>
                  <a:pt x="8883" y="5772"/>
                  <a:pt x="8862" y="5824"/>
                </a:cubicBezTo>
                <a:lnTo>
                  <a:pt x="8499" y="5917"/>
                </a:lnTo>
                <a:cubicBezTo>
                  <a:pt x="8509" y="5855"/>
                  <a:pt x="8520" y="5793"/>
                  <a:pt x="8530" y="5731"/>
                </a:cubicBezTo>
                <a:cubicBezTo>
                  <a:pt x="8665" y="5700"/>
                  <a:pt x="8789" y="5679"/>
                  <a:pt x="8924" y="5669"/>
                </a:cubicBezTo>
                <a:close/>
                <a:moveTo>
                  <a:pt x="18594" y="5689"/>
                </a:moveTo>
                <a:cubicBezTo>
                  <a:pt x="18604" y="5720"/>
                  <a:pt x="18614" y="5752"/>
                  <a:pt x="18614" y="5772"/>
                </a:cubicBezTo>
                <a:lnTo>
                  <a:pt x="18469" y="5917"/>
                </a:lnTo>
                <a:lnTo>
                  <a:pt x="18417" y="5907"/>
                </a:lnTo>
                <a:cubicBezTo>
                  <a:pt x="18469" y="5834"/>
                  <a:pt x="18531" y="5762"/>
                  <a:pt x="18594" y="5689"/>
                </a:cubicBezTo>
                <a:close/>
                <a:moveTo>
                  <a:pt x="19340" y="5244"/>
                </a:moveTo>
                <a:cubicBezTo>
                  <a:pt x="19495" y="5306"/>
                  <a:pt x="19651" y="5378"/>
                  <a:pt x="19806" y="5451"/>
                </a:cubicBezTo>
                <a:cubicBezTo>
                  <a:pt x="19837" y="5617"/>
                  <a:pt x="19848" y="5772"/>
                  <a:pt x="19868" y="5928"/>
                </a:cubicBezTo>
                <a:lnTo>
                  <a:pt x="19620" y="5824"/>
                </a:lnTo>
                <a:lnTo>
                  <a:pt x="19578" y="5803"/>
                </a:lnTo>
                <a:cubicBezTo>
                  <a:pt x="19443" y="5669"/>
                  <a:pt x="19288" y="5534"/>
                  <a:pt x="19133" y="5420"/>
                </a:cubicBezTo>
                <a:cubicBezTo>
                  <a:pt x="19195" y="5358"/>
                  <a:pt x="19267" y="5306"/>
                  <a:pt x="19340" y="5244"/>
                </a:cubicBezTo>
                <a:close/>
                <a:moveTo>
                  <a:pt x="21596" y="3854"/>
                </a:moveTo>
                <a:cubicBezTo>
                  <a:pt x="22094" y="3854"/>
                  <a:pt x="22590" y="3900"/>
                  <a:pt x="23081" y="3990"/>
                </a:cubicBezTo>
                <a:cubicBezTo>
                  <a:pt x="24014" y="4197"/>
                  <a:pt x="24449" y="4912"/>
                  <a:pt x="24387" y="5834"/>
                </a:cubicBezTo>
                <a:cubicBezTo>
                  <a:pt x="24387" y="5866"/>
                  <a:pt x="24387" y="5907"/>
                  <a:pt x="24377" y="5938"/>
                </a:cubicBezTo>
                <a:cubicBezTo>
                  <a:pt x="24024" y="5575"/>
                  <a:pt x="23631" y="5244"/>
                  <a:pt x="23206" y="4964"/>
                </a:cubicBezTo>
                <a:cubicBezTo>
                  <a:pt x="22635" y="4593"/>
                  <a:pt x="21986" y="4336"/>
                  <a:pt x="21315" y="4336"/>
                </a:cubicBezTo>
                <a:cubicBezTo>
                  <a:pt x="21254" y="4336"/>
                  <a:pt x="21194" y="4338"/>
                  <a:pt x="21133" y="4342"/>
                </a:cubicBezTo>
                <a:cubicBezTo>
                  <a:pt x="21091" y="4187"/>
                  <a:pt x="21060" y="4031"/>
                  <a:pt x="21008" y="3876"/>
                </a:cubicBezTo>
                <a:cubicBezTo>
                  <a:pt x="21204" y="3861"/>
                  <a:pt x="21400" y="3854"/>
                  <a:pt x="21596" y="3854"/>
                </a:cubicBezTo>
                <a:close/>
                <a:moveTo>
                  <a:pt x="8468" y="5741"/>
                </a:moveTo>
                <a:cubicBezTo>
                  <a:pt x="8458" y="5803"/>
                  <a:pt x="8447" y="5866"/>
                  <a:pt x="8437" y="5928"/>
                </a:cubicBezTo>
                <a:lnTo>
                  <a:pt x="8395" y="5948"/>
                </a:lnTo>
                <a:cubicBezTo>
                  <a:pt x="8395" y="5876"/>
                  <a:pt x="8406" y="5814"/>
                  <a:pt x="8416" y="5741"/>
                </a:cubicBezTo>
                <a:close/>
                <a:moveTo>
                  <a:pt x="11297" y="5803"/>
                </a:moveTo>
                <a:lnTo>
                  <a:pt x="11297" y="5814"/>
                </a:lnTo>
                <a:cubicBezTo>
                  <a:pt x="11360" y="5824"/>
                  <a:pt x="11422" y="5845"/>
                  <a:pt x="11484" y="5855"/>
                </a:cubicBezTo>
                <a:lnTo>
                  <a:pt x="11111" y="5948"/>
                </a:lnTo>
                <a:cubicBezTo>
                  <a:pt x="11173" y="5897"/>
                  <a:pt x="11235" y="5855"/>
                  <a:pt x="11297" y="5803"/>
                </a:cubicBezTo>
                <a:close/>
                <a:moveTo>
                  <a:pt x="5452" y="5606"/>
                </a:moveTo>
                <a:cubicBezTo>
                  <a:pt x="5328" y="5720"/>
                  <a:pt x="5214" y="5845"/>
                  <a:pt x="5089" y="5969"/>
                </a:cubicBezTo>
                <a:lnTo>
                  <a:pt x="5079" y="5855"/>
                </a:lnTo>
                <a:cubicBezTo>
                  <a:pt x="5203" y="5762"/>
                  <a:pt x="5328" y="5679"/>
                  <a:pt x="5452" y="5606"/>
                </a:cubicBezTo>
                <a:close/>
                <a:moveTo>
                  <a:pt x="12075" y="5783"/>
                </a:moveTo>
                <a:lnTo>
                  <a:pt x="12116" y="5969"/>
                </a:lnTo>
                <a:cubicBezTo>
                  <a:pt x="11992" y="5928"/>
                  <a:pt x="11878" y="5886"/>
                  <a:pt x="11753" y="5855"/>
                </a:cubicBezTo>
                <a:cubicBezTo>
                  <a:pt x="11857" y="5824"/>
                  <a:pt x="11971" y="5803"/>
                  <a:pt x="12075" y="5783"/>
                </a:cubicBezTo>
                <a:close/>
                <a:moveTo>
                  <a:pt x="18635" y="5886"/>
                </a:moveTo>
                <a:cubicBezTo>
                  <a:pt x="18645" y="5917"/>
                  <a:pt x="18656" y="5959"/>
                  <a:pt x="18666" y="5990"/>
                </a:cubicBezTo>
                <a:lnTo>
                  <a:pt x="18563" y="5959"/>
                </a:lnTo>
                <a:lnTo>
                  <a:pt x="18635" y="5886"/>
                </a:lnTo>
                <a:close/>
                <a:moveTo>
                  <a:pt x="12821" y="5866"/>
                </a:moveTo>
                <a:lnTo>
                  <a:pt x="12925" y="6000"/>
                </a:lnTo>
                <a:lnTo>
                  <a:pt x="12925" y="6000"/>
                </a:lnTo>
                <a:lnTo>
                  <a:pt x="12811" y="5917"/>
                </a:lnTo>
                <a:lnTo>
                  <a:pt x="12811" y="5866"/>
                </a:lnTo>
                <a:close/>
                <a:moveTo>
                  <a:pt x="13101" y="5824"/>
                </a:moveTo>
                <a:lnTo>
                  <a:pt x="13142" y="5845"/>
                </a:lnTo>
                <a:cubicBezTo>
                  <a:pt x="13173" y="5897"/>
                  <a:pt x="13204" y="5959"/>
                  <a:pt x="13225" y="6011"/>
                </a:cubicBezTo>
                <a:lnTo>
                  <a:pt x="13007" y="6011"/>
                </a:lnTo>
                <a:cubicBezTo>
                  <a:pt x="12976" y="5959"/>
                  <a:pt x="12935" y="5907"/>
                  <a:pt x="12904" y="5855"/>
                </a:cubicBezTo>
                <a:lnTo>
                  <a:pt x="13101" y="5824"/>
                </a:lnTo>
                <a:close/>
                <a:moveTo>
                  <a:pt x="16137" y="5814"/>
                </a:moveTo>
                <a:lnTo>
                  <a:pt x="16231" y="5907"/>
                </a:lnTo>
                <a:cubicBezTo>
                  <a:pt x="16231" y="5938"/>
                  <a:pt x="16241" y="5969"/>
                  <a:pt x="16241" y="6011"/>
                </a:cubicBezTo>
                <a:lnTo>
                  <a:pt x="16231" y="6011"/>
                </a:lnTo>
                <a:cubicBezTo>
                  <a:pt x="16179" y="5990"/>
                  <a:pt x="16117" y="5959"/>
                  <a:pt x="16054" y="5938"/>
                </a:cubicBezTo>
                <a:cubicBezTo>
                  <a:pt x="16075" y="5897"/>
                  <a:pt x="16106" y="5855"/>
                  <a:pt x="16137" y="5814"/>
                </a:cubicBezTo>
                <a:close/>
                <a:moveTo>
                  <a:pt x="12645" y="5917"/>
                </a:moveTo>
                <a:lnTo>
                  <a:pt x="12686" y="5948"/>
                </a:lnTo>
                <a:lnTo>
                  <a:pt x="12686" y="6021"/>
                </a:lnTo>
                <a:lnTo>
                  <a:pt x="12500" y="6021"/>
                </a:lnTo>
                <a:lnTo>
                  <a:pt x="12531" y="5938"/>
                </a:lnTo>
                <a:lnTo>
                  <a:pt x="12645" y="5917"/>
                </a:lnTo>
                <a:close/>
                <a:moveTo>
                  <a:pt x="4955" y="2570"/>
                </a:moveTo>
                <a:lnTo>
                  <a:pt x="4955" y="2570"/>
                </a:lnTo>
                <a:cubicBezTo>
                  <a:pt x="4810" y="2736"/>
                  <a:pt x="4685" y="2901"/>
                  <a:pt x="4582" y="3088"/>
                </a:cubicBezTo>
                <a:cubicBezTo>
                  <a:pt x="3587" y="3772"/>
                  <a:pt x="2830" y="4757"/>
                  <a:pt x="2426" y="5897"/>
                </a:cubicBezTo>
                <a:lnTo>
                  <a:pt x="2032" y="6031"/>
                </a:lnTo>
                <a:cubicBezTo>
                  <a:pt x="2187" y="5337"/>
                  <a:pt x="2519" y="4684"/>
                  <a:pt x="2985" y="4145"/>
                </a:cubicBezTo>
                <a:cubicBezTo>
                  <a:pt x="3535" y="3492"/>
                  <a:pt x="4198" y="2964"/>
                  <a:pt x="4955" y="2570"/>
                </a:cubicBezTo>
                <a:close/>
                <a:moveTo>
                  <a:pt x="14116" y="5720"/>
                </a:moveTo>
                <a:lnTo>
                  <a:pt x="14147" y="5814"/>
                </a:lnTo>
                <a:cubicBezTo>
                  <a:pt x="14147" y="5855"/>
                  <a:pt x="14137" y="5897"/>
                  <a:pt x="14137" y="5928"/>
                </a:cubicBezTo>
                <a:lnTo>
                  <a:pt x="13951" y="6042"/>
                </a:lnTo>
                <a:cubicBezTo>
                  <a:pt x="13816" y="6031"/>
                  <a:pt x="13691" y="6031"/>
                  <a:pt x="13557" y="6021"/>
                </a:cubicBezTo>
                <a:lnTo>
                  <a:pt x="13453" y="5948"/>
                </a:lnTo>
                <a:cubicBezTo>
                  <a:pt x="13474" y="5886"/>
                  <a:pt x="13484" y="5824"/>
                  <a:pt x="13505" y="5762"/>
                </a:cubicBezTo>
                <a:cubicBezTo>
                  <a:pt x="13712" y="5741"/>
                  <a:pt x="13909" y="5731"/>
                  <a:pt x="14116" y="5720"/>
                </a:cubicBezTo>
                <a:close/>
                <a:moveTo>
                  <a:pt x="10986" y="5741"/>
                </a:moveTo>
                <a:lnTo>
                  <a:pt x="11132" y="5772"/>
                </a:lnTo>
                <a:cubicBezTo>
                  <a:pt x="11069" y="5834"/>
                  <a:pt x="11007" y="5907"/>
                  <a:pt x="10945" y="5980"/>
                </a:cubicBezTo>
                <a:lnTo>
                  <a:pt x="10924" y="6000"/>
                </a:lnTo>
                <a:lnTo>
                  <a:pt x="10748" y="6052"/>
                </a:lnTo>
                <a:cubicBezTo>
                  <a:pt x="10821" y="5948"/>
                  <a:pt x="10904" y="5845"/>
                  <a:pt x="10986" y="5741"/>
                </a:cubicBezTo>
                <a:close/>
                <a:moveTo>
                  <a:pt x="14863" y="5762"/>
                </a:moveTo>
                <a:cubicBezTo>
                  <a:pt x="15008" y="5783"/>
                  <a:pt x="15153" y="5803"/>
                  <a:pt x="15298" y="5834"/>
                </a:cubicBezTo>
                <a:cubicBezTo>
                  <a:pt x="15308" y="5834"/>
                  <a:pt x="15308" y="5845"/>
                  <a:pt x="15308" y="5855"/>
                </a:cubicBezTo>
                <a:lnTo>
                  <a:pt x="15298" y="5855"/>
                </a:lnTo>
                <a:cubicBezTo>
                  <a:pt x="15184" y="5917"/>
                  <a:pt x="15080" y="5980"/>
                  <a:pt x="14977" y="6052"/>
                </a:cubicBezTo>
                <a:lnTo>
                  <a:pt x="14863" y="5762"/>
                </a:lnTo>
                <a:close/>
                <a:moveTo>
                  <a:pt x="11598" y="5897"/>
                </a:moveTo>
                <a:cubicBezTo>
                  <a:pt x="11722" y="5928"/>
                  <a:pt x="11857" y="5969"/>
                  <a:pt x="11981" y="6011"/>
                </a:cubicBezTo>
                <a:cubicBezTo>
                  <a:pt x="11940" y="6011"/>
                  <a:pt x="11888" y="6031"/>
                  <a:pt x="11836" y="6042"/>
                </a:cubicBezTo>
                <a:lnTo>
                  <a:pt x="11836" y="6052"/>
                </a:lnTo>
                <a:lnTo>
                  <a:pt x="11588" y="6073"/>
                </a:lnTo>
                <a:cubicBezTo>
                  <a:pt x="11588" y="6011"/>
                  <a:pt x="11577" y="5948"/>
                  <a:pt x="11577" y="5897"/>
                </a:cubicBezTo>
                <a:close/>
                <a:moveTo>
                  <a:pt x="20242" y="4684"/>
                </a:moveTo>
                <a:cubicBezTo>
                  <a:pt x="20521" y="4902"/>
                  <a:pt x="20791" y="5140"/>
                  <a:pt x="21040" y="5399"/>
                </a:cubicBezTo>
                <a:cubicBezTo>
                  <a:pt x="21091" y="5472"/>
                  <a:pt x="21143" y="5555"/>
                  <a:pt x="21195" y="5638"/>
                </a:cubicBezTo>
                <a:lnTo>
                  <a:pt x="21195" y="6073"/>
                </a:lnTo>
                <a:cubicBezTo>
                  <a:pt x="21133" y="6011"/>
                  <a:pt x="21071" y="5938"/>
                  <a:pt x="21008" y="5866"/>
                </a:cubicBezTo>
                <a:cubicBezTo>
                  <a:pt x="20780" y="5534"/>
                  <a:pt x="20470" y="5213"/>
                  <a:pt x="20107" y="5078"/>
                </a:cubicBezTo>
                <a:cubicBezTo>
                  <a:pt x="20024" y="5016"/>
                  <a:pt x="19931" y="4943"/>
                  <a:pt x="19848" y="4891"/>
                </a:cubicBezTo>
                <a:cubicBezTo>
                  <a:pt x="19972" y="4808"/>
                  <a:pt x="20107" y="4736"/>
                  <a:pt x="20242" y="4684"/>
                </a:cubicBezTo>
                <a:close/>
                <a:moveTo>
                  <a:pt x="8354" y="5772"/>
                </a:moveTo>
                <a:lnTo>
                  <a:pt x="8354" y="5772"/>
                </a:lnTo>
                <a:cubicBezTo>
                  <a:pt x="8333" y="5814"/>
                  <a:pt x="8333" y="5855"/>
                  <a:pt x="8323" y="5907"/>
                </a:cubicBezTo>
                <a:lnTo>
                  <a:pt x="8333" y="5897"/>
                </a:lnTo>
                <a:lnTo>
                  <a:pt x="8333" y="5969"/>
                </a:lnTo>
                <a:lnTo>
                  <a:pt x="7939" y="6083"/>
                </a:lnTo>
                <a:cubicBezTo>
                  <a:pt x="7960" y="6011"/>
                  <a:pt x="7971" y="5938"/>
                  <a:pt x="7991" y="5866"/>
                </a:cubicBezTo>
                <a:cubicBezTo>
                  <a:pt x="8105" y="5834"/>
                  <a:pt x="8230" y="5793"/>
                  <a:pt x="8354" y="5772"/>
                </a:cubicBezTo>
                <a:close/>
                <a:moveTo>
                  <a:pt x="10530" y="5679"/>
                </a:moveTo>
                <a:cubicBezTo>
                  <a:pt x="10655" y="5689"/>
                  <a:pt x="10779" y="5710"/>
                  <a:pt x="10904" y="5731"/>
                </a:cubicBezTo>
                <a:cubicBezTo>
                  <a:pt x="10810" y="5845"/>
                  <a:pt x="10717" y="5959"/>
                  <a:pt x="10634" y="6083"/>
                </a:cubicBezTo>
                <a:cubicBezTo>
                  <a:pt x="10572" y="5969"/>
                  <a:pt x="10510" y="5855"/>
                  <a:pt x="10448" y="5741"/>
                </a:cubicBezTo>
                <a:lnTo>
                  <a:pt x="10530" y="5679"/>
                </a:lnTo>
                <a:close/>
                <a:moveTo>
                  <a:pt x="16324" y="5990"/>
                </a:moveTo>
                <a:cubicBezTo>
                  <a:pt x="16355" y="6031"/>
                  <a:pt x="16396" y="6062"/>
                  <a:pt x="16428" y="6094"/>
                </a:cubicBezTo>
                <a:lnTo>
                  <a:pt x="16314" y="6042"/>
                </a:lnTo>
                <a:lnTo>
                  <a:pt x="16324" y="5990"/>
                </a:lnTo>
                <a:close/>
                <a:moveTo>
                  <a:pt x="19806" y="5088"/>
                </a:moveTo>
                <a:lnTo>
                  <a:pt x="19806" y="5088"/>
                </a:lnTo>
                <a:cubicBezTo>
                  <a:pt x="19899" y="5099"/>
                  <a:pt x="19993" y="5119"/>
                  <a:pt x="20086" y="5150"/>
                </a:cubicBezTo>
                <a:cubicBezTo>
                  <a:pt x="20407" y="5410"/>
                  <a:pt x="20718" y="5679"/>
                  <a:pt x="20998" y="5990"/>
                </a:cubicBezTo>
                <a:cubicBezTo>
                  <a:pt x="21019" y="6021"/>
                  <a:pt x="21050" y="6062"/>
                  <a:pt x="21071" y="6104"/>
                </a:cubicBezTo>
                <a:cubicBezTo>
                  <a:pt x="20677" y="5834"/>
                  <a:pt x="20273" y="5596"/>
                  <a:pt x="19858" y="5389"/>
                </a:cubicBezTo>
                <a:cubicBezTo>
                  <a:pt x="19837" y="5296"/>
                  <a:pt x="19827" y="5192"/>
                  <a:pt x="19806" y="5088"/>
                </a:cubicBezTo>
                <a:close/>
                <a:moveTo>
                  <a:pt x="5452" y="5700"/>
                </a:moveTo>
                <a:lnTo>
                  <a:pt x="5452" y="5700"/>
                </a:lnTo>
                <a:cubicBezTo>
                  <a:pt x="5338" y="5824"/>
                  <a:pt x="5224" y="5969"/>
                  <a:pt x="5110" y="6114"/>
                </a:cubicBezTo>
                <a:lnTo>
                  <a:pt x="5100" y="6052"/>
                </a:lnTo>
                <a:cubicBezTo>
                  <a:pt x="5214" y="5928"/>
                  <a:pt x="5328" y="5814"/>
                  <a:pt x="5452" y="5700"/>
                </a:cubicBezTo>
                <a:close/>
                <a:moveTo>
                  <a:pt x="16376" y="5524"/>
                </a:moveTo>
                <a:cubicBezTo>
                  <a:pt x="16521" y="5534"/>
                  <a:pt x="16656" y="5555"/>
                  <a:pt x="16801" y="5575"/>
                </a:cubicBezTo>
                <a:lnTo>
                  <a:pt x="16842" y="5658"/>
                </a:lnTo>
                <a:cubicBezTo>
                  <a:pt x="16738" y="5803"/>
                  <a:pt x="16635" y="5959"/>
                  <a:pt x="16552" y="6114"/>
                </a:cubicBezTo>
                <a:cubicBezTo>
                  <a:pt x="16479" y="6042"/>
                  <a:pt x="16417" y="5969"/>
                  <a:pt x="16334" y="5907"/>
                </a:cubicBezTo>
                <a:lnTo>
                  <a:pt x="16334" y="5866"/>
                </a:lnTo>
                <a:cubicBezTo>
                  <a:pt x="16345" y="5845"/>
                  <a:pt x="16334" y="5824"/>
                  <a:pt x="16324" y="5824"/>
                </a:cubicBezTo>
                <a:cubicBezTo>
                  <a:pt x="16282" y="5793"/>
                  <a:pt x="16231" y="5762"/>
                  <a:pt x="16189" y="5752"/>
                </a:cubicBezTo>
                <a:cubicBezTo>
                  <a:pt x="16241" y="5669"/>
                  <a:pt x="16303" y="5596"/>
                  <a:pt x="16376" y="5524"/>
                </a:cubicBezTo>
                <a:close/>
                <a:moveTo>
                  <a:pt x="5939" y="5399"/>
                </a:moveTo>
                <a:cubicBezTo>
                  <a:pt x="5939" y="5534"/>
                  <a:pt x="5939" y="5679"/>
                  <a:pt x="5960" y="5824"/>
                </a:cubicBezTo>
                <a:lnTo>
                  <a:pt x="5898" y="5907"/>
                </a:lnTo>
                <a:cubicBezTo>
                  <a:pt x="5784" y="5980"/>
                  <a:pt x="5670" y="6052"/>
                  <a:pt x="5556" y="6125"/>
                </a:cubicBezTo>
                <a:cubicBezTo>
                  <a:pt x="5670" y="5876"/>
                  <a:pt x="5794" y="5627"/>
                  <a:pt x="5939" y="5399"/>
                </a:cubicBezTo>
                <a:close/>
                <a:moveTo>
                  <a:pt x="13267" y="6083"/>
                </a:moveTo>
                <a:lnTo>
                  <a:pt x="13287" y="6125"/>
                </a:lnTo>
                <a:lnTo>
                  <a:pt x="13070" y="6094"/>
                </a:lnTo>
                <a:lnTo>
                  <a:pt x="13059" y="6083"/>
                </a:lnTo>
                <a:close/>
                <a:moveTo>
                  <a:pt x="14624" y="5741"/>
                </a:moveTo>
                <a:cubicBezTo>
                  <a:pt x="14676" y="5741"/>
                  <a:pt x="14728" y="5752"/>
                  <a:pt x="14790" y="5752"/>
                </a:cubicBezTo>
                <a:lnTo>
                  <a:pt x="14925" y="6094"/>
                </a:lnTo>
                <a:lnTo>
                  <a:pt x="14852" y="6145"/>
                </a:lnTo>
                <a:cubicBezTo>
                  <a:pt x="14655" y="6125"/>
                  <a:pt x="14469" y="6094"/>
                  <a:pt x="14272" y="6073"/>
                </a:cubicBezTo>
                <a:lnTo>
                  <a:pt x="14272" y="6062"/>
                </a:lnTo>
                <a:cubicBezTo>
                  <a:pt x="14386" y="5948"/>
                  <a:pt x="14500" y="5845"/>
                  <a:pt x="14624" y="5741"/>
                </a:cubicBezTo>
                <a:close/>
                <a:moveTo>
                  <a:pt x="7898" y="5897"/>
                </a:moveTo>
                <a:lnTo>
                  <a:pt x="7898" y="5897"/>
                </a:lnTo>
                <a:cubicBezTo>
                  <a:pt x="7877" y="5969"/>
                  <a:pt x="7867" y="6042"/>
                  <a:pt x="7846" y="6114"/>
                </a:cubicBezTo>
                <a:lnTo>
                  <a:pt x="7691" y="6156"/>
                </a:lnTo>
                <a:lnTo>
                  <a:pt x="7691" y="5969"/>
                </a:lnTo>
                <a:cubicBezTo>
                  <a:pt x="7763" y="5948"/>
                  <a:pt x="7825" y="5917"/>
                  <a:pt x="7898" y="5897"/>
                </a:cubicBezTo>
                <a:close/>
                <a:moveTo>
                  <a:pt x="11515" y="5907"/>
                </a:moveTo>
                <a:cubicBezTo>
                  <a:pt x="11515" y="5959"/>
                  <a:pt x="11525" y="6021"/>
                  <a:pt x="11525" y="6073"/>
                </a:cubicBezTo>
                <a:cubicBezTo>
                  <a:pt x="11318" y="6094"/>
                  <a:pt x="11111" y="6125"/>
                  <a:pt x="10904" y="6156"/>
                </a:cubicBezTo>
                <a:lnTo>
                  <a:pt x="10997" y="6052"/>
                </a:lnTo>
                <a:lnTo>
                  <a:pt x="11007" y="6031"/>
                </a:lnTo>
                <a:cubicBezTo>
                  <a:pt x="11173" y="5990"/>
                  <a:pt x="11349" y="5948"/>
                  <a:pt x="11515" y="5907"/>
                </a:cubicBezTo>
                <a:close/>
                <a:moveTo>
                  <a:pt x="13505" y="6083"/>
                </a:moveTo>
                <a:lnTo>
                  <a:pt x="13609" y="6156"/>
                </a:lnTo>
                <a:lnTo>
                  <a:pt x="13526" y="6145"/>
                </a:lnTo>
                <a:lnTo>
                  <a:pt x="13484" y="6083"/>
                </a:lnTo>
                <a:close/>
                <a:moveTo>
                  <a:pt x="13650" y="6094"/>
                </a:moveTo>
                <a:lnTo>
                  <a:pt x="13837" y="6104"/>
                </a:lnTo>
                <a:cubicBezTo>
                  <a:pt x="13805" y="6125"/>
                  <a:pt x="13774" y="6135"/>
                  <a:pt x="13743" y="6156"/>
                </a:cubicBezTo>
                <a:lnTo>
                  <a:pt x="13650" y="6094"/>
                </a:lnTo>
                <a:close/>
                <a:moveTo>
                  <a:pt x="15661" y="5917"/>
                </a:moveTo>
                <a:cubicBezTo>
                  <a:pt x="15733" y="5938"/>
                  <a:pt x="15806" y="5959"/>
                  <a:pt x="15878" y="5980"/>
                </a:cubicBezTo>
                <a:lnTo>
                  <a:pt x="15889" y="5990"/>
                </a:lnTo>
                <a:cubicBezTo>
                  <a:pt x="15858" y="6042"/>
                  <a:pt x="15816" y="6104"/>
                  <a:pt x="15785" y="6156"/>
                </a:cubicBezTo>
                <a:cubicBezTo>
                  <a:pt x="15744" y="6083"/>
                  <a:pt x="15702" y="6000"/>
                  <a:pt x="15661" y="5917"/>
                </a:cubicBezTo>
                <a:close/>
                <a:moveTo>
                  <a:pt x="18324" y="6031"/>
                </a:moveTo>
                <a:lnTo>
                  <a:pt x="18345" y="6062"/>
                </a:lnTo>
                <a:lnTo>
                  <a:pt x="18252" y="6166"/>
                </a:lnTo>
                <a:cubicBezTo>
                  <a:pt x="18252" y="6145"/>
                  <a:pt x="18252" y="6135"/>
                  <a:pt x="18252" y="6125"/>
                </a:cubicBezTo>
                <a:lnTo>
                  <a:pt x="18324" y="6031"/>
                </a:lnTo>
                <a:close/>
                <a:moveTo>
                  <a:pt x="19692" y="5928"/>
                </a:moveTo>
                <a:cubicBezTo>
                  <a:pt x="19754" y="5959"/>
                  <a:pt x="19817" y="5980"/>
                  <a:pt x="19879" y="6000"/>
                </a:cubicBezTo>
                <a:lnTo>
                  <a:pt x="19889" y="6166"/>
                </a:lnTo>
                <a:cubicBezTo>
                  <a:pt x="19827" y="6083"/>
                  <a:pt x="19765" y="6011"/>
                  <a:pt x="19692" y="5938"/>
                </a:cubicBezTo>
                <a:lnTo>
                  <a:pt x="19692" y="5928"/>
                </a:lnTo>
                <a:close/>
                <a:moveTo>
                  <a:pt x="9390" y="5752"/>
                </a:moveTo>
                <a:lnTo>
                  <a:pt x="9390" y="5752"/>
                </a:lnTo>
                <a:cubicBezTo>
                  <a:pt x="9287" y="5886"/>
                  <a:pt x="9193" y="6031"/>
                  <a:pt x="9111" y="6176"/>
                </a:cubicBezTo>
                <a:cubicBezTo>
                  <a:pt x="9007" y="6166"/>
                  <a:pt x="8903" y="6166"/>
                  <a:pt x="8800" y="6166"/>
                </a:cubicBezTo>
                <a:cubicBezTo>
                  <a:pt x="8820" y="6073"/>
                  <a:pt x="8851" y="5980"/>
                  <a:pt x="8883" y="5886"/>
                </a:cubicBezTo>
                <a:lnTo>
                  <a:pt x="9390" y="5752"/>
                </a:lnTo>
                <a:close/>
                <a:moveTo>
                  <a:pt x="9971" y="5669"/>
                </a:moveTo>
                <a:cubicBezTo>
                  <a:pt x="9992" y="5752"/>
                  <a:pt x="10012" y="5845"/>
                  <a:pt x="10033" y="5938"/>
                </a:cubicBezTo>
                <a:cubicBezTo>
                  <a:pt x="9940" y="6011"/>
                  <a:pt x="9846" y="6094"/>
                  <a:pt x="9764" y="6176"/>
                </a:cubicBezTo>
                <a:cubicBezTo>
                  <a:pt x="9753" y="6073"/>
                  <a:pt x="9743" y="5969"/>
                  <a:pt x="9732" y="5866"/>
                </a:cubicBezTo>
                <a:cubicBezTo>
                  <a:pt x="9815" y="5793"/>
                  <a:pt x="9888" y="5731"/>
                  <a:pt x="9971" y="5669"/>
                </a:cubicBezTo>
                <a:close/>
                <a:moveTo>
                  <a:pt x="21195" y="4684"/>
                </a:moveTo>
                <a:lnTo>
                  <a:pt x="21195" y="4684"/>
                </a:lnTo>
                <a:cubicBezTo>
                  <a:pt x="21610" y="5119"/>
                  <a:pt x="21931" y="5627"/>
                  <a:pt x="22159" y="6176"/>
                </a:cubicBezTo>
                <a:cubicBezTo>
                  <a:pt x="21889" y="5834"/>
                  <a:pt x="21599" y="5534"/>
                  <a:pt x="21278" y="5264"/>
                </a:cubicBezTo>
                <a:cubicBezTo>
                  <a:pt x="21257" y="5068"/>
                  <a:pt x="21226" y="4871"/>
                  <a:pt x="21195" y="4684"/>
                </a:cubicBezTo>
                <a:close/>
                <a:moveTo>
                  <a:pt x="7639" y="5524"/>
                </a:moveTo>
                <a:cubicBezTo>
                  <a:pt x="7639" y="5627"/>
                  <a:pt x="7639" y="5731"/>
                  <a:pt x="7629" y="5834"/>
                </a:cubicBezTo>
                <a:cubicBezTo>
                  <a:pt x="7577" y="5886"/>
                  <a:pt x="7525" y="5938"/>
                  <a:pt x="7473" y="5990"/>
                </a:cubicBezTo>
                <a:cubicBezTo>
                  <a:pt x="7328" y="6052"/>
                  <a:pt x="7173" y="6125"/>
                  <a:pt x="7027" y="6187"/>
                </a:cubicBezTo>
                <a:cubicBezTo>
                  <a:pt x="6976" y="6114"/>
                  <a:pt x="6934" y="6031"/>
                  <a:pt x="6893" y="5959"/>
                </a:cubicBezTo>
                <a:cubicBezTo>
                  <a:pt x="7131" y="5803"/>
                  <a:pt x="7380" y="5658"/>
                  <a:pt x="7629" y="5524"/>
                </a:cubicBezTo>
                <a:close/>
                <a:moveTo>
                  <a:pt x="10831" y="6083"/>
                </a:moveTo>
                <a:lnTo>
                  <a:pt x="10707" y="6187"/>
                </a:lnTo>
                <a:lnTo>
                  <a:pt x="10676" y="6187"/>
                </a:lnTo>
                <a:lnTo>
                  <a:pt x="10665" y="6156"/>
                </a:lnTo>
                <a:lnTo>
                  <a:pt x="10686" y="6125"/>
                </a:lnTo>
                <a:lnTo>
                  <a:pt x="10831" y="6083"/>
                </a:lnTo>
                <a:close/>
                <a:moveTo>
                  <a:pt x="8427" y="6011"/>
                </a:moveTo>
                <a:cubicBezTo>
                  <a:pt x="8427" y="6073"/>
                  <a:pt x="8416" y="6145"/>
                  <a:pt x="8406" y="6197"/>
                </a:cubicBezTo>
                <a:lnTo>
                  <a:pt x="8375" y="6197"/>
                </a:lnTo>
                <a:cubicBezTo>
                  <a:pt x="8375" y="6135"/>
                  <a:pt x="8385" y="6083"/>
                  <a:pt x="8385" y="6021"/>
                </a:cubicBezTo>
                <a:lnTo>
                  <a:pt x="8427" y="6011"/>
                </a:lnTo>
                <a:close/>
                <a:moveTo>
                  <a:pt x="8831" y="5907"/>
                </a:moveTo>
                <a:cubicBezTo>
                  <a:pt x="8810" y="5990"/>
                  <a:pt x="8789" y="6083"/>
                  <a:pt x="8769" y="6176"/>
                </a:cubicBezTo>
                <a:cubicBezTo>
                  <a:pt x="8665" y="6176"/>
                  <a:pt x="8572" y="6187"/>
                  <a:pt x="8468" y="6197"/>
                </a:cubicBezTo>
                <a:cubicBezTo>
                  <a:pt x="8478" y="6135"/>
                  <a:pt x="8489" y="6062"/>
                  <a:pt x="8489" y="6000"/>
                </a:cubicBezTo>
                <a:lnTo>
                  <a:pt x="8831" y="5907"/>
                </a:lnTo>
                <a:close/>
                <a:moveTo>
                  <a:pt x="9670" y="5689"/>
                </a:moveTo>
                <a:cubicBezTo>
                  <a:pt x="9670" y="5741"/>
                  <a:pt x="9670" y="5783"/>
                  <a:pt x="9681" y="5824"/>
                </a:cubicBezTo>
                <a:cubicBezTo>
                  <a:pt x="9546" y="5948"/>
                  <a:pt x="9421" y="6073"/>
                  <a:pt x="9297" y="6197"/>
                </a:cubicBezTo>
                <a:lnTo>
                  <a:pt x="9214" y="6187"/>
                </a:lnTo>
                <a:cubicBezTo>
                  <a:pt x="9307" y="6021"/>
                  <a:pt x="9411" y="5866"/>
                  <a:pt x="9525" y="5720"/>
                </a:cubicBezTo>
                <a:lnTo>
                  <a:pt x="9670" y="5689"/>
                </a:lnTo>
                <a:close/>
                <a:moveTo>
                  <a:pt x="15277" y="5959"/>
                </a:moveTo>
                <a:lnTo>
                  <a:pt x="15277" y="5959"/>
                </a:lnTo>
                <a:cubicBezTo>
                  <a:pt x="15246" y="6042"/>
                  <a:pt x="15225" y="6114"/>
                  <a:pt x="15194" y="6197"/>
                </a:cubicBezTo>
                <a:lnTo>
                  <a:pt x="15039" y="6176"/>
                </a:lnTo>
                <a:cubicBezTo>
                  <a:pt x="15039" y="6156"/>
                  <a:pt x="15028" y="6135"/>
                  <a:pt x="15018" y="6125"/>
                </a:cubicBezTo>
                <a:cubicBezTo>
                  <a:pt x="15101" y="6062"/>
                  <a:pt x="15184" y="6011"/>
                  <a:pt x="15277" y="5959"/>
                </a:cubicBezTo>
                <a:close/>
                <a:moveTo>
                  <a:pt x="10396" y="5783"/>
                </a:moveTo>
                <a:lnTo>
                  <a:pt x="10396" y="5793"/>
                </a:lnTo>
                <a:cubicBezTo>
                  <a:pt x="10458" y="5897"/>
                  <a:pt x="10510" y="6000"/>
                  <a:pt x="10572" y="6114"/>
                </a:cubicBezTo>
                <a:cubicBezTo>
                  <a:pt x="10448" y="6145"/>
                  <a:pt x="10323" y="6187"/>
                  <a:pt x="10199" y="6218"/>
                </a:cubicBezTo>
                <a:cubicBezTo>
                  <a:pt x="10168" y="6156"/>
                  <a:pt x="10157" y="6083"/>
                  <a:pt x="10137" y="6011"/>
                </a:cubicBezTo>
                <a:cubicBezTo>
                  <a:pt x="10220" y="5928"/>
                  <a:pt x="10302" y="5855"/>
                  <a:pt x="10396" y="5783"/>
                </a:cubicBezTo>
                <a:close/>
                <a:moveTo>
                  <a:pt x="4633" y="5275"/>
                </a:moveTo>
                <a:cubicBezTo>
                  <a:pt x="4436" y="5586"/>
                  <a:pt x="4260" y="5907"/>
                  <a:pt x="4105" y="6239"/>
                </a:cubicBezTo>
                <a:cubicBezTo>
                  <a:pt x="4074" y="6031"/>
                  <a:pt x="4053" y="5834"/>
                  <a:pt x="4053" y="5627"/>
                </a:cubicBezTo>
                <a:cubicBezTo>
                  <a:pt x="4084" y="5555"/>
                  <a:pt x="4115" y="5492"/>
                  <a:pt x="4146" y="5420"/>
                </a:cubicBezTo>
                <a:lnTo>
                  <a:pt x="4530" y="5306"/>
                </a:lnTo>
                <a:lnTo>
                  <a:pt x="4633" y="5275"/>
                </a:lnTo>
                <a:close/>
                <a:moveTo>
                  <a:pt x="4975" y="5171"/>
                </a:moveTo>
                <a:cubicBezTo>
                  <a:pt x="4975" y="5275"/>
                  <a:pt x="4975" y="5368"/>
                  <a:pt x="4986" y="5461"/>
                </a:cubicBezTo>
                <a:cubicBezTo>
                  <a:pt x="4861" y="5565"/>
                  <a:pt x="4727" y="5679"/>
                  <a:pt x="4613" y="5793"/>
                </a:cubicBezTo>
                <a:cubicBezTo>
                  <a:pt x="4457" y="5938"/>
                  <a:pt x="4312" y="6094"/>
                  <a:pt x="4177" y="6249"/>
                </a:cubicBezTo>
                <a:cubicBezTo>
                  <a:pt x="4343" y="5897"/>
                  <a:pt x="4530" y="5565"/>
                  <a:pt x="4747" y="5244"/>
                </a:cubicBezTo>
                <a:lnTo>
                  <a:pt x="4975" y="5171"/>
                </a:lnTo>
                <a:close/>
                <a:moveTo>
                  <a:pt x="13961" y="6114"/>
                </a:moveTo>
                <a:lnTo>
                  <a:pt x="14096" y="6125"/>
                </a:lnTo>
                <a:lnTo>
                  <a:pt x="14096" y="6135"/>
                </a:lnTo>
                <a:cubicBezTo>
                  <a:pt x="14075" y="6176"/>
                  <a:pt x="14044" y="6208"/>
                  <a:pt x="14013" y="6249"/>
                </a:cubicBezTo>
                <a:cubicBezTo>
                  <a:pt x="13951" y="6228"/>
                  <a:pt x="13888" y="6208"/>
                  <a:pt x="13816" y="6197"/>
                </a:cubicBezTo>
                <a:lnTo>
                  <a:pt x="13961" y="6114"/>
                </a:lnTo>
                <a:close/>
                <a:moveTo>
                  <a:pt x="6613" y="5606"/>
                </a:moveTo>
                <a:lnTo>
                  <a:pt x="6613" y="5617"/>
                </a:lnTo>
                <a:cubicBezTo>
                  <a:pt x="6675" y="5731"/>
                  <a:pt x="6727" y="5845"/>
                  <a:pt x="6789" y="5959"/>
                </a:cubicBezTo>
                <a:cubicBezTo>
                  <a:pt x="6644" y="6062"/>
                  <a:pt x="6499" y="6166"/>
                  <a:pt x="6354" y="6270"/>
                </a:cubicBezTo>
                <a:cubicBezTo>
                  <a:pt x="6333" y="6208"/>
                  <a:pt x="6312" y="6145"/>
                  <a:pt x="6292" y="6094"/>
                </a:cubicBezTo>
                <a:cubicBezTo>
                  <a:pt x="6292" y="5980"/>
                  <a:pt x="6292" y="5876"/>
                  <a:pt x="6292" y="5772"/>
                </a:cubicBezTo>
                <a:cubicBezTo>
                  <a:pt x="6406" y="5710"/>
                  <a:pt x="6509" y="5658"/>
                  <a:pt x="6613" y="5606"/>
                </a:cubicBezTo>
                <a:close/>
                <a:moveTo>
                  <a:pt x="7618" y="6000"/>
                </a:moveTo>
                <a:cubicBezTo>
                  <a:pt x="7629" y="6062"/>
                  <a:pt x="7618" y="6125"/>
                  <a:pt x="7618" y="6187"/>
                </a:cubicBezTo>
                <a:lnTo>
                  <a:pt x="7618" y="6176"/>
                </a:lnTo>
                <a:lnTo>
                  <a:pt x="7338" y="6270"/>
                </a:lnTo>
                <a:cubicBezTo>
                  <a:pt x="7411" y="6176"/>
                  <a:pt x="7494" y="6094"/>
                  <a:pt x="7566" y="6021"/>
                </a:cubicBezTo>
                <a:lnTo>
                  <a:pt x="7618" y="6000"/>
                </a:lnTo>
                <a:close/>
                <a:moveTo>
                  <a:pt x="9681" y="5907"/>
                </a:moveTo>
                <a:cubicBezTo>
                  <a:pt x="9691" y="6021"/>
                  <a:pt x="9701" y="6114"/>
                  <a:pt x="9701" y="6218"/>
                </a:cubicBezTo>
                <a:lnTo>
                  <a:pt x="9650" y="6270"/>
                </a:lnTo>
                <a:cubicBezTo>
                  <a:pt x="9556" y="6239"/>
                  <a:pt x="9463" y="6218"/>
                  <a:pt x="9370" y="6208"/>
                </a:cubicBezTo>
                <a:cubicBezTo>
                  <a:pt x="9473" y="6104"/>
                  <a:pt x="9577" y="6011"/>
                  <a:pt x="9681" y="5907"/>
                </a:cubicBezTo>
                <a:close/>
                <a:moveTo>
                  <a:pt x="15443" y="5876"/>
                </a:moveTo>
                <a:cubicBezTo>
                  <a:pt x="15495" y="6000"/>
                  <a:pt x="15536" y="6135"/>
                  <a:pt x="15567" y="6270"/>
                </a:cubicBezTo>
                <a:cubicBezTo>
                  <a:pt x="15464" y="6249"/>
                  <a:pt x="15370" y="6228"/>
                  <a:pt x="15267" y="6208"/>
                </a:cubicBezTo>
                <a:cubicBezTo>
                  <a:pt x="15298" y="6114"/>
                  <a:pt x="15339" y="6011"/>
                  <a:pt x="15370" y="5917"/>
                </a:cubicBezTo>
                <a:lnTo>
                  <a:pt x="15443" y="5876"/>
                </a:lnTo>
                <a:close/>
                <a:moveTo>
                  <a:pt x="10572" y="6166"/>
                </a:moveTo>
                <a:lnTo>
                  <a:pt x="10530" y="6228"/>
                </a:lnTo>
                <a:cubicBezTo>
                  <a:pt x="10427" y="6239"/>
                  <a:pt x="10323" y="6259"/>
                  <a:pt x="10209" y="6280"/>
                </a:cubicBezTo>
                <a:lnTo>
                  <a:pt x="10572" y="6166"/>
                </a:lnTo>
                <a:close/>
                <a:moveTo>
                  <a:pt x="8323" y="6042"/>
                </a:moveTo>
                <a:lnTo>
                  <a:pt x="8313" y="6208"/>
                </a:lnTo>
                <a:cubicBezTo>
                  <a:pt x="8167" y="6239"/>
                  <a:pt x="8033" y="6270"/>
                  <a:pt x="7898" y="6290"/>
                </a:cubicBezTo>
                <a:cubicBezTo>
                  <a:pt x="7898" y="6249"/>
                  <a:pt x="7908" y="6208"/>
                  <a:pt x="7919" y="6156"/>
                </a:cubicBezTo>
                <a:lnTo>
                  <a:pt x="8085" y="6114"/>
                </a:lnTo>
                <a:lnTo>
                  <a:pt x="8323" y="6042"/>
                </a:lnTo>
                <a:close/>
                <a:moveTo>
                  <a:pt x="13132" y="6176"/>
                </a:moveTo>
                <a:cubicBezTo>
                  <a:pt x="13194" y="6176"/>
                  <a:pt x="13256" y="6187"/>
                  <a:pt x="13308" y="6197"/>
                </a:cubicBezTo>
                <a:cubicBezTo>
                  <a:pt x="13308" y="6218"/>
                  <a:pt x="13298" y="6249"/>
                  <a:pt x="13287" y="6280"/>
                </a:cubicBezTo>
                <a:lnTo>
                  <a:pt x="13277" y="6290"/>
                </a:lnTo>
                <a:lnTo>
                  <a:pt x="13132" y="6176"/>
                </a:lnTo>
                <a:close/>
                <a:moveTo>
                  <a:pt x="15484" y="5876"/>
                </a:moveTo>
                <a:lnTo>
                  <a:pt x="15557" y="5886"/>
                </a:lnTo>
                <a:cubicBezTo>
                  <a:pt x="15619" y="6011"/>
                  <a:pt x="15681" y="6125"/>
                  <a:pt x="15744" y="6249"/>
                </a:cubicBezTo>
                <a:cubicBezTo>
                  <a:pt x="15733" y="6270"/>
                  <a:pt x="15723" y="6280"/>
                  <a:pt x="15712" y="6301"/>
                </a:cubicBezTo>
                <a:lnTo>
                  <a:pt x="15619" y="6280"/>
                </a:lnTo>
                <a:cubicBezTo>
                  <a:pt x="15588" y="6135"/>
                  <a:pt x="15536" y="6000"/>
                  <a:pt x="15484" y="5876"/>
                </a:cubicBezTo>
                <a:close/>
                <a:moveTo>
                  <a:pt x="16013" y="6021"/>
                </a:moveTo>
                <a:lnTo>
                  <a:pt x="16013" y="6021"/>
                </a:lnTo>
                <a:cubicBezTo>
                  <a:pt x="16086" y="6052"/>
                  <a:pt x="16158" y="6083"/>
                  <a:pt x="16231" y="6114"/>
                </a:cubicBezTo>
                <a:cubicBezTo>
                  <a:pt x="16231" y="6176"/>
                  <a:pt x="16231" y="6239"/>
                  <a:pt x="16220" y="6301"/>
                </a:cubicBezTo>
                <a:lnTo>
                  <a:pt x="16210" y="6301"/>
                </a:lnTo>
                <a:cubicBezTo>
                  <a:pt x="16148" y="6208"/>
                  <a:pt x="16086" y="6114"/>
                  <a:pt x="16013" y="6021"/>
                </a:cubicBezTo>
                <a:close/>
                <a:moveTo>
                  <a:pt x="6810" y="6000"/>
                </a:moveTo>
                <a:cubicBezTo>
                  <a:pt x="6851" y="6073"/>
                  <a:pt x="6903" y="6156"/>
                  <a:pt x="6945" y="6218"/>
                </a:cubicBezTo>
                <a:lnTo>
                  <a:pt x="6748" y="6322"/>
                </a:lnTo>
                <a:cubicBezTo>
                  <a:pt x="6660" y="6314"/>
                  <a:pt x="6572" y="6307"/>
                  <a:pt x="6484" y="6307"/>
                </a:cubicBezTo>
                <a:cubicBezTo>
                  <a:pt x="6447" y="6307"/>
                  <a:pt x="6411" y="6308"/>
                  <a:pt x="6374" y="6311"/>
                </a:cubicBezTo>
                <a:cubicBezTo>
                  <a:pt x="6520" y="6197"/>
                  <a:pt x="6665" y="6094"/>
                  <a:pt x="6810" y="6000"/>
                </a:cubicBezTo>
                <a:close/>
                <a:moveTo>
                  <a:pt x="13484" y="6208"/>
                </a:moveTo>
                <a:cubicBezTo>
                  <a:pt x="13495" y="6239"/>
                  <a:pt x="13515" y="6270"/>
                  <a:pt x="13536" y="6290"/>
                </a:cubicBezTo>
                <a:lnTo>
                  <a:pt x="13484" y="6322"/>
                </a:lnTo>
                <a:lnTo>
                  <a:pt x="13422" y="6208"/>
                </a:lnTo>
                <a:close/>
                <a:moveTo>
                  <a:pt x="14220" y="6135"/>
                </a:moveTo>
                <a:cubicBezTo>
                  <a:pt x="14230" y="6197"/>
                  <a:pt x="14241" y="6259"/>
                  <a:pt x="14241" y="6322"/>
                </a:cubicBezTo>
                <a:lnTo>
                  <a:pt x="14127" y="6280"/>
                </a:lnTo>
                <a:cubicBezTo>
                  <a:pt x="14127" y="6259"/>
                  <a:pt x="14127" y="6249"/>
                  <a:pt x="14137" y="6228"/>
                </a:cubicBezTo>
                <a:lnTo>
                  <a:pt x="14220" y="6135"/>
                </a:lnTo>
                <a:close/>
                <a:moveTo>
                  <a:pt x="6146" y="5855"/>
                </a:moveTo>
                <a:cubicBezTo>
                  <a:pt x="6167" y="5928"/>
                  <a:pt x="6198" y="6000"/>
                  <a:pt x="6219" y="6073"/>
                </a:cubicBezTo>
                <a:lnTo>
                  <a:pt x="6219" y="6322"/>
                </a:lnTo>
                <a:lnTo>
                  <a:pt x="6084" y="6332"/>
                </a:lnTo>
                <a:cubicBezTo>
                  <a:pt x="6064" y="6187"/>
                  <a:pt x="6043" y="6052"/>
                  <a:pt x="6032" y="5907"/>
                </a:cubicBezTo>
                <a:lnTo>
                  <a:pt x="6043" y="5907"/>
                </a:lnTo>
                <a:lnTo>
                  <a:pt x="6146" y="5855"/>
                </a:lnTo>
                <a:close/>
                <a:moveTo>
                  <a:pt x="10064" y="6052"/>
                </a:moveTo>
                <a:cubicBezTo>
                  <a:pt x="10064" y="6073"/>
                  <a:pt x="10074" y="6094"/>
                  <a:pt x="10074" y="6114"/>
                </a:cubicBezTo>
                <a:cubicBezTo>
                  <a:pt x="10085" y="6145"/>
                  <a:pt x="10106" y="6197"/>
                  <a:pt x="10116" y="6228"/>
                </a:cubicBezTo>
                <a:lnTo>
                  <a:pt x="9815" y="6332"/>
                </a:lnTo>
                <a:lnTo>
                  <a:pt x="9774" y="6311"/>
                </a:lnTo>
                <a:lnTo>
                  <a:pt x="9774" y="6301"/>
                </a:lnTo>
                <a:lnTo>
                  <a:pt x="10023" y="6083"/>
                </a:lnTo>
                <a:lnTo>
                  <a:pt x="10064" y="6052"/>
                </a:lnTo>
                <a:close/>
                <a:moveTo>
                  <a:pt x="7369" y="6104"/>
                </a:moveTo>
                <a:cubicBezTo>
                  <a:pt x="7297" y="6176"/>
                  <a:pt x="7235" y="6249"/>
                  <a:pt x="7183" y="6322"/>
                </a:cubicBezTo>
                <a:lnTo>
                  <a:pt x="7121" y="6342"/>
                </a:lnTo>
                <a:lnTo>
                  <a:pt x="7059" y="6249"/>
                </a:lnTo>
                <a:cubicBezTo>
                  <a:pt x="7152" y="6197"/>
                  <a:pt x="7255" y="6156"/>
                  <a:pt x="7369" y="6104"/>
                </a:cubicBezTo>
                <a:close/>
                <a:moveTo>
                  <a:pt x="7836" y="6187"/>
                </a:moveTo>
                <a:lnTo>
                  <a:pt x="7836" y="6187"/>
                </a:lnTo>
                <a:cubicBezTo>
                  <a:pt x="7825" y="6228"/>
                  <a:pt x="7825" y="6270"/>
                  <a:pt x="7825" y="6311"/>
                </a:cubicBezTo>
                <a:lnTo>
                  <a:pt x="7691" y="6342"/>
                </a:lnTo>
                <a:lnTo>
                  <a:pt x="7691" y="6228"/>
                </a:lnTo>
                <a:lnTo>
                  <a:pt x="7836" y="6187"/>
                </a:lnTo>
                <a:close/>
                <a:moveTo>
                  <a:pt x="6986" y="6290"/>
                </a:moveTo>
                <a:lnTo>
                  <a:pt x="7038" y="6363"/>
                </a:lnTo>
                <a:cubicBezTo>
                  <a:pt x="6986" y="6353"/>
                  <a:pt x="6934" y="6342"/>
                  <a:pt x="6882" y="6332"/>
                </a:cubicBezTo>
                <a:lnTo>
                  <a:pt x="6986" y="6290"/>
                </a:lnTo>
                <a:close/>
                <a:moveTo>
                  <a:pt x="11536" y="6145"/>
                </a:moveTo>
                <a:lnTo>
                  <a:pt x="11536" y="6156"/>
                </a:lnTo>
                <a:cubicBezTo>
                  <a:pt x="11484" y="6166"/>
                  <a:pt x="11422" y="6187"/>
                  <a:pt x="11370" y="6208"/>
                </a:cubicBezTo>
                <a:lnTo>
                  <a:pt x="11370" y="6218"/>
                </a:lnTo>
                <a:cubicBezTo>
                  <a:pt x="11163" y="6259"/>
                  <a:pt x="10955" y="6301"/>
                  <a:pt x="10748" y="6363"/>
                </a:cubicBezTo>
                <a:lnTo>
                  <a:pt x="10748" y="6353"/>
                </a:lnTo>
                <a:cubicBezTo>
                  <a:pt x="10779" y="6311"/>
                  <a:pt x="10810" y="6270"/>
                  <a:pt x="10841" y="6228"/>
                </a:cubicBezTo>
                <a:cubicBezTo>
                  <a:pt x="11069" y="6197"/>
                  <a:pt x="11308" y="6166"/>
                  <a:pt x="11536" y="6145"/>
                </a:cubicBezTo>
                <a:close/>
                <a:moveTo>
                  <a:pt x="12811" y="6156"/>
                </a:moveTo>
                <a:cubicBezTo>
                  <a:pt x="12873" y="6156"/>
                  <a:pt x="12935" y="6156"/>
                  <a:pt x="13007" y="6166"/>
                </a:cubicBezTo>
                <a:lnTo>
                  <a:pt x="13028" y="6187"/>
                </a:lnTo>
                <a:cubicBezTo>
                  <a:pt x="13070" y="6249"/>
                  <a:pt x="13111" y="6311"/>
                  <a:pt x="13153" y="6384"/>
                </a:cubicBezTo>
                <a:cubicBezTo>
                  <a:pt x="13039" y="6332"/>
                  <a:pt x="12925" y="6280"/>
                  <a:pt x="12811" y="6228"/>
                </a:cubicBezTo>
                <a:lnTo>
                  <a:pt x="12811" y="6156"/>
                </a:lnTo>
                <a:close/>
                <a:moveTo>
                  <a:pt x="15070" y="6239"/>
                </a:moveTo>
                <a:lnTo>
                  <a:pt x="15174" y="6249"/>
                </a:lnTo>
                <a:lnTo>
                  <a:pt x="15132" y="6384"/>
                </a:lnTo>
                <a:cubicBezTo>
                  <a:pt x="15111" y="6332"/>
                  <a:pt x="15091" y="6280"/>
                  <a:pt x="15070" y="6239"/>
                </a:cubicBezTo>
                <a:close/>
                <a:moveTo>
                  <a:pt x="15961" y="6073"/>
                </a:moveTo>
                <a:cubicBezTo>
                  <a:pt x="16044" y="6176"/>
                  <a:pt x="16117" y="6280"/>
                  <a:pt x="16189" y="6394"/>
                </a:cubicBezTo>
                <a:cubicBezTo>
                  <a:pt x="16086" y="6373"/>
                  <a:pt x="15982" y="6353"/>
                  <a:pt x="15868" y="6332"/>
                </a:cubicBezTo>
                <a:lnTo>
                  <a:pt x="15878" y="6322"/>
                </a:lnTo>
                <a:lnTo>
                  <a:pt x="15847" y="6259"/>
                </a:lnTo>
                <a:cubicBezTo>
                  <a:pt x="15889" y="6197"/>
                  <a:pt x="15920" y="6135"/>
                  <a:pt x="15961" y="6073"/>
                </a:cubicBezTo>
                <a:close/>
                <a:moveTo>
                  <a:pt x="5970" y="5948"/>
                </a:moveTo>
                <a:cubicBezTo>
                  <a:pt x="5981" y="6083"/>
                  <a:pt x="5991" y="6208"/>
                  <a:pt x="6012" y="6342"/>
                </a:cubicBezTo>
                <a:cubicBezTo>
                  <a:pt x="5908" y="6353"/>
                  <a:pt x="5794" y="6373"/>
                  <a:pt x="5701" y="6404"/>
                </a:cubicBezTo>
                <a:cubicBezTo>
                  <a:pt x="5773" y="6249"/>
                  <a:pt x="5856" y="6104"/>
                  <a:pt x="5939" y="5969"/>
                </a:cubicBezTo>
                <a:lnTo>
                  <a:pt x="5970" y="5948"/>
                </a:lnTo>
                <a:close/>
                <a:moveTo>
                  <a:pt x="13204" y="6311"/>
                </a:moveTo>
                <a:lnTo>
                  <a:pt x="13267" y="6363"/>
                </a:lnTo>
                <a:lnTo>
                  <a:pt x="13256" y="6404"/>
                </a:lnTo>
                <a:lnTo>
                  <a:pt x="13204" y="6311"/>
                </a:lnTo>
                <a:close/>
                <a:moveTo>
                  <a:pt x="5929" y="5327"/>
                </a:moveTo>
                <a:lnTo>
                  <a:pt x="5929" y="5327"/>
                </a:lnTo>
                <a:cubicBezTo>
                  <a:pt x="5763" y="5596"/>
                  <a:pt x="5608" y="5876"/>
                  <a:pt x="5483" y="6176"/>
                </a:cubicBezTo>
                <a:cubicBezTo>
                  <a:pt x="5369" y="6249"/>
                  <a:pt x="5266" y="6332"/>
                  <a:pt x="5152" y="6415"/>
                </a:cubicBezTo>
                <a:cubicBezTo>
                  <a:pt x="5141" y="6353"/>
                  <a:pt x="5131" y="6280"/>
                  <a:pt x="5120" y="6218"/>
                </a:cubicBezTo>
                <a:cubicBezTo>
                  <a:pt x="5348" y="5917"/>
                  <a:pt x="5587" y="5638"/>
                  <a:pt x="5846" y="5378"/>
                </a:cubicBezTo>
                <a:lnTo>
                  <a:pt x="5929" y="5327"/>
                </a:lnTo>
                <a:close/>
                <a:moveTo>
                  <a:pt x="14054" y="6332"/>
                </a:moveTo>
                <a:cubicBezTo>
                  <a:pt x="14054" y="6363"/>
                  <a:pt x="14044" y="6384"/>
                  <a:pt x="14044" y="6415"/>
                </a:cubicBezTo>
                <a:lnTo>
                  <a:pt x="14013" y="6384"/>
                </a:lnTo>
                <a:cubicBezTo>
                  <a:pt x="14023" y="6373"/>
                  <a:pt x="14033" y="6353"/>
                  <a:pt x="14054" y="6332"/>
                </a:cubicBezTo>
                <a:close/>
                <a:moveTo>
                  <a:pt x="14293" y="6147"/>
                </a:moveTo>
                <a:lnTo>
                  <a:pt x="14293" y="6147"/>
                </a:lnTo>
                <a:cubicBezTo>
                  <a:pt x="14455" y="6167"/>
                  <a:pt x="14617" y="6177"/>
                  <a:pt x="14780" y="6208"/>
                </a:cubicBezTo>
                <a:cubicBezTo>
                  <a:pt x="14686" y="6280"/>
                  <a:pt x="14593" y="6353"/>
                  <a:pt x="14521" y="6415"/>
                </a:cubicBezTo>
                <a:cubicBezTo>
                  <a:pt x="14448" y="6394"/>
                  <a:pt x="14386" y="6363"/>
                  <a:pt x="14313" y="6342"/>
                </a:cubicBezTo>
                <a:cubicBezTo>
                  <a:pt x="14313" y="6270"/>
                  <a:pt x="14303" y="6208"/>
                  <a:pt x="14293" y="6147"/>
                </a:cubicBezTo>
                <a:close/>
                <a:moveTo>
                  <a:pt x="11836" y="6218"/>
                </a:moveTo>
                <a:lnTo>
                  <a:pt x="11836" y="6218"/>
                </a:lnTo>
                <a:cubicBezTo>
                  <a:pt x="11753" y="6280"/>
                  <a:pt x="11681" y="6353"/>
                  <a:pt x="11608" y="6436"/>
                </a:cubicBezTo>
                <a:lnTo>
                  <a:pt x="11608" y="6249"/>
                </a:lnTo>
                <a:lnTo>
                  <a:pt x="11836" y="6218"/>
                </a:lnTo>
                <a:close/>
                <a:moveTo>
                  <a:pt x="15630" y="6342"/>
                </a:moveTo>
                <a:lnTo>
                  <a:pt x="15681" y="6353"/>
                </a:lnTo>
                <a:cubicBezTo>
                  <a:pt x="15681" y="6384"/>
                  <a:pt x="15661" y="6404"/>
                  <a:pt x="15661" y="6436"/>
                </a:cubicBezTo>
                <a:lnTo>
                  <a:pt x="15650" y="6436"/>
                </a:lnTo>
                <a:cubicBezTo>
                  <a:pt x="15650" y="6404"/>
                  <a:pt x="15640" y="6373"/>
                  <a:pt x="15630" y="6342"/>
                </a:cubicBezTo>
                <a:close/>
                <a:moveTo>
                  <a:pt x="18511" y="6021"/>
                </a:moveTo>
                <a:lnTo>
                  <a:pt x="18687" y="6073"/>
                </a:lnTo>
                <a:cubicBezTo>
                  <a:pt x="18697" y="6187"/>
                  <a:pt x="18718" y="6301"/>
                  <a:pt x="18728" y="6415"/>
                </a:cubicBezTo>
                <a:cubicBezTo>
                  <a:pt x="18728" y="6425"/>
                  <a:pt x="18728" y="6425"/>
                  <a:pt x="18728" y="6436"/>
                </a:cubicBezTo>
                <a:cubicBezTo>
                  <a:pt x="18635" y="6311"/>
                  <a:pt x="18542" y="6197"/>
                  <a:pt x="18449" y="6083"/>
                </a:cubicBezTo>
                <a:lnTo>
                  <a:pt x="18459" y="6083"/>
                </a:lnTo>
                <a:cubicBezTo>
                  <a:pt x="18480" y="6062"/>
                  <a:pt x="18490" y="6042"/>
                  <a:pt x="18511" y="6021"/>
                </a:cubicBezTo>
                <a:close/>
                <a:moveTo>
                  <a:pt x="9162" y="6270"/>
                </a:moveTo>
                <a:lnTo>
                  <a:pt x="9225" y="6280"/>
                </a:lnTo>
                <a:cubicBezTo>
                  <a:pt x="9173" y="6332"/>
                  <a:pt x="9131" y="6384"/>
                  <a:pt x="9079" y="6446"/>
                </a:cubicBezTo>
                <a:cubicBezTo>
                  <a:pt x="9111" y="6384"/>
                  <a:pt x="9131" y="6332"/>
                  <a:pt x="9162" y="6270"/>
                </a:cubicBezTo>
                <a:close/>
                <a:moveTo>
                  <a:pt x="10914" y="6394"/>
                </a:moveTo>
                <a:lnTo>
                  <a:pt x="10779" y="6446"/>
                </a:lnTo>
                <a:cubicBezTo>
                  <a:pt x="10779" y="6446"/>
                  <a:pt x="10779" y="6436"/>
                  <a:pt x="10769" y="6425"/>
                </a:cubicBezTo>
                <a:lnTo>
                  <a:pt x="10914" y="6394"/>
                </a:lnTo>
                <a:close/>
                <a:moveTo>
                  <a:pt x="7618" y="6259"/>
                </a:moveTo>
                <a:lnTo>
                  <a:pt x="7618" y="6363"/>
                </a:lnTo>
                <a:cubicBezTo>
                  <a:pt x="7525" y="6394"/>
                  <a:pt x="7432" y="6425"/>
                  <a:pt x="7338" y="6456"/>
                </a:cubicBezTo>
                <a:cubicBezTo>
                  <a:pt x="7297" y="6436"/>
                  <a:pt x="7255" y="6425"/>
                  <a:pt x="7214" y="6415"/>
                </a:cubicBezTo>
                <a:lnTo>
                  <a:pt x="7255" y="6363"/>
                </a:lnTo>
                <a:cubicBezTo>
                  <a:pt x="7369" y="6332"/>
                  <a:pt x="7494" y="6290"/>
                  <a:pt x="7618" y="6259"/>
                </a:cubicBezTo>
                <a:close/>
                <a:moveTo>
                  <a:pt x="16303" y="6135"/>
                </a:moveTo>
                <a:cubicBezTo>
                  <a:pt x="16365" y="6166"/>
                  <a:pt x="16438" y="6197"/>
                  <a:pt x="16500" y="6228"/>
                </a:cubicBezTo>
                <a:cubicBezTo>
                  <a:pt x="16459" y="6301"/>
                  <a:pt x="16428" y="6373"/>
                  <a:pt x="16396" y="6456"/>
                </a:cubicBezTo>
                <a:lnTo>
                  <a:pt x="16303" y="6436"/>
                </a:lnTo>
                <a:lnTo>
                  <a:pt x="16262" y="6373"/>
                </a:lnTo>
                <a:cubicBezTo>
                  <a:pt x="16272" y="6290"/>
                  <a:pt x="16293" y="6218"/>
                  <a:pt x="16303" y="6135"/>
                </a:cubicBezTo>
                <a:close/>
                <a:moveTo>
                  <a:pt x="6219" y="6363"/>
                </a:moveTo>
                <a:lnTo>
                  <a:pt x="6095" y="6467"/>
                </a:lnTo>
                <a:cubicBezTo>
                  <a:pt x="6095" y="6436"/>
                  <a:pt x="6095" y="6404"/>
                  <a:pt x="6084" y="6373"/>
                </a:cubicBezTo>
                <a:lnTo>
                  <a:pt x="6209" y="6363"/>
                </a:lnTo>
                <a:close/>
                <a:moveTo>
                  <a:pt x="5815" y="6052"/>
                </a:moveTo>
                <a:lnTo>
                  <a:pt x="5815" y="6052"/>
                </a:lnTo>
                <a:cubicBezTo>
                  <a:pt x="5763" y="6125"/>
                  <a:pt x="5711" y="6208"/>
                  <a:pt x="5670" y="6290"/>
                </a:cubicBezTo>
                <a:cubicBezTo>
                  <a:pt x="5649" y="6332"/>
                  <a:pt x="5628" y="6373"/>
                  <a:pt x="5608" y="6415"/>
                </a:cubicBezTo>
                <a:lnTo>
                  <a:pt x="5473" y="6456"/>
                </a:lnTo>
                <a:lnTo>
                  <a:pt x="5421" y="6477"/>
                </a:lnTo>
                <a:cubicBezTo>
                  <a:pt x="5452" y="6404"/>
                  <a:pt x="5483" y="6332"/>
                  <a:pt x="5504" y="6259"/>
                </a:cubicBezTo>
                <a:cubicBezTo>
                  <a:pt x="5597" y="6187"/>
                  <a:pt x="5701" y="6114"/>
                  <a:pt x="5815" y="6052"/>
                </a:cubicBezTo>
                <a:close/>
                <a:moveTo>
                  <a:pt x="6385" y="6363"/>
                </a:moveTo>
                <a:cubicBezTo>
                  <a:pt x="6478" y="6363"/>
                  <a:pt x="6561" y="6363"/>
                  <a:pt x="6654" y="6373"/>
                </a:cubicBezTo>
                <a:cubicBezTo>
                  <a:pt x="6584" y="6403"/>
                  <a:pt x="6514" y="6443"/>
                  <a:pt x="6435" y="6483"/>
                </a:cubicBezTo>
                <a:lnTo>
                  <a:pt x="6435" y="6483"/>
                </a:lnTo>
                <a:lnTo>
                  <a:pt x="6385" y="6363"/>
                </a:lnTo>
                <a:close/>
                <a:moveTo>
                  <a:pt x="10479" y="6280"/>
                </a:moveTo>
                <a:lnTo>
                  <a:pt x="10479" y="6280"/>
                </a:lnTo>
                <a:cubicBezTo>
                  <a:pt x="10427" y="6342"/>
                  <a:pt x="10385" y="6415"/>
                  <a:pt x="10344" y="6477"/>
                </a:cubicBezTo>
                <a:lnTo>
                  <a:pt x="10282" y="6498"/>
                </a:lnTo>
                <a:cubicBezTo>
                  <a:pt x="10261" y="6436"/>
                  <a:pt x="10251" y="6384"/>
                  <a:pt x="10230" y="6332"/>
                </a:cubicBezTo>
                <a:lnTo>
                  <a:pt x="10479" y="6280"/>
                </a:lnTo>
                <a:close/>
                <a:moveTo>
                  <a:pt x="4996" y="5555"/>
                </a:moveTo>
                <a:cubicBezTo>
                  <a:pt x="4996" y="5648"/>
                  <a:pt x="5006" y="5731"/>
                  <a:pt x="5017" y="5814"/>
                </a:cubicBezTo>
                <a:cubicBezTo>
                  <a:pt x="4706" y="6031"/>
                  <a:pt x="4416" y="6270"/>
                  <a:pt x="4146" y="6518"/>
                </a:cubicBezTo>
                <a:cubicBezTo>
                  <a:pt x="4136" y="6487"/>
                  <a:pt x="4136" y="6456"/>
                  <a:pt x="4125" y="6425"/>
                </a:cubicBezTo>
                <a:cubicBezTo>
                  <a:pt x="4146" y="6404"/>
                  <a:pt x="4167" y="6373"/>
                  <a:pt x="4188" y="6342"/>
                </a:cubicBezTo>
                <a:cubicBezTo>
                  <a:pt x="4436" y="6062"/>
                  <a:pt x="4706" y="5803"/>
                  <a:pt x="4996" y="5555"/>
                </a:cubicBezTo>
                <a:close/>
                <a:moveTo>
                  <a:pt x="21309" y="5834"/>
                </a:moveTo>
                <a:cubicBezTo>
                  <a:pt x="21433" y="6052"/>
                  <a:pt x="21537" y="6280"/>
                  <a:pt x="21630" y="6518"/>
                </a:cubicBezTo>
                <a:lnTo>
                  <a:pt x="21444" y="6373"/>
                </a:lnTo>
                <a:cubicBezTo>
                  <a:pt x="21402" y="6311"/>
                  <a:pt x="21350" y="6259"/>
                  <a:pt x="21309" y="6208"/>
                </a:cubicBezTo>
                <a:lnTo>
                  <a:pt x="21309" y="5834"/>
                </a:lnTo>
                <a:close/>
                <a:moveTo>
                  <a:pt x="10707" y="6446"/>
                </a:moveTo>
                <a:cubicBezTo>
                  <a:pt x="10717" y="6456"/>
                  <a:pt x="10717" y="6467"/>
                  <a:pt x="10717" y="6477"/>
                </a:cubicBezTo>
                <a:lnTo>
                  <a:pt x="10593" y="6529"/>
                </a:lnTo>
                <a:lnTo>
                  <a:pt x="10593" y="6529"/>
                </a:lnTo>
                <a:lnTo>
                  <a:pt x="10644" y="6467"/>
                </a:lnTo>
                <a:lnTo>
                  <a:pt x="10707" y="6446"/>
                </a:lnTo>
                <a:close/>
                <a:moveTo>
                  <a:pt x="10147" y="6342"/>
                </a:moveTo>
                <a:cubicBezTo>
                  <a:pt x="10168" y="6404"/>
                  <a:pt x="10188" y="6456"/>
                  <a:pt x="10209" y="6518"/>
                </a:cubicBezTo>
                <a:lnTo>
                  <a:pt x="10178" y="6529"/>
                </a:lnTo>
                <a:cubicBezTo>
                  <a:pt x="10106" y="6477"/>
                  <a:pt x="10023" y="6425"/>
                  <a:pt x="9940" y="6384"/>
                </a:cubicBezTo>
                <a:lnTo>
                  <a:pt x="10147" y="6342"/>
                </a:lnTo>
                <a:close/>
                <a:moveTo>
                  <a:pt x="12479" y="6176"/>
                </a:moveTo>
                <a:lnTo>
                  <a:pt x="12479" y="6176"/>
                </a:lnTo>
                <a:cubicBezTo>
                  <a:pt x="12541" y="6197"/>
                  <a:pt x="12603" y="6228"/>
                  <a:pt x="12665" y="6249"/>
                </a:cubicBezTo>
                <a:cubicBezTo>
                  <a:pt x="12646" y="6347"/>
                  <a:pt x="12626" y="6445"/>
                  <a:pt x="12598" y="6543"/>
                </a:cubicBezTo>
                <a:lnTo>
                  <a:pt x="12598" y="6543"/>
                </a:lnTo>
                <a:cubicBezTo>
                  <a:pt x="12558" y="6424"/>
                  <a:pt x="12518" y="6295"/>
                  <a:pt x="12479" y="6176"/>
                </a:cubicBezTo>
                <a:close/>
                <a:moveTo>
                  <a:pt x="5421" y="6311"/>
                </a:moveTo>
                <a:lnTo>
                  <a:pt x="5421" y="6311"/>
                </a:lnTo>
                <a:cubicBezTo>
                  <a:pt x="5400" y="6373"/>
                  <a:pt x="5380" y="6425"/>
                  <a:pt x="5348" y="6487"/>
                </a:cubicBezTo>
                <a:lnTo>
                  <a:pt x="5172" y="6550"/>
                </a:lnTo>
                <a:cubicBezTo>
                  <a:pt x="5172" y="6539"/>
                  <a:pt x="5172" y="6518"/>
                  <a:pt x="5162" y="6508"/>
                </a:cubicBezTo>
                <a:cubicBezTo>
                  <a:pt x="5245" y="6436"/>
                  <a:pt x="5328" y="6373"/>
                  <a:pt x="5421" y="6311"/>
                </a:cubicBezTo>
                <a:close/>
                <a:moveTo>
                  <a:pt x="6779" y="6384"/>
                </a:moveTo>
                <a:cubicBezTo>
                  <a:pt x="6820" y="6394"/>
                  <a:pt x="6862" y="6404"/>
                  <a:pt x="6903" y="6404"/>
                </a:cubicBezTo>
                <a:lnTo>
                  <a:pt x="6903" y="6415"/>
                </a:lnTo>
                <a:cubicBezTo>
                  <a:pt x="6768" y="6456"/>
                  <a:pt x="6623" y="6498"/>
                  <a:pt x="6488" y="6550"/>
                </a:cubicBezTo>
                <a:cubicBezTo>
                  <a:pt x="6582" y="6498"/>
                  <a:pt x="6685" y="6436"/>
                  <a:pt x="6779" y="6384"/>
                </a:cubicBezTo>
                <a:close/>
                <a:moveTo>
                  <a:pt x="16873" y="5752"/>
                </a:moveTo>
                <a:cubicBezTo>
                  <a:pt x="17008" y="6011"/>
                  <a:pt x="17132" y="6280"/>
                  <a:pt x="17236" y="6560"/>
                </a:cubicBezTo>
                <a:cubicBezTo>
                  <a:pt x="17153" y="6508"/>
                  <a:pt x="17070" y="6446"/>
                  <a:pt x="16977" y="6394"/>
                </a:cubicBezTo>
                <a:cubicBezTo>
                  <a:pt x="16852" y="6322"/>
                  <a:pt x="16738" y="6249"/>
                  <a:pt x="16614" y="6187"/>
                </a:cubicBezTo>
                <a:lnTo>
                  <a:pt x="16604" y="6176"/>
                </a:lnTo>
                <a:cubicBezTo>
                  <a:pt x="16676" y="6031"/>
                  <a:pt x="16770" y="5886"/>
                  <a:pt x="16873" y="5752"/>
                </a:cubicBezTo>
                <a:close/>
                <a:moveTo>
                  <a:pt x="6312" y="6363"/>
                </a:moveTo>
                <a:cubicBezTo>
                  <a:pt x="6333" y="6415"/>
                  <a:pt x="6354" y="6467"/>
                  <a:pt x="6374" y="6529"/>
                </a:cubicBezTo>
                <a:lnTo>
                  <a:pt x="6302" y="6570"/>
                </a:lnTo>
                <a:cubicBezTo>
                  <a:pt x="6302" y="6498"/>
                  <a:pt x="6292" y="6436"/>
                  <a:pt x="6292" y="6373"/>
                </a:cubicBezTo>
                <a:lnTo>
                  <a:pt x="6312" y="6363"/>
                </a:lnTo>
                <a:close/>
                <a:moveTo>
                  <a:pt x="9297" y="6290"/>
                </a:moveTo>
                <a:cubicBezTo>
                  <a:pt x="9390" y="6301"/>
                  <a:pt x="9484" y="6322"/>
                  <a:pt x="9577" y="6342"/>
                </a:cubicBezTo>
                <a:lnTo>
                  <a:pt x="9442" y="6456"/>
                </a:lnTo>
                <a:cubicBezTo>
                  <a:pt x="9318" y="6487"/>
                  <a:pt x="9183" y="6529"/>
                  <a:pt x="9048" y="6570"/>
                </a:cubicBezTo>
                <a:cubicBezTo>
                  <a:pt x="9131" y="6467"/>
                  <a:pt x="9214" y="6373"/>
                  <a:pt x="9297" y="6290"/>
                </a:cubicBezTo>
                <a:close/>
                <a:moveTo>
                  <a:pt x="14334" y="6415"/>
                </a:moveTo>
                <a:lnTo>
                  <a:pt x="14458" y="6467"/>
                </a:lnTo>
                <a:lnTo>
                  <a:pt x="14407" y="6508"/>
                </a:lnTo>
                <a:lnTo>
                  <a:pt x="14344" y="6570"/>
                </a:lnTo>
                <a:cubicBezTo>
                  <a:pt x="14344" y="6518"/>
                  <a:pt x="14344" y="6467"/>
                  <a:pt x="14334" y="6415"/>
                </a:cubicBezTo>
                <a:close/>
                <a:moveTo>
                  <a:pt x="18884" y="5638"/>
                </a:moveTo>
                <a:cubicBezTo>
                  <a:pt x="19101" y="5710"/>
                  <a:pt x="19319" y="5783"/>
                  <a:pt x="19537" y="5866"/>
                </a:cubicBezTo>
                <a:cubicBezTo>
                  <a:pt x="19661" y="6011"/>
                  <a:pt x="19785" y="6156"/>
                  <a:pt x="19899" y="6322"/>
                </a:cubicBezTo>
                <a:cubicBezTo>
                  <a:pt x="19899" y="6404"/>
                  <a:pt x="19899" y="6487"/>
                  <a:pt x="19910" y="6570"/>
                </a:cubicBezTo>
                <a:lnTo>
                  <a:pt x="19744" y="6477"/>
                </a:lnTo>
                <a:cubicBezTo>
                  <a:pt x="19423" y="6301"/>
                  <a:pt x="19081" y="6156"/>
                  <a:pt x="18749" y="6021"/>
                </a:cubicBezTo>
                <a:cubicBezTo>
                  <a:pt x="18728" y="5959"/>
                  <a:pt x="18718" y="5897"/>
                  <a:pt x="18697" y="5824"/>
                </a:cubicBezTo>
                <a:lnTo>
                  <a:pt x="18842" y="5679"/>
                </a:lnTo>
                <a:lnTo>
                  <a:pt x="18884" y="5638"/>
                </a:lnTo>
                <a:close/>
                <a:moveTo>
                  <a:pt x="18407" y="6135"/>
                </a:moveTo>
                <a:cubicBezTo>
                  <a:pt x="18511" y="6259"/>
                  <a:pt x="18614" y="6394"/>
                  <a:pt x="18708" y="6539"/>
                </a:cubicBezTo>
                <a:cubicBezTo>
                  <a:pt x="18573" y="6539"/>
                  <a:pt x="18449" y="6550"/>
                  <a:pt x="18314" y="6560"/>
                </a:cubicBezTo>
                <a:lnTo>
                  <a:pt x="18231" y="6581"/>
                </a:lnTo>
                <a:cubicBezTo>
                  <a:pt x="18241" y="6487"/>
                  <a:pt x="18241" y="6394"/>
                  <a:pt x="18252" y="6311"/>
                </a:cubicBezTo>
                <a:cubicBezTo>
                  <a:pt x="18303" y="6249"/>
                  <a:pt x="18355" y="6187"/>
                  <a:pt x="18407" y="6135"/>
                </a:cubicBezTo>
                <a:close/>
                <a:moveTo>
                  <a:pt x="19879" y="5492"/>
                </a:moveTo>
                <a:lnTo>
                  <a:pt x="19879" y="5492"/>
                </a:lnTo>
                <a:cubicBezTo>
                  <a:pt x="20024" y="5565"/>
                  <a:pt x="20169" y="5638"/>
                  <a:pt x="20314" y="5720"/>
                </a:cubicBezTo>
                <a:cubicBezTo>
                  <a:pt x="20594" y="5876"/>
                  <a:pt x="20884" y="6052"/>
                  <a:pt x="21154" y="6239"/>
                </a:cubicBezTo>
                <a:lnTo>
                  <a:pt x="21195" y="6332"/>
                </a:lnTo>
                <a:lnTo>
                  <a:pt x="21195" y="6415"/>
                </a:lnTo>
                <a:cubicBezTo>
                  <a:pt x="21195" y="6467"/>
                  <a:pt x="21185" y="6518"/>
                  <a:pt x="21174" y="6581"/>
                </a:cubicBezTo>
                <a:cubicBezTo>
                  <a:pt x="20780" y="6342"/>
                  <a:pt x="20356" y="6135"/>
                  <a:pt x="19931" y="5948"/>
                </a:cubicBezTo>
                <a:cubicBezTo>
                  <a:pt x="19920" y="5845"/>
                  <a:pt x="19910" y="5752"/>
                  <a:pt x="19899" y="5648"/>
                </a:cubicBezTo>
                <a:cubicBezTo>
                  <a:pt x="19899" y="5596"/>
                  <a:pt x="19889" y="5544"/>
                  <a:pt x="19879" y="5492"/>
                </a:cubicBezTo>
                <a:close/>
                <a:moveTo>
                  <a:pt x="7618" y="6456"/>
                </a:moveTo>
                <a:lnTo>
                  <a:pt x="7618" y="6591"/>
                </a:lnTo>
                <a:cubicBezTo>
                  <a:pt x="7566" y="6560"/>
                  <a:pt x="7515" y="6529"/>
                  <a:pt x="7463" y="6508"/>
                </a:cubicBezTo>
                <a:cubicBezTo>
                  <a:pt x="7515" y="6487"/>
                  <a:pt x="7566" y="6477"/>
                  <a:pt x="7618" y="6456"/>
                </a:cubicBezTo>
                <a:close/>
                <a:moveTo>
                  <a:pt x="16562" y="6259"/>
                </a:moveTo>
                <a:lnTo>
                  <a:pt x="16614" y="6290"/>
                </a:lnTo>
                <a:cubicBezTo>
                  <a:pt x="16707" y="6384"/>
                  <a:pt x="16801" y="6487"/>
                  <a:pt x="16884" y="6591"/>
                </a:cubicBezTo>
                <a:cubicBezTo>
                  <a:pt x="16749" y="6550"/>
                  <a:pt x="16604" y="6508"/>
                  <a:pt x="16469" y="6477"/>
                </a:cubicBezTo>
                <a:cubicBezTo>
                  <a:pt x="16490" y="6404"/>
                  <a:pt x="16531" y="6332"/>
                  <a:pt x="16562" y="6259"/>
                </a:cubicBezTo>
                <a:close/>
                <a:moveTo>
                  <a:pt x="14116" y="6342"/>
                </a:moveTo>
                <a:lnTo>
                  <a:pt x="14147" y="6353"/>
                </a:lnTo>
                <a:cubicBezTo>
                  <a:pt x="14189" y="6363"/>
                  <a:pt x="14230" y="6384"/>
                  <a:pt x="14261" y="6394"/>
                </a:cubicBezTo>
                <a:cubicBezTo>
                  <a:pt x="14261" y="6464"/>
                  <a:pt x="14271" y="6533"/>
                  <a:pt x="14272" y="6603"/>
                </a:cubicBezTo>
                <a:lnTo>
                  <a:pt x="14272" y="6603"/>
                </a:lnTo>
                <a:cubicBezTo>
                  <a:pt x="14213" y="6554"/>
                  <a:pt x="14154" y="6505"/>
                  <a:pt x="14096" y="6446"/>
                </a:cubicBezTo>
                <a:cubicBezTo>
                  <a:pt x="14106" y="6415"/>
                  <a:pt x="14106" y="6384"/>
                  <a:pt x="14116" y="6342"/>
                </a:cubicBezTo>
                <a:close/>
                <a:moveTo>
                  <a:pt x="13557" y="6353"/>
                </a:moveTo>
                <a:cubicBezTo>
                  <a:pt x="13598" y="6436"/>
                  <a:pt x="13640" y="6518"/>
                  <a:pt x="13671" y="6612"/>
                </a:cubicBezTo>
                <a:lnTo>
                  <a:pt x="13588" y="6539"/>
                </a:lnTo>
                <a:lnTo>
                  <a:pt x="13515" y="6384"/>
                </a:lnTo>
                <a:lnTo>
                  <a:pt x="13557" y="6353"/>
                </a:lnTo>
                <a:close/>
                <a:moveTo>
                  <a:pt x="13723" y="6259"/>
                </a:moveTo>
                <a:lnTo>
                  <a:pt x="13733" y="6270"/>
                </a:lnTo>
                <a:cubicBezTo>
                  <a:pt x="13795" y="6311"/>
                  <a:pt x="13847" y="6353"/>
                  <a:pt x="13899" y="6394"/>
                </a:cubicBezTo>
                <a:cubicBezTo>
                  <a:pt x="13857" y="6467"/>
                  <a:pt x="13805" y="6539"/>
                  <a:pt x="13754" y="6612"/>
                </a:cubicBezTo>
                <a:cubicBezTo>
                  <a:pt x="13723" y="6518"/>
                  <a:pt x="13671" y="6415"/>
                  <a:pt x="13629" y="6322"/>
                </a:cubicBezTo>
                <a:lnTo>
                  <a:pt x="13723" y="6259"/>
                </a:lnTo>
                <a:close/>
                <a:moveTo>
                  <a:pt x="19962" y="6404"/>
                </a:moveTo>
                <a:lnTo>
                  <a:pt x="19962" y="6404"/>
                </a:lnTo>
                <a:cubicBezTo>
                  <a:pt x="20003" y="6477"/>
                  <a:pt x="20045" y="6539"/>
                  <a:pt x="20086" y="6612"/>
                </a:cubicBezTo>
                <a:cubicBezTo>
                  <a:pt x="20055" y="6612"/>
                  <a:pt x="20024" y="6612"/>
                  <a:pt x="19993" y="6622"/>
                </a:cubicBezTo>
                <a:lnTo>
                  <a:pt x="19972" y="6612"/>
                </a:lnTo>
                <a:cubicBezTo>
                  <a:pt x="19972" y="6539"/>
                  <a:pt x="19962" y="6477"/>
                  <a:pt x="19962" y="6404"/>
                </a:cubicBezTo>
                <a:close/>
                <a:moveTo>
                  <a:pt x="18086" y="6498"/>
                </a:moveTo>
                <a:cubicBezTo>
                  <a:pt x="18086" y="6539"/>
                  <a:pt x="18075" y="6581"/>
                  <a:pt x="18075" y="6612"/>
                </a:cubicBezTo>
                <a:lnTo>
                  <a:pt x="17972" y="6643"/>
                </a:lnTo>
                <a:lnTo>
                  <a:pt x="17972" y="6643"/>
                </a:lnTo>
                <a:lnTo>
                  <a:pt x="18086" y="6498"/>
                </a:lnTo>
                <a:close/>
                <a:moveTo>
                  <a:pt x="10510" y="6508"/>
                </a:moveTo>
                <a:cubicBezTo>
                  <a:pt x="10489" y="6539"/>
                  <a:pt x="10458" y="6570"/>
                  <a:pt x="10437" y="6612"/>
                </a:cubicBezTo>
                <a:lnTo>
                  <a:pt x="10344" y="6653"/>
                </a:lnTo>
                <a:cubicBezTo>
                  <a:pt x="10344" y="6643"/>
                  <a:pt x="10334" y="6632"/>
                  <a:pt x="10334" y="6612"/>
                </a:cubicBezTo>
                <a:cubicBezTo>
                  <a:pt x="10365" y="6591"/>
                  <a:pt x="10396" y="6560"/>
                  <a:pt x="10416" y="6539"/>
                </a:cubicBezTo>
                <a:lnTo>
                  <a:pt x="10510" y="6508"/>
                </a:lnTo>
                <a:close/>
                <a:moveTo>
                  <a:pt x="12220" y="6176"/>
                </a:moveTo>
                <a:lnTo>
                  <a:pt x="12241" y="6228"/>
                </a:lnTo>
                <a:cubicBezTo>
                  <a:pt x="12251" y="6322"/>
                  <a:pt x="12272" y="6415"/>
                  <a:pt x="12292" y="6508"/>
                </a:cubicBezTo>
                <a:cubicBezTo>
                  <a:pt x="12282" y="6560"/>
                  <a:pt x="12272" y="6601"/>
                  <a:pt x="12272" y="6653"/>
                </a:cubicBezTo>
                <a:cubicBezTo>
                  <a:pt x="12251" y="6487"/>
                  <a:pt x="12230" y="6332"/>
                  <a:pt x="12209" y="6176"/>
                </a:cubicBezTo>
                <a:close/>
                <a:moveTo>
                  <a:pt x="14883" y="6218"/>
                </a:moveTo>
                <a:lnTo>
                  <a:pt x="14987" y="6228"/>
                </a:lnTo>
                <a:lnTo>
                  <a:pt x="15091" y="6487"/>
                </a:lnTo>
                <a:cubicBezTo>
                  <a:pt x="15070" y="6539"/>
                  <a:pt x="15049" y="6601"/>
                  <a:pt x="15028" y="6653"/>
                </a:cubicBezTo>
                <a:cubicBezTo>
                  <a:pt x="14883" y="6581"/>
                  <a:pt x="14749" y="6508"/>
                  <a:pt x="14593" y="6446"/>
                </a:cubicBezTo>
                <a:cubicBezTo>
                  <a:pt x="14686" y="6363"/>
                  <a:pt x="14780" y="6290"/>
                  <a:pt x="14883" y="6218"/>
                </a:cubicBezTo>
                <a:close/>
                <a:moveTo>
                  <a:pt x="15132" y="6570"/>
                </a:moveTo>
                <a:cubicBezTo>
                  <a:pt x="15142" y="6591"/>
                  <a:pt x="15153" y="6622"/>
                  <a:pt x="15163" y="6653"/>
                </a:cubicBezTo>
                <a:lnTo>
                  <a:pt x="15091" y="6653"/>
                </a:lnTo>
                <a:lnTo>
                  <a:pt x="15132" y="6570"/>
                </a:lnTo>
                <a:close/>
                <a:moveTo>
                  <a:pt x="4064" y="6507"/>
                </a:moveTo>
                <a:cubicBezTo>
                  <a:pt x="4066" y="6527"/>
                  <a:pt x="4074" y="6554"/>
                  <a:pt x="4074" y="6581"/>
                </a:cubicBezTo>
                <a:lnTo>
                  <a:pt x="4001" y="6664"/>
                </a:lnTo>
                <a:cubicBezTo>
                  <a:pt x="4020" y="6608"/>
                  <a:pt x="4038" y="6561"/>
                  <a:pt x="4064" y="6507"/>
                </a:cubicBezTo>
                <a:close/>
                <a:moveTo>
                  <a:pt x="8883" y="6265"/>
                </a:moveTo>
                <a:cubicBezTo>
                  <a:pt x="8945" y="6265"/>
                  <a:pt x="9007" y="6270"/>
                  <a:pt x="9069" y="6270"/>
                </a:cubicBezTo>
                <a:cubicBezTo>
                  <a:pt x="9007" y="6384"/>
                  <a:pt x="8955" y="6487"/>
                  <a:pt x="8924" y="6612"/>
                </a:cubicBezTo>
                <a:lnTo>
                  <a:pt x="8748" y="6664"/>
                </a:lnTo>
                <a:cubicBezTo>
                  <a:pt x="8748" y="6529"/>
                  <a:pt x="8769" y="6404"/>
                  <a:pt x="8789" y="6270"/>
                </a:cubicBezTo>
                <a:cubicBezTo>
                  <a:pt x="8820" y="6266"/>
                  <a:pt x="8851" y="6265"/>
                  <a:pt x="8883" y="6265"/>
                </a:cubicBezTo>
                <a:close/>
                <a:moveTo>
                  <a:pt x="9815" y="6415"/>
                </a:moveTo>
                <a:cubicBezTo>
                  <a:pt x="9919" y="6446"/>
                  <a:pt x="10012" y="6498"/>
                  <a:pt x="10106" y="6560"/>
                </a:cubicBezTo>
                <a:cubicBezTo>
                  <a:pt x="10012" y="6591"/>
                  <a:pt x="9919" y="6622"/>
                  <a:pt x="9826" y="6664"/>
                </a:cubicBezTo>
                <a:cubicBezTo>
                  <a:pt x="9805" y="6581"/>
                  <a:pt x="9795" y="6508"/>
                  <a:pt x="9784" y="6425"/>
                </a:cubicBezTo>
                <a:lnTo>
                  <a:pt x="9815" y="6415"/>
                </a:lnTo>
                <a:close/>
                <a:moveTo>
                  <a:pt x="6219" y="6425"/>
                </a:moveTo>
                <a:cubicBezTo>
                  <a:pt x="6219" y="6487"/>
                  <a:pt x="6219" y="6550"/>
                  <a:pt x="6229" y="6612"/>
                </a:cubicBezTo>
                <a:lnTo>
                  <a:pt x="6126" y="6674"/>
                </a:lnTo>
                <a:lnTo>
                  <a:pt x="6095" y="6518"/>
                </a:lnTo>
                <a:lnTo>
                  <a:pt x="6219" y="6425"/>
                </a:lnTo>
                <a:close/>
                <a:moveTo>
                  <a:pt x="18770" y="6114"/>
                </a:moveTo>
                <a:cubicBezTo>
                  <a:pt x="18956" y="6187"/>
                  <a:pt x="19153" y="6270"/>
                  <a:pt x="19340" y="6363"/>
                </a:cubicBezTo>
                <a:cubicBezTo>
                  <a:pt x="19526" y="6446"/>
                  <a:pt x="19692" y="6539"/>
                  <a:pt x="19858" y="6643"/>
                </a:cubicBezTo>
                <a:cubicBezTo>
                  <a:pt x="19785" y="6643"/>
                  <a:pt x="19723" y="6664"/>
                  <a:pt x="19661" y="6664"/>
                </a:cubicBezTo>
                <a:lnTo>
                  <a:pt x="19671" y="6674"/>
                </a:lnTo>
                <a:cubicBezTo>
                  <a:pt x="19392" y="6591"/>
                  <a:pt x="19101" y="6550"/>
                  <a:pt x="18811" y="6539"/>
                </a:cubicBezTo>
                <a:cubicBezTo>
                  <a:pt x="18801" y="6394"/>
                  <a:pt x="18791" y="6259"/>
                  <a:pt x="18770" y="6114"/>
                </a:cubicBezTo>
                <a:close/>
                <a:moveTo>
                  <a:pt x="21288" y="6550"/>
                </a:moveTo>
                <a:cubicBezTo>
                  <a:pt x="21309" y="6591"/>
                  <a:pt x="21319" y="6632"/>
                  <a:pt x="21340" y="6674"/>
                </a:cubicBezTo>
                <a:lnTo>
                  <a:pt x="21278" y="6643"/>
                </a:lnTo>
                <a:lnTo>
                  <a:pt x="21288" y="6550"/>
                </a:lnTo>
                <a:close/>
                <a:moveTo>
                  <a:pt x="15246" y="6270"/>
                </a:moveTo>
                <a:cubicBezTo>
                  <a:pt x="15360" y="6290"/>
                  <a:pt x="15474" y="6311"/>
                  <a:pt x="15578" y="6332"/>
                </a:cubicBezTo>
                <a:cubicBezTo>
                  <a:pt x="15598" y="6384"/>
                  <a:pt x="15609" y="6446"/>
                  <a:pt x="15619" y="6508"/>
                </a:cubicBezTo>
                <a:cubicBezTo>
                  <a:pt x="15588" y="6570"/>
                  <a:pt x="15567" y="6632"/>
                  <a:pt x="15547" y="6695"/>
                </a:cubicBezTo>
                <a:lnTo>
                  <a:pt x="15536" y="6695"/>
                </a:lnTo>
                <a:cubicBezTo>
                  <a:pt x="15443" y="6674"/>
                  <a:pt x="15339" y="6664"/>
                  <a:pt x="15236" y="6664"/>
                </a:cubicBezTo>
                <a:lnTo>
                  <a:pt x="15163" y="6477"/>
                </a:lnTo>
                <a:cubicBezTo>
                  <a:pt x="15194" y="6404"/>
                  <a:pt x="15215" y="6342"/>
                  <a:pt x="15246" y="6270"/>
                </a:cubicBezTo>
                <a:close/>
                <a:moveTo>
                  <a:pt x="16977" y="5617"/>
                </a:moveTo>
                <a:cubicBezTo>
                  <a:pt x="17070" y="5638"/>
                  <a:pt x="17163" y="5648"/>
                  <a:pt x="17257" y="5669"/>
                </a:cubicBezTo>
                <a:cubicBezTo>
                  <a:pt x="17340" y="6000"/>
                  <a:pt x="17391" y="6342"/>
                  <a:pt x="17402" y="6695"/>
                </a:cubicBezTo>
                <a:lnTo>
                  <a:pt x="17340" y="6653"/>
                </a:lnTo>
                <a:cubicBezTo>
                  <a:pt x="17226" y="6322"/>
                  <a:pt x="17080" y="6000"/>
                  <a:pt x="16925" y="5679"/>
                </a:cubicBezTo>
                <a:lnTo>
                  <a:pt x="16977" y="5617"/>
                </a:lnTo>
                <a:close/>
                <a:moveTo>
                  <a:pt x="8395" y="6290"/>
                </a:moveTo>
                <a:lnTo>
                  <a:pt x="8395" y="6290"/>
                </a:lnTo>
                <a:cubicBezTo>
                  <a:pt x="8385" y="6425"/>
                  <a:pt x="8375" y="6570"/>
                  <a:pt x="8364" y="6705"/>
                </a:cubicBezTo>
                <a:cubicBezTo>
                  <a:pt x="8364" y="6570"/>
                  <a:pt x="8364" y="6436"/>
                  <a:pt x="8375" y="6301"/>
                </a:cubicBezTo>
                <a:lnTo>
                  <a:pt x="8395" y="6290"/>
                </a:lnTo>
                <a:close/>
                <a:moveTo>
                  <a:pt x="14541" y="6487"/>
                </a:moveTo>
                <a:cubicBezTo>
                  <a:pt x="14655" y="6539"/>
                  <a:pt x="14769" y="6601"/>
                  <a:pt x="14883" y="6664"/>
                </a:cubicBezTo>
                <a:cubicBezTo>
                  <a:pt x="14710" y="6664"/>
                  <a:pt x="14547" y="6684"/>
                  <a:pt x="14384" y="6714"/>
                </a:cubicBezTo>
                <a:lnTo>
                  <a:pt x="14384" y="6714"/>
                </a:lnTo>
                <a:cubicBezTo>
                  <a:pt x="14373" y="6703"/>
                  <a:pt x="14354" y="6684"/>
                  <a:pt x="14344" y="6674"/>
                </a:cubicBezTo>
                <a:lnTo>
                  <a:pt x="14344" y="6664"/>
                </a:lnTo>
                <a:lnTo>
                  <a:pt x="14541" y="6487"/>
                </a:lnTo>
                <a:close/>
                <a:moveTo>
                  <a:pt x="16801" y="6394"/>
                </a:moveTo>
                <a:lnTo>
                  <a:pt x="16801" y="6394"/>
                </a:lnTo>
                <a:cubicBezTo>
                  <a:pt x="16966" y="6487"/>
                  <a:pt x="17132" y="6581"/>
                  <a:pt x="17277" y="6695"/>
                </a:cubicBezTo>
                <a:lnTo>
                  <a:pt x="17288" y="6715"/>
                </a:lnTo>
                <a:cubicBezTo>
                  <a:pt x="17194" y="6684"/>
                  <a:pt x="17101" y="6653"/>
                  <a:pt x="17008" y="6632"/>
                </a:cubicBezTo>
                <a:cubicBezTo>
                  <a:pt x="16946" y="6550"/>
                  <a:pt x="16873" y="6467"/>
                  <a:pt x="16801" y="6394"/>
                </a:cubicBezTo>
                <a:close/>
                <a:moveTo>
                  <a:pt x="7815" y="6404"/>
                </a:moveTo>
                <a:lnTo>
                  <a:pt x="7815" y="6404"/>
                </a:lnTo>
                <a:cubicBezTo>
                  <a:pt x="7805" y="6508"/>
                  <a:pt x="7805" y="6622"/>
                  <a:pt x="7805" y="6726"/>
                </a:cubicBezTo>
                <a:cubicBezTo>
                  <a:pt x="7774" y="6695"/>
                  <a:pt x="7743" y="6674"/>
                  <a:pt x="7711" y="6653"/>
                </a:cubicBezTo>
                <a:lnTo>
                  <a:pt x="7701" y="6632"/>
                </a:lnTo>
                <a:lnTo>
                  <a:pt x="7701" y="6436"/>
                </a:lnTo>
                <a:lnTo>
                  <a:pt x="7815" y="6404"/>
                </a:lnTo>
                <a:close/>
                <a:moveTo>
                  <a:pt x="8737" y="6270"/>
                </a:moveTo>
                <a:cubicBezTo>
                  <a:pt x="8717" y="6404"/>
                  <a:pt x="8706" y="6539"/>
                  <a:pt x="8696" y="6684"/>
                </a:cubicBezTo>
                <a:lnTo>
                  <a:pt x="8561" y="6726"/>
                </a:lnTo>
                <a:lnTo>
                  <a:pt x="8416" y="6726"/>
                </a:lnTo>
                <a:cubicBezTo>
                  <a:pt x="8427" y="6591"/>
                  <a:pt x="8437" y="6436"/>
                  <a:pt x="8458" y="6290"/>
                </a:cubicBezTo>
                <a:cubicBezTo>
                  <a:pt x="8551" y="6280"/>
                  <a:pt x="8644" y="6270"/>
                  <a:pt x="8737" y="6270"/>
                </a:cubicBezTo>
                <a:close/>
                <a:moveTo>
                  <a:pt x="5079" y="6280"/>
                </a:moveTo>
                <a:cubicBezTo>
                  <a:pt x="5079" y="6332"/>
                  <a:pt x="5089" y="6404"/>
                  <a:pt x="5100" y="6456"/>
                </a:cubicBezTo>
                <a:cubicBezTo>
                  <a:pt x="5006" y="6539"/>
                  <a:pt x="4903" y="6622"/>
                  <a:pt x="4810" y="6715"/>
                </a:cubicBezTo>
                <a:lnTo>
                  <a:pt x="4758" y="6746"/>
                </a:lnTo>
                <a:cubicBezTo>
                  <a:pt x="4861" y="6581"/>
                  <a:pt x="4965" y="6425"/>
                  <a:pt x="5079" y="6280"/>
                </a:cubicBezTo>
                <a:close/>
                <a:moveTo>
                  <a:pt x="19899" y="6695"/>
                </a:moveTo>
                <a:lnTo>
                  <a:pt x="19899" y="6746"/>
                </a:lnTo>
                <a:lnTo>
                  <a:pt x="19785" y="6705"/>
                </a:lnTo>
                <a:lnTo>
                  <a:pt x="19899" y="6695"/>
                </a:lnTo>
                <a:close/>
                <a:moveTo>
                  <a:pt x="9339" y="6550"/>
                </a:moveTo>
                <a:lnTo>
                  <a:pt x="9121" y="6757"/>
                </a:lnTo>
                <a:cubicBezTo>
                  <a:pt x="9069" y="6757"/>
                  <a:pt x="9017" y="6746"/>
                  <a:pt x="8965" y="6746"/>
                </a:cubicBezTo>
                <a:lnTo>
                  <a:pt x="8986" y="6684"/>
                </a:lnTo>
                <a:lnTo>
                  <a:pt x="9339" y="6550"/>
                </a:lnTo>
                <a:close/>
                <a:moveTo>
                  <a:pt x="17422" y="5700"/>
                </a:moveTo>
                <a:lnTo>
                  <a:pt x="17422" y="5700"/>
                </a:lnTo>
                <a:cubicBezTo>
                  <a:pt x="17661" y="5752"/>
                  <a:pt x="17899" y="5814"/>
                  <a:pt x="18138" y="5886"/>
                </a:cubicBezTo>
                <a:cubicBezTo>
                  <a:pt x="18127" y="5980"/>
                  <a:pt x="18127" y="6083"/>
                  <a:pt x="18117" y="6176"/>
                </a:cubicBezTo>
                <a:cubicBezTo>
                  <a:pt x="18003" y="6342"/>
                  <a:pt x="17899" y="6518"/>
                  <a:pt x="17806" y="6674"/>
                </a:cubicBezTo>
                <a:lnTo>
                  <a:pt x="17806" y="6684"/>
                </a:lnTo>
                <a:cubicBezTo>
                  <a:pt x="17733" y="6705"/>
                  <a:pt x="17661" y="6726"/>
                  <a:pt x="17599" y="6757"/>
                </a:cubicBezTo>
                <a:cubicBezTo>
                  <a:pt x="17557" y="6404"/>
                  <a:pt x="17505" y="6052"/>
                  <a:pt x="17422" y="5700"/>
                </a:cubicBezTo>
                <a:close/>
                <a:moveTo>
                  <a:pt x="19931" y="6042"/>
                </a:moveTo>
                <a:lnTo>
                  <a:pt x="19931" y="6042"/>
                </a:lnTo>
                <a:cubicBezTo>
                  <a:pt x="20179" y="6145"/>
                  <a:pt x="20418" y="6259"/>
                  <a:pt x="20656" y="6373"/>
                </a:cubicBezTo>
                <a:cubicBezTo>
                  <a:pt x="20832" y="6467"/>
                  <a:pt x="20998" y="6570"/>
                  <a:pt x="21174" y="6664"/>
                </a:cubicBezTo>
                <a:cubicBezTo>
                  <a:pt x="21174" y="6695"/>
                  <a:pt x="21164" y="6726"/>
                  <a:pt x="21164" y="6757"/>
                </a:cubicBezTo>
                <a:cubicBezTo>
                  <a:pt x="20869" y="6652"/>
                  <a:pt x="20566" y="6600"/>
                  <a:pt x="20262" y="6600"/>
                </a:cubicBezTo>
                <a:cubicBezTo>
                  <a:pt x="20235" y="6600"/>
                  <a:pt x="20207" y="6601"/>
                  <a:pt x="20179" y="6601"/>
                </a:cubicBezTo>
                <a:lnTo>
                  <a:pt x="20179" y="6612"/>
                </a:lnTo>
                <a:cubicBezTo>
                  <a:pt x="20107" y="6487"/>
                  <a:pt x="20034" y="6373"/>
                  <a:pt x="19951" y="6249"/>
                </a:cubicBezTo>
                <a:lnTo>
                  <a:pt x="19931" y="6042"/>
                </a:lnTo>
                <a:close/>
                <a:moveTo>
                  <a:pt x="7038" y="6436"/>
                </a:moveTo>
                <a:lnTo>
                  <a:pt x="7069" y="6446"/>
                </a:lnTo>
                <a:lnTo>
                  <a:pt x="6955" y="6591"/>
                </a:lnTo>
                <a:cubicBezTo>
                  <a:pt x="6810" y="6643"/>
                  <a:pt x="6665" y="6705"/>
                  <a:pt x="6530" y="6767"/>
                </a:cubicBezTo>
                <a:cubicBezTo>
                  <a:pt x="6509" y="6715"/>
                  <a:pt x="6499" y="6664"/>
                  <a:pt x="6478" y="6622"/>
                </a:cubicBezTo>
                <a:lnTo>
                  <a:pt x="7038" y="6436"/>
                </a:lnTo>
                <a:close/>
                <a:moveTo>
                  <a:pt x="8313" y="6311"/>
                </a:moveTo>
                <a:cubicBezTo>
                  <a:pt x="8302" y="6456"/>
                  <a:pt x="8292" y="6601"/>
                  <a:pt x="8292" y="6736"/>
                </a:cubicBezTo>
                <a:cubicBezTo>
                  <a:pt x="8147" y="6757"/>
                  <a:pt x="8012" y="6767"/>
                  <a:pt x="7888" y="6788"/>
                </a:cubicBezTo>
                <a:cubicBezTo>
                  <a:pt x="7877" y="6653"/>
                  <a:pt x="7877" y="6518"/>
                  <a:pt x="7898" y="6394"/>
                </a:cubicBezTo>
                <a:cubicBezTo>
                  <a:pt x="8022" y="6363"/>
                  <a:pt x="8167" y="6332"/>
                  <a:pt x="8313" y="6311"/>
                </a:cubicBezTo>
                <a:close/>
                <a:moveTo>
                  <a:pt x="12821" y="6311"/>
                </a:moveTo>
                <a:cubicBezTo>
                  <a:pt x="12945" y="6363"/>
                  <a:pt x="13080" y="6425"/>
                  <a:pt x="13215" y="6498"/>
                </a:cubicBezTo>
                <a:cubicBezTo>
                  <a:pt x="13080" y="6601"/>
                  <a:pt x="12935" y="6695"/>
                  <a:pt x="12790" y="6788"/>
                </a:cubicBezTo>
                <a:cubicBezTo>
                  <a:pt x="12811" y="6632"/>
                  <a:pt x="12811" y="6467"/>
                  <a:pt x="12821" y="6311"/>
                </a:cubicBezTo>
                <a:close/>
                <a:moveTo>
                  <a:pt x="15806" y="6373"/>
                </a:moveTo>
                <a:cubicBezTo>
                  <a:pt x="15868" y="6508"/>
                  <a:pt x="15930" y="6653"/>
                  <a:pt x="16003" y="6788"/>
                </a:cubicBezTo>
                <a:cubicBezTo>
                  <a:pt x="15899" y="6757"/>
                  <a:pt x="15795" y="6736"/>
                  <a:pt x="15692" y="6715"/>
                </a:cubicBezTo>
                <a:cubicBezTo>
                  <a:pt x="15692" y="6674"/>
                  <a:pt x="15681" y="6643"/>
                  <a:pt x="15671" y="6601"/>
                </a:cubicBezTo>
                <a:cubicBezTo>
                  <a:pt x="15712" y="6529"/>
                  <a:pt x="15754" y="6456"/>
                  <a:pt x="15785" y="6373"/>
                </a:cubicBezTo>
                <a:close/>
                <a:moveTo>
                  <a:pt x="13971" y="6456"/>
                </a:moveTo>
                <a:cubicBezTo>
                  <a:pt x="13992" y="6467"/>
                  <a:pt x="14013" y="6487"/>
                  <a:pt x="14033" y="6508"/>
                </a:cubicBezTo>
                <a:cubicBezTo>
                  <a:pt x="14002" y="6591"/>
                  <a:pt x="13971" y="6695"/>
                  <a:pt x="13940" y="6788"/>
                </a:cubicBezTo>
                <a:lnTo>
                  <a:pt x="13940" y="6798"/>
                </a:lnTo>
                <a:lnTo>
                  <a:pt x="13795" y="6715"/>
                </a:lnTo>
                <a:cubicBezTo>
                  <a:pt x="13847" y="6622"/>
                  <a:pt x="13909" y="6539"/>
                  <a:pt x="13971" y="6456"/>
                </a:cubicBezTo>
                <a:close/>
                <a:moveTo>
                  <a:pt x="14065" y="6539"/>
                </a:moveTo>
                <a:cubicBezTo>
                  <a:pt x="14106" y="6570"/>
                  <a:pt x="14147" y="6601"/>
                  <a:pt x="14179" y="6632"/>
                </a:cubicBezTo>
                <a:lnTo>
                  <a:pt x="14220" y="6674"/>
                </a:lnTo>
                <a:lnTo>
                  <a:pt x="14096" y="6778"/>
                </a:lnTo>
                <a:lnTo>
                  <a:pt x="13992" y="6809"/>
                </a:lnTo>
                <a:cubicBezTo>
                  <a:pt x="14023" y="6715"/>
                  <a:pt x="14044" y="6622"/>
                  <a:pt x="14065" y="6539"/>
                </a:cubicBezTo>
                <a:close/>
                <a:moveTo>
                  <a:pt x="15909" y="6394"/>
                </a:moveTo>
                <a:cubicBezTo>
                  <a:pt x="16002" y="6425"/>
                  <a:pt x="16095" y="6446"/>
                  <a:pt x="16187" y="6466"/>
                </a:cubicBezTo>
                <a:lnTo>
                  <a:pt x="16187" y="6466"/>
                </a:lnTo>
                <a:cubicBezTo>
                  <a:pt x="16167" y="6587"/>
                  <a:pt x="16137" y="6698"/>
                  <a:pt x="16106" y="6809"/>
                </a:cubicBezTo>
                <a:cubicBezTo>
                  <a:pt x="16044" y="6674"/>
                  <a:pt x="15982" y="6529"/>
                  <a:pt x="15909" y="6394"/>
                </a:cubicBezTo>
                <a:close/>
                <a:moveTo>
                  <a:pt x="6032" y="6560"/>
                </a:moveTo>
                <a:lnTo>
                  <a:pt x="6053" y="6684"/>
                </a:lnTo>
                <a:cubicBezTo>
                  <a:pt x="5950" y="6736"/>
                  <a:pt x="5836" y="6778"/>
                  <a:pt x="5732" y="6819"/>
                </a:cubicBezTo>
                <a:lnTo>
                  <a:pt x="5722" y="6819"/>
                </a:lnTo>
                <a:cubicBezTo>
                  <a:pt x="5825" y="6726"/>
                  <a:pt x="5929" y="6643"/>
                  <a:pt x="6032" y="6560"/>
                </a:cubicBezTo>
                <a:close/>
                <a:moveTo>
                  <a:pt x="7701" y="6746"/>
                </a:moveTo>
                <a:cubicBezTo>
                  <a:pt x="7732" y="6767"/>
                  <a:pt x="7763" y="6788"/>
                  <a:pt x="7794" y="6819"/>
                </a:cubicBezTo>
                <a:lnTo>
                  <a:pt x="7701" y="6829"/>
                </a:lnTo>
                <a:lnTo>
                  <a:pt x="7701" y="6746"/>
                </a:lnTo>
                <a:close/>
                <a:moveTo>
                  <a:pt x="9732" y="6436"/>
                </a:moveTo>
                <a:cubicBezTo>
                  <a:pt x="9743" y="6518"/>
                  <a:pt x="9753" y="6612"/>
                  <a:pt x="9764" y="6695"/>
                </a:cubicBezTo>
                <a:cubicBezTo>
                  <a:pt x="9660" y="6736"/>
                  <a:pt x="9567" y="6788"/>
                  <a:pt x="9463" y="6829"/>
                </a:cubicBezTo>
                <a:cubicBezTo>
                  <a:pt x="9401" y="6809"/>
                  <a:pt x="9328" y="6798"/>
                  <a:pt x="9256" y="6788"/>
                </a:cubicBezTo>
                <a:cubicBezTo>
                  <a:pt x="9359" y="6684"/>
                  <a:pt x="9473" y="6581"/>
                  <a:pt x="9587" y="6477"/>
                </a:cubicBezTo>
                <a:lnTo>
                  <a:pt x="9732" y="6436"/>
                </a:lnTo>
                <a:close/>
                <a:moveTo>
                  <a:pt x="21278" y="6726"/>
                </a:moveTo>
                <a:lnTo>
                  <a:pt x="21382" y="6788"/>
                </a:lnTo>
                <a:cubicBezTo>
                  <a:pt x="21392" y="6809"/>
                  <a:pt x="21392" y="6829"/>
                  <a:pt x="21402" y="6850"/>
                </a:cubicBezTo>
                <a:lnTo>
                  <a:pt x="21268" y="6788"/>
                </a:lnTo>
                <a:cubicBezTo>
                  <a:pt x="21268" y="6767"/>
                  <a:pt x="21268" y="6746"/>
                  <a:pt x="21278" y="6726"/>
                </a:cubicBezTo>
                <a:close/>
                <a:moveTo>
                  <a:pt x="6416" y="6643"/>
                </a:moveTo>
                <a:cubicBezTo>
                  <a:pt x="6437" y="6695"/>
                  <a:pt x="6457" y="6736"/>
                  <a:pt x="6478" y="6788"/>
                </a:cubicBezTo>
                <a:lnTo>
                  <a:pt x="6478" y="6798"/>
                </a:lnTo>
                <a:lnTo>
                  <a:pt x="6323" y="6861"/>
                </a:lnTo>
                <a:cubicBezTo>
                  <a:pt x="6323" y="6798"/>
                  <a:pt x="6312" y="6736"/>
                  <a:pt x="6312" y="6684"/>
                </a:cubicBezTo>
                <a:lnTo>
                  <a:pt x="6416" y="6643"/>
                </a:lnTo>
                <a:close/>
                <a:moveTo>
                  <a:pt x="12717" y="6342"/>
                </a:moveTo>
                <a:cubicBezTo>
                  <a:pt x="12717" y="6508"/>
                  <a:pt x="12717" y="6674"/>
                  <a:pt x="12707" y="6840"/>
                </a:cubicBezTo>
                <a:cubicBezTo>
                  <a:pt x="12707" y="6840"/>
                  <a:pt x="12707" y="6840"/>
                  <a:pt x="12707" y="6850"/>
                </a:cubicBezTo>
                <a:lnTo>
                  <a:pt x="12697" y="6861"/>
                </a:lnTo>
                <a:cubicBezTo>
                  <a:pt x="12676" y="6798"/>
                  <a:pt x="12665" y="6746"/>
                  <a:pt x="12645" y="6684"/>
                </a:cubicBezTo>
                <a:cubicBezTo>
                  <a:pt x="12676" y="6570"/>
                  <a:pt x="12697" y="6456"/>
                  <a:pt x="12717" y="6342"/>
                </a:cubicBezTo>
                <a:close/>
                <a:moveTo>
                  <a:pt x="16251" y="6477"/>
                </a:moveTo>
                <a:cubicBezTo>
                  <a:pt x="16282" y="6518"/>
                  <a:pt x="16303" y="6570"/>
                  <a:pt x="16334" y="6601"/>
                </a:cubicBezTo>
                <a:cubicBezTo>
                  <a:pt x="16303" y="6695"/>
                  <a:pt x="16282" y="6778"/>
                  <a:pt x="16251" y="6861"/>
                </a:cubicBezTo>
                <a:lnTo>
                  <a:pt x="16179" y="6840"/>
                </a:lnTo>
                <a:cubicBezTo>
                  <a:pt x="16200" y="6726"/>
                  <a:pt x="16220" y="6612"/>
                  <a:pt x="16241" y="6487"/>
                </a:cubicBezTo>
                <a:lnTo>
                  <a:pt x="16251" y="6477"/>
                </a:lnTo>
                <a:close/>
                <a:moveTo>
                  <a:pt x="17733" y="6778"/>
                </a:moveTo>
                <a:lnTo>
                  <a:pt x="17702" y="6850"/>
                </a:lnTo>
                <a:lnTo>
                  <a:pt x="17692" y="6861"/>
                </a:lnTo>
                <a:lnTo>
                  <a:pt x="17609" y="6829"/>
                </a:lnTo>
                <a:cubicBezTo>
                  <a:pt x="17651" y="6809"/>
                  <a:pt x="17702" y="6798"/>
                  <a:pt x="17733" y="6778"/>
                </a:cubicBezTo>
                <a:close/>
                <a:moveTo>
                  <a:pt x="7349" y="6539"/>
                </a:moveTo>
                <a:cubicBezTo>
                  <a:pt x="7442" y="6581"/>
                  <a:pt x="7535" y="6632"/>
                  <a:pt x="7618" y="6684"/>
                </a:cubicBezTo>
                <a:lnTo>
                  <a:pt x="7618" y="6840"/>
                </a:lnTo>
                <a:lnTo>
                  <a:pt x="7515" y="6871"/>
                </a:lnTo>
                <a:cubicBezTo>
                  <a:pt x="7432" y="6767"/>
                  <a:pt x="7349" y="6674"/>
                  <a:pt x="7266" y="6570"/>
                </a:cubicBezTo>
                <a:lnTo>
                  <a:pt x="7349" y="6539"/>
                </a:lnTo>
                <a:close/>
                <a:moveTo>
                  <a:pt x="18853" y="6622"/>
                </a:moveTo>
                <a:cubicBezTo>
                  <a:pt x="19070" y="6622"/>
                  <a:pt x="19288" y="6653"/>
                  <a:pt x="19506" y="6705"/>
                </a:cubicBezTo>
                <a:cubicBezTo>
                  <a:pt x="19340" y="6746"/>
                  <a:pt x="19184" y="6798"/>
                  <a:pt x="19029" y="6871"/>
                </a:cubicBezTo>
                <a:lnTo>
                  <a:pt x="19019" y="6871"/>
                </a:lnTo>
                <a:cubicBezTo>
                  <a:pt x="18967" y="6788"/>
                  <a:pt x="18915" y="6705"/>
                  <a:pt x="18853" y="6622"/>
                </a:cubicBezTo>
                <a:close/>
                <a:moveTo>
                  <a:pt x="5328" y="6550"/>
                </a:moveTo>
                <a:lnTo>
                  <a:pt x="5328" y="6550"/>
                </a:lnTo>
                <a:cubicBezTo>
                  <a:pt x="5297" y="6664"/>
                  <a:pt x="5266" y="6767"/>
                  <a:pt x="5234" y="6871"/>
                </a:cubicBezTo>
                <a:lnTo>
                  <a:pt x="5234" y="6881"/>
                </a:lnTo>
                <a:cubicBezTo>
                  <a:pt x="5214" y="6788"/>
                  <a:pt x="5203" y="6705"/>
                  <a:pt x="5183" y="6612"/>
                </a:cubicBezTo>
                <a:cubicBezTo>
                  <a:pt x="5234" y="6591"/>
                  <a:pt x="5276" y="6570"/>
                  <a:pt x="5328" y="6550"/>
                </a:cubicBezTo>
                <a:close/>
                <a:moveTo>
                  <a:pt x="8727" y="6788"/>
                </a:moveTo>
                <a:lnTo>
                  <a:pt x="8800" y="6798"/>
                </a:lnTo>
                <a:lnTo>
                  <a:pt x="8727" y="6892"/>
                </a:lnTo>
                <a:lnTo>
                  <a:pt x="8727" y="6788"/>
                </a:lnTo>
                <a:close/>
                <a:moveTo>
                  <a:pt x="19972" y="6695"/>
                </a:moveTo>
                <a:cubicBezTo>
                  <a:pt x="20065" y="6757"/>
                  <a:pt x="20148" y="6809"/>
                  <a:pt x="20231" y="6861"/>
                </a:cubicBezTo>
                <a:cubicBezTo>
                  <a:pt x="20231" y="6871"/>
                  <a:pt x="20242" y="6881"/>
                  <a:pt x="20252" y="6892"/>
                </a:cubicBezTo>
                <a:cubicBezTo>
                  <a:pt x="20159" y="6850"/>
                  <a:pt x="20065" y="6809"/>
                  <a:pt x="19972" y="6778"/>
                </a:cubicBezTo>
                <a:lnTo>
                  <a:pt x="19972" y="6695"/>
                </a:lnTo>
                <a:close/>
                <a:moveTo>
                  <a:pt x="10188" y="6612"/>
                </a:moveTo>
                <a:lnTo>
                  <a:pt x="10209" y="6622"/>
                </a:lnTo>
                <a:lnTo>
                  <a:pt x="9992" y="6829"/>
                </a:lnTo>
                <a:lnTo>
                  <a:pt x="9867" y="6902"/>
                </a:lnTo>
                <a:cubicBezTo>
                  <a:pt x="9857" y="6850"/>
                  <a:pt x="9846" y="6798"/>
                  <a:pt x="9836" y="6746"/>
                </a:cubicBezTo>
                <a:cubicBezTo>
                  <a:pt x="9960" y="6705"/>
                  <a:pt x="10074" y="6664"/>
                  <a:pt x="10188" y="6612"/>
                </a:cubicBezTo>
                <a:close/>
                <a:moveTo>
                  <a:pt x="6012" y="6384"/>
                </a:moveTo>
                <a:cubicBezTo>
                  <a:pt x="6022" y="6425"/>
                  <a:pt x="6022" y="6467"/>
                  <a:pt x="6032" y="6508"/>
                </a:cubicBezTo>
                <a:lnTo>
                  <a:pt x="6032" y="6518"/>
                </a:lnTo>
                <a:cubicBezTo>
                  <a:pt x="5887" y="6632"/>
                  <a:pt x="5742" y="6746"/>
                  <a:pt x="5597" y="6871"/>
                </a:cubicBezTo>
                <a:lnTo>
                  <a:pt x="5483" y="6912"/>
                </a:lnTo>
                <a:cubicBezTo>
                  <a:pt x="5535" y="6757"/>
                  <a:pt x="5597" y="6601"/>
                  <a:pt x="5670" y="6446"/>
                </a:cubicBezTo>
                <a:cubicBezTo>
                  <a:pt x="5784" y="6425"/>
                  <a:pt x="5898" y="6394"/>
                  <a:pt x="6012" y="6384"/>
                </a:cubicBezTo>
                <a:close/>
                <a:moveTo>
                  <a:pt x="9774" y="6778"/>
                </a:moveTo>
                <a:lnTo>
                  <a:pt x="9805" y="6912"/>
                </a:lnTo>
                <a:cubicBezTo>
                  <a:pt x="9732" y="6892"/>
                  <a:pt x="9670" y="6871"/>
                  <a:pt x="9598" y="6850"/>
                </a:cubicBezTo>
                <a:lnTo>
                  <a:pt x="9774" y="6778"/>
                </a:lnTo>
                <a:close/>
                <a:moveTo>
                  <a:pt x="5048" y="6104"/>
                </a:moveTo>
                <a:cubicBezTo>
                  <a:pt x="5048" y="6104"/>
                  <a:pt x="5048" y="6114"/>
                  <a:pt x="5048" y="6125"/>
                </a:cubicBezTo>
                <a:lnTo>
                  <a:pt x="5058" y="6176"/>
                </a:lnTo>
                <a:cubicBezTo>
                  <a:pt x="4903" y="6384"/>
                  <a:pt x="4758" y="6591"/>
                  <a:pt x="4623" y="6809"/>
                </a:cubicBezTo>
                <a:cubicBezTo>
                  <a:pt x="4561" y="6850"/>
                  <a:pt x="4488" y="6892"/>
                  <a:pt x="4416" y="6933"/>
                </a:cubicBezTo>
                <a:cubicBezTo>
                  <a:pt x="4602" y="6643"/>
                  <a:pt x="4820" y="6363"/>
                  <a:pt x="5048" y="6104"/>
                </a:cubicBezTo>
                <a:close/>
                <a:moveTo>
                  <a:pt x="6229" y="6705"/>
                </a:moveTo>
                <a:cubicBezTo>
                  <a:pt x="6229" y="6767"/>
                  <a:pt x="6240" y="6829"/>
                  <a:pt x="6250" y="6892"/>
                </a:cubicBezTo>
                <a:lnTo>
                  <a:pt x="6167" y="6933"/>
                </a:lnTo>
                <a:lnTo>
                  <a:pt x="6136" y="6757"/>
                </a:lnTo>
                <a:lnTo>
                  <a:pt x="6188" y="6715"/>
                </a:lnTo>
                <a:lnTo>
                  <a:pt x="6229" y="6705"/>
                </a:lnTo>
                <a:close/>
                <a:moveTo>
                  <a:pt x="8292" y="6809"/>
                </a:moveTo>
                <a:lnTo>
                  <a:pt x="8292" y="6829"/>
                </a:lnTo>
                <a:cubicBezTo>
                  <a:pt x="8199" y="6861"/>
                  <a:pt x="8105" y="6902"/>
                  <a:pt x="8012" y="6933"/>
                </a:cubicBezTo>
                <a:cubicBezTo>
                  <a:pt x="7991" y="6912"/>
                  <a:pt x="7960" y="6881"/>
                  <a:pt x="7939" y="6850"/>
                </a:cubicBezTo>
                <a:cubicBezTo>
                  <a:pt x="8053" y="6829"/>
                  <a:pt x="8167" y="6819"/>
                  <a:pt x="8292" y="6809"/>
                </a:cubicBezTo>
                <a:close/>
                <a:moveTo>
                  <a:pt x="15267" y="6736"/>
                </a:moveTo>
                <a:cubicBezTo>
                  <a:pt x="15350" y="6736"/>
                  <a:pt x="15443" y="6757"/>
                  <a:pt x="15526" y="6767"/>
                </a:cubicBezTo>
                <a:cubicBezTo>
                  <a:pt x="15495" y="6819"/>
                  <a:pt x="15474" y="6881"/>
                  <a:pt x="15464" y="6943"/>
                </a:cubicBezTo>
                <a:cubicBezTo>
                  <a:pt x="15412" y="6902"/>
                  <a:pt x="15360" y="6861"/>
                  <a:pt x="15298" y="6829"/>
                </a:cubicBezTo>
                <a:cubicBezTo>
                  <a:pt x="15288" y="6798"/>
                  <a:pt x="15277" y="6767"/>
                  <a:pt x="15267" y="6736"/>
                </a:cubicBezTo>
                <a:close/>
                <a:moveTo>
                  <a:pt x="17080" y="6736"/>
                </a:moveTo>
                <a:lnTo>
                  <a:pt x="17319" y="6809"/>
                </a:lnTo>
                <a:cubicBezTo>
                  <a:pt x="17329" y="6819"/>
                  <a:pt x="17340" y="6850"/>
                  <a:pt x="17350" y="6871"/>
                </a:cubicBezTo>
                <a:lnTo>
                  <a:pt x="17340" y="6892"/>
                </a:lnTo>
                <a:cubicBezTo>
                  <a:pt x="17308" y="6902"/>
                  <a:pt x="17277" y="6923"/>
                  <a:pt x="17246" y="6943"/>
                </a:cubicBezTo>
                <a:cubicBezTo>
                  <a:pt x="17194" y="6871"/>
                  <a:pt x="17132" y="6809"/>
                  <a:pt x="17080" y="6736"/>
                </a:cubicBezTo>
                <a:close/>
                <a:moveTo>
                  <a:pt x="3980" y="5783"/>
                </a:moveTo>
                <a:cubicBezTo>
                  <a:pt x="3991" y="5977"/>
                  <a:pt x="4011" y="6172"/>
                  <a:pt x="4041" y="6356"/>
                </a:cubicBezTo>
                <a:lnTo>
                  <a:pt x="4041" y="6356"/>
                </a:lnTo>
                <a:cubicBezTo>
                  <a:pt x="4031" y="6386"/>
                  <a:pt x="4021" y="6416"/>
                  <a:pt x="4001" y="6436"/>
                </a:cubicBezTo>
                <a:cubicBezTo>
                  <a:pt x="3866" y="6612"/>
                  <a:pt x="3721" y="6788"/>
                  <a:pt x="3597" y="6954"/>
                </a:cubicBezTo>
                <a:cubicBezTo>
                  <a:pt x="3701" y="6560"/>
                  <a:pt x="3825" y="6166"/>
                  <a:pt x="3980" y="5783"/>
                </a:cubicBezTo>
                <a:close/>
                <a:moveTo>
                  <a:pt x="3891" y="6703"/>
                </a:moveTo>
                <a:cubicBezTo>
                  <a:pt x="3883" y="6728"/>
                  <a:pt x="3873" y="6755"/>
                  <a:pt x="3856" y="6788"/>
                </a:cubicBezTo>
                <a:cubicBezTo>
                  <a:pt x="3804" y="6840"/>
                  <a:pt x="3742" y="6902"/>
                  <a:pt x="3680" y="6964"/>
                </a:cubicBezTo>
                <a:cubicBezTo>
                  <a:pt x="3750" y="6884"/>
                  <a:pt x="3821" y="6793"/>
                  <a:pt x="3891" y="6703"/>
                </a:cubicBezTo>
                <a:close/>
                <a:moveTo>
                  <a:pt x="12603" y="6819"/>
                </a:moveTo>
                <a:cubicBezTo>
                  <a:pt x="12603" y="6850"/>
                  <a:pt x="12614" y="6881"/>
                  <a:pt x="12624" y="6902"/>
                </a:cubicBezTo>
                <a:lnTo>
                  <a:pt x="12541" y="6964"/>
                </a:lnTo>
                <a:cubicBezTo>
                  <a:pt x="12562" y="6912"/>
                  <a:pt x="12583" y="6871"/>
                  <a:pt x="12603" y="6819"/>
                </a:cubicBezTo>
                <a:close/>
                <a:moveTo>
                  <a:pt x="13443" y="6622"/>
                </a:moveTo>
                <a:lnTo>
                  <a:pt x="13557" y="6674"/>
                </a:lnTo>
                <a:cubicBezTo>
                  <a:pt x="13588" y="6715"/>
                  <a:pt x="13609" y="6767"/>
                  <a:pt x="13629" y="6819"/>
                </a:cubicBezTo>
                <a:cubicBezTo>
                  <a:pt x="13598" y="6861"/>
                  <a:pt x="13577" y="6902"/>
                  <a:pt x="13557" y="6943"/>
                </a:cubicBezTo>
                <a:lnTo>
                  <a:pt x="13515" y="6964"/>
                </a:lnTo>
                <a:cubicBezTo>
                  <a:pt x="13505" y="6954"/>
                  <a:pt x="13505" y="6943"/>
                  <a:pt x="13495" y="6933"/>
                </a:cubicBezTo>
                <a:cubicBezTo>
                  <a:pt x="13474" y="6829"/>
                  <a:pt x="13463" y="6726"/>
                  <a:pt x="13443" y="6622"/>
                </a:cubicBezTo>
                <a:close/>
                <a:moveTo>
                  <a:pt x="18801" y="6674"/>
                </a:moveTo>
                <a:cubicBezTo>
                  <a:pt x="18853" y="6746"/>
                  <a:pt x="18905" y="6819"/>
                  <a:pt x="18946" y="6892"/>
                </a:cubicBezTo>
                <a:cubicBezTo>
                  <a:pt x="18905" y="6923"/>
                  <a:pt x="18853" y="6943"/>
                  <a:pt x="18801" y="6964"/>
                </a:cubicBezTo>
                <a:lnTo>
                  <a:pt x="18801" y="6674"/>
                </a:lnTo>
                <a:close/>
                <a:moveTo>
                  <a:pt x="21299" y="6363"/>
                </a:moveTo>
                <a:lnTo>
                  <a:pt x="21361" y="6404"/>
                </a:lnTo>
                <a:cubicBezTo>
                  <a:pt x="21506" y="6591"/>
                  <a:pt x="21641" y="6778"/>
                  <a:pt x="21775" y="6975"/>
                </a:cubicBezTo>
                <a:cubicBezTo>
                  <a:pt x="21672" y="6892"/>
                  <a:pt x="21568" y="6819"/>
                  <a:pt x="21454" y="6757"/>
                </a:cubicBezTo>
                <a:cubicBezTo>
                  <a:pt x="21413" y="6632"/>
                  <a:pt x="21361" y="6508"/>
                  <a:pt x="21299" y="6384"/>
                </a:cubicBezTo>
                <a:lnTo>
                  <a:pt x="21299" y="6363"/>
                </a:lnTo>
                <a:close/>
                <a:moveTo>
                  <a:pt x="7888" y="6892"/>
                </a:moveTo>
                <a:cubicBezTo>
                  <a:pt x="7908" y="6912"/>
                  <a:pt x="7929" y="6933"/>
                  <a:pt x="7950" y="6964"/>
                </a:cubicBezTo>
                <a:lnTo>
                  <a:pt x="7908" y="6975"/>
                </a:lnTo>
                <a:lnTo>
                  <a:pt x="7888" y="6985"/>
                </a:lnTo>
                <a:lnTo>
                  <a:pt x="7888" y="6892"/>
                </a:lnTo>
                <a:close/>
                <a:moveTo>
                  <a:pt x="8945" y="6798"/>
                </a:moveTo>
                <a:lnTo>
                  <a:pt x="9059" y="6809"/>
                </a:lnTo>
                <a:lnTo>
                  <a:pt x="8883" y="6985"/>
                </a:lnTo>
                <a:cubicBezTo>
                  <a:pt x="8903" y="6923"/>
                  <a:pt x="8924" y="6861"/>
                  <a:pt x="8945" y="6798"/>
                </a:cubicBezTo>
                <a:close/>
                <a:moveTo>
                  <a:pt x="10064" y="6881"/>
                </a:moveTo>
                <a:lnTo>
                  <a:pt x="9992" y="6985"/>
                </a:lnTo>
                <a:lnTo>
                  <a:pt x="9960" y="6975"/>
                </a:lnTo>
                <a:lnTo>
                  <a:pt x="10043" y="6892"/>
                </a:lnTo>
                <a:lnTo>
                  <a:pt x="10064" y="6881"/>
                </a:lnTo>
                <a:close/>
                <a:moveTo>
                  <a:pt x="13899" y="6912"/>
                </a:moveTo>
                <a:cubicBezTo>
                  <a:pt x="13899" y="6923"/>
                  <a:pt x="13888" y="6943"/>
                  <a:pt x="13888" y="6954"/>
                </a:cubicBezTo>
                <a:lnTo>
                  <a:pt x="13847" y="6985"/>
                </a:lnTo>
                <a:cubicBezTo>
                  <a:pt x="13847" y="6964"/>
                  <a:pt x="13847" y="6954"/>
                  <a:pt x="13837" y="6933"/>
                </a:cubicBezTo>
                <a:lnTo>
                  <a:pt x="13899" y="6912"/>
                </a:lnTo>
                <a:close/>
                <a:moveTo>
                  <a:pt x="14272" y="6819"/>
                </a:moveTo>
                <a:lnTo>
                  <a:pt x="14272" y="6881"/>
                </a:lnTo>
                <a:lnTo>
                  <a:pt x="14261" y="6995"/>
                </a:lnTo>
                <a:cubicBezTo>
                  <a:pt x="14210" y="6954"/>
                  <a:pt x="14147" y="6912"/>
                  <a:pt x="14085" y="6881"/>
                </a:cubicBezTo>
                <a:lnTo>
                  <a:pt x="14116" y="6861"/>
                </a:lnTo>
                <a:lnTo>
                  <a:pt x="14272" y="6819"/>
                </a:lnTo>
                <a:close/>
                <a:moveTo>
                  <a:pt x="18065" y="6695"/>
                </a:moveTo>
                <a:cubicBezTo>
                  <a:pt x="18044" y="6798"/>
                  <a:pt x="18034" y="6892"/>
                  <a:pt x="18013" y="6995"/>
                </a:cubicBezTo>
                <a:lnTo>
                  <a:pt x="17775" y="6902"/>
                </a:lnTo>
                <a:cubicBezTo>
                  <a:pt x="17816" y="6850"/>
                  <a:pt x="17858" y="6788"/>
                  <a:pt x="17899" y="6736"/>
                </a:cubicBezTo>
                <a:cubicBezTo>
                  <a:pt x="17951" y="6715"/>
                  <a:pt x="18003" y="6705"/>
                  <a:pt x="18065" y="6695"/>
                </a:cubicBezTo>
                <a:close/>
                <a:moveTo>
                  <a:pt x="5566" y="6477"/>
                </a:moveTo>
                <a:lnTo>
                  <a:pt x="5566" y="6477"/>
                </a:lnTo>
                <a:cubicBezTo>
                  <a:pt x="5504" y="6632"/>
                  <a:pt x="5442" y="6788"/>
                  <a:pt x="5390" y="6954"/>
                </a:cubicBezTo>
                <a:lnTo>
                  <a:pt x="5380" y="6954"/>
                </a:lnTo>
                <a:lnTo>
                  <a:pt x="5255" y="7006"/>
                </a:lnTo>
                <a:lnTo>
                  <a:pt x="5255" y="6995"/>
                </a:lnTo>
                <a:cubicBezTo>
                  <a:pt x="5297" y="6840"/>
                  <a:pt x="5338" y="6684"/>
                  <a:pt x="5390" y="6529"/>
                </a:cubicBezTo>
                <a:cubicBezTo>
                  <a:pt x="5452" y="6508"/>
                  <a:pt x="5514" y="6487"/>
                  <a:pt x="5566" y="6477"/>
                </a:cubicBezTo>
                <a:close/>
                <a:moveTo>
                  <a:pt x="7629" y="6923"/>
                </a:moveTo>
                <a:lnTo>
                  <a:pt x="7629" y="7006"/>
                </a:lnTo>
                <a:cubicBezTo>
                  <a:pt x="7597" y="6985"/>
                  <a:pt x="7577" y="6954"/>
                  <a:pt x="7556" y="6933"/>
                </a:cubicBezTo>
                <a:lnTo>
                  <a:pt x="7629" y="6923"/>
                </a:lnTo>
                <a:close/>
                <a:moveTo>
                  <a:pt x="21288" y="5368"/>
                </a:moveTo>
                <a:cubicBezTo>
                  <a:pt x="21641" y="5689"/>
                  <a:pt x="21972" y="6052"/>
                  <a:pt x="22252" y="6446"/>
                </a:cubicBezTo>
                <a:cubicBezTo>
                  <a:pt x="22252" y="6446"/>
                  <a:pt x="22262" y="6456"/>
                  <a:pt x="22262" y="6456"/>
                </a:cubicBezTo>
                <a:cubicBezTo>
                  <a:pt x="22314" y="6643"/>
                  <a:pt x="22366" y="6819"/>
                  <a:pt x="22408" y="7006"/>
                </a:cubicBezTo>
                <a:cubicBezTo>
                  <a:pt x="22190" y="6643"/>
                  <a:pt x="21952" y="6290"/>
                  <a:pt x="21682" y="5959"/>
                </a:cubicBezTo>
                <a:cubicBezTo>
                  <a:pt x="21558" y="5803"/>
                  <a:pt x="21423" y="5658"/>
                  <a:pt x="21299" y="5524"/>
                </a:cubicBezTo>
                <a:cubicBezTo>
                  <a:pt x="21299" y="5472"/>
                  <a:pt x="21299" y="5420"/>
                  <a:pt x="21288" y="5368"/>
                </a:cubicBezTo>
                <a:close/>
                <a:moveTo>
                  <a:pt x="16386" y="6695"/>
                </a:moveTo>
                <a:cubicBezTo>
                  <a:pt x="16459" y="6809"/>
                  <a:pt x="16521" y="6912"/>
                  <a:pt x="16583" y="7016"/>
                </a:cubicBezTo>
                <a:cubicBezTo>
                  <a:pt x="16573" y="7016"/>
                  <a:pt x="16562" y="7006"/>
                  <a:pt x="16552" y="7006"/>
                </a:cubicBezTo>
                <a:cubicBezTo>
                  <a:pt x="16479" y="6964"/>
                  <a:pt x="16407" y="6933"/>
                  <a:pt x="16324" y="6902"/>
                </a:cubicBezTo>
                <a:cubicBezTo>
                  <a:pt x="16345" y="6850"/>
                  <a:pt x="16355" y="6798"/>
                  <a:pt x="16365" y="6757"/>
                </a:cubicBezTo>
                <a:lnTo>
                  <a:pt x="16386" y="6695"/>
                </a:lnTo>
                <a:close/>
                <a:moveTo>
                  <a:pt x="6862" y="6705"/>
                </a:moveTo>
                <a:lnTo>
                  <a:pt x="6862" y="6705"/>
                </a:lnTo>
                <a:cubicBezTo>
                  <a:pt x="6789" y="6809"/>
                  <a:pt x="6706" y="6923"/>
                  <a:pt x="6634" y="7026"/>
                </a:cubicBezTo>
                <a:cubicBezTo>
                  <a:pt x="6602" y="6964"/>
                  <a:pt x="6582" y="6902"/>
                  <a:pt x="6561" y="6829"/>
                </a:cubicBezTo>
                <a:cubicBezTo>
                  <a:pt x="6654" y="6788"/>
                  <a:pt x="6758" y="6746"/>
                  <a:pt x="6862" y="6705"/>
                </a:cubicBezTo>
                <a:close/>
                <a:moveTo>
                  <a:pt x="12427" y="6270"/>
                </a:moveTo>
                <a:cubicBezTo>
                  <a:pt x="12469" y="6404"/>
                  <a:pt x="12510" y="6550"/>
                  <a:pt x="12551" y="6695"/>
                </a:cubicBezTo>
                <a:lnTo>
                  <a:pt x="12562" y="6705"/>
                </a:lnTo>
                <a:cubicBezTo>
                  <a:pt x="12520" y="6809"/>
                  <a:pt x="12479" y="6923"/>
                  <a:pt x="12437" y="7026"/>
                </a:cubicBezTo>
                <a:cubicBezTo>
                  <a:pt x="12417" y="6861"/>
                  <a:pt x="12396" y="6705"/>
                  <a:pt x="12375" y="6550"/>
                </a:cubicBezTo>
                <a:cubicBezTo>
                  <a:pt x="12386" y="6456"/>
                  <a:pt x="12406" y="6363"/>
                  <a:pt x="12427" y="6270"/>
                </a:cubicBezTo>
                <a:close/>
                <a:moveTo>
                  <a:pt x="5027" y="5886"/>
                </a:moveTo>
                <a:cubicBezTo>
                  <a:pt x="5027" y="5928"/>
                  <a:pt x="5038" y="5980"/>
                  <a:pt x="5038" y="6021"/>
                </a:cubicBezTo>
                <a:cubicBezTo>
                  <a:pt x="4768" y="6322"/>
                  <a:pt x="4519" y="6653"/>
                  <a:pt x="4302" y="7006"/>
                </a:cubicBezTo>
                <a:lnTo>
                  <a:pt x="4260" y="7037"/>
                </a:lnTo>
                <a:cubicBezTo>
                  <a:pt x="4219" y="6892"/>
                  <a:pt x="4188" y="6746"/>
                  <a:pt x="4157" y="6601"/>
                </a:cubicBezTo>
                <a:cubicBezTo>
                  <a:pt x="4426" y="6342"/>
                  <a:pt x="4716" y="6104"/>
                  <a:pt x="5027" y="5886"/>
                </a:cubicBezTo>
                <a:close/>
                <a:moveTo>
                  <a:pt x="10313" y="6757"/>
                </a:moveTo>
                <a:lnTo>
                  <a:pt x="10313" y="6767"/>
                </a:lnTo>
                <a:cubicBezTo>
                  <a:pt x="10240" y="6861"/>
                  <a:pt x="10178" y="6943"/>
                  <a:pt x="10106" y="7037"/>
                </a:cubicBezTo>
                <a:lnTo>
                  <a:pt x="10064" y="7016"/>
                </a:lnTo>
                <a:lnTo>
                  <a:pt x="10199" y="6809"/>
                </a:lnTo>
                <a:lnTo>
                  <a:pt x="10313" y="6757"/>
                </a:lnTo>
                <a:close/>
                <a:moveTo>
                  <a:pt x="7805" y="6871"/>
                </a:moveTo>
                <a:lnTo>
                  <a:pt x="7815" y="7016"/>
                </a:lnTo>
                <a:lnTo>
                  <a:pt x="7701" y="7068"/>
                </a:lnTo>
                <a:lnTo>
                  <a:pt x="7701" y="6892"/>
                </a:lnTo>
                <a:lnTo>
                  <a:pt x="7805" y="6871"/>
                </a:lnTo>
                <a:close/>
                <a:moveTo>
                  <a:pt x="16148" y="6923"/>
                </a:moveTo>
                <a:lnTo>
                  <a:pt x="16231" y="6954"/>
                </a:lnTo>
                <a:cubicBezTo>
                  <a:pt x="16220" y="6995"/>
                  <a:pt x="16210" y="7037"/>
                  <a:pt x="16200" y="7068"/>
                </a:cubicBezTo>
                <a:lnTo>
                  <a:pt x="16148" y="6943"/>
                </a:lnTo>
                <a:lnTo>
                  <a:pt x="16148" y="6923"/>
                </a:lnTo>
                <a:close/>
                <a:moveTo>
                  <a:pt x="15650" y="6778"/>
                </a:moveTo>
                <a:cubicBezTo>
                  <a:pt x="15661" y="6892"/>
                  <a:pt x="15661" y="6995"/>
                  <a:pt x="15661" y="7099"/>
                </a:cubicBezTo>
                <a:lnTo>
                  <a:pt x="15536" y="6995"/>
                </a:lnTo>
                <a:cubicBezTo>
                  <a:pt x="15557" y="6923"/>
                  <a:pt x="15588" y="6850"/>
                  <a:pt x="15619" y="6778"/>
                </a:cubicBezTo>
                <a:close/>
                <a:moveTo>
                  <a:pt x="9183" y="6829"/>
                </a:moveTo>
                <a:cubicBezTo>
                  <a:pt x="9245" y="6840"/>
                  <a:pt x="9307" y="6850"/>
                  <a:pt x="9370" y="6861"/>
                </a:cubicBezTo>
                <a:cubicBezTo>
                  <a:pt x="9204" y="6943"/>
                  <a:pt x="9048" y="7026"/>
                  <a:pt x="8893" y="7120"/>
                </a:cubicBezTo>
                <a:lnTo>
                  <a:pt x="8893" y="7109"/>
                </a:lnTo>
                <a:cubicBezTo>
                  <a:pt x="8986" y="7016"/>
                  <a:pt x="9090" y="6923"/>
                  <a:pt x="9183" y="6829"/>
                </a:cubicBezTo>
                <a:close/>
                <a:moveTo>
                  <a:pt x="9919" y="7026"/>
                </a:moveTo>
                <a:lnTo>
                  <a:pt x="9971" y="7047"/>
                </a:lnTo>
                <a:lnTo>
                  <a:pt x="9929" y="7120"/>
                </a:lnTo>
                <a:lnTo>
                  <a:pt x="9909" y="7037"/>
                </a:lnTo>
                <a:lnTo>
                  <a:pt x="9919" y="7026"/>
                </a:lnTo>
                <a:close/>
                <a:moveTo>
                  <a:pt x="15360" y="6975"/>
                </a:moveTo>
                <a:lnTo>
                  <a:pt x="15433" y="7037"/>
                </a:lnTo>
                <a:cubicBezTo>
                  <a:pt x="15422" y="7057"/>
                  <a:pt x="15412" y="7078"/>
                  <a:pt x="15412" y="7109"/>
                </a:cubicBezTo>
                <a:lnTo>
                  <a:pt x="15412" y="7120"/>
                </a:lnTo>
                <a:cubicBezTo>
                  <a:pt x="15391" y="7068"/>
                  <a:pt x="15370" y="7026"/>
                  <a:pt x="15360" y="6975"/>
                </a:cubicBezTo>
                <a:close/>
                <a:moveTo>
                  <a:pt x="8841" y="6840"/>
                </a:moveTo>
                <a:lnTo>
                  <a:pt x="8841" y="6840"/>
                </a:lnTo>
                <a:cubicBezTo>
                  <a:pt x="8810" y="6923"/>
                  <a:pt x="8789" y="7006"/>
                  <a:pt x="8769" y="7099"/>
                </a:cubicBezTo>
                <a:lnTo>
                  <a:pt x="8737" y="7130"/>
                </a:lnTo>
                <a:cubicBezTo>
                  <a:pt x="8737" y="7078"/>
                  <a:pt x="8737" y="7026"/>
                  <a:pt x="8737" y="6985"/>
                </a:cubicBezTo>
                <a:cubicBezTo>
                  <a:pt x="8769" y="6933"/>
                  <a:pt x="8800" y="6881"/>
                  <a:pt x="8841" y="6840"/>
                </a:cubicBezTo>
                <a:close/>
                <a:moveTo>
                  <a:pt x="12344" y="6809"/>
                </a:moveTo>
                <a:cubicBezTo>
                  <a:pt x="12355" y="6892"/>
                  <a:pt x="12365" y="6985"/>
                  <a:pt x="12375" y="7089"/>
                </a:cubicBezTo>
                <a:lnTo>
                  <a:pt x="12323" y="7130"/>
                </a:lnTo>
                <a:cubicBezTo>
                  <a:pt x="12323" y="7026"/>
                  <a:pt x="12334" y="6912"/>
                  <a:pt x="12344" y="6809"/>
                </a:cubicBezTo>
                <a:close/>
                <a:moveTo>
                  <a:pt x="17371" y="6943"/>
                </a:moveTo>
                <a:cubicBezTo>
                  <a:pt x="17381" y="6964"/>
                  <a:pt x="17391" y="7006"/>
                  <a:pt x="17402" y="7026"/>
                </a:cubicBezTo>
                <a:lnTo>
                  <a:pt x="17391" y="7037"/>
                </a:lnTo>
                <a:lnTo>
                  <a:pt x="17391" y="7130"/>
                </a:lnTo>
                <a:cubicBezTo>
                  <a:pt x="17360" y="7078"/>
                  <a:pt x="17319" y="7037"/>
                  <a:pt x="17288" y="6985"/>
                </a:cubicBezTo>
                <a:lnTo>
                  <a:pt x="17371" y="6943"/>
                </a:lnTo>
                <a:close/>
                <a:moveTo>
                  <a:pt x="21496" y="6871"/>
                </a:moveTo>
                <a:cubicBezTo>
                  <a:pt x="21610" y="6943"/>
                  <a:pt x="21713" y="7016"/>
                  <a:pt x="21827" y="7089"/>
                </a:cubicBezTo>
                <a:cubicBezTo>
                  <a:pt x="21827" y="7109"/>
                  <a:pt x="21827" y="7120"/>
                  <a:pt x="21827" y="7130"/>
                </a:cubicBezTo>
                <a:cubicBezTo>
                  <a:pt x="21734" y="7047"/>
                  <a:pt x="21620" y="6975"/>
                  <a:pt x="21506" y="6923"/>
                </a:cubicBezTo>
                <a:lnTo>
                  <a:pt x="21496" y="6871"/>
                </a:lnTo>
                <a:close/>
                <a:moveTo>
                  <a:pt x="5359" y="7037"/>
                </a:moveTo>
                <a:cubicBezTo>
                  <a:pt x="5348" y="7047"/>
                  <a:pt x="5348" y="7068"/>
                  <a:pt x="5338" y="7089"/>
                </a:cubicBezTo>
                <a:lnTo>
                  <a:pt x="5338" y="7099"/>
                </a:lnTo>
                <a:lnTo>
                  <a:pt x="5286" y="7140"/>
                </a:lnTo>
                <a:lnTo>
                  <a:pt x="5276" y="7068"/>
                </a:lnTo>
                <a:lnTo>
                  <a:pt x="5359" y="7037"/>
                </a:lnTo>
                <a:close/>
                <a:moveTo>
                  <a:pt x="7193" y="6591"/>
                </a:moveTo>
                <a:lnTo>
                  <a:pt x="7214" y="6622"/>
                </a:lnTo>
                <a:cubicBezTo>
                  <a:pt x="7287" y="6715"/>
                  <a:pt x="7349" y="6798"/>
                  <a:pt x="7432" y="6881"/>
                </a:cubicBezTo>
                <a:cubicBezTo>
                  <a:pt x="7173" y="6954"/>
                  <a:pt x="6924" y="7037"/>
                  <a:pt x="6675" y="7140"/>
                </a:cubicBezTo>
                <a:cubicBezTo>
                  <a:pt x="6675" y="7140"/>
                  <a:pt x="6675" y="7130"/>
                  <a:pt x="6675" y="7130"/>
                </a:cubicBezTo>
                <a:cubicBezTo>
                  <a:pt x="6779" y="6964"/>
                  <a:pt x="6903" y="6798"/>
                  <a:pt x="7027" y="6643"/>
                </a:cubicBezTo>
                <a:lnTo>
                  <a:pt x="7193" y="6591"/>
                </a:lnTo>
                <a:close/>
                <a:moveTo>
                  <a:pt x="14044" y="6943"/>
                </a:moveTo>
                <a:cubicBezTo>
                  <a:pt x="14116" y="6985"/>
                  <a:pt x="14189" y="7037"/>
                  <a:pt x="14251" y="7078"/>
                </a:cubicBezTo>
                <a:cubicBezTo>
                  <a:pt x="14261" y="7099"/>
                  <a:pt x="14251" y="7120"/>
                  <a:pt x="14251" y="7140"/>
                </a:cubicBezTo>
                <a:cubicBezTo>
                  <a:pt x="14179" y="7078"/>
                  <a:pt x="14116" y="7016"/>
                  <a:pt x="14044" y="6943"/>
                </a:cubicBezTo>
                <a:close/>
                <a:moveTo>
                  <a:pt x="21340" y="5720"/>
                </a:moveTo>
                <a:cubicBezTo>
                  <a:pt x="21734" y="6166"/>
                  <a:pt x="22076" y="6643"/>
                  <a:pt x="22366" y="7151"/>
                </a:cubicBezTo>
                <a:cubicBezTo>
                  <a:pt x="22169" y="6964"/>
                  <a:pt x="21962" y="6788"/>
                  <a:pt x="21755" y="6612"/>
                </a:cubicBezTo>
                <a:lnTo>
                  <a:pt x="21744" y="6612"/>
                </a:lnTo>
                <a:cubicBezTo>
                  <a:pt x="21703" y="6487"/>
                  <a:pt x="21661" y="6373"/>
                  <a:pt x="21620" y="6270"/>
                </a:cubicBezTo>
                <a:cubicBezTo>
                  <a:pt x="21537" y="6083"/>
                  <a:pt x="21444" y="5897"/>
                  <a:pt x="21340" y="5720"/>
                </a:cubicBezTo>
                <a:close/>
                <a:moveTo>
                  <a:pt x="17505" y="6892"/>
                </a:moveTo>
                <a:cubicBezTo>
                  <a:pt x="17516" y="6975"/>
                  <a:pt x="17516" y="7057"/>
                  <a:pt x="17526" y="7140"/>
                </a:cubicBezTo>
                <a:lnTo>
                  <a:pt x="17505" y="7161"/>
                </a:lnTo>
                <a:cubicBezTo>
                  <a:pt x="17495" y="7130"/>
                  <a:pt x="17495" y="7099"/>
                  <a:pt x="17485" y="7078"/>
                </a:cubicBezTo>
                <a:cubicBezTo>
                  <a:pt x="17485" y="7016"/>
                  <a:pt x="17495" y="6954"/>
                  <a:pt x="17495" y="6892"/>
                </a:cubicBezTo>
                <a:close/>
                <a:moveTo>
                  <a:pt x="18728" y="6622"/>
                </a:moveTo>
                <a:cubicBezTo>
                  <a:pt x="18739" y="6746"/>
                  <a:pt x="18739" y="6871"/>
                  <a:pt x="18728" y="7006"/>
                </a:cubicBezTo>
                <a:lnTo>
                  <a:pt x="18718" y="7006"/>
                </a:lnTo>
                <a:cubicBezTo>
                  <a:pt x="18625" y="7057"/>
                  <a:pt x="18531" y="7109"/>
                  <a:pt x="18438" y="7161"/>
                </a:cubicBezTo>
                <a:lnTo>
                  <a:pt x="18169" y="7047"/>
                </a:lnTo>
                <a:cubicBezTo>
                  <a:pt x="18189" y="6923"/>
                  <a:pt x="18200" y="6788"/>
                  <a:pt x="18221" y="6664"/>
                </a:cubicBezTo>
                <a:cubicBezTo>
                  <a:pt x="18386" y="6632"/>
                  <a:pt x="18552" y="6622"/>
                  <a:pt x="18728" y="6622"/>
                </a:cubicBezTo>
                <a:close/>
                <a:moveTo>
                  <a:pt x="5867" y="6840"/>
                </a:moveTo>
                <a:lnTo>
                  <a:pt x="5867" y="6840"/>
                </a:lnTo>
                <a:cubicBezTo>
                  <a:pt x="5711" y="6943"/>
                  <a:pt x="5556" y="7057"/>
                  <a:pt x="5400" y="7171"/>
                </a:cubicBezTo>
                <a:cubicBezTo>
                  <a:pt x="5411" y="7140"/>
                  <a:pt x="5411" y="7109"/>
                  <a:pt x="5421" y="7078"/>
                </a:cubicBezTo>
                <a:cubicBezTo>
                  <a:pt x="5473" y="7037"/>
                  <a:pt x="5525" y="6995"/>
                  <a:pt x="5576" y="6954"/>
                </a:cubicBezTo>
                <a:lnTo>
                  <a:pt x="5867" y="6840"/>
                </a:lnTo>
                <a:close/>
                <a:moveTo>
                  <a:pt x="14997" y="6746"/>
                </a:moveTo>
                <a:cubicBezTo>
                  <a:pt x="14935" y="6881"/>
                  <a:pt x="14883" y="7026"/>
                  <a:pt x="14811" y="7161"/>
                </a:cubicBezTo>
                <a:lnTo>
                  <a:pt x="14811" y="7171"/>
                </a:lnTo>
                <a:cubicBezTo>
                  <a:pt x="14697" y="7037"/>
                  <a:pt x="14572" y="6912"/>
                  <a:pt x="14448" y="6788"/>
                </a:cubicBezTo>
                <a:cubicBezTo>
                  <a:pt x="14635" y="6767"/>
                  <a:pt x="14811" y="6746"/>
                  <a:pt x="14997" y="6746"/>
                </a:cubicBezTo>
                <a:close/>
                <a:moveTo>
                  <a:pt x="17733" y="6954"/>
                </a:moveTo>
                <a:cubicBezTo>
                  <a:pt x="17827" y="6995"/>
                  <a:pt x="17910" y="7026"/>
                  <a:pt x="17993" y="7057"/>
                </a:cubicBezTo>
                <a:cubicBezTo>
                  <a:pt x="17993" y="7089"/>
                  <a:pt x="17993" y="7130"/>
                  <a:pt x="17972" y="7171"/>
                </a:cubicBezTo>
                <a:cubicBezTo>
                  <a:pt x="17899" y="7099"/>
                  <a:pt x="17816" y="7037"/>
                  <a:pt x="17733" y="6964"/>
                </a:cubicBezTo>
                <a:lnTo>
                  <a:pt x="17733" y="6954"/>
                </a:lnTo>
                <a:close/>
                <a:moveTo>
                  <a:pt x="13256" y="6581"/>
                </a:moveTo>
                <a:cubicBezTo>
                  <a:pt x="13318" y="6684"/>
                  <a:pt x="13370" y="6798"/>
                  <a:pt x="13412" y="6923"/>
                </a:cubicBezTo>
                <a:cubicBezTo>
                  <a:pt x="13412" y="6943"/>
                  <a:pt x="13432" y="6975"/>
                  <a:pt x="13432" y="6995"/>
                </a:cubicBezTo>
                <a:cubicBezTo>
                  <a:pt x="13298" y="7057"/>
                  <a:pt x="13153" y="7130"/>
                  <a:pt x="13028" y="7203"/>
                </a:cubicBezTo>
                <a:cubicBezTo>
                  <a:pt x="13111" y="6995"/>
                  <a:pt x="13184" y="6788"/>
                  <a:pt x="13256" y="6581"/>
                </a:cubicBezTo>
                <a:close/>
                <a:moveTo>
                  <a:pt x="16438" y="6550"/>
                </a:moveTo>
                <a:cubicBezTo>
                  <a:pt x="16614" y="6591"/>
                  <a:pt x="16790" y="6643"/>
                  <a:pt x="16956" y="6695"/>
                </a:cubicBezTo>
                <a:cubicBezTo>
                  <a:pt x="17039" y="6778"/>
                  <a:pt x="17112" y="6871"/>
                  <a:pt x="17184" y="6964"/>
                </a:cubicBezTo>
                <a:lnTo>
                  <a:pt x="17174" y="6985"/>
                </a:lnTo>
                <a:cubicBezTo>
                  <a:pt x="17070" y="7047"/>
                  <a:pt x="16956" y="7120"/>
                  <a:pt x="16852" y="7203"/>
                </a:cubicBezTo>
                <a:cubicBezTo>
                  <a:pt x="16811" y="7182"/>
                  <a:pt x="16770" y="7151"/>
                  <a:pt x="16728" y="7120"/>
                </a:cubicBezTo>
                <a:cubicBezTo>
                  <a:pt x="16645" y="6995"/>
                  <a:pt x="16573" y="6850"/>
                  <a:pt x="16490" y="6715"/>
                </a:cubicBezTo>
                <a:cubicBezTo>
                  <a:pt x="16469" y="6684"/>
                  <a:pt x="16438" y="6643"/>
                  <a:pt x="16417" y="6612"/>
                </a:cubicBezTo>
                <a:cubicBezTo>
                  <a:pt x="16428" y="6591"/>
                  <a:pt x="16438" y="6570"/>
                  <a:pt x="16438" y="6550"/>
                </a:cubicBezTo>
                <a:close/>
                <a:moveTo>
                  <a:pt x="13702" y="6985"/>
                </a:moveTo>
                <a:lnTo>
                  <a:pt x="13743" y="7078"/>
                </a:lnTo>
                <a:lnTo>
                  <a:pt x="13609" y="7213"/>
                </a:lnTo>
                <a:cubicBezTo>
                  <a:pt x="13598" y="7171"/>
                  <a:pt x="13577" y="7140"/>
                  <a:pt x="13567" y="7099"/>
                </a:cubicBezTo>
                <a:cubicBezTo>
                  <a:pt x="13577" y="7078"/>
                  <a:pt x="13588" y="7047"/>
                  <a:pt x="13609" y="7016"/>
                </a:cubicBezTo>
                <a:lnTo>
                  <a:pt x="13702" y="6985"/>
                </a:lnTo>
                <a:close/>
                <a:moveTo>
                  <a:pt x="4550" y="6943"/>
                </a:moveTo>
                <a:lnTo>
                  <a:pt x="4550" y="6943"/>
                </a:lnTo>
                <a:cubicBezTo>
                  <a:pt x="4540" y="6964"/>
                  <a:pt x="4519" y="6985"/>
                  <a:pt x="4509" y="7016"/>
                </a:cubicBezTo>
                <a:cubicBezTo>
                  <a:pt x="4499" y="7037"/>
                  <a:pt x="4468" y="7057"/>
                  <a:pt x="4447" y="7078"/>
                </a:cubicBezTo>
                <a:cubicBezTo>
                  <a:pt x="4395" y="7130"/>
                  <a:pt x="4354" y="7182"/>
                  <a:pt x="4312" y="7234"/>
                </a:cubicBezTo>
                <a:lnTo>
                  <a:pt x="4291" y="7151"/>
                </a:lnTo>
                <a:lnTo>
                  <a:pt x="4322" y="7099"/>
                </a:lnTo>
                <a:cubicBezTo>
                  <a:pt x="4385" y="7047"/>
                  <a:pt x="4468" y="6995"/>
                  <a:pt x="4550" y="6943"/>
                </a:cubicBezTo>
                <a:close/>
                <a:moveTo>
                  <a:pt x="7836" y="7140"/>
                </a:moveTo>
                <a:cubicBezTo>
                  <a:pt x="7836" y="7171"/>
                  <a:pt x="7846" y="7203"/>
                  <a:pt x="7846" y="7234"/>
                </a:cubicBezTo>
                <a:lnTo>
                  <a:pt x="7774" y="7161"/>
                </a:lnTo>
                <a:lnTo>
                  <a:pt x="7836" y="7140"/>
                </a:lnTo>
                <a:close/>
                <a:moveTo>
                  <a:pt x="18075" y="7068"/>
                </a:moveTo>
                <a:cubicBezTo>
                  <a:pt x="18065" y="7130"/>
                  <a:pt x="18065" y="7182"/>
                  <a:pt x="18055" y="7234"/>
                </a:cubicBezTo>
                <a:lnTo>
                  <a:pt x="18044" y="7234"/>
                </a:lnTo>
                <a:lnTo>
                  <a:pt x="18024" y="7223"/>
                </a:lnTo>
                <a:cubicBezTo>
                  <a:pt x="18044" y="7171"/>
                  <a:pt x="18055" y="7120"/>
                  <a:pt x="18065" y="7068"/>
                </a:cubicBezTo>
                <a:close/>
                <a:moveTo>
                  <a:pt x="10033" y="7078"/>
                </a:moveTo>
                <a:lnTo>
                  <a:pt x="10074" y="7099"/>
                </a:lnTo>
                <a:cubicBezTo>
                  <a:pt x="10043" y="7151"/>
                  <a:pt x="10002" y="7192"/>
                  <a:pt x="9960" y="7244"/>
                </a:cubicBezTo>
                <a:cubicBezTo>
                  <a:pt x="9960" y="7234"/>
                  <a:pt x="9950" y="7223"/>
                  <a:pt x="9950" y="7203"/>
                </a:cubicBezTo>
                <a:cubicBezTo>
                  <a:pt x="9981" y="7161"/>
                  <a:pt x="10002" y="7120"/>
                  <a:pt x="10033" y="7078"/>
                </a:cubicBezTo>
                <a:close/>
                <a:moveTo>
                  <a:pt x="11536" y="6249"/>
                </a:moveTo>
                <a:lnTo>
                  <a:pt x="11536" y="6508"/>
                </a:lnTo>
                <a:cubicBezTo>
                  <a:pt x="11328" y="6736"/>
                  <a:pt x="11132" y="6985"/>
                  <a:pt x="10966" y="7254"/>
                </a:cubicBezTo>
                <a:cubicBezTo>
                  <a:pt x="10945" y="7089"/>
                  <a:pt x="10914" y="6933"/>
                  <a:pt x="10872" y="6778"/>
                </a:cubicBezTo>
                <a:cubicBezTo>
                  <a:pt x="10852" y="6695"/>
                  <a:pt x="10831" y="6601"/>
                  <a:pt x="10800" y="6518"/>
                </a:cubicBezTo>
                <a:cubicBezTo>
                  <a:pt x="11007" y="6436"/>
                  <a:pt x="11214" y="6353"/>
                  <a:pt x="11422" y="6270"/>
                </a:cubicBezTo>
                <a:lnTo>
                  <a:pt x="11536" y="6249"/>
                </a:lnTo>
                <a:close/>
                <a:moveTo>
                  <a:pt x="18718" y="7068"/>
                </a:moveTo>
                <a:cubicBezTo>
                  <a:pt x="18718" y="7140"/>
                  <a:pt x="18708" y="7213"/>
                  <a:pt x="18697" y="7275"/>
                </a:cubicBezTo>
                <a:lnTo>
                  <a:pt x="18511" y="7192"/>
                </a:lnTo>
                <a:cubicBezTo>
                  <a:pt x="18573" y="7151"/>
                  <a:pt x="18645" y="7109"/>
                  <a:pt x="18718" y="7068"/>
                </a:cubicBezTo>
                <a:close/>
                <a:moveTo>
                  <a:pt x="6499" y="6861"/>
                </a:moveTo>
                <a:cubicBezTo>
                  <a:pt x="6520" y="6933"/>
                  <a:pt x="6551" y="7016"/>
                  <a:pt x="6582" y="7099"/>
                </a:cubicBezTo>
                <a:cubicBezTo>
                  <a:pt x="6561" y="7140"/>
                  <a:pt x="6530" y="7182"/>
                  <a:pt x="6509" y="7223"/>
                </a:cubicBezTo>
                <a:lnTo>
                  <a:pt x="6374" y="7285"/>
                </a:lnTo>
                <a:cubicBezTo>
                  <a:pt x="6364" y="7161"/>
                  <a:pt x="6343" y="7047"/>
                  <a:pt x="6333" y="6933"/>
                </a:cubicBezTo>
                <a:lnTo>
                  <a:pt x="6499" y="6861"/>
                </a:lnTo>
                <a:close/>
                <a:moveTo>
                  <a:pt x="10147" y="7130"/>
                </a:moveTo>
                <a:lnTo>
                  <a:pt x="10220" y="7161"/>
                </a:lnTo>
                <a:cubicBezTo>
                  <a:pt x="10292" y="7203"/>
                  <a:pt x="10354" y="7234"/>
                  <a:pt x="10416" y="7275"/>
                </a:cubicBezTo>
                <a:cubicBezTo>
                  <a:pt x="10377" y="7272"/>
                  <a:pt x="10338" y="7271"/>
                  <a:pt x="10300" y="7271"/>
                </a:cubicBezTo>
                <a:cubicBezTo>
                  <a:pt x="10208" y="7271"/>
                  <a:pt x="10118" y="7278"/>
                  <a:pt x="10023" y="7285"/>
                </a:cubicBezTo>
                <a:cubicBezTo>
                  <a:pt x="10064" y="7234"/>
                  <a:pt x="10106" y="7182"/>
                  <a:pt x="10147" y="7130"/>
                </a:cubicBezTo>
                <a:close/>
                <a:moveTo>
                  <a:pt x="10354" y="6861"/>
                </a:moveTo>
                <a:cubicBezTo>
                  <a:pt x="10406" y="6995"/>
                  <a:pt x="10479" y="7140"/>
                  <a:pt x="10551" y="7285"/>
                </a:cubicBezTo>
                <a:lnTo>
                  <a:pt x="10562" y="7296"/>
                </a:lnTo>
                <a:lnTo>
                  <a:pt x="10551" y="7296"/>
                </a:lnTo>
                <a:cubicBezTo>
                  <a:pt x="10437" y="7213"/>
                  <a:pt x="10313" y="7140"/>
                  <a:pt x="10188" y="7078"/>
                </a:cubicBezTo>
                <a:cubicBezTo>
                  <a:pt x="10240" y="7006"/>
                  <a:pt x="10302" y="6933"/>
                  <a:pt x="10354" y="6861"/>
                </a:cubicBezTo>
                <a:close/>
                <a:moveTo>
                  <a:pt x="14365" y="6809"/>
                </a:moveTo>
                <a:cubicBezTo>
                  <a:pt x="14510" y="6943"/>
                  <a:pt x="14645" y="7089"/>
                  <a:pt x="14780" y="7234"/>
                </a:cubicBezTo>
                <a:lnTo>
                  <a:pt x="14780" y="7244"/>
                </a:lnTo>
                <a:lnTo>
                  <a:pt x="14749" y="7306"/>
                </a:lnTo>
                <a:cubicBezTo>
                  <a:pt x="14614" y="7213"/>
                  <a:pt x="14469" y="7120"/>
                  <a:pt x="14334" y="7026"/>
                </a:cubicBezTo>
                <a:cubicBezTo>
                  <a:pt x="14334" y="6954"/>
                  <a:pt x="14344" y="6881"/>
                  <a:pt x="14344" y="6809"/>
                </a:cubicBezTo>
                <a:close/>
                <a:moveTo>
                  <a:pt x="10416" y="6798"/>
                </a:moveTo>
                <a:lnTo>
                  <a:pt x="10416" y="6798"/>
                </a:lnTo>
                <a:cubicBezTo>
                  <a:pt x="10551" y="6954"/>
                  <a:pt x="10665" y="7130"/>
                  <a:pt x="10727" y="7317"/>
                </a:cubicBezTo>
                <a:lnTo>
                  <a:pt x="10655" y="7306"/>
                </a:lnTo>
                <a:cubicBezTo>
                  <a:pt x="10572" y="7140"/>
                  <a:pt x="10489" y="6975"/>
                  <a:pt x="10416" y="6798"/>
                </a:cubicBezTo>
                <a:close/>
                <a:moveTo>
                  <a:pt x="13184" y="6612"/>
                </a:moveTo>
                <a:cubicBezTo>
                  <a:pt x="13101" y="6829"/>
                  <a:pt x="13018" y="7047"/>
                  <a:pt x="12935" y="7254"/>
                </a:cubicBezTo>
                <a:lnTo>
                  <a:pt x="12821" y="7317"/>
                </a:lnTo>
                <a:cubicBezTo>
                  <a:pt x="12800" y="7244"/>
                  <a:pt x="12779" y="7171"/>
                  <a:pt x="12759" y="7099"/>
                </a:cubicBezTo>
                <a:cubicBezTo>
                  <a:pt x="12769" y="7026"/>
                  <a:pt x="12779" y="6954"/>
                  <a:pt x="12779" y="6892"/>
                </a:cubicBezTo>
                <a:cubicBezTo>
                  <a:pt x="12914" y="6788"/>
                  <a:pt x="13049" y="6695"/>
                  <a:pt x="13184" y="6612"/>
                </a:cubicBezTo>
                <a:close/>
                <a:moveTo>
                  <a:pt x="5255" y="7234"/>
                </a:moveTo>
                <a:cubicBezTo>
                  <a:pt x="5255" y="7254"/>
                  <a:pt x="5255" y="7265"/>
                  <a:pt x="5266" y="7275"/>
                </a:cubicBezTo>
                <a:lnTo>
                  <a:pt x="5193" y="7327"/>
                </a:lnTo>
                <a:lnTo>
                  <a:pt x="5193" y="7285"/>
                </a:lnTo>
                <a:lnTo>
                  <a:pt x="5255" y="7234"/>
                </a:lnTo>
                <a:close/>
                <a:moveTo>
                  <a:pt x="6260" y="6964"/>
                </a:moveTo>
                <a:cubicBezTo>
                  <a:pt x="6271" y="7078"/>
                  <a:pt x="6281" y="7203"/>
                  <a:pt x="6302" y="7317"/>
                </a:cubicBezTo>
                <a:lnTo>
                  <a:pt x="6250" y="7337"/>
                </a:lnTo>
                <a:cubicBezTo>
                  <a:pt x="6219" y="7234"/>
                  <a:pt x="6198" y="7120"/>
                  <a:pt x="6178" y="7006"/>
                </a:cubicBezTo>
                <a:lnTo>
                  <a:pt x="6260" y="6964"/>
                </a:lnTo>
                <a:close/>
                <a:moveTo>
                  <a:pt x="18158" y="7109"/>
                </a:moveTo>
                <a:lnTo>
                  <a:pt x="18366" y="7203"/>
                </a:lnTo>
                <a:cubicBezTo>
                  <a:pt x="18293" y="7244"/>
                  <a:pt x="18221" y="7296"/>
                  <a:pt x="18158" y="7348"/>
                </a:cubicBezTo>
                <a:lnTo>
                  <a:pt x="18127" y="7317"/>
                </a:lnTo>
                <a:cubicBezTo>
                  <a:pt x="18138" y="7244"/>
                  <a:pt x="18148" y="7182"/>
                  <a:pt x="18158" y="7109"/>
                </a:cubicBezTo>
                <a:close/>
                <a:moveTo>
                  <a:pt x="13495" y="7254"/>
                </a:moveTo>
                <a:cubicBezTo>
                  <a:pt x="13495" y="7275"/>
                  <a:pt x="13505" y="7285"/>
                  <a:pt x="13515" y="7306"/>
                </a:cubicBezTo>
                <a:lnTo>
                  <a:pt x="13453" y="7358"/>
                </a:lnTo>
                <a:lnTo>
                  <a:pt x="13453" y="7358"/>
                </a:lnTo>
                <a:cubicBezTo>
                  <a:pt x="13463" y="7327"/>
                  <a:pt x="13484" y="7285"/>
                  <a:pt x="13495" y="7254"/>
                </a:cubicBezTo>
                <a:close/>
                <a:moveTo>
                  <a:pt x="8696" y="7037"/>
                </a:moveTo>
                <a:lnTo>
                  <a:pt x="8696" y="7171"/>
                </a:lnTo>
                <a:lnTo>
                  <a:pt x="8541" y="7327"/>
                </a:lnTo>
                <a:lnTo>
                  <a:pt x="8489" y="7358"/>
                </a:lnTo>
                <a:cubicBezTo>
                  <a:pt x="8561" y="7254"/>
                  <a:pt x="8623" y="7140"/>
                  <a:pt x="8696" y="7037"/>
                </a:cubicBezTo>
                <a:close/>
                <a:moveTo>
                  <a:pt x="10748" y="6550"/>
                </a:moveTo>
                <a:cubicBezTo>
                  <a:pt x="10831" y="6809"/>
                  <a:pt x="10883" y="7078"/>
                  <a:pt x="10914" y="7348"/>
                </a:cubicBezTo>
                <a:lnTo>
                  <a:pt x="10904" y="7358"/>
                </a:lnTo>
                <a:cubicBezTo>
                  <a:pt x="10872" y="7348"/>
                  <a:pt x="10831" y="7337"/>
                  <a:pt x="10800" y="7327"/>
                </a:cubicBezTo>
                <a:cubicBezTo>
                  <a:pt x="10727" y="7099"/>
                  <a:pt x="10603" y="6902"/>
                  <a:pt x="10437" y="6736"/>
                </a:cubicBezTo>
                <a:lnTo>
                  <a:pt x="10489" y="6674"/>
                </a:lnTo>
                <a:cubicBezTo>
                  <a:pt x="10572" y="6632"/>
                  <a:pt x="10655" y="6591"/>
                  <a:pt x="10748" y="6550"/>
                </a:cubicBezTo>
                <a:close/>
                <a:moveTo>
                  <a:pt x="9857" y="7089"/>
                </a:moveTo>
                <a:cubicBezTo>
                  <a:pt x="9857" y="7120"/>
                  <a:pt x="9867" y="7151"/>
                  <a:pt x="9878" y="7192"/>
                </a:cubicBezTo>
                <a:lnTo>
                  <a:pt x="9795" y="7327"/>
                </a:lnTo>
                <a:cubicBezTo>
                  <a:pt x="9722" y="7337"/>
                  <a:pt x="9660" y="7348"/>
                  <a:pt x="9587" y="7368"/>
                </a:cubicBezTo>
                <a:cubicBezTo>
                  <a:pt x="9670" y="7275"/>
                  <a:pt x="9764" y="7182"/>
                  <a:pt x="9857" y="7089"/>
                </a:cubicBezTo>
                <a:close/>
                <a:moveTo>
                  <a:pt x="6074" y="6798"/>
                </a:moveTo>
                <a:cubicBezTo>
                  <a:pt x="6074" y="6850"/>
                  <a:pt x="6084" y="6912"/>
                  <a:pt x="6095" y="6964"/>
                </a:cubicBezTo>
                <a:lnTo>
                  <a:pt x="5939" y="7047"/>
                </a:lnTo>
                <a:cubicBezTo>
                  <a:pt x="5753" y="7151"/>
                  <a:pt x="5556" y="7254"/>
                  <a:pt x="5348" y="7379"/>
                </a:cubicBezTo>
                <a:lnTo>
                  <a:pt x="5348" y="7368"/>
                </a:lnTo>
                <a:lnTo>
                  <a:pt x="5369" y="7285"/>
                </a:lnTo>
                <a:cubicBezTo>
                  <a:pt x="5597" y="7120"/>
                  <a:pt x="5836" y="6954"/>
                  <a:pt x="6074" y="6798"/>
                </a:cubicBezTo>
                <a:close/>
                <a:moveTo>
                  <a:pt x="5131" y="6632"/>
                </a:moveTo>
                <a:cubicBezTo>
                  <a:pt x="5162" y="6767"/>
                  <a:pt x="5183" y="6881"/>
                  <a:pt x="5214" y="7006"/>
                </a:cubicBezTo>
                <a:lnTo>
                  <a:pt x="5214" y="7026"/>
                </a:lnTo>
                <a:cubicBezTo>
                  <a:pt x="4934" y="7140"/>
                  <a:pt x="4654" y="7265"/>
                  <a:pt x="4385" y="7399"/>
                </a:cubicBezTo>
                <a:cubicBezTo>
                  <a:pt x="4436" y="7296"/>
                  <a:pt x="4488" y="7192"/>
                  <a:pt x="4550" y="7099"/>
                </a:cubicBezTo>
                <a:cubicBezTo>
                  <a:pt x="4644" y="6975"/>
                  <a:pt x="4768" y="6861"/>
                  <a:pt x="4882" y="6746"/>
                </a:cubicBezTo>
                <a:lnTo>
                  <a:pt x="4892" y="6746"/>
                </a:lnTo>
                <a:cubicBezTo>
                  <a:pt x="4975" y="6705"/>
                  <a:pt x="5048" y="6664"/>
                  <a:pt x="5131" y="6632"/>
                </a:cubicBezTo>
                <a:close/>
                <a:moveTo>
                  <a:pt x="6447" y="7317"/>
                </a:moveTo>
                <a:lnTo>
                  <a:pt x="6395" y="7399"/>
                </a:lnTo>
                <a:lnTo>
                  <a:pt x="6385" y="7348"/>
                </a:lnTo>
                <a:lnTo>
                  <a:pt x="6447" y="7317"/>
                </a:lnTo>
                <a:close/>
                <a:moveTo>
                  <a:pt x="20290" y="6673"/>
                </a:moveTo>
                <a:cubicBezTo>
                  <a:pt x="20587" y="6673"/>
                  <a:pt x="20875" y="6734"/>
                  <a:pt x="21154" y="6840"/>
                </a:cubicBezTo>
                <a:cubicBezTo>
                  <a:pt x="21133" y="7016"/>
                  <a:pt x="21102" y="7203"/>
                  <a:pt x="21060" y="7399"/>
                </a:cubicBezTo>
                <a:cubicBezTo>
                  <a:pt x="20824" y="7184"/>
                  <a:pt x="20577" y="6998"/>
                  <a:pt x="20311" y="6824"/>
                </a:cubicBezTo>
                <a:lnTo>
                  <a:pt x="20311" y="6824"/>
                </a:lnTo>
                <a:cubicBezTo>
                  <a:pt x="20281" y="6774"/>
                  <a:pt x="20251" y="6724"/>
                  <a:pt x="20221" y="6674"/>
                </a:cubicBezTo>
                <a:cubicBezTo>
                  <a:pt x="20244" y="6673"/>
                  <a:pt x="20267" y="6673"/>
                  <a:pt x="20290" y="6673"/>
                </a:cubicBezTo>
                <a:close/>
                <a:moveTo>
                  <a:pt x="8281" y="6954"/>
                </a:moveTo>
                <a:lnTo>
                  <a:pt x="8281" y="7410"/>
                </a:lnTo>
                <a:cubicBezTo>
                  <a:pt x="8230" y="7275"/>
                  <a:pt x="8167" y="7151"/>
                  <a:pt x="8085" y="7037"/>
                </a:cubicBezTo>
                <a:lnTo>
                  <a:pt x="8281" y="6954"/>
                </a:lnTo>
                <a:close/>
                <a:moveTo>
                  <a:pt x="15692" y="6798"/>
                </a:moveTo>
                <a:cubicBezTo>
                  <a:pt x="15806" y="6819"/>
                  <a:pt x="15920" y="6850"/>
                  <a:pt x="16034" y="6892"/>
                </a:cubicBezTo>
                <a:lnTo>
                  <a:pt x="16065" y="6954"/>
                </a:lnTo>
                <a:cubicBezTo>
                  <a:pt x="16034" y="7109"/>
                  <a:pt x="15992" y="7265"/>
                  <a:pt x="15951" y="7410"/>
                </a:cubicBezTo>
                <a:cubicBezTo>
                  <a:pt x="15868" y="7327"/>
                  <a:pt x="15785" y="7234"/>
                  <a:pt x="15692" y="7151"/>
                </a:cubicBezTo>
                <a:cubicBezTo>
                  <a:pt x="15692" y="7037"/>
                  <a:pt x="15692" y="6923"/>
                  <a:pt x="15692" y="6798"/>
                </a:cubicBezTo>
                <a:close/>
                <a:moveTo>
                  <a:pt x="8696" y="6788"/>
                </a:moveTo>
                <a:lnTo>
                  <a:pt x="8696" y="6943"/>
                </a:lnTo>
                <a:cubicBezTo>
                  <a:pt x="8582" y="7099"/>
                  <a:pt x="8478" y="7265"/>
                  <a:pt x="8385" y="7441"/>
                </a:cubicBezTo>
                <a:lnTo>
                  <a:pt x="8385" y="7420"/>
                </a:lnTo>
                <a:cubicBezTo>
                  <a:pt x="8385" y="7244"/>
                  <a:pt x="8395" y="7078"/>
                  <a:pt x="8406" y="6902"/>
                </a:cubicBezTo>
                <a:lnTo>
                  <a:pt x="8696" y="6788"/>
                </a:lnTo>
                <a:close/>
                <a:moveTo>
                  <a:pt x="13774" y="7161"/>
                </a:moveTo>
                <a:lnTo>
                  <a:pt x="13795" y="7192"/>
                </a:lnTo>
                <a:cubicBezTo>
                  <a:pt x="13764" y="7265"/>
                  <a:pt x="13723" y="7348"/>
                  <a:pt x="13681" y="7441"/>
                </a:cubicBezTo>
                <a:lnTo>
                  <a:pt x="13671" y="7441"/>
                </a:lnTo>
                <a:cubicBezTo>
                  <a:pt x="13660" y="7389"/>
                  <a:pt x="13650" y="7337"/>
                  <a:pt x="13629" y="7285"/>
                </a:cubicBezTo>
                <a:lnTo>
                  <a:pt x="13774" y="7161"/>
                </a:lnTo>
                <a:close/>
                <a:moveTo>
                  <a:pt x="12220" y="7296"/>
                </a:moveTo>
                <a:cubicBezTo>
                  <a:pt x="12230" y="7327"/>
                  <a:pt x="12230" y="7358"/>
                  <a:pt x="12220" y="7389"/>
                </a:cubicBezTo>
                <a:cubicBezTo>
                  <a:pt x="12209" y="7420"/>
                  <a:pt x="12189" y="7441"/>
                  <a:pt x="12168" y="7462"/>
                </a:cubicBezTo>
                <a:cubicBezTo>
                  <a:pt x="12189" y="7410"/>
                  <a:pt x="12209" y="7348"/>
                  <a:pt x="12220" y="7296"/>
                </a:cubicBezTo>
                <a:close/>
                <a:moveTo>
                  <a:pt x="4291" y="7389"/>
                </a:moveTo>
                <a:cubicBezTo>
                  <a:pt x="4291" y="7399"/>
                  <a:pt x="4291" y="7399"/>
                  <a:pt x="4291" y="7410"/>
                </a:cubicBezTo>
                <a:cubicBezTo>
                  <a:pt x="4281" y="7420"/>
                  <a:pt x="4281" y="7441"/>
                  <a:pt x="4271" y="7451"/>
                </a:cubicBezTo>
                <a:lnTo>
                  <a:pt x="4219" y="7472"/>
                </a:lnTo>
                <a:cubicBezTo>
                  <a:pt x="4240" y="7441"/>
                  <a:pt x="4260" y="7420"/>
                  <a:pt x="4291" y="7389"/>
                </a:cubicBezTo>
                <a:close/>
                <a:moveTo>
                  <a:pt x="21796" y="6736"/>
                </a:moveTo>
                <a:cubicBezTo>
                  <a:pt x="22034" y="6933"/>
                  <a:pt x="22252" y="7140"/>
                  <a:pt x="22459" y="7348"/>
                </a:cubicBezTo>
                <a:cubicBezTo>
                  <a:pt x="22459" y="7396"/>
                  <a:pt x="22469" y="7436"/>
                  <a:pt x="22470" y="7475"/>
                </a:cubicBezTo>
                <a:lnTo>
                  <a:pt x="22470" y="7475"/>
                </a:lnTo>
                <a:cubicBezTo>
                  <a:pt x="22319" y="7364"/>
                  <a:pt x="22187" y="7262"/>
                  <a:pt x="22055" y="7161"/>
                </a:cubicBezTo>
                <a:lnTo>
                  <a:pt x="21972" y="7099"/>
                </a:lnTo>
                <a:cubicBezTo>
                  <a:pt x="21941" y="7047"/>
                  <a:pt x="21900" y="6985"/>
                  <a:pt x="21858" y="6933"/>
                </a:cubicBezTo>
                <a:cubicBezTo>
                  <a:pt x="21827" y="6871"/>
                  <a:pt x="21817" y="6798"/>
                  <a:pt x="21796" y="6736"/>
                </a:cubicBezTo>
                <a:close/>
                <a:moveTo>
                  <a:pt x="10707" y="7399"/>
                </a:moveTo>
                <a:lnTo>
                  <a:pt x="10758" y="7410"/>
                </a:lnTo>
                <a:cubicBezTo>
                  <a:pt x="10769" y="7431"/>
                  <a:pt x="10779" y="7451"/>
                  <a:pt x="10779" y="7482"/>
                </a:cubicBezTo>
                <a:lnTo>
                  <a:pt x="10738" y="7441"/>
                </a:lnTo>
                <a:lnTo>
                  <a:pt x="10707" y="7399"/>
                </a:lnTo>
                <a:close/>
                <a:moveTo>
                  <a:pt x="5266" y="7368"/>
                </a:moveTo>
                <a:lnTo>
                  <a:pt x="5255" y="7451"/>
                </a:lnTo>
                <a:cubicBezTo>
                  <a:pt x="5224" y="7462"/>
                  <a:pt x="5203" y="7482"/>
                  <a:pt x="5172" y="7493"/>
                </a:cubicBezTo>
                <a:cubicBezTo>
                  <a:pt x="5172" y="7482"/>
                  <a:pt x="5172" y="7462"/>
                  <a:pt x="5183" y="7441"/>
                </a:cubicBezTo>
                <a:lnTo>
                  <a:pt x="5266" y="7368"/>
                </a:lnTo>
                <a:close/>
                <a:moveTo>
                  <a:pt x="18003" y="7317"/>
                </a:moveTo>
                <a:lnTo>
                  <a:pt x="18034" y="7337"/>
                </a:lnTo>
                <a:lnTo>
                  <a:pt x="18003" y="7451"/>
                </a:lnTo>
                <a:lnTo>
                  <a:pt x="17961" y="7493"/>
                </a:lnTo>
                <a:cubicBezTo>
                  <a:pt x="17972" y="7431"/>
                  <a:pt x="17993" y="7368"/>
                  <a:pt x="18003" y="7317"/>
                </a:cubicBezTo>
                <a:close/>
                <a:moveTo>
                  <a:pt x="4094" y="6664"/>
                </a:moveTo>
                <a:cubicBezTo>
                  <a:pt x="4125" y="6809"/>
                  <a:pt x="4157" y="6943"/>
                  <a:pt x="4198" y="7089"/>
                </a:cubicBezTo>
                <a:cubicBezTo>
                  <a:pt x="4011" y="7213"/>
                  <a:pt x="3835" y="7358"/>
                  <a:pt x="3680" y="7513"/>
                </a:cubicBezTo>
                <a:cubicBezTo>
                  <a:pt x="3752" y="7285"/>
                  <a:pt x="3825" y="7057"/>
                  <a:pt x="3918" y="6840"/>
                </a:cubicBezTo>
                <a:cubicBezTo>
                  <a:pt x="3980" y="6778"/>
                  <a:pt x="4032" y="6715"/>
                  <a:pt x="4094" y="6664"/>
                </a:cubicBezTo>
                <a:close/>
                <a:moveTo>
                  <a:pt x="7473" y="6954"/>
                </a:moveTo>
                <a:lnTo>
                  <a:pt x="7608" y="7109"/>
                </a:lnTo>
                <a:cubicBezTo>
                  <a:pt x="7349" y="7234"/>
                  <a:pt x="7079" y="7368"/>
                  <a:pt x="6820" y="7513"/>
                </a:cubicBezTo>
                <a:cubicBezTo>
                  <a:pt x="6779" y="7420"/>
                  <a:pt x="6737" y="7317"/>
                  <a:pt x="6696" y="7213"/>
                </a:cubicBezTo>
                <a:cubicBezTo>
                  <a:pt x="6955" y="7109"/>
                  <a:pt x="7214" y="7026"/>
                  <a:pt x="7473" y="6954"/>
                </a:cubicBezTo>
                <a:close/>
                <a:moveTo>
                  <a:pt x="14811" y="7285"/>
                </a:moveTo>
                <a:cubicBezTo>
                  <a:pt x="14883" y="7358"/>
                  <a:pt x="14946" y="7431"/>
                  <a:pt x="15008" y="7513"/>
                </a:cubicBezTo>
                <a:cubicBezTo>
                  <a:pt x="14926" y="7442"/>
                  <a:pt x="14855" y="7391"/>
                  <a:pt x="14783" y="7340"/>
                </a:cubicBezTo>
                <a:lnTo>
                  <a:pt x="14783" y="7340"/>
                </a:lnTo>
                <a:lnTo>
                  <a:pt x="14811" y="7285"/>
                </a:lnTo>
                <a:close/>
                <a:moveTo>
                  <a:pt x="4240" y="7234"/>
                </a:moveTo>
                <a:lnTo>
                  <a:pt x="4260" y="7296"/>
                </a:lnTo>
                <a:cubicBezTo>
                  <a:pt x="4198" y="7368"/>
                  <a:pt x="4136" y="7451"/>
                  <a:pt x="4074" y="7534"/>
                </a:cubicBezTo>
                <a:cubicBezTo>
                  <a:pt x="4125" y="7431"/>
                  <a:pt x="4177" y="7327"/>
                  <a:pt x="4240" y="7234"/>
                </a:cubicBezTo>
                <a:close/>
                <a:moveTo>
                  <a:pt x="14313" y="7120"/>
                </a:moveTo>
                <a:cubicBezTo>
                  <a:pt x="14448" y="7203"/>
                  <a:pt x="14572" y="7285"/>
                  <a:pt x="14707" y="7379"/>
                </a:cubicBezTo>
                <a:lnTo>
                  <a:pt x="14624" y="7534"/>
                </a:lnTo>
                <a:cubicBezTo>
                  <a:pt x="14521" y="7420"/>
                  <a:pt x="14417" y="7306"/>
                  <a:pt x="14313" y="7203"/>
                </a:cubicBezTo>
                <a:cubicBezTo>
                  <a:pt x="14313" y="7171"/>
                  <a:pt x="14313" y="7140"/>
                  <a:pt x="14313" y="7120"/>
                </a:cubicBezTo>
                <a:close/>
                <a:moveTo>
                  <a:pt x="6312" y="7379"/>
                </a:moveTo>
                <a:cubicBezTo>
                  <a:pt x="6323" y="7420"/>
                  <a:pt x="6333" y="7462"/>
                  <a:pt x="6333" y="7503"/>
                </a:cubicBezTo>
                <a:cubicBezTo>
                  <a:pt x="6323" y="7513"/>
                  <a:pt x="6312" y="7534"/>
                  <a:pt x="6302" y="7555"/>
                </a:cubicBezTo>
                <a:cubicBezTo>
                  <a:pt x="6292" y="7503"/>
                  <a:pt x="6281" y="7451"/>
                  <a:pt x="6260" y="7399"/>
                </a:cubicBezTo>
                <a:lnTo>
                  <a:pt x="6312" y="7379"/>
                </a:lnTo>
                <a:close/>
                <a:moveTo>
                  <a:pt x="8033" y="7057"/>
                </a:moveTo>
                <a:cubicBezTo>
                  <a:pt x="8136" y="7203"/>
                  <a:pt x="8219" y="7348"/>
                  <a:pt x="8271" y="7513"/>
                </a:cubicBezTo>
                <a:lnTo>
                  <a:pt x="8209" y="7555"/>
                </a:lnTo>
                <a:lnTo>
                  <a:pt x="8136" y="7493"/>
                </a:lnTo>
                <a:cubicBezTo>
                  <a:pt x="8074" y="7441"/>
                  <a:pt x="8012" y="7379"/>
                  <a:pt x="7939" y="7317"/>
                </a:cubicBezTo>
                <a:cubicBezTo>
                  <a:pt x="7919" y="7254"/>
                  <a:pt x="7908" y="7182"/>
                  <a:pt x="7898" y="7109"/>
                </a:cubicBezTo>
                <a:lnTo>
                  <a:pt x="8033" y="7057"/>
                </a:lnTo>
                <a:close/>
                <a:moveTo>
                  <a:pt x="12655" y="6975"/>
                </a:moveTo>
                <a:lnTo>
                  <a:pt x="12686" y="7109"/>
                </a:lnTo>
                <a:cubicBezTo>
                  <a:pt x="12676" y="7223"/>
                  <a:pt x="12645" y="7337"/>
                  <a:pt x="12624" y="7451"/>
                </a:cubicBezTo>
                <a:lnTo>
                  <a:pt x="12479" y="7555"/>
                </a:lnTo>
                <a:cubicBezTo>
                  <a:pt x="12479" y="7431"/>
                  <a:pt x="12469" y="7296"/>
                  <a:pt x="12458" y="7171"/>
                </a:cubicBezTo>
                <a:cubicBezTo>
                  <a:pt x="12458" y="7140"/>
                  <a:pt x="12469" y="7120"/>
                  <a:pt x="12489" y="7089"/>
                </a:cubicBezTo>
                <a:lnTo>
                  <a:pt x="12500" y="7089"/>
                </a:lnTo>
                <a:lnTo>
                  <a:pt x="12655" y="6975"/>
                </a:lnTo>
                <a:close/>
                <a:moveTo>
                  <a:pt x="9504" y="6892"/>
                </a:moveTo>
                <a:cubicBezTo>
                  <a:pt x="9598" y="6923"/>
                  <a:pt x="9670" y="6943"/>
                  <a:pt x="9753" y="6964"/>
                </a:cubicBezTo>
                <a:cubicBezTo>
                  <a:pt x="9421" y="7151"/>
                  <a:pt x="9100" y="7348"/>
                  <a:pt x="8800" y="7565"/>
                </a:cubicBezTo>
                <a:cubicBezTo>
                  <a:pt x="8800" y="7534"/>
                  <a:pt x="8789" y="7513"/>
                  <a:pt x="8779" y="7482"/>
                </a:cubicBezTo>
                <a:cubicBezTo>
                  <a:pt x="8789" y="7410"/>
                  <a:pt x="8810" y="7327"/>
                  <a:pt x="8820" y="7254"/>
                </a:cubicBezTo>
                <a:cubicBezTo>
                  <a:pt x="9017" y="7140"/>
                  <a:pt x="9214" y="7037"/>
                  <a:pt x="9421" y="6933"/>
                </a:cubicBezTo>
                <a:lnTo>
                  <a:pt x="9504" y="6892"/>
                </a:lnTo>
                <a:close/>
                <a:moveTo>
                  <a:pt x="17215" y="7026"/>
                </a:moveTo>
                <a:cubicBezTo>
                  <a:pt x="17277" y="7099"/>
                  <a:pt x="17329" y="7171"/>
                  <a:pt x="17381" y="7244"/>
                </a:cubicBezTo>
                <a:lnTo>
                  <a:pt x="17371" y="7244"/>
                </a:lnTo>
                <a:cubicBezTo>
                  <a:pt x="17371" y="7296"/>
                  <a:pt x="17360" y="7348"/>
                  <a:pt x="17360" y="7389"/>
                </a:cubicBezTo>
                <a:cubicBezTo>
                  <a:pt x="17329" y="7451"/>
                  <a:pt x="17298" y="7503"/>
                  <a:pt x="17267" y="7565"/>
                </a:cubicBezTo>
                <a:cubicBezTo>
                  <a:pt x="17163" y="7441"/>
                  <a:pt x="17039" y="7327"/>
                  <a:pt x="16915" y="7234"/>
                </a:cubicBezTo>
                <a:cubicBezTo>
                  <a:pt x="17008" y="7161"/>
                  <a:pt x="17112" y="7089"/>
                  <a:pt x="17215" y="7026"/>
                </a:cubicBezTo>
                <a:close/>
                <a:moveTo>
                  <a:pt x="5141" y="7348"/>
                </a:moveTo>
                <a:cubicBezTo>
                  <a:pt x="5141" y="7358"/>
                  <a:pt x="5131" y="7368"/>
                  <a:pt x="5131" y="7379"/>
                </a:cubicBezTo>
                <a:cubicBezTo>
                  <a:pt x="5048" y="7441"/>
                  <a:pt x="4975" y="7513"/>
                  <a:pt x="4892" y="7576"/>
                </a:cubicBezTo>
                <a:lnTo>
                  <a:pt x="5141" y="7348"/>
                </a:lnTo>
                <a:close/>
                <a:moveTo>
                  <a:pt x="11546" y="6622"/>
                </a:moveTo>
                <a:lnTo>
                  <a:pt x="11546" y="6622"/>
                </a:lnTo>
                <a:cubicBezTo>
                  <a:pt x="11536" y="6954"/>
                  <a:pt x="11494" y="7275"/>
                  <a:pt x="11422" y="7596"/>
                </a:cubicBezTo>
                <a:cubicBezTo>
                  <a:pt x="11287" y="7503"/>
                  <a:pt x="11142" y="7441"/>
                  <a:pt x="10997" y="7389"/>
                </a:cubicBezTo>
                <a:lnTo>
                  <a:pt x="10997" y="7368"/>
                </a:lnTo>
                <a:cubicBezTo>
                  <a:pt x="11049" y="7265"/>
                  <a:pt x="11121" y="7171"/>
                  <a:pt x="11183" y="7078"/>
                </a:cubicBezTo>
                <a:cubicBezTo>
                  <a:pt x="11297" y="6912"/>
                  <a:pt x="11422" y="6767"/>
                  <a:pt x="11546" y="6622"/>
                </a:cubicBezTo>
                <a:close/>
                <a:moveTo>
                  <a:pt x="16303" y="6975"/>
                </a:moveTo>
                <a:cubicBezTo>
                  <a:pt x="16428" y="7026"/>
                  <a:pt x="16542" y="7078"/>
                  <a:pt x="16645" y="7140"/>
                </a:cubicBezTo>
                <a:lnTo>
                  <a:pt x="16738" y="7296"/>
                </a:lnTo>
                <a:cubicBezTo>
                  <a:pt x="16624" y="7389"/>
                  <a:pt x="16531" y="7482"/>
                  <a:pt x="16438" y="7596"/>
                </a:cubicBezTo>
                <a:cubicBezTo>
                  <a:pt x="16376" y="7462"/>
                  <a:pt x="16324" y="7327"/>
                  <a:pt x="16262" y="7192"/>
                </a:cubicBezTo>
                <a:cubicBezTo>
                  <a:pt x="16272" y="7120"/>
                  <a:pt x="16293" y="7047"/>
                  <a:pt x="16303" y="6975"/>
                </a:cubicBezTo>
                <a:close/>
                <a:moveTo>
                  <a:pt x="18987" y="6943"/>
                </a:moveTo>
                <a:cubicBezTo>
                  <a:pt x="19122" y="7151"/>
                  <a:pt x="19236" y="7368"/>
                  <a:pt x="19350" y="7596"/>
                </a:cubicBezTo>
                <a:cubicBezTo>
                  <a:pt x="19164" y="7493"/>
                  <a:pt x="18967" y="7399"/>
                  <a:pt x="18770" y="7306"/>
                </a:cubicBezTo>
                <a:cubicBezTo>
                  <a:pt x="18780" y="7213"/>
                  <a:pt x="18791" y="7120"/>
                  <a:pt x="18801" y="7037"/>
                </a:cubicBezTo>
                <a:cubicBezTo>
                  <a:pt x="18863" y="7006"/>
                  <a:pt x="18925" y="6975"/>
                  <a:pt x="18987" y="6943"/>
                </a:cubicBezTo>
                <a:close/>
                <a:moveTo>
                  <a:pt x="16127" y="7057"/>
                </a:moveTo>
                <a:cubicBezTo>
                  <a:pt x="16148" y="7099"/>
                  <a:pt x="16168" y="7151"/>
                  <a:pt x="16179" y="7192"/>
                </a:cubicBezTo>
                <a:cubicBezTo>
                  <a:pt x="16158" y="7327"/>
                  <a:pt x="16148" y="7472"/>
                  <a:pt x="16137" y="7607"/>
                </a:cubicBezTo>
                <a:lnTo>
                  <a:pt x="16137" y="7596"/>
                </a:lnTo>
                <a:cubicBezTo>
                  <a:pt x="16096" y="7555"/>
                  <a:pt x="16065" y="7513"/>
                  <a:pt x="16023" y="7472"/>
                </a:cubicBezTo>
                <a:cubicBezTo>
                  <a:pt x="16065" y="7337"/>
                  <a:pt x="16096" y="7192"/>
                  <a:pt x="16127" y="7057"/>
                </a:cubicBezTo>
                <a:close/>
                <a:moveTo>
                  <a:pt x="15505" y="7099"/>
                </a:moveTo>
                <a:lnTo>
                  <a:pt x="15650" y="7223"/>
                </a:lnTo>
                <a:cubicBezTo>
                  <a:pt x="15640" y="7348"/>
                  <a:pt x="15619" y="7482"/>
                  <a:pt x="15598" y="7617"/>
                </a:cubicBezTo>
                <a:lnTo>
                  <a:pt x="15598" y="7627"/>
                </a:lnTo>
                <a:lnTo>
                  <a:pt x="15464" y="7254"/>
                </a:lnTo>
                <a:cubicBezTo>
                  <a:pt x="15474" y="7203"/>
                  <a:pt x="15484" y="7151"/>
                  <a:pt x="15505" y="7099"/>
                </a:cubicBezTo>
                <a:close/>
                <a:moveTo>
                  <a:pt x="10924" y="7462"/>
                </a:moveTo>
                <a:cubicBezTo>
                  <a:pt x="10924" y="7524"/>
                  <a:pt x="10935" y="7586"/>
                  <a:pt x="10935" y="7648"/>
                </a:cubicBezTo>
                <a:lnTo>
                  <a:pt x="10862" y="7565"/>
                </a:lnTo>
                <a:cubicBezTo>
                  <a:pt x="10883" y="7534"/>
                  <a:pt x="10904" y="7503"/>
                  <a:pt x="10924" y="7462"/>
                </a:cubicBezTo>
                <a:close/>
                <a:moveTo>
                  <a:pt x="13805" y="7327"/>
                </a:moveTo>
                <a:cubicBezTo>
                  <a:pt x="13816" y="7431"/>
                  <a:pt x="13816" y="7534"/>
                  <a:pt x="13805" y="7648"/>
                </a:cubicBezTo>
                <a:lnTo>
                  <a:pt x="13733" y="7648"/>
                </a:lnTo>
                <a:lnTo>
                  <a:pt x="13702" y="7545"/>
                </a:lnTo>
                <a:cubicBezTo>
                  <a:pt x="13743" y="7472"/>
                  <a:pt x="13774" y="7399"/>
                  <a:pt x="13805" y="7327"/>
                </a:cubicBezTo>
                <a:close/>
                <a:moveTo>
                  <a:pt x="13536" y="7389"/>
                </a:moveTo>
                <a:cubicBezTo>
                  <a:pt x="13556" y="7449"/>
                  <a:pt x="13576" y="7510"/>
                  <a:pt x="13596" y="7579"/>
                </a:cubicBezTo>
                <a:lnTo>
                  <a:pt x="13596" y="7579"/>
                </a:lnTo>
                <a:cubicBezTo>
                  <a:pt x="13587" y="7599"/>
                  <a:pt x="13577" y="7618"/>
                  <a:pt x="13567" y="7638"/>
                </a:cubicBezTo>
                <a:cubicBezTo>
                  <a:pt x="13495" y="7638"/>
                  <a:pt x="13422" y="7638"/>
                  <a:pt x="13339" y="7659"/>
                </a:cubicBezTo>
                <a:cubicBezTo>
                  <a:pt x="13360" y="7617"/>
                  <a:pt x="13370" y="7565"/>
                  <a:pt x="13391" y="7524"/>
                </a:cubicBezTo>
                <a:lnTo>
                  <a:pt x="13536" y="7389"/>
                </a:lnTo>
                <a:close/>
                <a:moveTo>
                  <a:pt x="3628" y="5596"/>
                </a:moveTo>
                <a:lnTo>
                  <a:pt x="3628" y="5596"/>
                </a:lnTo>
                <a:cubicBezTo>
                  <a:pt x="3255" y="6259"/>
                  <a:pt x="2944" y="6954"/>
                  <a:pt x="2695" y="7669"/>
                </a:cubicBezTo>
                <a:cubicBezTo>
                  <a:pt x="2757" y="7016"/>
                  <a:pt x="2934" y="6363"/>
                  <a:pt x="3213" y="5772"/>
                </a:cubicBezTo>
                <a:lnTo>
                  <a:pt x="3245" y="5720"/>
                </a:lnTo>
                <a:lnTo>
                  <a:pt x="3628" y="5596"/>
                </a:lnTo>
                <a:close/>
                <a:moveTo>
                  <a:pt x="9795" y="7037"/>
                </a:moveTo>
                <a:lnTo>
                  <a:pt x="9795" y="7037"/>
                </a:lnTo>
                <a:cubicBezTo>
                  <a:pt x="9660" y="7161"/>
                  <a:pt x="9546" y="7285"/>
                  <a:pt x="9421" y="7420"/>
                </a:cubicBezTo>
                <a:cubicBezTo>
                  <a:pt x="9328" y="7451"/>
                  <a:pt x="9235" y="7482"/>
                  <a:pt x="9142" y="7513"/>
                </a:cubicBezTo>
                <a:cubicBezTo>
                  <a:pt x="9038" y="7565"/>
                  <a:pt x="8924" y="7617"/>
                  <a:pt x="8820" y="7669"/>
                </a:cubicBezTo>
                <a:lnTo>
                  <a:pt x="8820" y="7648"/>
                </a:lnTo>
                <a:cubicBezTo>
                  <a:pt x="9131" y="7431"/>
                  <a:pt x="9453" y="7223"/>
                  <a:pt x="9795" y="7037"/>
                </a:cubicBezTo>
                <a:close/>
                <a:moveTo>
                  <a:pt x="12396" y="7285"/>
                </a:moveTo>
                <a:cubicBezTo>
                  <a:pt x="12396" y="7389"/>
                  <a:pt x="12406" y="7503"/>
                  <a:pt x="12417" y="7607"/>
                </a:cubicBezTo>
                <a:lnTo>
                  <a:pt x="12344" y="7669"/>
                </a:lnTo>
                <a:cubicBezTo>
                  <a:pt x="12334" y="7576"/>
                  <a:pt x="12323" y="7493"/>
                  <a:pt x="12323" y="7410"/>
                </a:cubicBezTo>
                <a:cubicBezTo>
                  <a:pt x="12344" y="7358"/>
                  <a:pt x="12365" y="7317"/>
                  <a:pt x="12386" y="7285"/>
                </a:cubicBezTo>
                <a:close/>
                <a:moveTo>
                  <a:pt x="13899" y="7410"/>
                </a:moveTo>
                <a:cubicBezTo>
                  <a:pt x="13930" y="7503"/>
                  <a:pt x="13961" y="7586"/>
                  <a:pt x="13992" y="7669"/>
                </a:cubicBezTo>
                <a:cubicBezTo>
                  <a:pt x="13951" y="7659"/>
                  <a:pt x="13919" y="7659"/>
                  <a:pt x="13888" y="7659"/>
                </a:cubicBezTo>
                <a:cubicBezTo>
                  <a:pt x="13899" y="7576"/>
                  <a:pt x="13899" y="7493"/>
                  <a:pt x="13899" y="7410"/>
                </a:cubicBezTo>
                <a:close/>
                <a:moveTo>
                  <a:pt x="16863" y="7275"/>
                </a:moveTo>
                <a:cubicBezTo>
                  <a:pt x="16925" y="7327"/>
                  <a:pt x="16998" y="7379"/>
                  <a:pt x="17060" y="7441"/>
                </a:cubicBezTo>
                <a:cubicBezTo>
                  <a:pt x="17122" y="7493"/>
                  <a:pt x="17184" y="7555"/>
                  <a:pt x="17246" y="7617"/>
                </a:cubicBezTo>
                <a:cubicBezTo>
                  <a:pt x="17236" y="7638"/>
                  <a:pt x="17236" y="7648"/>
                  <a:pt x="17226" y="7669"/>
                </a:cubicBezTo>
                <a:lnTo>
                  <a:pt x="17039" y="7669"/>
                </a:lnTo>
                <a:cubicBezTo>
                  <a:pt x="16966" y="7534"/>
                  <a:pt x="16904" y="7420"/>
                  <a:pt x="16842" y="7285"/>
                </a:cubicBezTo>
                <a:lnTo>
                  <a:pt x="16863" y="7275"/>
                </a:lnTo>
                <a:close/>
                <a:moveTo>
                  <a:pt x="17692" y="7037"/>
                </a:moveTo>
                <a:cubicBezTo>
                  <a:pt x="17785" y="7109"/>
                  <a:pt x="17868" y="7192"/>
                  <a:pt x="17951" y="7275"/>
                </a:cubicBezTo>
                <a:cubicBezTo>
                  <a:pt x="17930" y="7368"/>
                  <a:pt x="17899" y="7472"/>
                  <a:pt x="17879" y="7565"/>
                </a:cubicBezTo>
                <a:cubicBezTo>
                  <a:pt x="17837" y="7596"/>
                  <a:pt x="17785" y="7627"/>
                  <a:pt x="17744" y="7669"/>
                </a:cubicBezTo>
                <a:cubicBezTo>
                  <a:pt x="17702" y="7617"/>
                  <a:pt x="17671" y="7555"/>
                  <a:pt x="17630" y="7503"/>
                </a:cubicBezTo>
                <a:lnTo>
                  <a:pt x="17619" y="7482"/>
                </a:lnTo>
                <a:cubicBezTo>
                  <a:pt x="17619" y="7389"/>
                  <a:pt x="17619" y="7285"/>
                  <a:pt x="17619" y="7182"/>
                </a:cubicBezTo>
                <a:lnTo>
                  <a:pt x="17692" y="7037"/>
                </a:lnTo>
                <a:close/>
                <a:moveTo>
                  <a:pt x="6644" y="7234"/>
                </a:moveTo>
                <a:cubicBezTo>
                  <a:pt x="6685" y="7337"/>
                  <a:pt x="6716" y="7431"/>
                  <a:pt x="6758" y="7534"/>
                </a:cubicBezTo>
                <a:cubicBezTo>
                  <a:pt x="6654" y="7586"/>
                  <a:pt x="6551" y="7638"/>
                  <a:pt x="6437" y="7690"/>
                </a:cubicBezTo>
                <a:lnTo>
                  <a:pt x="6416" y="7534"/>
                </a:lnTo>
                <a:cubicBezTo>
                  <a:pt x="6468" y="7441"/>
                  <a:pt x="6530" y="7348"/>
                  <a:pt x="6582" y="7254"/>
                </a:cubicBezTo>
                <a:lnTo>
                  <a:pt x="6644" y="7234"/>
                </a:lnTo>
                <a:close/>
                <a:moveTo>
                  <a:pt x="7971" y="7462"/>
                </a:moveTo>
                <a:lnTo>
                  <a:pt x="8147" y="7617"/>
                </a:lnTo>
                <a:lnTo>
                  <a:pt x="8033" y="7690"/>
                </a:lnTo>
                <a:cubicBezTo>
                  <a:pt x="8012" y="7617"/>
                  <a:pt x="7991" y="7534"/>
                  <a:pt x="7971" y="7462"/>
                </a:cubicBezTo>
                <a:close/>
                <a:moveTo>
                  <a:pt x="13982" y="6975"/>
                </a:moveTo>
                <a:cubicBezTo>
                  <a:pt x="14075" y="7057"/>
                  <a:pt x="14158" y="7140"/>
                  <a:pt x="14241" y="7223"/>
                </a:cubicBezTo>
                <a:cubicBezTo>
                  <a:pt x="14220" y="7379"/>
                  <a:pt x="14199" y="7534"/>
                  <a:pt x="14168" y="7700"/>
                </a:cubicBezTo>
                <a:lnTo>
                  <a:pt x="14096" y="7679"/>
                </a:lnTo>
                <a:cubicBezTo>
                  <a:pt x="14023" y="7503"/>
                  <a:pt x="13951" y="7327"/>
                  <a:pt x="13878" y="7151"/>
                </a:cubicBezTo>
                <a:lnTo>
                  <a:pt x="13919" y="7016"/>
                </a:lnTo>
                <a:lnTo>
                  <a:pt x="13982" y="6975"/>
                </a:lnTo>
                <a:close/>
                <a:moveTo>
                  <a:pt x="5120" y="7482"/>
                </a:moveTo>
                <a:lnTo>
                  <a:pt x="5120" y="7493"/>
                </a:lnTo>
                <a:lnTo>
                  <a:pt x="5120" y="7534"/>
                </a:lnTo>
                <a:cubicBezTo>
                  <a:pt x="5038" y="7586"/>
                  <a:pt x="4955" y="7648"/>
                  <a:pt x="4872" y="7710"/>
                </a:cubicBezTo>
                <a:cubicBezTo>
                  <a:pt x="4955" y="7627"/>
                  <a:pt x="5038" y="7555"/>
                  <a:pt x="5120" y="7482"/>
                </a:cubicBezTo>
                <a:close/>
                <a:moveTo>
                  <a:pt x="12147" y="6187"/>
                </a:moveTo>
                <a:cubicBezTo>
                  <a:pt x="12189" y="6477"/>
                  <a:pt x="12220" y="6767"/>
                  <a:pt x="12230" y="7057"/>
                </a:cubicBezTo>
                <a:cubicBezTo>
                  <a:pt x="12209" y="7120"/>
                  <a:pt x="12199" y="7182"/>
                  <a:pt x="12178" y="7244"/>
                </a:cubicBezTo>
                <a:cubicBezTo>
                  <a:pt x="11971" y="7389"/>
                  <a:pt x="11774" y="7555"/>
                  <a:pt x="11577" y="7710"/>
                </a:cubicBezTo>
                <a:cubicBezTo>
                  <a:pt x="11546" y="7690"/>
                  <a:pt x="11525" y="7669"/>
                  <a:pt x="11494" y="7648"/>
                </a:cubicBezTo>
                <a:lnTo>
                  <a:pt x="11484" y="7638"/>
                </a:lnTo>
                <a:cubicBezTo>
                  <a:pt x="11556" y="7285"/>
                  <a:pt x="11598" y="6923"/>
                  <a:pt x="11608" y="6560"/>
                </a:cubicBezTo>
                <a:cubicBezTo>
                  <a:pt x="11722" y="6425"/>
                  <a:pt x="11847" y="6301"/>
                  <a:pt x="11971" y="6187"/>
                </a:cubicBezTo>
                <a:lnTo>
                  <a:pt x="11971" y="6197"/>
                </a:lnTo>
                <a:lnTo>
                  <a:pt x="12147" y="6187"/>
                </a:lnTo>
                <a:close/>
                <a:moveTo>
                  <a:pt x="17495" y="7410"/>
                </a:moveTo>
                <a:cubicBezTo>
                  <a:pt x="17505" y="7431"/>
                  <a:pt x="17516" y="7441"/>
                  <a:pt x="17526" y="7451"/>
                </a:cubicBezTo>
                <a:lnTo>
                  <a:pt x="17537" y="7524"/>
                </a:lnTo>
                <a:cubicBezTo>
                  <a:pt x="17547" y="7596"/>
                  <a:pt x="17547" y="7659"/>
                  <a:pt x="17547" y="7710"/>
                </a:cubicBezTo>
                <a:cubicBezTo>
                  <a:pt x="17495" y="7700"/>
                  <a:pt x="17454" y="7700"/>
                  <a:pt x="17412" y="7690"/>
                </a:cubicBezTo>
                <a:cubicBezTo>
                  <a:pt x="17422" y="7638"/>
                  <a:pt x="17433" y="7586"/>
                  <a:pt x="17433" y="7534"/>
                </a:cubicBezTo>
                <a:lnTo>
                  <a:pt x="17495" y="7410"/>
                </a:lnTo>
                <a:close/>
                <a:moveTo>
                  <a:pt x="15049" y="6767"/>
                </a:moveTo>
                <a:cubicBezTo>
                  <a:pt x="15122" y="6809"/>
                  <a:pt x="15194" y="6861"/>
                  <a:pt x="15256" y="6902"/>
                </a:cubicBezTo>
                <a:cubicBezTo>
                  <a:pt x="15298" y="7006"/>
                  <a:pt x="15339" y="7109"/>
                  <a:pt x="15381" y="7223"/>
                </a:cubicBezTo>
                <a:cubicBezTo>
                  <a:pt x="15339" y="7389"/>
                  <a:pt x="15308" y="7555"/>
                  <a:pt x="15288" y="7721"/>
                </a:cubicBezTo>
                <a:lnTo>
                  <a:pt x="15246" y="7690"/>
                </a:lnTo>
                <a:cubicBezTo>
                  <a:pt x="15111" y="7524"/>
                  <a:pt x="14987" y="7368"/>
                  <a:pt x="14852" y="7213"/>
                </a:cubicBezTo>
                <a:cubicBezTo>
                  <a:pt x="14925" y="7068"/>
                  <a:pt x="14987" y="6912"/>
                  <a:pt x="15049" y="6767"/>
                </a:cubicBezTo>
                <a:close/>
                <a:moveTo>
                  <a:pt x="9857" y="7379"/>
                </a:moveTo>
                <a:cubicBezTo>
                  <a:pt x="9774" y="7493"/>
                  <a:pt x="9701" y="7617"/>
                  <a:pt x="9608" y="7731"/>
                </a:cubicBezTo>
                <a:cubicBezTo>
                  <a:pt x="9681" y="7617"/>
                  <a:pt x="9753" y="7503"/>
                  <a:pt x="9826" y="7379"/>
                </a:cubicBezTo>
                <a:close/>
                <a:moveTo>
                  <a:pt x="13453" y="7078"/>
                </a:moveTo>
                <a:cubicBezTo>
                  <a:pt x="13453" y="7099"/>
                  <a:pt x="13463" y="7120"/>
                  <a:pt x="13474" y="7140"/>
                </a:cubicBezTo>
                <a:cubicBezTo>
                  <a:pt x="13422" y="7254"/>
                  <a:pt x="13370" y="7368"/>
                  <a:pt x="13329" y="7482"/>
                </a:cubicBezTo>
                <a:lnTo>
                  <a:pt x="13111" y="7700"/>
                </a:lnTo>
                <a:cubicBezTo>
                  <a:pt x="13049" y="7710"/>
                  <a:pt x="12997" y="7721"/>
                  <a:pt x="12935" y="7731"/>
                </a:cubicBezTo>
                <a:cubicBezTo>
                  <a:pt x="12914" y="7669"/>
                  <a:pt x="12893" y="7596"/>
                  <a:pt x="12873" y="7524"/>
                </a:cubicBezTo>
                <a:cubicBezTo>
                  <a:pt x="12904" y="7462"/>
                  <a:pt x="12935" y="7389"/>
                  <a:pt x="12966" y="7317"/>
                </a:cubicBezTo>
                <a:cubicBezTo>
                  <a:pt x="13121" y="7223"/>
                  <a:pt x="13287" y="7151"/>
                  <a:pt x="13453" y="7078"/>
                </a:cubicBezTo>
                <a:close/>
                <a:moveTo>
                  <a:pt x="6354" y="7627"/>
                </a:moveTo>
                <a:cubicBezTo>
                  <a:pt x="6354" y="7669"/>
                  <a:pt x="6364" y="7700"/>
                  <a:pt x="6374" y="7731"/>
                </a:cubicBezTo>
                <a:lnTo>
                  <a:pt x="6343" y="7741"/>
                </a:lnTo>
                <a:cubicBezTo>
                  <a:pt x="6343" y="7721"/>
                  <a:pt x="6333" y="7700"/>
                  <a:pt x="6333" y="7679"/>
                </a:cubicBezTo>
                <a:lnTo>
                  <a:pt x="6354" y="7627"/>
                </a:lnTo>
                <a:close/>
                <a:moveTo>
                  <a:pt x="3783" y="6964"/>
                </a:moveTo>
                <a:lnTo>
                  <a:pt x="3783" y="6964"/>
                </a:lnTo>
                <a:cubicBezTo>
                  <a:pt x="3711" y="7182"/>
                  <a:pt x="3649" y="7389"/>
                  <a:pt x="3576" y="7607"/>
                </a:cubicBezTo>
                <a:lnTo>
                  <a:pt x="3441" y="7752"/>
                </a:lnTo>
                <a:cubicBezTo>
                  <a:pt x="3462" y="7596"/>
                  <a:pt x="3493" y="7441"/>
                  <a:pt x="3524" y="7285"/>
                </a:cubicBezTo>
                <a:cubicBezTo>
                  <a:pt x="3524" y="7275"/>
                  <a:pt x="3524" y="7265"/>
                  <a:pt x="3524" y="7265"/>
                </a:cubicBezTo>
                <a:cubicBezTo>
                  <a:pt x="3607" y="7161"/>
                  <a:pt x="3701" y="7068"/>
                  <a:pt x="3783" y="6964"/>
                </a:cubicBezTo>
                <a:close/>
                <a:moveTo>
                  <a:pt x="22076" y="7265"/>
                </a:moveTo>
                <a:lnTo>
                  <a:pt x="22076" y="7265"/>
                </a:lnTo>
                <a:cubicBezTo>
                  <a:pt x="22211" y="7368"/>
                  <a:pt x="22345" y="7482"/>
                  <a:pt x="22480" y="7596"/>
                </a:cubicBezTo>
                <a:lnTo>
                  <a:pt x="22480" y="7762"/>
                </a:lnTo>
                <a:cubicBezTo>
                  <a:pt x="22376" y="7627"/>
                  <a:pt x="22262" y="7493"/>
                  <a:pt x="22138" y="7379"/>
                </a:cubicBezTo>
                <a:lnTo>
                  <a:pt x="22076" y="7265"/>
                </a:lnTo>
                <a:close/>
                <a:moveTo>
                  <a:pt x="16251" y="7337"/>
                </a:moveTo>
                <a:cubicBezTo>
                  <a:pt x="16293" y="7441"/>
                  <a:pt x="16334" y="7545"/>
                  <a:pt x="16376" y="7648"/>
                </a:cubicBezTo>
                <a:lnTo>
                  <a:pt x="16272" y="7773"/>
                </a:lnTo>
                <a:lnTo>
                  <a:pt x="16241" y="7731"/>
                </a:lnTo>
                <a:cubicBezTo>
                  <a:pt x="16231" y="7596"/>
                  <a:pt x="16241" y="7462"/>
                  <a:pt x="16251" y="7337"/>
                </a:cubicBezTo>
                <a:close/>
                <a:moveTo>
                  <a:pt x="8717" y="7327"/>
                </a:moveTo>
                <a:lnTo>
                  <a:pt x="8717" y="7379"/>
                </a:lnTo>
                <a:cubicBezTo>
                  <a:pt x="8706" y="7472"/>
                  <a:pt x="8696" y="7555"/>
                  <a:pt x="8686" y="7638"/>
                </a:cubicBezTo>
                <a:lnTo>
                  <a:pt x="8489" y="7783"/>
                </a:lnTo>
                <a:lnTo>
                  <a:pt x="8385" y="7710"/>
                </a:lnTo>
                <a:lnTo>
                  <a:pt x="8385" y="7617"/>
                </a:lnTo>
                <a:cubicBezTo>
                  <a:pt x="8468" y="7534"/>
                  <a:pt x="8551" y="7451"/>
                  <a:pt x="8623" y="7379"/>
                </a:cubicBezTo>
                <a:cubicBezTo>
                  <a:pt x="8665" y="7358"/>
                  <a:pt x="8686" y="7348"/>
                  <a:pt x="8717" y="7327"/>
                </a:cubicBezTo>
                <a:close/>
                <a:moveTo>
                  <a:pt x="12831" y="7638"/>
                </a:moveTo>
                <a:lnTo>
                  <a:pt x="12862" y="7752"/>
                </a:lnTo>
                <a:lnTo>
                  <a:pt x="12759" y="7783"/>
                </a:lnTo>
                <a:cubicBezTo>
                  <a:pt x="12779" y="7741"/>
                  <a:pt x="12811" y="7690"/>
                  <a:pt x="12831" y="7638"/>
                </a:cubicBezTo>
                <a:close/>
                <a:moveTo>
                  <a:pt x="14303" y="7285"/>
                </a:moveTo>
                <a:cubicBezTo>
                  <a:pt x="14396" y="7389"/>
                  <a:pt x="14500" y="7493"/>
                  <a:pt x="14593" y="7596"/>
                </a:cubicBezTo>
                <a:cubicBezTo>
                  <a:pt x="14562" y="7659"/>
                  <a:pt x="14521" y="7721"/>
                  <a:pt x="14489" y="7783"/>
                </a:cubicBezTo>
                <a:lnTo>
                  <a:pt x="14479" y="7783"/>
                </a:lnTo>
                <a:cubicBezTo>
                  <a:pt x="14396" y="7752"/>
                  <a:pt x="14313" y="7731"/>
                  <a:pt x="14220" y="7710"/>
                </a:cubicBezTo>
                <a:cubicBezTo>
                  <a:pt x="14251" y="7565"/>
                  <a:pt x="14282" y="7431"/>
                  <a:pt x="14303" y="7285"/>
                </a:cubicBezTo>
                <a:close/>
                <a:moveTo>
                  <a:pt x="17827" y="7690"/>
                </a:moveTo>
                <a:lnTo>
                  <a:pt x="17827" y="7690"/>
                </a:lnTo>
                <a:cubicBezTo>
                  <a:pt x="17816" y="7721"/>
                  <a:pt x="17816" y="7752"/>
                  <a:pt x="17806" y="7783"/>
                </a:cubicBezTo>
                <a:lnTo>
                  <a:pt x="17775" y="7741"/>
                </a:lnTo>
                <a:lnTo>
                  <a:pt x="17827" y="7690"/>
                </a:lnTo>
                <a:close/>
                <a:moveTo>
                  <a:pt x="6115" y="7037"/>
                </a:moveTo>
                <a:cubicBezTo>
                  <a:pt x="6136" y="7151"/>
                  <a:pt x="6157" y="7254"/>
                  <a:pt x="6188" y="7368"/>
                </a:cubicBezTo>
                <a:cubicBezTo>
                  <a:pt x="5939" y="7493"/>
                  <a:pt x="5701" y="7638"/>
                  <a:pt x="5473" y="7793"/>
                </a:cubicBezTo>
                <a:lnTo>
                  <a:pt x="5473" y="7783"/>
                </a:lnTo>
                <a:cubicBezTo>
                  <a:pt x="5431" y="7669"/>
                  <a:pt x="5400" y="7565"/>
                  <a:pt x="5369" y="7451"/>
                </a:cubicBezTo>
                <a:cubicBezTo>
                  <a:pt x="5608" y="7296"/>
                  <a:pt x="5856" y="7161"/>
                  <a:pt x="6115" y="7037"/>
                </a:cubicBezTo>
                <a:close/>
                <a:moveTo>
                  <a:pt x="16770" y="7368"/>
                </a:moveTo>
                <a:cubicBezTo>
                  <a:pt x="16832" y="7472"/>
                  <a:pt x="16884" y="7586"/>
                  <a:pt x="16935" y="7690"/>
                </a:cubicBezTo>
                <a:cubicBezTo>
                  <a:pt x="16790" y="7710"/>
                  <a:pt x="16656" y="7741"/>
                  <a:pt x="16521" y="7793"/>
                </a:cubicBezTo>
                <a:lnTo>
                  <a:pt x="16469" y="7669"/>
                </a:lnTo>
                <a:cubicBezTo>
                  <a:pt x="16562" y="7565"/>
                  <a:pt x="16666" y="7462"/>
                  <a:pt x="16770" y="7368"/>
                </a:cubicBezTo>
                <a:close/>
                <a:moveTo>
                  <a:pt x="11453" y="7721"/>
                </a:moveTo>
                <a:lnTo>
                  <a:pt x="11505" y="7752"/>
                </a:lnTo>
                <a:lnTo>
                  <a:pt x="11432" y="7804"/>
                </a:lnTo>
                <a:cubicBezTo>
                  <a:pt x="11442" y="7783"/>
                  <a:pt x="11453" y="7752"/>
                  <a:pt x="11453" y="7721"/>
                </a:cubicBezTo>
                <a:close/>
                <a:moveTo>
                  <a:pt x="4208" y="7182"/>
                </a:moveTo>
                <a:lnTo>
                  <a:pt x="4208" y="7182"/>
                </a:lnTo>
                <a:cubicBezTo>
                  <a:pt x="4125" y="7317"/>
                  <a:pt x="4053" y="7451"/>
                  <a:pt x="3980" y="7596"/>
                </a:cubicBezTo>
                <a:cubicBezTo>
                  <a:pt x="3856" y="7669"/>
                  <a:pt x="3721" y="7741"/>
                  <a:pt x="3597" y="7814"/>
                </a:cubicBezTo>
                <a:cubicBezTo>
                  <a:pt x="3607" y="7762"/>
                  <a:pt x="3628" y="7721"/>
                  <a:pt x="3638" y="7669"/>
                </a:cubicBezTo>
                <a:cubicBezTo>
                  <a:pt x="3815" y="7493"/>
                  <a:pt x="4001" y="7327"/>
                  <a:pt x="4208" y="7182"/>
                </a:cubicBezTo>
                <a:close/>
                <a:moveTo>
                  <a:pt x="8209" y="7669"/>
                </a:moveTo>
                <a:lnTo>
                  <a:pt x="8085" y="7814"/>
                </a:lnTo>
                <a:cubicBezTo>
                  <a:pt x="8074" y="7804"/>
                  <a:pt x="8074" y="7793"/>
                  <a:pt x="8074" y="7783"/>
                </a:cubicBezTo>
                <a:cubicBezTo>
                  <a:pt x="8116" y="7741"/>
                  <a:pt x="8157" y="7710"/>
                  <a:pt x="8209" y="7669"/>
                </a:cubicBezTo>
                <a:close/>
                <a:moveTo>
                  <a:pt x="12779" y="7441"/>
                </a:moveTo>
                <a:lnTo>
                  <a:pt x="12811" y="7534"/>
                </a:lnTo>
                <a:cubicBezTo>
                  <a:pt x="12759" y="7627"/>
                  <a:pt x="12717" y="7721"/>
                  <a:pt x="12676" y="7814"/>
                </a:cubicBezTo>
                <a:cubicBezTo>
                  <a:pt x="12697" y="7700"/>
                  <a:pt x="12707" y="7586"/>
                  <a:pt x="12717" y="7482"/>
                </a:cubicBezTo>
                <a:lnTo>
                  <a:pt x="12779" y="7441"/>
                </a:lnTo>
                <a:close/>
                <a:moveTo>
                  <a:pt x="13805" y="7710"/>
                </a:moveTo>
                <a:cubicBezTo>
                  <a:pt x="13805" y="7752"/>
                  <a:pt x="13795" y="7783"/>
                  <a:pt x="13795" y="7824"/>
                </a:cubicBezTo>
                <a:cubicBezTo>
                  <a:pt x="13785" y="7804"/>
                  <a:pt x="13774" y="7783"/>
                  <a:pt x="13764" y="7762"/>
                </a:cubicBezTo>
                <a:cubicBezTo>
                  <a:pt x="13754" y="7741"/>
                  <a:pt x="13754" y="7731"/>
                  <a:pt x="13754" y="7710"/>
                </a:cubicBezTo>
                <a:close/>
                <a:moveTo>
                  <a:pt x="17982" y="7555"/>
                </a:moveTo>
                <a:lnTo>
                  <a:pt x="17982" y="7555"/>
                </a:lnTo>
                <a:cubicBezTo>
                  <a:pt x="17961" y="7648"/>
                  <a:pt x="17941" y="7741"/>
                  <a:pt x="17920" y="7824"/>
                </a:cubicBezTo>
                <a:lnTo>
                  <a:pt x="17858" y="7804"/>
                </a:lnTo>
                <a:cubicBezTo>
                  <a:pt x="17879" y="7741"/>
                  <a:pt x="17899" y="7679"/>
                  <a:pt x="17920" y="7607"/>
                </a:cubicBezTo>
                <a:lnTo>
                  <a:pt x="17982" y="7555"/>
                </a:lnTo>
                <a:close/>
                <a:moveTo>
                  <a:pt x="18449" y="7234"/>
                </a:moveTo>
                <a:cubicBezTo>
                  <a:pt x="18531" y="7265"/>
                  <a:pt x="18614" y="7306"/>
                  <a:pt x="18697" y="7348"/>
                </a:cubicBezTo>
                <a:cubicBezTo>
                  <a:pt x="18666" y="7503"/>
                  <a:pt x="18645" y="7669"/>
                  <a:pt x="18604" y="7824"/>
                </a:cubicBezTo>
                <a:cubicBezTo>
                  <a:pt x="18480" y="7679"/>
                  <a:pt x="18345" y="7534"/>
                  <a:pt x="18210" y="7389"/>
                </a:cubicBezTo>
                <a:cubicBezTo>
                  <a:pt x="18283" y="7337"/>
                  <a:pt x="18366" y="7285"/>
                  <a:pt x="18449" y="7234"/>
                </a:cubicBezTo>
                <a:close/>
                <a:moveTo>
                  <a:pt x="22408" y="6684"/>
                </a:moveTo>
                <a:lnTo>
                  <a:pt x="22408" y="6684"/>
                </a:lnTo>
                <a:cubicBezTo>
                  <a:pt x="22646" y="7047"/>
                  <a:pt x="22833" y="7431"/>
                  <a:pt x="22978" y="7835"/>
                </a:cubicBezTo>
                <a:cubicBezTo>
                  <a:pt x="22874" y="7690"/>
                  <a:pt x="22760" y="7565"/>
                  <a:pt x="22636" y="7431"/>
                </a:cubicBezTo>
                <a:cubicBezTo>
                  <a:pt x="22594" y="7368"/>
                  <a:pt x="22563" y="7296"/>
                  <a:pt x="22522" y="7223"/>
                </a:cubicBezTo>
                <a:cubicBezTo>
                  <a:pt x="22490" y="7037"/>
                  <a:pt x="22459" y="6861"/>
                  <a:pt x="22408" y="6684"/>
                </a:cubicBezTo>
                <a:close/>
                <a:moveTo>
                  <a:pt x="13028" y="7783"/>
                </a:moveTo>
                <a:lnTo>
                  <a:pt x="12966" y="7845"/>
                </a:lnTo>
                <a:lnTo>
                  <a:pt x="12956" y="7804"/>
                </a:lnTo>
                <a:lnTo>
                  <a:pt x="12987" y="7793"/>
                </a:lnTo>
                <a:lnTo>
                  <a:pt x="13028" y="7783"/>
                </a:lnTo>
                <a:close/>
                <a:moveTo>
                  <a:pt x="5183" y="7109"/>
                </a:moveTo>
                <a:cubicBezTo>
                  <a:pt x="5172" y="7161"/>
                  <a:pt x="5162" y="7213"/>
                  <a:pt x="5152" y="7265"/>
                </a:cubicBezTo>
                <a:cubicBezTo>
                  <a:pt x="4934" y="7462"/>
                  <a:pt x="4727" y="7648"/>
                  <a:pt x="4519" y="7855"/>
                </a:cubicBezTo>
                <a:lnTo>
                  <a:pt x="4478" y="7762"/>
                </a:lnTo>
                <a:cubicBezTo>
                  <a:pt x="4447" y="7669"/>
                  <a:pt x="4405" y="7576"/>
                  <a:pt x="4374" y="7472"/>
                </a:cubicBezTo>
                <a:cubicBezTo>
                  <a:pt x="4633" y="7348"/>
                  <a:pt x="4903" y="7223"/>
                  <a:pt x="5183" y="7109"/>
                </a:cubicBezTo>
                <a:close/>
                <a:moveTo>
                  <a:pt x="16407" y="7721"/>
                </a:moveTo>
                <a:cubicBezTo>
                  <a:pt x="16417" y="7752"/>
                  <a:pt x="16428" y="7783"/>
                  <a:pt x="16438" y="7814"/>
                </a:cubicBezTo>
                <a:cubicBezTo>
                  <a:pt x="16407" y="7824"/>
                  <a:pt x="16365" y="7845"/>
                  <a:pt x="16324" y="7866"/>
                </a:cubicBezTo>
                <a:lnTo>
                  <a:pt x="16303" y="7845"/>
                </a:lnTo>
                <a:cubicBezTo>
                  <a:pt x="16334" y="7804"/>
                  <a:pt x="16376" y="7762"/>
                  <a:pt x="16407" y="7721"/>
                </a:cubicBezTo>
                <a:close/>
                <a:moveTo>
                  <a:pt x="12593" y="7576"/>
                </a:moveTo>
                <a:lnTo>
                  <a:pt x="12593" y="7576"/>
                </a:lnTo>
                <a:cubicBezTo>
                  <a:pt x="12562" y="7679"/>
                  <a:pt x="12531" y="7783"/>
                  <a:pt x="12500" y="7887"/>
                </a:cubicBezTo>
                <a:lnTo>
                  <a:pt x="12489" y="7887"/>
                </a:lnTo>
                <a:lnTo>
                  <a:pt x="12489" y="7648"/>
                </a:lnTo>
                <a:lnTo>
                  <a:pt x="12531" y="7617"/>
                </a:lnTo>
                <a:lnTo>
                  <a:pt x="12593" y="7576"/>
                </a:lnTo>
                <a:close/>
                <a:moveTo>
                  <a:pt x="17184" y="7752"/>
                </a:moveTo>
                <a:lnTo>
                  <a:pt x="17132" y="7887"/>
                </a:lnTo>
                <a:lnTo>
                  <a:pt x="17132" y="7876"/>
                </a:lnTo>
                <a:cubicBezTo>
                  <a:pt x="17112" y="7835"/>
                  <a:pt x="17091" y="7793"/>
                  <a:pt x="17070" y="7752"/>
                </a:cubicBezTo>
                <a:close/>
                <a:moveTo>
                  <a:pt x="17443" y="7783"/>
                </a:moveTo>
                <a:cubicBezTo>
                  <a:pt x="17474" y="7783"/>
                  <a:pt x="17505" y="7793"/>
                  <a:pt x="17547" y="7804"/>
                </a:cubicBezTo>
                <a:lnTo>
                  <a:pt x="17547" y="7855"/>
                </a:lnTo>
                <a:lnTo>
                  <a:pt x="17505" y="7887"/>
                </a:lnTo>
                <a:cubicBezTo>
                  <a:pt x="17485" y="7845"/>
                  <a:pt x="17464" y="7814"/>
                  <a:pt x="17443" y="7783"/>
                </a:cubicBezTo>
                <a:close/>
                <a:moveTo>
                  <a:pt x="12147" y="7337"/>
                </a:moveTo>
                <a:lnTo>
                  <a:pt x="12147" y="7337"/>
                </a:lnTo>
                <a:cubicBezTo>
                  <a:pt x="12116" y="7441"/>
                  <a:pt x="12085" y="7534"/>
                  <a:pt x="12044" y="7627"/>
                </a:cubicBezTo>
                <a:lnTo>
                  <a:pt x="12044" y="7638"/>
                </a:lnTo>
                <a:cubicBezTo>
                  <a:pt x="11961" y="7721"/>
                  <a:pt x="11878" y="7814"/>
                  <a:pt x="11795" y="7897"/>
                </a:cubicBezTo>
                <a:cubicBezTo>
                  <a:pt x="11743" y="7845"/>
                  <a:pt x="11681" y="7793"/>
                  <a:pt x="11629" y="7741"/>
                </a:cubicBezTo>
                <a:cubicBezTo>
                  <a:pt x="11795" y="7607"/>
                  <a:pt x="11971" y="7472"/>
                  <a:pt x="12147" y="7337"/>
                </a:cubicBezTo>
                <a:close/>
                <a:moveTo>
                  <a:pt x="3524" y="7773"/>
                </a:moveTo>
                <a:cubicBezTo>
                  <a:pt x="3524" y="7804"/>
                  <a:pt x="3514" y="7835"/>
                  <a:pt x="3504" y="7866"/>
                </a:cubicBezTo>
                <a:lnTo>
                  <a:pt x="3410" y="7918"/>
                </a:lnTo>
                <a:lnTo>
                  <a:pt x="3410" y="7897"/>
                </a:lnTo>
                <a:lnTo>
                  <a:pt x="3524" y="7773"/>
                </a:lnTo>
                <a:close/>
                <a:moveTo>
                  <a:pt x="8686" y="7814"/>
                </a:moveTo>
                <a:lnTo>
                  <a:pt x="8686" y="7918"/>
                </a:lnTo>
                <a:lnTo>
                  <a:pt x="8603" y="7855"/>
                </a:lnTo>
                <a:cubicBezTo>
                  <a:pt x="8634" y="7845"/>
                  <a:pt x="8655" y="7824"/>
                  <a:pt x="8686" y="7814"/>
                </a:cubicBezTo>
                <a:close/>
                <a:moveTo>
                  <a:pt x="19630" y="6736"/>
                </a:moveTo>
                <a:cubicBezTo>
                  <a:pt x="19723" y="6767"/>
                  <a:pt x="19817" y="6798"/>
                  <a:pt x="19910" y="6829"/>
                </a:cubicBezTo>
                <a:cubicBezTo>
                  <a:pt x="19920" y="7192"/>
                  <a:pt x="19910" y="7565"/>
                  <a:pt x="19910" y="7918"/>
                </a:cubicBezTo>
                <a:cubicBezTo>
                  <a:pt x="19765" y="7824"/>
                  <a:pt x="19609" y="7741"/>
                  <a:pt x="19454" y="7659"/>
                </a:cubicBezTo>
                <a:cubicBezTo>
                  <a:pt x="19329" y="7399"/>
                  <a:pt x="19195" y="7151"/>
                  <a:pt x="19050" y="6923"/>
                </a:cubicBezTo>
                <a:cubicBezTo>
                  <a:pt x="19236" y="6840"/>
                  <a:pt x="19433" y="6778"/>
                  <a:pt x="19630" y="6736"/>
                </a:cubicBezTo>
                <a:close/>
                <a:moveTo>
                  <a:pt x="15433" y="7358"/>
                </a:moveTo>
                <a:cubicBezTo>
                  <a:pt x="15484" y="7493"/>
                  <a:pt x="15526" y="7617"/>
                  <a:pt x="15578" y="7752"/>
                </a:cubicBezTo>
                <a:cubicBezTo>
                  <a:pt x="15567" y="7804"/>
                  <a:pt x="15557" y="7866"/>
                  <a:pt x="15536" y="7928"/>
                </a:cubicBezTo>
                <a:lnTo>
                  <a:pt x="15453" y="7855"/>
                </a:lnTo>
                <a:lnTo>
                  <a:pt x="15360" y="7783"/>
                </a:lnTo>
                <a:cubicBezTo>
                  <a:pt x="15370" y="7690"/>
                  <a:pt x="15391" y="7586"/>
                  <a:pt x="15402" y="7503"/>
                </a:cubicBezTo>
                <a:cubicBezTo>
                  <a:pt x="15412" y="7451"/>
                  <a:pt x="15422" y="7410"/>
                  <a:pt x="15433" y="7358"/>
                </a:cubicBezTo>
                <a:close/>
                <a:moveTo>
                  <a:pt x="5322" y="7530"/>
                </a:moveTo>
                <a:cubicBezTo>
                  <a:pt x="5352" y="7629"/>
                  <a:pt x="5381" y="7736"/>
                  <a:pt x="5411" y="7835"/>
                </a:cubicBezTo>
                <a:lnTo>
                  <a:pt x="5369" y="7855"/>
                </a:lnTo>
                <a:lnTo>
                  <a:pt x="5266" y="7938"/>
                </a:lnTo>
                <a:cubicBezTo>
                  <a:pt x="5275" y="7802"/>
                  <a:pt x="5294" y="7666"/>
                  <a:pt x="5322" y="7530"/>
                </a:cubicBezTo>
                <a:close/>
                <a:moveTo>
                  <a:pt x="7701" y="7203"/>
                </a:moveTo>
                <a:lnTo>
                  <a:pt x="7701" y="7203"/>
                </a:lnTo>
                <a:cubicBezTo>
                  <a:pt x="7763" y="7265"/>
                  <a:pt x="7825" y="7327"/>
                  <a:pt x="7888" y="7379"/>
                </a:cubicBezTo>
                <a:lnTo>
                  <a:pt x="7877" y="7379"/>
                </a:lnTo>
                <a:cubicBezTo>
                  <a:pt x="7908" y="7493"/>
                  <a:pt x="7939" y="7607"/>
                  <a:pt x="7981" y="7721"/>
                </a:cubicBezTo>
                <a:cubicBezTo>
                  <a:pt x="7898" y="7793"/>
                  <a:pt x="7815" y="7866"/>
                  <a:pt x="7722" y="7938"/>
                </a:cubicBezTo>
                <a:cubicBezTo>
                  <a:pt x="7711" y="7700"/>
                  <a:pt x="7711" y="7451"/>
                  <a:pt x="7701" y="7203"/>
                </a:cubicBezTo>
                <a:close/>
                <a:moveTo>
                  <a:pt x="8178" y="7835"/>
                </a:moveTo>
                <a:lnTo>
                  <a:pt x="8126" y="7938"/>
                </a:lnTo>
                <a:lnTo>
                  <a:pt x="8116" y="7907"/>
                </a:lnTo>
                <a:lnTo>
                  <a:pt x="8178" y="7835"/>
                </a:lnTo>
                <a:close/>
                <a:moveTo>
                  <a:pt x="12406" y="7700"/>
                </a:moveTo>
                <a:cubicBezTo>
                  <a:pt x="12417" y="7773"/>
                  <a:pt x="12417" y="7845"/>
                  <a:pt x="12417" y="7918"/>
                </a:cubicBezTo>
                <a:lnTo>
                  <a:pt x="12365" y="7938"/>
                </a:lnTo>
                <a:cubicBezTo>
                  <a:pt x="12355" y="7876"/>
                  <a:pt x="12355" y="7814"/>
                  <a:pt x="12344" y="7762"/>
                </a:cubicBezTo>
                <a:lnTo>
                  <a:pt x="12406" y="7700"/>
                </a:lnTo>
                <a:close/>
                <a:moveTo>
                  <a:pt x="21257" y="6881"/>
                </a:moveTo>
                <a:cubicBezTo>
                  <a:pt x="21319" y="6902"/>
                  <a:pt x="21382" y="6933"/>
                  <a:pt x="21444" y="6964"/>
                </a:cubicBezTo>
                <a:cubicBezTo>
                  <a:pt x="21444" y="6995"/>
                  <a:pt x="21454" y="7016"/>
                  <a:pt x="21464" y="7037"/>
                </a:cubicBezTo>
                <a:lnTo>
                  <a:pt x="21454" y="7037"/>
                </a:lnTo>
                <a:cubicBezTo>
                  <a:pt x="21547" y="7337"/>
                  <a:pt x="21610" y="7648"/>
                  <a:pt x="21641" y="7969"/>
                </a:cubicBezTo>
                <a:cubicBezTo>
                  <a:pt x="21485" y="7793"/>
                  <a:pt x="21330" y="7638"/>
                  <a:pt x="21154" y="7482"/>
                </a:cubicBezTo>
                <a:cubicBezTo>
                  <a:pt x="21195" y="7285"/>
                  <a:pt x="21236" y="7078"/>
                  <a:pt x="21257" y="6881"/>
                </a:cubicBezTo>
                <a:close/>
                <a:moveTo>
                  <a:pt x="11961" y="7866"/>
                </a:moveTo>
                <a:lnTo>
                  <a:pt x="11961" y="7866"/>
                </a:lnTo>
                <a:cubicBezTo>
                  <a:pt x="11930" y="7907"/>
                  <a:pt x="11909" y="7959"/>
                  <a:pt x="11898" y="7990"/>
                </a:cubicBezTo>
                <a:lnTo>
                  <a:pt x="11867" y="7949"/>
                </a:lnTo>
                <a:lnTo>
                  <a:pt x="11961" y="7866"/>
                </a:lnTo>
                <a:close/>
                <a:moveTo>
                  <a:pt x="12272" y="7824"/>
                </a:moveTo>
                <a:cubicBezTo>
                  <a:pt x="12272" y="7876"/>
                  <a:pt x="12282" y="7928"/>
                  <a:pt x="12292" y="7980"/>
                </a:cubicBezTo>
                <a:lnTo>
                  <a:pt x="12251" y="7990"/>
                </a:lnTo>
                <a:cubicBezTo>
                  <a:pt x="12251" y="7938"/>
                  <a:pt x="12261" y="7887"/>
                  <a:pt x="12272" y="7824"/>
                </a:cubicBezTo>
                <a:close/>
                <a:moveTo>
                  <a:pt x="9339" y="7524"/>
                </a:moveTo>
                <a:lnTo>
                  <a:pt x="9339" y="7524"/>
                </a:lnTo>
                <a:cubicBezTo>
                  <a:pt x="9183" y="7679"/>
                  <a:pt x="9048" y="7835"/>
                  <a:pt x="8914" y="8001"/>
                </a:cubicBezTo>
                <a:cubicBezTo>
                  <a:pt x="8893" y="7918"/>
                  <a:pt x="8862" y="7824"/>
                  <a:pt x="8841" y="7731"/>
                </a:cubicBezTo>
                <a:cubicBezTo>
                  <a:pt x="9007" y="7659"/>
                  <a:pt x="9162" y="7586"/>
                  <a:pt x="9339" y="7524"/>
                </a:cubicBezTo>
                <a:close/>
                <a:moveTo>
                  <a:pt x="14624" y="7627"/>
                </a:moveTo>
                <a:cubicBezTo>
                  <a:pt x="14728" y="7752"/>
                  <a:pt x="14842" y="7876"/>
                  <a:pt x="14946" y="8001"/>
                </a:cubicBezTo>
                <a:cubicBezTo>
                  <a:pt x="14811" y="7918"/>
                  <a:pt x="14676" y="7855"/>
                  <a:pt x="14531" y="7804"/>
                </a:cubicBezTo>
                <a:lnTo>
                  <a:pt x="14521" y="7804"/>
                </a:lnTo>
                <a:cubicBezTo>
                  <a:pt x="14541" y="7762"/>
                  <a:pt x="14562" y="7731"/>
                  <a:pt x="14583" y="7700"/>
                </a:cubicBezTo>
                <a:lnTo>
                  <a:pt x="14624" y="7627"/>
                </a:lnTo>
                <a:close/>
                <a:moveTo>
                  <a:pt x="17692" y="7855"/>
                </a:moveTo>
                <a:lnTo>
                  <a:pt x="17765" y="7876"/>
                </a:lnTo>
                <a:cubicBezTo>
                  <a:pt x="17765" y="7907"/>
                  <a:pt x="17744" y="7959"/>
                  <a:pt x="17733" y="7990"/>
                </a:cubicBezTo>
                <a:lnTo>
                  <a:pt x="17723" y="8001"/>
                </a:lnTo>
                <a:lnTo>
                  <a:pt x="17692" y="7855"/>
                </a:lnTo>
                <a:close/>
                <a:moveTo>
                  <a:pt x="5234" y="7545"/>
                </a:moveTo>
                <a:cubicBezTo>
                  <a:pt x="5203" y="7690"/>
                  <a:pt x="5193" y="7845"/>
                  <a:pt x="5183" y="7990"/>
                </a:cubicBezTo>
                <a:lnTo>
                  <a:pt x="5152" y="8011"/>
                </a:lnTo>
                <a:cubicBezTo>
                  <a:pt x="5152" y="7866"/>
                  <a:pt x="5152" y="7731"/>
                  <a:pt x="5162" y="7586"/>
                </a:cubicBezTo>
                <a:lnTo>
                  <a:pt x="5234" y="7545"/>
                </a:lnTo>
                <a:close/>
                <a:moveTo>
                  <a:pt x="10997" y="7482"/>
                </a:moveTo>
                <a:lnTo>
                  <a:pt x="10997" y="7482"/>
                </a:lnTo>
                <a:cubicBezTo>
                  <a:pt x="11132" y="7534"/>
                  <a:pt x="11266" y="7596"/>
                  <a:pt x="11401" y="7679"/>
                </a:cubicBezTo>
                <a:cubicBezTo>
                  <a:pt x="11380" y="7741"/>
                  <a:pt x="11370" y="7814"/>
                  <a:pt x="11349" y="7876"/>
                </a:cubicBezTo>
                <a:lnTo>
                  <a:pt x="11194" y="8011"/>
                </a:lnTo>
                <a:cubicBezTo>
                  <a:pt x="11132" y="7918"/>
                  <a:pt x="11069" y="7824"/>
                  <a:pt x="11007" y="7731"/>
                </a:cubicBezTo>
                <a:cubicBezTo>
                  <a:pt x="11007" y="7648"/>
                  <a:pt x="11007" y="7565"/>
                  <a:pt x="10997" y="7482"/>
                </a:cubicBezTo>
                <a:close/>
                <a:moveTo>
                  <a:pt x="8302" y="7741"/>
                </a:moveTo>
                <a:lnTo>
                  <a:pt x="8313" y="7918"/>
                </a:lnTo>
                <a:lnTo>
                  <a:pt x="8240" y="7980"/>
                </a:lnTo>
                <a:lnTo>
                  <a:pt x="8167" y="8021"/>
                </a:lnTo>
                <a:cubicBezTo>
                  <a:pt x="8209" y="7928"/>
                  <a:pt x="8250" y="7835"/>
                  <a:pt x="8292" y="7741"/>
                </a:cubicBezTo>
                <a:close/>
                <a:moveTo>
                  <a:pt x="8789" y="7762"/>
                </a:moveTo>
                <a:cubicBezTo>
                  <a:pt x="8810" y="7845"/>
                  <a:pt x="8831" y="7928"/>
                  <a:pt x="8851" y="8021"/>
                </a:cubicBezTo>
                <a:lnTo>
                  <a:pt x="8862" y="8032"/>
                </a:lnTo>
                <a:lnTo>
                  <a:pt x="8758" y="7959"/>
                </a:lnTo>
                <a:lnTo>
                  <a:pt x="8758" y="7866"/>
                </a:lnTo>
                <a:lnTo>
                  <a:pt x="8758" y="7773"/>
                </a:lnTo>
                <a:lnTo>
                  <a:pt x="8789" y="7762"/>
                </a:lnTo>
                <a:close/>
                <a:moveTo>
                  <a:pt x="11007" y="7845"/>
                </a:moveTo>
                <a:cubicBezTo>
                  <a:pt x="11059" y="7907"/>
                  <a:pt x="11100" y="7969"/>
                  <a:pt x="11142" y="8032"/>
                </a:cubicBezTo>
                <a:lnTo>
                  <a:pt x="11132" y="8042"/>
                </a:lnTo>
                <a:cubicBezTo>
                  <a:pt x="11090" y="7990"/>
                  <a:pt x="11049" y="7938"/>
                  <a:pt x="11007" y="7887"/>
                </a:cubicBezTo>
                <a:lnTo>
                  <a:pt x="11007" y="7876"/>
                </a:lnTo>
                <a:lnTo>
                  <a:pt x="11007" y="7845"/>
                </a:lnTo>
                <a:close/>
                <a:moveTo>
                  <a:pt x="12220" y="7555"/>
                </a:moveTo>
                <a:cubicBezTo>
                  <a:pt x="12220" y="7617"/>
                  <a:pt x="12209" y="7700"/>
                  <a:pt x="12209" y="7773"/>
                </a:cubicBezTo>
                <a:lnTo>
                  <a:pt x="12209" y="7783"/>
                </a:lnTo>
                <a:cubicBezTo>
                  <a:pt x="12116" y="7866"/>
                  <a:pt x="12033" y="7949"/>
                  <a:pt x="11950" y="8042"/>
                </a:cubicBezTo>
                <a:cubicBezTo>
                  <a:pt x="12002" y="7938"/>
                  <a:pt x="12044" y="7835"/>
                  <a:pt x="12085" y="7731"/>
                </a:cubicBezTo>
                <a:cubicBezTo>
                  <a:pt x="12126" y="7669"/>
                  <a:pt x="12178" y="7617"/>
                  <a:pt x="12220" y="7555"/>
                </a:cubicBezTo>
                <a:close/>
                <a:moveTo>
                  <a:pt x="15422" y="7938"/>
                </a:moveTo>
                <a:lnTo>
                  <a:pt x="15516" y="8011"/>
                </a:lnTo>
                <a:cubicBezTo>
                  <a:pt x="15516" y="8032"/>
                  <a:pt x="15505" y="8042"/>
                  <a:pt x="15505" y="8052"/>
                </a:cubicBezTo>
                <a:lnTo>
                  <a:pt x="15422" y="7938"/>
                </a:lnTo>
                <a:close/>
                <a:moveTo>
                  <a:pt x="17402" y="7814"/>
                </a:moveTo>
                <a:lnTo>
                  <a:pt x="17402" y="7824"/>
                </a:lnTo>
                <a:cubicBezTo>
                  <a:pt x="17433" y="7855"/>
                  <a:pt x="17454" y="7897"/>
                  <a:pt x="17474" y="7938"/>
                </a:cubicBezTo>
                <a:cubicBezTo>
                  <a:pt x="17443" y="7969"/>
                  <a:pt x="17402" y="8011"/>
                  <a:pt x="17371" y="8052"/>
                </a:cubicBezTo>
                <a:cubicBezTo>
                  <a:pt x="17371" y="7969"/>
                  <a:pt x="17381" y="7897"/>
                  <a:pt x="17402" y="7814"/>
                </a:cubicBezTo>
                <a:close/>
                <a:moveTo>
                  <a:pt x="2395" y="5990"/>
                </a:moveTo>
                <a:cubicBezTo>
                  <a:pt x="2322" y="6208"/>
                  <a:pt x="2260" y="6436"/>
                  <a:pt x="2219" y="6664"/>
                </a:cubicBezTo>
                <a:cubicBezTo>
                  <a:pt x="2125" y="7120"/>
                  <a:pt x="2073" y="7596"/>
                  <a:pt x="2084" y="8063"/>
                </a:cubicBezTo>
                <a:cubicBezTo>
                  <a:pt x="2032" y="7783"/>
                  <a:pt x="1991" y="7503"/>
                  <a:pt x="1970" y="7223"/>
                </a:cubicBezTo>
                <a:cubicBezTo>
                  <a:pt x="1939" y="6850"/>
                  <a:pt x="1959" y="6477"/>
                  <a:pt x="2022" y="6114"/>
                </a:cubicBezTo>
                <a:cubicBezTo>
                  <a:pt x="2156" y="6073"/>
                  <a:pt x="2270" y="6031"/>
                  <a:pt x="2395" y="5990"/>
                </a:cubicBezTo>
                <a:close/>
                <a:moveTo>
                  <a:pt x="15630" y="7876"/>
                </a:moveTo>
                <a:cubicBezTo>
                  <a:pt x="15650" y="7938"/>
                  <a:pt x="15671" y="8001"/>
                  <a:pt x="15692" y="8063"/>
                </a:cubicBezTo>
                <a:lnTo>
                  <a:pt x="15598" y="7990"/>
                </a:lnTo>
                <a:cubicBezTo>
                  <a:pt x="15609" y="7949"/>
                  <a:pt x="15619" y="7918"/>
                  <a:pt x="15630" y="7876"/>
                </a:cubicBezTo>
                <a:close/>
                <a:moveTo>
                  <a:pt x="20449" y="7078"/>
                </a:moveTo>
                <a:cubicBezTo>
                  <a:pt x="20656" y="7192"/>
                  <a:pt x="20853" y="7327"/>
                  <a:pt x="21050" y="7482"/>
                </a:cubicBezTo>
                <a:cubicBezTo>
                  <a:pt x="20989" y="7666"/>
                  <a:pt x="20948" y="7870"/>
                  <a:pt x="20887" y="8064"/>
                </a:cubicBezTo>
                <a:lnTo>
                  <a:pt x="20887" y="8064"/>
                </a:lnTo>
                <a:cubicBezTo>
                  <a:pt x="20754" y="7729"/>
                  <a:pt x="20612" y="7393"/>
                  <a:pt x="20449" y="7078"/>
                </a:cubicBezTo>
                <a:close/>
                <a:moveTo>
                  <a:pt x="22304" y="7690"/>
                </a:moveTo>
                <a:lnTo>
                  <a:pt x="22304" y="7690"/>
                </a:lnTo>
                <a:cubicBezTo>
                  <a:pt x="22366" y="7762"/>
                  <a:pt x="22428" y="7845"/>
                  <a:pt x="22490" y="7928"/>
                </a:cubicBezTo>
                <a:cubicBezTo>
                  <a:pt x="22490" y="7969"/>
                  <a:pt x="22490" y="8021"/>
                  <a:pt x="22490" y="8073"/>
                </a:cubicBezTo>
                <a:cubicBezTo>
                  <a:pt x="22428" y="7949"/>
                  <a:pt x="22366" y="7814"/>
                  <a:pt x="22304" y="7690"/>
                </a:cubicBezTo>
                <a:close/>
                <a:moveTo>
                  <a:pt x="13921" y="7727"/>
                </a:moveTo>
                <a:cubicBezTo>
                  <a:pt x="13954" y="7727"/>
                  <a:pt x="13983" y="7734"/>
                  <a:pt x="14013" y="7741"/>
                </a:cubicBezTo>
                <a:lnTo>
                  <a:pt x="14023" y="7741"/>
                </a:lnTo>
                <a:cubicBezTo>
                  <a:pt x="14054" y="7824"/>
                  <a:pt x="14075" y="7907"/>
                  <a:pt x="14106" y="8001"/>
                </a:cubicBezTo>
                <a:lnTo>
                  <a:pt x="14085" y="8083"/>
                </a:lnTo>
                <a:cubicBezTo>
                  <a:pt x="14023" y="8083"/>
                  <a:pt x="13961" y="8073"/>
                  <a:pt x="13899" y="8073"/>
                </a:cubicBezTo>
                <a:cubicBezTo>
                  <a:pt x="13888" y="8042"/>
                  <a:pt x="13868" y="8001"/>
                  <a:pt x="13847" y="7969"/>
                </a:cubicBezTo>
                <a:cubicBezTo>
                  <a:pt x="13868" y="7887"/>
                  <a:pt x="13878" y="7804"/>
                  <a:pt x="13878" y="7731"/>
                </a:cubicBezTo>
                <a:cubicBezTo>
                  <a:pt x="13893" y="7728"/>
                  <a:pt x="13907" y="7727"/>
                  <a:pt x="13921" y="7727"/>
                </a:cubicBezTo>
                <a:close/>
                <a:moveTo>
                  <a:pt x="15702" y="7275"/>
                </a:moveTo>
                <a:cubicBezTo>
                  <a:pt x="15785" y="7348"/>
                  <a:pt x="15858" y="7431"/>
                  <a:pt x="15930" y="7524"/>
                </a:cubicBezTo>
                <a:cubicBezTo>
                  <a:pt x="15878" y="7700"/>
                  <a:pt x="15826" y="7887"/>
                  <a:pt x="15764" y="8083"/>
                </a:cubicBezTo>
                <a:cubicBezTo>
                  <a:pt x="15744" y="8032"/>
                  <a:pt x="15733" y="7969"/>
                  <a:pt x="15712" y="7918"/>
                </a:cubicBezTo>
                <a:cubicBezTo>
                  <a:pt x="15692" y="7855"/>
                  <a:pt x="15661" y="7804"/>
                  <a:pt x="15650" y="7741"/>
                </a:cubicBezTo>
                <a:cubicBezTo>
                  <a:pt x="15671" y="7586"/>
                  <a:pt x="15692" y="7431"/>
                  <a:pt x="15702" y="7275"/>
                </a:cubicBezTo>
                <a:close/>
                <a:moveTo>
                  <a:pt x="13515" y="7710"/>
                </a:moveTo>
                <a:lnTo>
                  <a:pt x="13515" y="7710"/>
                </a:lnTo>
                <a:cubicBezTo>
                  <a:pt x="13453" y="7814"/>
                  <a:pt x="13381" y="7918"/>
                  <a:pt x="13298" y="8011"/>
                </a:cubicBezTo>
                <a:cubicBezTo>
                  <a:pt x="13277" y="8042"/>
                  <a:pt x="13246" y="8073"/>
                  <a:pt x="13215" y="8104"/>
                </a:cubicBezTo>
                <a:cubicBezTo>
                  <a:pt x="13246" y="7980"/>
                  <a:pt x="13277" y="7855"/>
                  <a:pt x="13318" y="7731"/>
                </a:cubicBezTo>
                <a:cubicBezTo>
                  <a:pt x="13381" y="7721"/>
                  <a:pt x="13443" y="7721"/>
                  <a:pt x="13515" y="7710"/>
                </a:cubicBezTo>
                <a:close/>
                <a:moveTo>
                  <a:pt x="14210" y="7773"/>
                </a:moveTo>
                <a:cubicBezTo>
                  <a:pt x="14293" y="7793"/>
                  <a:pt x="14365" y="7814"/>
                  <a:pt x="14448" y="7845"/>
                </a:cubicBezTo>
                <a:cubicBezTo>
                  <a:pt x="14396" y="7938"/>
                  <a:pt x="14334" y="8032"/>
                  <a:pt x="14272" y="8115"/>
                </a:cubicBezTo>
                <a:lnTo>
                  <a:pt x="14241" y="8115"/>
                </a:lnTo>
                <a:cubicBezTo>
                  <a:pt x="14220" y="8042"/>
                  <a:pt x="14199" y="7969"/>
                  <a:pt x="14168" y="7907"/>
                </a:cubicBezTo>
                <a:cubicBezTo>
                  <a:pt x="14189" y="7866"/>
                  <a:pt x="14199" y="7824"/>
                  <a:pt x="14210" y="7773"/>
                </a:cubicBezTo>
                <a:close/>
                <a:moveTo>
                  <a:pt x="12199" y="7897"/>
                </a:moveTo>
                <a:lnTo>
                  <a:pt x="12189" y="8032"/>
                </a:lnTo>
                <a:cubicBezTo>
                  <a:pt x="12126" y="8063"/>
                  <a:pt x="12075" y="8094"/>
                  <a:pt x="12012" y="8125"/>
                </a:cubicBezTo>
                <a:lnTo>
                  <a:pt x="11992" y="8104"/>
                </a:lnTo>
                <a:cubicBezTo>
                  <a:pt x="12064" y="8032"/>
                  <a:pt x="12126" y="7959"/>
                  <a:pt x="12199" y="7897"/>
                </a:cubicBezTo>
                <a:close/>
                <a:moveTo>
                  <a:pt x="12417" y="7990"/>
                </a:moveTo>
                <a:lnTo>
                  <a:pt x="12417" y="8083"/>
                </a:lnTo>
                <a:lnTo>
                  <a:pt x="12396" y="8125"/>
                </a:lnTo>
                <a:cubicBezTo>
                  <a:pt x="12396" y="8083"/>
                  <a:pt x="12386" y="8042"/>
                  <a:pt x="12375" y="8011"/>
                </a:cubicBezTo>
                <a:lnTo>
                  <a:pt x="12417" y="7990"/>
                </a:lnTo>
                <a:close/>
                <a:moveTo>
                  <a:pt x="13650" y="7710"/>
                </a:moveTo>
                <a:lnTo>
                  <a:pt x="13712" y="7855"/>
                </a:lnTo>
                <a:cubicBezTo>
                  <a:pt x="13723" y="7928"/>
                  <a:pt x="13733" y="7990"/>
                  <a:pt x="13743" y="8063"/>
                </a:cubicBezTo>
                <a:cubicBezTo>
                  <a:pt x="13609" y="8073"/>
                  <a:pt x="13463" y="8094"/>
                  <a:pt x="13329" y="8125"/>
                </a:cubicBezTo>
                <a:cubicBezTo>
                  <a:pt x="13432" y="7990"/>
                  <a:pt x="13536" y="7855"/>
                  <a:pt x="13619" y="7710"/>
                </a:cubicBezTo>
                <a:close/>
                <a:moveTo>
                  <a:pt x="17308" y="7845"/>
                </a:moveTo>
                <a:lnTo>
                  <a:pt x="17308" y="7845"/>
                </a:lnTo>
                <a:cubicBezTo>
                  <a:pt x="17288" y="7938"/>
                  <a:pt x="17267" y="8032"/>
                  <a:pt x="17246" y="8125"/>
                </a:cubicBezTo>
                <a:cubicBezTo>
                  <a:pt x="17236" y="8094"/>
                  <a:pt x="17215" y="8073"/>
                  <a:pt x="17215" y="8052"/>
                </a:cubicBezTo>
                <a:cubicBezTo>
                  <a:pt x="17246" y="7980"/>
                  <a:pt x="17277" y="7918"/>
                  <a:pt x="17308" y="7845"/>
                </a:cubicBezTo>
                <a:close/>
                <a:moveTo>
                  <a:pt x="6198" y="7441"/>
                </a:moveTo>
                <a:cubicBezTo>
                  <a:pt x="6219" y="7503"/>
                  <a:pt x="6229" y="7576"/>
                  <a:pt x="6250" y="7638"/>
                </a:cubicBezTo>
                <a:cubicBezTo>
                  <a:pt x="6209" y="7710"/>
                  <a:pt x="6167" y="7783"/>
                  <a:pt x="6136" y="7845"/>
                </a:cubicBezTo>
                <a:cubicBezTo>
                  <a:pt x="5950" y="7938"/>
                  <a:pt x="5763" y="8042"/>
                  <a:pt x="5587" y="8146"/>
                </a:cubicBezTo>
                <a:cubicBezTo>
                  <a:pt x="5556" y="8052"/>
                  <a:pt x="5525" y="7949"/>
                  <a:pt x="5494" y="7855"/>
                </a:cubicBezTo>
                <a:cubicBezTo>
                  <a:pt x="5722" y="7700"/>
                  <a:pt x="5950" y="7565"/>
                  <a:pt x="6198" y="7441"/>
                </a:cubicBezTo>
                <a:close/>
                <a:moveTo>
                  <a:pt x="12583" y="7928"/>
                </a:moveTo>
                <a:cubicBezTo>
                  <a:pt x="12583" y="7959"/>
                  <a:pt x="12572" y="7969"/>
                  <a:pt x="12572" y="8001"/>
                </a:cubicBezTo>
                <a:cubicBezTo>
                  <a:pt x="12541" y="8052"/>
                  <a:pt x="12520" y="8094"/>
                  <a:pt x="12489" y="8146"/>
                </a:cubicBezTo>
                <a:cubicBezTo>
                  <a:pt x="12520" y="8073"/>
                  <a:pt x="12551" y="8001"/>
                  <a:pt x="12572" y="7928"/>
                </a:cubicBezTo>
                <a:close/>
                <a:moveTo>
                  <a:pt x="11328" y="7990"/>
                </a:moveTo>
                <a:lnTo>
                  <a:pt x="11328" y="7990"/>
                </a:lnTo>
                <a:cubicBezTo>
                  <a:pt x="11318" y="8052"/>
                  <a:pt x="11297" y="8104"/>
                  <a:pt x="11287" y="8156"/>
                </a:cubicBezTo>
                <a:cubicBezTo>
                  <a:pt x="11266" y="8135"/>
                  <a:pt x="11256" y="8104"/>
                  <a:pt x="11235" y="8073"/>
                </a:cubicBezTo>
                <a:cubicBezTo>
                  <a:pt x="11266" y="8052"/>
                  <a:pt x="11297" y="8021"/>
                  <a:pt x="11328" y="7990"/>
                </a:cubicBezTo>
                <a:close/>
                <a:moveTo>
                  <a:pt x="18138" y="7441"/>
                </a:moveTo>
                <a:cubicBezTo>
                  <a:pt x="18293" y="7596"/>
                  <a:pt x="18438" y="7752"/>
                  <a:pt x="18573" y="7928"/>
                </a:cubicBezTo>
                <a:cubicBezTo>
                  <a:pt x="18552" y="8001"/>
                  <a:pt x="18531" y="8083"/>
                  <a:pt x="18511" y="8156"/>
                </a:cubicBezTo>
                <a:cubicBezTo>
                  <a:pt x="18397" y="8073"/>
                  <a:pt x="18283" y="8001"/>
                  <a:pt x="18158" y="7938"/>
                </a:cubicBezTo>
                <a:cubicBezTo>
                  <a:pt x="18107" y="7907"/>
                  <a:pt x="18044" y="7887"/>
                  <a:pt x="17993" y="7855"/>
                </a:cubicBezTo>
                <a:cubicBezTo>
                  <a:pt x="18034" y="7731"/>
                  <a:pt x="18065" y="7596"/>
                  <a:pt x="18096" y="7472"/>
                </a:cubicBezTo>
                <a:lnTo>
                  <a:pt x="18138" y="7441"/>
                </a:lnTo>
                <a:close/>
                <a:moveTo>
                  <a:pt x="11007" y="7990"/>
                </a:moveTo>
                <a:lnTo>
                  <a:pt x="11090" y="8094"/>
                </a:lnTo>
                <a:cubicBezTo>
                  <a:pt x="11069" y="8125"/>
                  <a:pt x="11038" y="8146"/>
                  <a:pt x="11007" y="8177"/>
                </a:cubicBezTo>
                <a:lnTo>
                  <a:pt x="11007" y="7990"/>
                </a:lnTo>
                <a:close/>
                <a:moveTo>
                  <a:pt x="8022" y="7814"/>
                </a:moveTo>
                <a:lnTo>
                  <a:pt x="8043" y="7866"/>
                </a:lnTo>
                <a:cubicBezTo>
                  <a:pt x="7939" y="7969"/>
                  <a:pt x="7836" y="8073"/>
                  <a:pt x="7743" y="8187"/>
                </a:cubicBezTo>
                <a:lnTo>
                  <a:pt x="7743" y="8052"/>
                </a:lnTo>
                <a:cubicBezTo>
                  <a:pt x="7836" y="7969"/>
                  <a:pt x="7929" y="7887"/>
                  <a:pt x="8022" y="7814"/>
                </a:cubicBezTo>
                <a:close/>
                <a:moveTo>
                  <a:pt x="17630" y="7887"/>
                </a:moveTo>
                <a:cubicBezTo>
                  <a:pt x="17640" y="7959"/>
                  <a:pt x="17661" y="8042"/>
                  <a:pt x="17682" y="8125"/>
                </a:cubicBezTo>
                <a:cubicBezTo>
                  <a:pt x="17671" y="8135"/>
                  <a:pt x="17661" y="8166"/>
                  <a:pt x="17651" y="8187"/>
                </a:cubicBezTo>
                <a:cubicBezTo>
                  <a:pt x="17640" y="8166"/>
                  <a:pt x="17630" y="8135"/>
                  <a:pt x="17619" y="8104"/>
                </a:cubicBezTo>
                <a:cubicBezTo>
                  <a:pt x="17619" y="8032"/>
                  <a:pt x="17619" y="7959"/>
                  <a:pt x="17630" y="7887"/>
                </a:cubicBezTo>
                <a:close/>
                <a:moveTo>
                  <a:pt x="8748" y="8063"/>
                </a:moveTo>
                <a:lnTo>
                  <a:pt x="8820" y="8104"/>
                </a:lnTo>
                <a:lnTo>
                  <a:pt x="8748" y="8197"/>
                </a:lnTo>
                <a:lnTo>
                  <a:pt x="8748" y="8063"/>
                </a:lnTo>
                <a:close/>
                <a:moveTo>
                  <a:pt x="13235" y="7752"/>
                </a:moveTo>
                <a:lnTo>
                  <a:pt x="13235" y="7752"/>
                </a:lnTo>
                <a:cubicBezTo>
                  <a:pt x="13194" y="7887"/>
                  <a:pt x="13153" y="8032"/>
                  <a:pt x="13121" y="8177"/>
                </a:cubicBezTo>
                <a:cubicBezTo>
                  <a:pt x="13101" y="8177"/>
                  <a:pt x="13080" y="8187"/>
                  <a:pt x="13049" y="8197"/>
                </a:cubicBezTo>
                <a:cubicBezTo>
                  <a:pt x="13028" y="8115"/>
                  <a:pt x="13007" y="8021"/>
                  <a:pt x="12987" y="7938"/>
                </a:cubicBezTo>
                <a:cubicBezTo>
                  <a:pt x="13039" y="7876"/>
                  <a:pt x="13101" y="7814"/>
                  <a:pt x="13153" y="7762"/>
                </a:cubicBezTo>
                <a:lnTo>
                  <a:pt x="13235" y="7752"/>
                </a:lnTo>
                <a:close/>
                <a:moveTo>
                  <a:pt x="6395" y="7897"/>
                </a:moveTo>
                <a:cubicBezTo>
                  <a:pt x="6416" y="7990"/>
                  <a:pt x="6447" y="8094"/>
                  <a:pt x="6468" y="8197"/>
                </a:cubicBezTo>
                <a:lnTo>
                  <a:pt x="6468" y="8208"/>
                </a:lnTo>
                <a:cubicBezTo>
                  <a:pt x="6437" y="8104"/>
                  <a:pt x="6406" y="8011"/>
                  <a:pt x="6374" y="7907"/>
                </a:cubicBezTo>
                <a:lnTo>
                  <a:pt x="6395" y="7897"/>
                </a:lnTo>
                <a:close/>
                <a:moveTo>
                  <a:pt x="14749" y="7420"/>
                </a:moveTo>
                <a:cubicBezTo>
                  <a:pt x="14894" y="7513"/>
                  <a:pt x="15049" y="7627"/>
                  <a:pt x="15194" y="7741"/>
                </a:cubicBezTo>
                <a:lnTo>
                  <a:pt x="15194" y="7752"/>
                </a:lnTo>
                <a:lnTo>
                  <a:pt x="15277" y="7866"/>
                </a:lnTo>
                <a:cubicBezTo>
                  <a:pt x="15267" y="7980"/>
                  <a:pt x="15256" y="8094"/>
                  <a:pt x="15246" y="8208"/>
                </a:cubicBezTo>
                <a:cubicBezTo>
                  <a:pt x="15215" y="8187"/>
                  <a:pt x="15174" y="8156"/>
                  <a:pt x="15142" y="8125"/>
                </a:cubicBezTo>
                <a:cubicBezTo>
                  <a:pt x="14987" y="7938"/>
                  <a:pt x="14821" y="7762"/>
                  <a:pt x="14666" y="7576"/>
                </a:cubicBezTo>
                <a:lnTo>
                  <a:pt x="14749" y="7420"/>
                </a:lnTo>
                <a:close/>
                <a:moveTo>
                  <a:pt x="16003" y="7586"/>
                </a:moveTo>
                <a:cubicBezTo>
                  <a:pt x="16044" y="7648"/>
                  <a:pt x="16086" y="7700"/>
                  <a:pt x="16137" y="7762"/>
                </a:cubicBezTo>
                <a:lnTo>
                  <a:pt x="16137" y="7752"/>
                </a:lnTo>
                <a:cubicBezTo>
                  <a:pt x="16137" y="7824"/>
                  <a:pt x="16137" y="7887"/>
                  <a:pt x="16148" y="7949"/>
                </a:cubicBezTo>
                <a:lnTo>
                  <a:pt x="16096" y="8011"/>
                </a:lnTo>
                <a:lnTo>
                  <a:pt x="16065" y="8032"/>
                </a:lnTo>
                <a:cubicBezTo>
                  <a:pt x="16003" y="8094"/>
                  <a:pt x="15940" y="8146"/>
                  <a:pt x="15878" y="8208"/>
                </a:cubicBezTo>
                <a:lnTo>
                  <a:pt x="15837" y="8177"/>
                </a:lnTo>
                <a:cubicBezTo>
                  <a:pt x="15889" y="7980"/>
                  <a:pt x="15951" y="7783"/>
                  <a:pt x="16003" y="7586"/>
                </a:cubicBezTo>
                <a:close/>
                <a:moveTo>
                  <a:pt x="11567" y="7793"/>
                </a:moveTo>
                <a:cubicBezTo>
                  <a:pt x="11629" y="7845"/>
                  <a:pt x="11681" y="7887"/>
                  <a:pt x="11733" y="7938"/>
                </a:cubicBezTo>
                <a:cubicBezTo>
                  <a:pt x="11608" y="8052"/>
                  <a:pt x="11474" y="8146"/>
                  <a:pt x="11328" y="8229"/>
                </a:cubicBezTo>
                <a:cubicBezTo>
                  <a:pt x="11360" y="8125"/>
                  <a:pt x="11391" y="8032"/>
                  <a:pt x="11411" y="7928"/>
                </a:cubicBezTo>
                <a:lnTo>
                  <a:pt x="11567" y="7793"/>
                </a:lnTo>
                <a:close/>
                <a:moveTo>
                  <a:pt x="9753" y="7399"/>
                </a:moveTo>
                <a:cubicBezTo>
                  <a:pt x="9629" y="7607"/>
                  <a:pt x="9504" y="7814"/>
                  <a:pt x="9390" y="8021"/>
                </a:cubicBezTo>
                <a:cubicBezTo>
                  <a:pt x="9349" y="8094"/>
                  <a:pt x="9307" y="8166"/>
                  <a:pt x="9266" y="8239"/>
                </a:cubicBezTo>
                <a:cubicBezTo>
                  <a:pt x="9162" y="8197"/>
                  <a:pt x="9059" y="8146"/>
                  <a:pt x="8955" y="8083"/>
                </a:cubicBezTo>
                <a:cubicBezTo>
                  <a:pt x="9131" y="7876"/>
                  <a:pt x="9307" y="7669"/>
                  <a:pt x="9494" y="7472"/>
                </a:cubicBezTo>
                <a:lnTo>
                  <a:pt x="9536" y="7462"/>
                </a:lnTo>
                <a:cubicBezTo>
                  <a:pt x="9598" y="7441"/>
                  <a:pt x="9670" y="7410"/>
                  <a:pt x="9743" y="7399"/>
                </a:cubicBezTo>
                <a:close/>
                <a:moveTo>
                  <a:pt x="3426" y="7384"/>
                </a:moveTo>
                <a:cubicBezTo>
                  <a:pt x="3398" y="7532"/>
                  <a:pt x="3378" y="7688"/>
                  <a:pt x="3359" y="7835"/>
                </a:cubicBezTo>
                <a:cubicBezTo>
                  <a:pt x="3286" y="7918"/>
                  <a:pt x="3213" y="7990"/>
                  <a:pt x="3151" y="8073"/>
                </a:cubicBezTo>
                <a:cubicBezTo>
                  <a:pt x="3068" y="8135"/>
                  <a:pt x="2975" y="8197"/>
                  <a:pt x="2892" y="8249"/>
                </a:cubicBezTo>
                <a:cubicBezTo>
                  <a:pt x="3027" y="7990"/>
                  <a:pt x="3162" y="7741"/>
                  <a:pt x="3317" y="7503"/>
                </a:cubicBezTo>
                <a:cubicBezTo>
                  <a:pt x="3353" y="7467"/>
                  <a:pt x="3390" y="7423"/>
                  <a:pt x="3426" y="7384"/>
                </a:cubicBezTo>
                <a:close/>
                <a:moveTo>
                  <a:pt x="5183" y="8073"/>
                </a:moveTo>
                <a:lnTo>
                  <a:pt x="5183" y="8073"/>
                </a:lnTo>
                <a:cubicBezTo>
                  <a:pt x="5172" y="8135"/>
                  <a:pt x="5172" y="8197"/>
                  <a:pt x="5172" y="8260"/>
                </a:cubicBezTo>
                <a:cubicBezTo>
                  <a:pt x="5172" y="8197"/>
                  <a:pt x="5172" y="8146"/>
                  <a:pt x="5162" y="8083"/>
                </a:cubicBezTo>
                <a:lnTo>
                  <a:pt x="5183" y="8073"/>
                </a:lnTo>
                <a:close/>
                <a:moveTo>
                  <a:pt x="10904" y="7845"/>
                </a:moveTo>
                <a:lnTo>
                  <a:pt x="10945" y="7897"/>
                </a:lnTo>
                <a:cubicBezTo>
                  <a:pt x="10935" y="8011"/>
                  <a:pt x="10935" y="8135"/>
                  <a:pt x="10924" y="8249"/>
                </a:cubicBezTo>
                <a:lnTo>
                  <a:pt x="10914" y="8260"/>
                </a:lnTo>
                <a:cubicBezTo>
                  <a:pt x="10914" y="8125"/>
                  <a:pt x="10914" y="7980"/>
                  <a:pt x="10904" y="7845"/>
                </a:cubicBezTo>
                <a:close/>
                <a:moveTo>
                  <a:pt x="12883" y="7824"/>
                </a:moveTo>
                <a:lnTo>
                  <a:pt x="12904" y="7918"/>
                </a:lnTo>
                <a:cubicBezTo>
                  <a:pt x="12800" y="8032"/>
                  <a:pt x="12697" y="8146"/>
                  <a:pt x="12593" y="8260"/>
                </a:cubicBezTo>
                <a:cubicBezTo>
                  <a:pt x="12603" y="8187"/>
                  <a:pt x="12614" y="8125"/>
                  <a:pt x="12624" y="8063"/>
                </a:cubicBezTo>
                <a:cubicBezTo>
                  <a:pt x="12655" y="8001"/>
                  <a:pt x="12686" y="7938"/>
                  <a:pt x="12717" y="7876"/>
                </a:cubicBezTo>
                <a:cubicBezTo>
                  <a:pt x="12769" y="7855"/>
                  <a:pt x="12821" y="7835"/>
                  <a:pt x="12883" y="7824"/>
                </a:cubicBezTo>
                <a:close/>
                <a:moveTo>
                  <a:pt x="17806" y="7938"/>
                </a:moveTo>
                <a:lnTo>
                  <a:pt x="17858" y="8021"/>
                </a:lnTo>
                <a:cubicBezTo>
                  <a:pt x="17837" y="8094"/>
                  <a:pt x="17816" y="8177"/>
                  <a:pt x="17785" y="8249"/>
                </a:cubicBezTo>
                <a:lnTo>
                  <a:pt x="17775" y="8260"/>
                </a:lnTo>
                <a:cubicBezTo>
                  <a:pt x="17765" y="8208"/>
                  <a:pt x="17754" y="8156"/>
                  <a:pt x="17744" y="8104"/>
                </a:cubicBezTo>
                <a:lnTo>
                  <a:pt x="17796" y="7980"/>
                </a:lnTo>
                <a:lnTo>
                  <a:pt x="17806" y="7938"/>
                </a:lnTo>
                <a:close/>
                <a:moveTo>
                  <a:pt x="3980" y="5482"/>
                </a:moveTo>
                <a:lnTo>
                  <a:pt x="3980" y="5658"/>
                </a:lnTo>
                <a:cubicBezTo>
                  <a:pt x="3773" y="6135"/>
                  <a:pt x="3607" y="6622"/>
                  <a:pt x="3493" y="7120"/>
                </a:cubicBezTo>
                <a:cubicBezTo>
                  <a:pt x="3421" y="7223"/>
                  <a:pt x="3348" y="7337"/>
                  <a:pt x="3276" y="7451"/>
                </a:cubicBezTo>
                <a:cubicBezTo>
                  <a:pt x="3058" y="7721"/>
                  <a:pt x="2851" y="8001"/>
                  <a:pt x="2664" y="8291"/>
                </a:cubicBezTo>
                <a:lnTo>
                  <a:pt x="2664" y="8083"/>
                </a:lnTo>
                <a:cubicBezTo>
                  <a:pt x="2706" y="7969"/>
                  <a:pt x="2737" y="7866"/>
                  <a:pt x="2768" y="7762"/>
                </a:cubicBezTo>
                <a:lnTo>
                  <a:pt x="2778" y="7773"/>
                </a:lnTo>
                <a:cubicBezTo>
                  <a:pt x="3037" y="6995"/>
                  <a:pt x="3369" y="6259"/>
                  <a:pt x="3763" y="5555"/>
                </a:cubicBezTo>
                <a:lnTo>
                  <a:pt x="3980" y="5482"/>
                </a:lnTo>
                <a:close/>
                <a:moveTo>
                  <a:pt x="8074" y="7949"/>
                </a:moveTo>
                <a:cubicBezTo>
                  <a:pt x="8085" y="7969"/>
                  <a:pt x="8095" y="7990"/>
                  <a:pt x="8105" y="8011"/>
                </a:cubicBezTo>
                <a:lnTo>
                  <a:pt x="8074" y="8083"/>
                </a:lnTo>
                <a:cubicBezTo>
                  <a:pt x="7960" y="8146"/>
                  <a:pt x="7857" y="8218"/>
                  <a:pt x="7753" y="8291"/>
                </a:cubicBezTo>
                <a:cubicBezTo>
                  <a:pt x="7857" y="8177"/>
                  <a:pt x="7971" y="8063"/>
                  <a:pt x="8074" y="7949"/>
                </a:cubicBezTo>
                <a:close/>
                <a:moveTo>
                  <a:pt x="10242" y="7344"/>
                </a:moveTo>
                <a:cubicBezTo>
                  <a:pt x="10344" y="7344"/>
                  <a:pt x="10444" y="7351"/>
                  <a:pt x="10541" y="7368"/>
                </a:cubicBezTo>
                <a:cubicBezTo>
                  <a:pt x="10582" y="7389"/>
                  <a:pt x="10613" y="7420"/>
                  <a:pt x="10644" y="7441"/>
                </a:cubicBezTo>
                <a:cubicBezTo>
                  <a:pt x="10676" y="7503"/>
                  <a:pt x="10707" y="7565"/>
                  <a:pt x="10748" y="7627"/>
                </a:cubicBezTo>
                <a:cubicBezTo>
                  <a:pt x="10634" y="7845"/>
                  <a:pt x="10530" y="8063"/>
                  <a:pt x="10448" y="8291"/>
                </a:cubicBezTo>
                <a:cubicBezTo>
                  <a:pt x="10251" y="8001"/>
                  <a:pt x="10095" y="7690"/>
                  <a:pt x="9992" y="7358"/>
                </a:cubicBezTo>
                <a:cubicBezTo>
                  <a:pt x="10075" y="7349"/>
                  <a:pt x="10159" y="7344"/>
                  <a:pt x="10242" y="7344"/>
                </a:cubicBezTo>
                <a:close/>
                <a:moveTo>
                  <a:pt x="13951" y="8156"/>
                </a:moveTo>
                <a:lnTo>
                  <a:pt x="14065" y="8166"/>
                </a:lnTo>
                <a:cubicBezTo>
                  <a:pt x="14054" y="8208"/>
                  <a:pt x="14044" y="8249"/>
                  <a:pt x="14023" y="8291"/>
                </a:cubicBezTo>
                <a:cubicBezTo>
                  <a:pt x="13992" y="8249"/>
                  <a:pt x="13971" y="8197"/>
                  <a:pt x="13951" y="8156"/>
                </a:cubicBezTo>
                <a:close/>
                <a:moveTo>
                  <a:pt x="12178" y="8115"/>
                </a:moveTo>
                <a:cubicBezTo>
                  <a:pt x="12168" y="8187"/>
                  <a:pt x="12158" y="8249"/>
                  <a:pt x="12158" y="8311"/>
                </a:cubicBezTo>
                <a:cubicBezTo>
                  <a:pt x="12126" y="8270"/>
                  <a:pt x="12095" y="8229"/>
                  <a:pt x="12064" y="8187"/>
                </a:cubicBezTo>
                <a:cubicBezTo>
                  <a:pt x="12106" y="8156"/>
                  <a:pt x="12147" y="8135"/>
                  <a:pt x="12178" y="8115"/>
                </a:cubicBezTo>
                <a:close/>
                <a:moveTo>
                  <a:pt x="5110" y="7627"/>
                </a:moveTo>
                <a:cubicBezTo>
                  <a:pt x="5100" y="7773"/>
                  <a:pt x="5100" y="7907"/>
                  <a:pt x="5100" y="8052"/>
                </a:cubicBezTo>
                <a:cubicBezTo>
                  <a:pt x="4986" y="8146"/>
                  <a:pt x="4861" y="8239"/>
                  <a:pt x="4737" y="8332"/>
                </a:cubicBezTo>
                <a:cubicBezTo>
                  <a:pt x="4685" y="8229"/>
                  <a:pt x="4633" y="8115"/>
                  <a:pt x="4592" y="8011"/>
                </a:cubicBezTo>
                <a:cubicBezTo>
                  <a:pt x="4727" y="7897"/>
                  <a:pt x="4872" y="7783"/>
                  <a:pt x="5038" y="7679"/>
                </a:cubicBezTo>
                <a:lnTo>
                  <a:pt x="5110" y="7627"/>
                </a:lnTo>
                <a:close/>
                <a:moveTo>
                  <a:pt x="15578" y="8073"/>
                </a:moveTo>
                <a:cubicBezTo>
                  <a:pt x="15630" y="8104"/>
                  <a:pt x="15681" y="8156"/>
                  <a:pt x="15733" y="8197"/>
                </a:cubicBezTo>
                <a:lnTo>
                  <a:pt x="15733" y="8208"/>
                </a:lnTo>
                <a:cubicBezTo>
                  <a:pt x="15723" y="8249"/>
                  <a:pt x="15702" y="8291"/>
                  <a:pt x="15692" y="8332"/>
                </a:cubicBezTo>
                <a:cubicBezTo>
                  <a:pt x="15650" y="8270"/>
                  <a:pt x="15609" y="8208"/>
                  <a:pt x="15557" y="8135"/>
                </a:cubicBezTo>
                <a:cubicBezTo>
                  <a:pt x="15557" y="8115"/>
                  <a:pt x="15567" y="8094"/>
                  <a:pt x="15578" y="8073"/>
                </a:cubicBezTo>
                <a:close/>
                <a:moveTo>
                  <a:pt x="5442" y="7897"/>
                </a:moveTo>
                <a:cubicBezTo>
                  <a:pt x="5473" y="7990"/>
                  <a:pt x="5504" y="8083"/>
                  <a:pt x="5535" y="8177"/>
                </a:cubicBezTo>
                <a:cubicBezTo>
                  <a:pt x="5442" y="8239"/>
                  <a:pt x="5348" y="8291"/>
                  <a:pt x="5255" y="8343"/>
                </a:cubicBezTo>
                <a:cubicBezTo>
                  <a:pt x="5245" y="8239"/>
                  <a:pt x="5255" y="8125"/>
                  <a:pt x="5266" y="8021"/>
                </a:cubicBezTo>
                <a:lnTo>
                  <a:pt x="5266" y="8011"/>
                </a:lnTo>
                <a:lnTo>
                  <a:pt x="5411" y="7907"/>
                </a:lnTo>
                <a:lnTo>
                  <a:pt x="5442" y="7897"/>
                </a:lnTo>
                <a:close/>
                <a:moveTo>
                  <a:pt x="15350" y="7959"/>
                </a:moveTo>
                <a:cubicBezTo>
                  <a:pt x="15402" y="8021"/>
                  <a:pt x="15433" y="8083"/>
                  <a:pt x="15484" y="8146"/>
                </a:cubicBezTo>
                <a:lnTo>
                  <a:pt x="15474" y="8146"/>
                </a:lnTo>
                <a:cubicBezTo>
                  <a:pt x="15464" y="8218"/>
                  <a:pt x="15443" y="8280"/>
                  <a:pt x="15422" y="8343"/>
                </a:cubicBezTo>
                <a:lnTo>
                  <a:pt x="15329" y="8270"/>
                </a:lnTo>
                <a:cubicBezTo>
                  <a:pt x="15329" y="8166"/>
                  <a:pt x="15329" y="8063"/>
                  <a:pt x="15350" y="7959"/>
                </a:cubicBezTo>
                <a:close/>
                <a:moveTo>
                  <a:pt x="17174" y="8177"/>
                </a:moveTo>
                <a:lnTo>
                  <a:pt x="17194" y="8239"/>
                </a:lnTo>
                <a:lnTo>
                  <a:pt x="17101" y="8353"/>
                </a:lnTo>
                <a:cubicBezTo>
                  <a:pt x="17122" y="8291"/>
                  <a:pt x="17143" y="8229"/>
                  <a:pt x="17174" y="8177"/>
                </a:cubicBezTo>
                <a:close/>
                <a:moveTo>
                  <a:pt x="8323" y="8011"/>
                </a:moveTo>
                <a:cubicBezTo>
                  <a:pt x="8333" y="8135"/>
                  <a:pt x="8333" y="8249"/>
                  <a:pt x="8344" y="8363"/>
                </a:cubicBezTo>
                <a:cubicBezTo>
                  <a:pt x="8292" y="8280"/>
                  <a:pt x="8250" y="8197"/>
                  <a:pt x="8209" y="8104"/>
                </a:cubicBezTo>
                <a:cubicBezTo>
                  <a:pt x="8240" y="8073"/>
                  <a:pt x="8271" y="8042"/>
                  <a:pt x="8313" y="8011"/>
                </a:cubicBezTo>
                <a:close/>
                <a:moveTo>
                  <a:pt x="11142" y="8146"/>
                </a:moveTo>
                <a:cubicBezTo>
                  <a:pt x="11173" y="8187"/>
                  <a:pt x="11214" y="8218"/>
                  <a:pt x="11256" y="8260"/>
                </a:cubicBezTo>
                <a:lnTo>
                  <a:pt x="11246" y="8280"/>
                </a:lnTo>
                <a:cubicBezTo>
                  <a:pt x="11163" y="8322"/>
                  <a:pt x="11069" y="8353"/>
                  <a:pt x="10986" y="8384"/>
                </a:cubicBezTo>
                <a:lnTo>
                  <a:pt x="10997" y="8270"/>
                </a:lnTo>
                <a:cubicBezTo>
                  <a:pt x="11049" y="8229"/>
                  <a:pt x="11090" y="8187"/>
                  <a:pt x="11142" y="8146"/>
                </a:cubicBezTo>
                <a:close/>
                <a:moveTo>
                  <a:pt x="14096" y="8177"/>
                </a:moveTo>
                <a:lnTo>
                  <a:pt x="14168" y="8187"/>
                </a:lnTo>
                <a:cubicBezTo>
                  <a:pt x="14179" y="8197"/>
                  <a:pt x="14179" y="8218"/>
                  <a:pt x="14189" y="8239"/>
                </a:cubicBezTo>
                <a:cubicBezTo>
                  <a:pt x="14147" y="8291"/>
                  <a:pt x="14106" y="8343"/>
                  <a:pt x="14075" y="8384"/>
                </a:cubicBezTo>
                <a:lnTo>
                  <a:pt x="14044" y="8343"/>
                </a:lnTo>
                <a:cubicBezTo>
                  <a:pt x="14065" y="8291"/>
                  <a:pt x="14085" y="8229"/>
                  <a:pt x="14096" y="8177"/>
                </a:cubicBezTo>
                <a:close/>
                <a:moveTo>
                  <a:pt x="6074" y="7969"/>
                </a:moveTo>
                <a:lnTo>
                  <a:pt x="6032" y="8063"/>
                </a:lnTo>
                <a:cubicBezTo>
                  <a:pt x="5898" y="8166"/>
                  <a:pt x="5784" y="8280"/>
                  <a:pt x="5670" y="8394"/>
                </a:cubicBezTo>
                <a:cubicBezTo>
                  <a:pt x="5649" y="8343"/>
                  <a:pt x="5628" y="8291"/>
                  <a:pt x="5608" y="8229"/>
                </a:cubicBezTo>
                <a:cubicBezTo>
                  <a:pt x="5763" y="8146"/>
                  <a:pt x="5918" y="8063"/>
                  <a:pt x="6074" y="7969"/>
                </a:cubicBezTo>
                <a:close/>
                <a:moveTo>
                  <a:pt x="7629" y="7223"/>
                </a:moveTo>
                <a:cubicBezTo>
                  <a:pt x="7639" y="7472"/>
                  <a:pt x="7649" y="7710"/>
                  <a:pt x="7660" y="7949"/>
                </a:cubicBezTo>
                <a:lnTo>
                  <a:pt x="7660" y="8001"/>
                </a:lnTo>
                <a:cubicBezTo>
                  <a:pt x="7525" y="8115"/>
                  <a:pt x="7401" y="8239"/>
                  <a:pt x="7287" y="8363"/>
                </a:cubicBezTo>
                <a:lnTo>
                  <a:pt x="7255" y="8405"/>
                </a:lnTo>
                <a:lnTo>
                  <a:pt x="7173" y="8405"/>
                </a:lnTo>
                <a:cubicBezTo>
                  <a:pt x="7059" y="8135"/>
                  <a:pt x="6955" y="7855"/>
                  <a:pt x="6841" y="7586"/>
                </a:cubicBezTo>
                <a:lnTo>
                  <a:pt x="6872" y="7565"/>
                </a:lnTo>
                <a:lnTo>
                  <a:pt x="7110" y="7451"/>
                </a:lnTo>
                <a:cubicBezTo>
                  <a:pt x="7287" y="7379"/>
                  <a:pt x="7452" y="7306"/>
                  <a:pt x="7629" y="7223"/>
                </a:cubicBezTo>
                <a:close/>
                <a:moveTo>
                  <a:pt x="12520" y="8260"/>
                </a:moveTo>
                <a:cubicBezTo>
                  <a:pt x="12520" y="8291"/>
                  <a:pt x="12510" y="8322"/>
                  <a:pt x="12510" y="8353"/>
                </a:cubicBezTo>
                <a:lnTo>
                  <a:pt x="12469" y="8405"/>
                </a:lnTo>
                <a:lnTo>
                  <a:pt x="12469" y="8374"/>
                </a:lnTo>
                <a:cubicBezTo>
                  <a:pt x="12489" y="8343"/>
                  <a:pt x="12500" y="8301"/>
                  <a:pt x="12520" y="8260"/>
                </a:cubicBezTo>
                <a:close/>
                <a:moveTo>
                  <a:pt x="2923" y="8032"/>
                </a:moveTo>
                <a:lnTo>
                  <a:pt x="2923" y="8032"/>
                </a:lnTo>
                <a:cubicBezTo>
                  <a:pt x="2871" y="8146"/>
                  <a:pt x="2809" y="8249"/>
                  <a:pt x="2757" y="8353"/>
                </a:cubicBezTo>
                <a:lnTo>
                  <a:pt x="2757" y="8343"/>
                </a:lnTo>
                <a:lnTo>
                  <a:pt x="2675" y="8415"/>
                </a:lnTo>
                <a:cubicBezTo>
                  <a:pt x="2747" y="8280"/>
                  <a:pt x="2830" y="8156"/>
                  <a:pt x="2923" y="8032"/>
                </a:cubicBezTo>
                <a:close/>
                <a:moveTo>
                  <a:pt x="12914" y="8011"/>
                </a:moveTo>
                <a:lnTo>
                  <a:pt x="12976" y="8218"/>
                </a:lnTo>
                <a:cubicBezTo>
                  <a:pt x="12831" y="8270"/>
                  <a:pt x="12697" y="8343"/>
                  <a:pt x="12562" y="8415"/>
                </a:cubicBezTo>
                <a:lnTo>
                  <a:pt x="12562" y="8394"/>
                </a:lnTo>
                <a:cubicBezTo>
                  <a:pt x="12676" y="8270"/>
                  <a:pt x="12800" y="8135"/>
                  <a:pt x="12914" y="8011"/>
                </a:cubicBezTo>
                <a:close/>
                <a:moveTo>
                  <a:pt x="17702" y="8218"/>
                </a:moveTo>
                <a:lnTo>
                  <a:pt x="17733" y="8384"/>
                </a:lnTo>
                <a:lnTo>
                  <a:pt x="17723" y="8415"/>
                </a:lnTo>
                <a:cubicBezTo>
                  <a:pt x="17713" y="8363"/>
                  <a:pt x="17692" y="8322"/>
                  <a:pt x="17682" y="8270"/>
                </a:cubicBezTo>
                <a:cubicBezTo>
                  <a:pt x="17682" y="8260"/>
                  <a:pt x="17692" y="8239"/>
                  <a:pt x="17702" y="8218"/>
                </a:cubicBezTo>
                <a:close/>
                <a:moveTo>
                  <a:pt x="4322" y="7503"/>
                </a:moveTo>
                <a:cubicBezTo>
                  <a:pt x="4354" y="7596"/>
                  <a:pt x="4385" y="7690"/>
                  <a:pt x="4416" y="7783"/>
                </a:cubicBezTo>
                <a:cubicBezTo>
                  <a:pt x="4436" y="7824"/>
                  <a:pt x="4447" y="7866"/>
                  <a:pt x="4468" y="7907"/>
                </a:cubicBezTo>
                <a:cubicBezTo>
                  <a:pt x="4291" y="8073"/>
                  <a:pt x="4125" y="8249"/>
                  <a:pt x="3949" y="8425"/>
                </a:cubicBezTo>
                <a:cubicBezTo>
                  <a:pt x="4032" y="8156"/>
                  <a:pt x="4136" y="7897"/>
                  <a:pt x="4260" y="7638"/>
                </a:cubicBezTo>
                <a:cubicBezTo>
                  <a:pt x="4281" y="7596"/>
                  <a:pt x="4302" y="7555"/>
                  <a:pt x="4322" y="7503"/>
                </a:cubicBezTo>
                <a:close/>
                <a:moveTo>
                  <a:pt x="7670" y="8125"/>
                </a:moveTo>
                <a:cubicBezTo>
                  <a:pt x="7670" y="8166"/>
                  <a:pt x="7670" y="8218"/>
                  <a:pt x="7670" y="8260"/>
                </a:cubicBezTo>
                <a:lnTo>
                  <a:pt x="7525" y="8425"/>
                </a:lnTo>
                <a:lnTo>
                  <a:pt x="7380" y="8405"/>
                </a:lnTo>
                <a:cubicBezTo>
                  <a:pt x="7473" y="8311"/>
                  <a:pt x="7566" y="8218"/>
                  <a:pt x="7670" y="8125"/>
                </a:cubicBezTo>
                <a:close/>
                <a:moveTo>
                  <a:pt x="6789" y="7627"/>
                </a:moveTo>
                <a:cubicBezTo>
                  <a:pt x="6893" y="7876"/>
                  <a:pt x="7007" y="8135"/>
                  <a:pt x="7110" y="8394"/>
                </a:cubicBezTo>
                <a:lnTo>
                  <a:pt x="7110" y="8405"/>
                </a:lnTo>
                <a:cubicBezTo>
                  <a:pt x="6934" y="8405"/>
                  <a:pt x="6768" y="8415"/>
                  <a:pt x="6592" y="8436"/>
                </a:cubicBezTo>
                <a:cubicBezTo>
                  <a:pt x="6540" y="8239"/>
                  <a:pt x="6499" y="8042"/>
                  <a:pt x="6457" y="7845"/>
                </a:cubicBezTo>
                <a:cubicBezTo>
                  <a:pt x="6561" y="7773"/>
                  <a:pt x="6675" y="7700"/>
                  <a:pt x="6789" y="7627"/>
                </a:cubicBezTo>
                <a:close/>
                <a:moveTo>
                  <a:pt x="11805" y="8001"/>
                </a:moveTo>
                <a:lnTo>
                  <a:pt x="11867" y="8063"/>
                </a:lnTo>
                <a:cubicBezTo>
                  <a:pt x="11836" y="8115"/>
                  <a:pt x="11805" y="8177"/>
                  <a:pt x="11774" y="8239"/>
                </a:cubicBezTo>
                <a:cubicBezTo>
                  <a:pt x="11743" y="8291"/>
                  <a:pt x="11691" y="8343"/>
                  <a:pt x="11660" y="8394"/>
                </a:cubicBezTo>
                <a:lnTo>
                  <a:pt x="11598" y="8436"/>
                </a:lnTo>
                <a:cubicBezTo>
                  <a:pt x="11525" y="8394"/>
                  <a:pt x="11463" y="8343"/>
                  <a:pt x="11391" y="8291"/>
                </a:cubicBezTo>
                <a:cubicBezTo>
                  <a:pt x="11546" y="8208"/>
                  <a:pt x="11681" y="8104"/>
                  <a:pt x="11805" y="8001"/>
                </a:cubicBezTo>
                <a:close/>
                <a:moveTo>
                  <a:pt x="19982" y="6850"/>
                </a:moveTo>
                <a:lnTo>
                  <a:pt x="19982" y="6850"/>
                </a:lnTo>
                <a:cubicBezTo>
                  <a:pt x="20096" y="6902"/>
                  <a:pt x="20200" y="6943"/>
                  <a:pt x="20314" y="7006"/>
                </a:cubicBezTo>
                <a:cubicBezTo>
                  <a:pt x="20366" y="7109"/>
                  <a:pt x="20418" y="7213"/>
                  <a:pt x="20470" y="7317"/>
                </a:cubicBezTo>
                <a:cubicBezTo>
                  <a:pt x="20594" y="7607"/>
                  <a:pt x="20729" y="7897"/>
                  <a:pt x="20843" y="8197"/>
                </a:cubicBezTo>
                <a:cubicBezTo>
                  <a:pt x="20812" y="8280"/>
                  <a:pt x="20780" y="8363"/>
                  <a:pt x="20749" y="8446"/>
                </a:cubicBezTo>
                <a:cubicBezTo>
                  <a:pt x="20511" y="8280"/>
                  <a:pt x="20262" y="8115"/>
                  <a:pt x="20003" y="7959"/>
                </a:cubicBezTo>
                <a:cubicBezTo>
                  <a:pt x="20003" y="7596"/>
                  <a:pt x="19993" y="7223"/>
                  <a:pt x="19982" y="6850"/>
                </a:cubicBezTo>
                <a:close/>
                <a:moveTo>
                  <a:pt x="3473" y="7959"/>
                </a:moveTo>
                <a:cubicBezTo>
                  <a:pt x="3431" y="8125"/>
                  <a:pt x="3390" y="8301"/>
                  <a:pt x="3359" y="8467"/>
                </a:cubicBezTo>
                <a:cubicBezTo>
                  <a:pt x="3369" y="8311"/>
                  <a:pt x="3379" y="8156"/>
                  <a:pt x="3400" y="8011"/>
                </a:cubicBezTo>
                <a:lnTo>
                  <a:pt x="3473" y="7959"/>
                </a:lnTo>
                <a:close/>
                <a:moveTo>
                  <a:pt x="10800" y="7700"/>
                </a:moveTo>
                <a:lnTo>
                  <a:pt x="10831" y="7741"/>
                </a:lnTo>
                <a:cubicBezTo>
                  <a:pt x="10852" y="7928"/>
                  <a:pt x="10862" y="8115"/>
                  <a:pt x="10862" y="8301"/>
                </a:cubicBezTo>
                <a:lnTo>
                  <a:pt x="10686" y="8457"/>
                </a:lnTo>
                <a:lnTo>
                  <a:pt x="10665" y="8457"/>
                </a:lnTo>
                <a:cubicBezTo>
                  <a:pt x="10644" y="8457"/>
                  <a:pt x="10624" y="8457"/>
                  <a:pt x="10603" y="8467"/>
                </a:cubicBezTo>
                <a:cubicBezTo>
                  <a:pt x="10572" y="8436"/>
                  <a:pt x="10541" y="8394"/>
                  <a:pt x="10510" y="8353"/>
                </a:cubicBezTo>
                <a:cubicBezTo>
                  <a:pt x="10593" y="8125"/>
                  <a:pt x="10686" y="7907"/>
                  <a:pt x="10800" y="7700"/>
                </a:cubicBezTo>
                <a:close/>
                <a:moveTo>
                  <a:pt x="12303" y="8052"/>
                </a:moveTo>
                <a:cubicBezTo>
                  <a:pt x="12313" y="8125"/>
                  <a:pt x="12323" y="8197"/>
                  <a:pt x="12334" y="8270"/>
                </a:cubicBezTo>
                <a:cubicBezTo>
                  <a:pt x="12313" y="8343"/>
                  <a:pt x="12292" y="8405"/>
                  <a:pt x="12251" y="8467"/>
                </a:cubicBezTo>
                <a:lnTo>
                  <a:pt x="12199" y="8394"/>
                </a:lnTo>
                <a:cubicBezTo>
                  <a:pt x="12220" y="8291"/>
                  <a:pt x="12230" y="8177"/>
                  <a:pt x="12241" y="8073"/>
                </a:cubicBezTo>
                <a:lnTo>
                  <a:pt x="12303" y="8052"/>
                </a:lnTo>
                <a:close/>
                <a:moveTo>
                  <a:pt x="21355" y="4427"/>
                </a:moveTo>
                <a:cubicBezTo>
                  <a:pt x="22120" y="4427"/>
                  <a:pt x="22844" y="4797"/>
                  <a:pt x="23454" y="5254"/>
                </a:cubicBezTo>
                <a:cubicBezTo>
                  <a:pt x="23776" y="5492"/>
                  <a:pt x="24087" y="5772"/>
                  <a:pt x="24366" y="6062"/>
                </a:cubicBezTo>
                <a:cubicBezTo>
                  <a:pt x="24242" y="6923"/>
                  <a:pt x="23931" y="7752"/>
                  <a:pt x="23444" y="8477"/>
                </a:cubicBezTo>
                <a:cubicBezTo>
                  <a:pt x="23413" y="8415"/>
                  <a:pt x="23371" y="8363"/>
                  <a:pt x="23330" y="8311"/>
                </a:cubicBezTo>
                <a:lnTo>
                  <a:pt x="23340" y="8301"/>
                </a:lnTo>
                <a:cubicBezTo>
                  <a:pt x="23268" y="8208"/>
                  <a:pt x="23195" y="8104"/>
                  <a:pt x="23123" y="8011"/>
                </a:cubicBezTo>
                <a:cubicBezTo>
                  <a:pt x="22947" y="7431"/>
                  <a:pt x="22677" y="6892"/>
                  <a:pt x="22325" y="6404"/>
                </a:cubicBezTo>
                <a:cubicBezTo>
                  <a:pt x="22076" y="5710"/>
                  <a:pt x="21682" y="5078"/>
                  <a:pt x="21174" y="4560"/>
                </a:cubicBezTo>
                <a:cubicBezTo>
                  <a:pt x="21164" y="4518"/>
                  <a:pt x="21154" y="4477"/>
                  <a:pt x="21154" y="4435"/>
                </a:cubicBezTo>
                <a:cubicBezTo>
                  <a:pt x="21221" y="4429"/>
                  <a:pt x="21288" y="4427"/>
                  <a:pt x="21355" y="4427"/>
                </a:cubicBezTo>
                <a:close/>
                <a:moveTo>
                  <a:pt x="10479" y="8436"/>
                </a:moveTo>
                <a:lnTo>
                  <a:pt x="10520" y="8477"/>
                </a:lnTo>
                <a:lnTo>
                  <a:pt x="10468" y="8488"/>
                </a:lnTo>
                <a:lnTo>
                  <a:pt x="10468" y="8488"/>
                </a:lnTo>
                <a:lnTo>
                  <a:pt x="10479" y="8436"/>
                </a:lnTo>
                <a:close/>
                <a:moveTo>
                  <a:pt x="8002" y="8270"/>
                </a:moveTo>
                <a:lnTo>
                  <a:pt x="8002" y="8270"/>
                </a:lnTo>
                <a:cubicBezTo>
                  <a:pt x="7971" y="8343"/>
                  <a:pt x="7950" y="8415"/>
                  <a:pt x="7929" y="8488"/>
                </a:cubicBezTo>
                <a:lnTo>
                  <a:pt x="7774" y="8467"/>
                </a:lnTo>
                <a:lnTo>
                  <a:pt x="8002" y="8270"/>
                </a:lnTo>
                <a:close/>
                <a:moveTo>
                  <a:pt x="9940" y="7399"/>
                </a:moveTo>
                <a:cubicBezTo>
                  <a:pt x="10043" y="7741"/>
                  <a:pt x="10209" y="8073"/>
                  <a:pt x="10427" y="8363"/>
                </a:cubicBezTo>
                <a:cubicBezTo>
                  <a:pt x="10406" y="8405"/>
                  <a:pt x="10396" y="8446"/>
                  <a:pt x="10375" y="8488"/>
                </a:cubicBezTo>
                <a:cubicBezTo>
                  <a:pt x="10355" y="8488"/>
                  <a:pt x="10335" y="8489"/>
                  <a:pt x="10316" y="8489"/>
                </a:cubicBezTo>
                <a:cubicBezTo>
                  <a:pt x="9983" y="8489"/>
                  <a:pt x="9652" y="8407"/>
                  <a:pt x="9339" y="8270"/>
                </a:cubicBezTo>
                <a:cubicBezTo>
                  <a:pt x="9536" y="7969"/>
                  <a:pt x="9732" y="7679"/>
                  <a:pt x="9940" y="7399"/>
                </a:cubicBezTo>
                <a:close/>
                <a:moveTo>
                  <a:pt x="8976" y="8187"/>
                </a:moveTo>
                <a:lnTo>
                  <a:pt x="8976" y="8187"/>
                </a:lnTo>
                <a:cubicBezTo>
                  <a:pt x="9059" y="8229"/>
                  <a:pt x="9142" y="8270"/>
                  <a:pt x="9225" y="8311"/>
                </a:cubicBezTo>
                <a:lnTo>
                  <a:pt x="9204" y="8363"/>
                </a:lnTo>
                <a:lnTo>
                  <a:pt x="9111" y="8498"/>
                </a:lnTo>
                <a:cubicBezTo>
                  <a:pt x="9059" y="8405"/>
                  <a:pt x="9017" y="8291"/>
                  <a:pt x="8976" y="8187"/>
                </a:cubicBezTo>
                <a:close/>
                <a:moveTo>
                  <a:pt x="15806" y="8405"/>
                </a:moveTo>
                <a:cubicBezTo>
                  <a:pt x="15816" y="8415"/>
                  <a:pt x="15816" y="8436"/>
                  <a:pt x="15816" y="8446"/>
                </a:cubicBezTo>
                <a:lnTo>
                  <a:pt x="15795" y="8498"/>
                </a:lnTo>
                <a:lnTo>
                  <a:pt x="15764" y="8457"/>
                </a:lnTo>
                <a:cubicBezTo>
                  <a:pt x="15785" y="8446"/>
                  <a:pt x="15795" y="8425"/>
                  <a:pt x="15806" y="8405"/>
                </a:cubicBezTo>
                <a:close/>
                <a:moveTo>
                  <a:pt x="8520" y="7907"/>
                </a:moveTo>
                <a:cubicBezTo>
                  <a:pt x="8561" y="7938"/>
                  <a:pt x="8623" y="7980"/>
                  <a:pt x="8675" y="8011"/>
                </a:cubicBezTo>
                <a:lnTo>
                  <a:pt x="8686" y="8011"/>
                </a:lnTo>
                <a:lnTo>
                  <a:pt x="8686" y="8291"/>
                </a:lnTo>
                <a:cubicBezTo>
                  <a:pt x="8623" y="8374"/>
                  <a:pt x="8551" y="8446"/>
                  <a:pt x="8499" y="8529"/>
                </a:cubicBezTo>
                <a:cubicBezTo>
                  <a:pt x="8499" y="8332"/>
                  <a:pt x="8478" y="8135"/>
                  <a:pt x="8447" y="7949"/>
                </a:cubicBezTo>
                <a:lnTo>
                  <a:pt x="8520" y="7907"/>
                </a:lnTo>
                <a:close/>
                <a:moveTo>
                  <a:pt x="15536" y="8239"/>
                </a:moveTo>
                <a:cubicBezTo>
                  <a:pt x="15578" y="8301"/>
                  <a:pt x="15619" y="8363"/>
                  <a:pt x="15661" y="8425"/>
                </a:cubicBezTo>
                <a:lnTo>
                  <a:pt x="15640" y="8477"/>
                </a:lnTo>
                <a:lnTo>
                  <a:pt x="15598" y="8529"/>
                </a:lnTo>
                <a:cubicBezTo>
                  <a:pt x="15557" y="8488"/>
                  <a:pt x="15526" y="8446"/>
                  <a:pt x="15484" y="8405"/>
                </a:cubicBezTo>
                <a:cubicBezTo>
                  <a:pt x="15495" y="8353"/>
                  <a:pt x="15516" y="8291"/>
                  <a:pt x="15536" y="8239"/>
                </a:cubicBezTo>
                <a:close/>
                <a:moveTo>
                  <a:pt x="21547" y="7037"/>
                </a:moveTo>
                <a:lnTo>
                  <a:pt x="21547" y="7037"/>
                </a:lnTo>
                <a:cubicBezTo>
                  <a:pt x="21661" y="7099"/>
                  <a:pt x="21765" y="7182"/>
                  <a:pt x="21869" y="7265"/>
                </a:cubicBezTo>
                <a:cubicBezTo>
                  <a:pt x="21983" y="7690"/>
                  <a:pt x="22066" y="8115"/>
                  <a:pt x="22117" y="8539"/>
                </a:cubicBezTo>
                <a:cubicBezTo>
                  <a:pt x="21993" y="8384"/>
                  <a:pt x="21869" y="8218"/>
                  <a:pt x="21734" y="8073"/>
                </a:cubicBezTo>
                <a:cubicBezTo>
                  <a:pt x="21703" y="7721"/>
                  <a:pt x="21641" y="7368"/>
                  <a:pt x="21547" y="7037"/>
                </a:cubicBezTo>
                <a:close/>
                <a:moveTo>
                  <a:pt x="6323" y="7928"/>
                </a:moveTo>
                <a:cubicBezTo>
                  <a:pt x="6374" y="8104"/>
                  <a:pt x="6416" y="8270"/>
                  <a:pt x="6468" y="8436"/>
                </a:cubicBezTo>
                <a:cubicBezTo>
                  <a:pt x="6406" y="8446"/>
                  <a:pt x="6333" y="8457"/>
                  <a:pt x="6260" y="8467"/>
                </a:cubicBezTo>
                <a:cubicBezTo>
                  <a:pt x="6136" y="8488"/>
                  <a:pt x="6012" y="8519"/>
                  <a:pt x="5887" y="8550"/>
                </a:cubicBezTo>
                <a:cubicBezTo>
                  <a:pt x="5960" y="8394"/>
                  <a:pt x="6022" y="8249"/>
                  <a:pt x="6095" y="8115"/>
                </a:cubicBezTo>
                <a:cubicBezTo>
                  <a:pt x="6178" y="8042"/>
                  <a:pt x="6250" y="7990"/>
                  <a:pt x="6323" y="7928"/>
                </a:cubicBezTo>
                <a:close/>
                <a:moveTo>
                  <a:pt x="11380" y="8374"/>
                </a:moveTo>
                <a:lnTo>
                  <a:pt x="11380" y="8374"/>
                </a:lnTo>
                <a:cubicBezTo>
                  <a:pt x="11422" y="8415"/>
                  <a:pt x="11474" y="8457"/>
                  <a:pt x="11536" y="8488"/>
                </a:cubicBezTo>
                <a:lnTo>
                  <a:pt x="11453" y="8571"/>
                </a:lnTo>
                <a:cubicBezTo>
                  <a:pt x="11432" y="8498"/>
                  <a:pt x="11401" y="8436"/>
                  <a:pt x="11380" y="8374"/>
                </a:cubicBezTo>
                <a:close/>
                <a:moveTo>
                  <a:pt x="5939" y="8239"/>
                </a:moveTo>
                <a:lnTo>
                  <a:pt x="5939" y="8239"/>
                </a:lnTo>
                <a:cubicBezTo>
                  <a:pt x="5887" y="8343"/>
                  <a:pt x="5846" y="8457"/>
                  <a:pt x="5794" y="8571"/>
                </a:cubicBezTo>
                <a:lnTo>
                  <a:pt x="5753" y="8581"/>
                </a:lnTo>
                <a:cubicBezTo>
                  <a:pt x="5732" y="8539"/>
                  <a:pt x="5722" y="8498"/>
                  <a:pt x="5701" y="8457"/>
                </a:cubicBezTo>
                <a:cubicBezTo>
                  <a:pt x="5773" y="8374"/>
                  <a:pt x="5856" y="8301"/>
                  <a:pt x="5939" y="8239"/>
                </a:cubicBezTo>
                <a:close/>
                <a:moveTo>
                  <a:pt x="12997" y="8291"/>
                </a:moveTo>
                <a:cubicBezTo>
                  <a:pt x="12997" y="8291"/>
                  <a:pt x="12997" y="8301"/>
                  <a:pt x="12997" y="8311"/>
                </a:cubicBezTo>
                <a:cubicBezTo>
                  <a:pt x="12862" y="8425"/>
                  <a:pt x="12697" y="8519"/>
                  <a:pt x="12531" y="8581"/>
                </a:cubicBezTo>
                <a:lnTo>
                  <a:pt x="12520" y="8571"/>
                </a:lnTo>
                <a:lnTo>
                  <a:pt x="12541" y="8498"/>
                </a:lnTo>
                <a:lnTo>
                  <a:pt x="12562" y="8477"/>
                </a:lnTo>
                <a:cubicBezTo>
                  <a:pt x="12707" y="8405"/>
                  <a:pt x="12842" y="8332"/>
                  <a:pt x="12997" y="8291"/>
                </a:cubicBezTo>
                <a:close/>
                <a:moveTo>
                  <a:pt x="15329" y="8477"/>
                </a:moveTo>
                <a:lnTo>
                  <a:pt x="15360" y="8508"/>
                </a:lnTo>
                <a:lnTo>
                  <a:pt x="15329" y="8581"/>
                </a:lnTo>
                <a:lnTo>
                  <a:pt x="15329" y="8477"/>
                </a:lnTo>
                <a:close/>
                <a:moveTo>
                  <a:pt x="16148" y="8083"/>
                </a:moveTo>
                <a:cubicBezTo>
                  <a:pt x="16168" y="8249"/>
                  <a:pt x="16200" y="8415"/>
                  <a:pt x="16251" y="8581"/>
                </a:cubicBezTo>
                <a:cubicBezTo>
                  <a:pt x="16158" y="8488"/>
                  <a:pt x="16065" y="8405"/>
                  <a:pt x="15972" y="8311"/>
                </a:cubicBezTo>
                <a:cubicBezTo>
                  <a:pt x="16013" y="8249"/>
                  <a:pt x="16054" y="8187"/>
                  <a:pt x="16096" y="8125"/>
                </a:cubicBezTo>
                <a:lnTo>
                  <a:pt x="16148" y="8083"/>
                </a:lnTo>
                <a:close/>
                <a:moveTo>
                  <a:pt x="5110" y="8135"/>
                </a:moveTo>
                <a:cubicBezTo>
                  <a:pt x="5110" y="8229"/>
                  <a:pt x="5120" y="8322"/>
                  <a:pt x="5131" y="8425"/>
                </a:cubicBezTo>
                <a:cubicBezTo>
                  <a:pt x="5048" y="8477"/>
                  <a:pt x="4955" y="8529"/>
                  <a:pt x="4872" y="8591"/>
                </a:cubicBezTo>
                <a:cubicBezTo>
                  <a:pt x="4841" y="8529"/>
                  <a:pt x="4810" y="8457"/>
                  <a:pt x="4778" y="8394"/>
                </a:cubicBezTo>
                <a:cubicBezTo>
                  <a:pt x="4872" y="8301"/>
                  <a:pt x="4986" y="8218"/>
                  <a:pt x="5100" y="8135"/>
                </a:cubicBezTo>
                <a:close/>
                <a:moveTo>
                  <a:pt x="8157" y="8135"/>
                </a:moveTo>
                <a:cubicBezTo>
                  <a:pt x="8219" y="8249"/>
                  <a:pt x="8281" y="8353"/>
                  <a:pt x="8344" y="8457"/>
                </a:cubicBezTo>
                <a:lnTo>
                  <a:pt x="8344" y="8591"/>
                </a:lnTo>
                <a:cubicBezTo>
                  <a:pt x="8230" y="8550"/>
                  <a:pt x="8105" y="8519"/>
                  <a:pt x="7981" y="8498"/>
                </a:cubicBezTo>
                <a:cubicBezTo>
                  <a:pt x="8022" y="8394"/>
                  <a:pt x="8053" y="8291"/>
                  <a:pt x="8095" y="8187"/>
                </a:cubicBezTo>
                <a:lnTo>
                  <a:pt x="8136" y="8156"/>
                </a:lnTo>
                <a:lnTo>
                  <a:pt x="8157" y="8135"/>
                </a:lnTo>
                <a:close/>
                <a:moveTo>
                  <a:pt x="12189" y="8488"/>
                </a:moveTo>
                <a:cubicBezTo>
                  <a:pt x="12199" y="8508"/>
                  <a:pt x="12209" y="8519"/>
                  <a:pt x="12209" y="8529"/>
                </a:cubicBezTo>
                <a:cubicBezTo>
                  <a:pt x="12199" y="8560"/>
                  <a:pt x="12178" y="8581"/>
                  <a:pt x="12168" y="8602"/>
                </a:cubicBezTo>
                <a:lnTo>
                  <a:pt x="12189" y="8488"/>
                </a:lnTo>
                <a:close/>
                <a:moveTo>
                  <a:pt x="13847" y="8146"/>
                </a:moveTo>
                <a:cubicBezTo>
                  <a:pt x="13888" y="8239"/>
                  <a:pt x="13940" y="8322"/>
                  <a:pt x="13982" y="8405"/>
                </a:cubicBezTo>
                <a:lnTo>
                  <a:pt x="13992" y="8405"/>
                </a:lnTo>
                <a:cubicBezTo>
                  <a:pt x="13971" y="8446"/>
                  <a:pt x="13961" y="8498"/>
                  <a:pt x="13940" y="8539"/>
                </a:cubicBezTo>
                <a:cubicBezTo>
                  <a:pt x="13919" y="8560"/>
                  <a:pt x="13909" y="8581"/>
                  <a:pt x="13888" y="8602"/>
                </a:cubicBezTo>
                <a:cubicBezTo>
                  <a:pt x="13878" y="8457"/>
                  <a:pt x="13857" y="8301"/>
                  <a:pt x="13837" y="8146"/>
                </a:cubicBezTo>
                <a:close/>
                <a:moveTo>
                  <a:pt x="17505" y="7990"/>
                </a:moveTo>
                <a:cubicBezTo>
                  <a:pt x="17516" y="8011"/>
                  <a:pt x="17526" y="8032"/>
                  <a:pt x="17537" y="8052"/>
                </a:cubicBezTo>
                <a:cubicBezTo>
                  <a:pt x="17537" y="8197"/>
                  <a:pt x="17526" y="8343"/>
                  <a:pt x="17516" y="8488"/>
                </a:cubicBezTo>
                <a:cubicBezTo>
                  <a:pt x="17495" y="8529"/>
                  <a:pt x="17474" y="8571"/>
                  <a:pt x="17443" y="8612"/>
                </a:cubicBezTo>
                <a:cubicBezTo>
                  <a:pt x="17402" y="8498"/>
                  <a:pt x="17360" y="8384"/>
                  <a:pt x="17308" y="8270"/>
                </a:cubicBezTo>
                <a:cubicBezTo>
                  <a:pt x="17308" y="8239"/>
                  <a:pt x="17319" y="8208"/>
                  <a:pt x="17329" y="8187"/>
                </a:cubicBezTo>
                <a:cubicBezTo>
                  <a:pt x="17381" y="8115"/>
                  <a:pt x="17443" y="8052"/>
                  <a:pt x="17505" y="7990"/>
                </a:cubicBezTo>
                <a:close/>
                <a:moveTo>
                  <a:pt x="12012" y="8218"/>
                </a:moveTo>
                <a:cubicBezTo>
                  <a:pt x="12054" y="8280"/>
                  <a:pt x="12095" y="8353"/>
                  <a:pt x="12137" y="8415"/>
                </a:cubicBezTo>
                <a:lnTo>
                  <a:pt x="12147" y="8415"/>
                </a:lnTo>
                <a:cubicBezTo>
                  <a:pt x="12137" y="8477"/>
                  <a:pt x="12126" y="8550"/>
                  <a:pt x="12106" y="8622"/>
                </a:cubicBezTo>
                <a:cubicBezTo>
                  <a:pt x="11971" y="8602"/>
                  <a:pt x="11847" y="8560"/>
                  <a:pt x="11722" y="8498"/>
                </a:cubicBezTo>
                <a:lnTo>
                  <a:pt x="11784" y="8384"/>
                </a:lnTo>
                <a:cubicBezTo>
                  <a:pt x="11857" y="8332"/>
                  <a:pt x="11930" y="8270"/>
                  <a:pt x="12012" y="8218"/>
                </a:cubicBezTo>
                <a:close/>
                <a:moveTo>
                  <a:pt x="15453" y="8477"/>
                </a:moveTo>
                <a:lnTo>
                  <a:pt x="15547" y="8591"/>
                </a:lnTo>
                <a:lnTo>
                  <a:pt x="15526" y="8622"/>
                </a:lnTo>
                <a:lnTo>
                  <a:pt x="15443" y="8508"/>
                </a:lnTo>
                <a:lnTo>
                  <a:pt x="15453" y="8477"/>
                </a:lnTo>
                <a:close/>
                <a:moveTo>
                  <a:pt x="22563" y="7669"/>
                </a:moveTo>
                <a:lnTo>
                  <a:pt x="22698" y="7783"/>
                </a:lnTo>
                <a:cubicBezTo>
                  <a:pt x="22828" y="8063"/>
                  <a:pt x="22948" y="8343"/>
                  <a:pt x="23050" y="8633"/>
                </a:cubicBezTo>
                <a:lnTo>
                  <a:pt x="23050" y="8633"/>
                </a:lnTo>
                <a:cubicBezTo>
                  <a:pt x="22907" y="8361"/>
                  <a:pt x="22745" y="8108"/>
                  <a:pt x="22563" y="7866"/>
                </a:cubicBezTo>
                <a:lnTo>
                  <a:pt x="22563" y="7669"/>
                </a:lnTo>
                <a:close/>
                <a:moveTo>
                  <a:pt x="7473" y="8477"/>
                </a:moveTo>
                <a:lnTo>
                  <a:pt x="7463" y="8498"/>
                </a:lnTo>
                <a:cubicBezTo>
                  <a:pt x="7401" y="8539"/>
                  <a:pt x="7338" y="8591"/>
                  <a:pt x="7287" y="8633"/>
                </a:cubicBezTo>
                <a:lnTo>
                  <a:pt x="7245" y="8550"/>
                </a:lnTo>
                <a:cubicBezTo>
                  <a:pt x="7266" y="8529"/>
                  <a:pt x="7297" y="8498"/>
                  <a:pt x="7318" y="8477"/>
                </a:cubicBezTo>
                <a:close/>
                <a:moveTo>
                  <a:pt x="20905" y="8353"/>
                </a:moveTo>
                <a:cubicBezTo>
                  <a:pt x="20936" y="8446"/>
                  <a:pt x="20977" y="8539"/>
                  <a:pt x="21008" y="8633"/>
                </a:cubicBezTo>
                <a:lnTo>
                  <a:pt x="20843" y="8508"/>
                </a:lnTo>
                <a:cubicBezTo>
                  <a:pt x="20863" y="8457"/>
                  <a:pt x="20884" y="8405"/>
                  <a:pt x="20905" y="8353"/>
                </a:cubicBezTo>
                <a:close/>
                <a:moveTo>
                  <a:pt x="5649" y="8519"/>
                </a:moveTo>
                <a:cubicBezTo>
                  <a:pt x="5659" y="8550"/>
                  <a:pt x="5670" y="8581"/>
                  <a:pt x="5680" y="8602"/>
                </a:cubicBezTo>
                <a:lnTo>
                  <a:pt x="5545" y="8643"/>
                </a:lnTo>
                <a:cubicBezTo>
                  <a:pt x="5576" y="8602"/>
                  <a:pt x="5608" y="8560"/>
                  <a:pt x="5649" y="8519"/>
                </a:cubicBezTo>
                <a:close/>
                <a:moveTo>
                  <a:pt x="13018" y="8394"/>
                </a:moveTo>
                <a:lnTo>
                  <a:pt x="13059" y="8550"/>
                </a:lnTo>
                <a:cubicBezTo>
                  <a:pt x="13059" y="8581"/>
                  <a:pt x="13059" y="8602"/>
                  <a:pt x="13049" y="8633"/>
                </a:cubicBezTo>
                <a:cubicBezTo>
                  <a:pt x="12984" y="8623"/>
                  <a:pt x="12918" y="8618"/>
                  <a:pt x="12853" y="8618"/>
                </a:cubicBezTo>
                <a:cubicBezTo>
                  <a:pt x="12773" y="8618"/>
                  <a:pt x="12693" y="8626"/>
                  <a:pt x="12614" y="8643"/>
                </a:cubicBezTo>
                <a:cubicBezTo>
                  <a:pt x="12748" y="8591"/>
                  <a:pt x="12873" y="8519"/>
                  <a:pt x="12987" y="8425"/>
                </a:cubicBezTo>
                <a:lnTo>
                  <a:pt x="13018" y="8394"/>
                </a:lnTo>
                <a:close/>
                <a:moveTo>
                  <a:pt x="15723" y="8529"/>
                </a:moveTo>
                <a:lnTo>
                  <a:pt x="15754" y="8581"/>
                </a:lnTo>
                <a:lnTo>
                  <a:pt x="15712" y="8643"/>
                </a:lnTo>
                <a:lnTo>
                  <a:pt x="15692" y="8622"/>
                </a:lnTo>
                <a:lnTo>
                  <a:pt x="15723" y="8529"/>
                </a:lnTo>
                <a:close/>
                <a:moveTo>
                  <a:pt x="7753" y="8519"/>
                </a:moveTo>
                <a:lnTo>
                  <a:pt x="7898" y="8550"/>
                </a:lnTo>
                <a:cubicBezTo>
                  <a:pt x="7888" y="8581"/>
                  <a:pt x="7888" y="8622"/>
                  <a:pt x="7867" y="8653"/>
                </a:cubicBezTo>
                <a:lnTo>
                  <a:pt x="7867" y="8664"/>
                </a:lnTo>
                <a:lnTo>
                  <a:pt x="7753" y="8664"/>
                </a:lnTo>
                <a:lnTo>
                  <a:pt x="7753" y="8519"/>
                </a:lnTo>
                <a:close/>
                <a:moveTo>
                  <a:pt x="15847" y="8529"/>
                </a:moveTo>
                <a:lnTo>
                  <a:pt x="15889" y="8664"/>
                </a:lnTo>
                <a:cubicBezTo>
                  <a:pt x="15868" y="8633"/>
                  <a:pt x="15847" y="8602"/>
                  <a:pt x="15826" y="8560"/>
                </a:cubicBezTo>
                <a:cubicBezTo>
                  <a:pt x="15826" y="8550"/>
                  <a:pt x="15837" y="8539"/>
                  <a:pt x="15847" y="8529"/>
                </a:cubicBezTo>
                <a:close/>
                <a:moveTo>
                  <a:pt x="16966" y="7752"/>
                </a:moveTo>
                <a:cubicBezTo>
                  <a:pt x="17008" y="7835"/>
                  <a:pt x="17049" y="7918"/>
                  <a:pt x="17091" y="8001"/>
                </a:cubicBezTo>
                <a:cubicBezTo>
                  <a:pt x="17029" y="8146"/>
                  <a:pt x="16987" y="8301"/>
                  <a:pt x="16956" y="8457"/>
                </a:cubicBezTo>
                <a:cubicBezTo>
                  <a:pt x="16946" y="8488"/>
                  <a:pt x="16935" y="8529"/>
                  <a:pt x="16915" y="8560"/>
                </a:cubicBezTo>
                <a:cubicBezTo>
                  <a:pt x="16904" y="8591"/>
                  <a:pt x="16863" y="8633"/>
                  <a:pt x="16842" y="8664"/>
                </a:cubicBezTo>
                <a:cubicBezTo>
                  <a:pt x="16749" y="8394"/>
                  <a:pt x="16645" y="8125"/>
                  <a:pt x="16542" y="7855"/>
                </a:cubicBezTo>
                <a:cubicBezTo>
                  <a:pt x="16676" y="7804"/>
                  <a:pt x="16821" y="7762"/>
                  <a:pt x="16966" y="7752"/>
                </a:cubicBezTo>
                <a:close/>
                <a:moveTo>
                  <a:pt x="7680" y="8529"/>
                </a:moveTo>
                <a:lnTo>
                  <a:pt x="7680" y="8664"/>
                </a:lnTo>
                <a:lnTo>
                  <a:pt x="7515" y="8674"/>
                </a:lnTo>
                <a:lnTo>
                  <a:pt x="7515" y="8674"/>
                </a:lnTo>
                <a:lnTo>
                  <a:pt x="7680" y="8529"/>
                </a:lnTo>
                <a:close/>
                <a:moveTo>
                  <a:pt x="7608" y="8498"/>
                </a:moveTo>
                <a:cubicBezTo>
                  <a:pt x="7546" y="8550"/>
                  <a:pt x="7483" y="8612"/>
                  <a:pt x="7411" y="8674"/>
                </a:cubicBezTo>
                <a:lnTo>
                  <a:pt x="7401" y="8674"/>
                </a:lnTo>
                <a:lnTo>
                  <a:pt x="7483" y="8591"/>
                </a:lnTo>
                <a:lnTo>
                  <a:pt x="7608" y="8498"/>
                </a:lnTo>
                <a:close/>
                <a:moveTo>
                  <a:pt x="7971" y="8571"/>
                </a:moveTo>
                <a:cubicBezTo>
                  <a:pt x="8095" y="8591"/>
                  <a:pt x="8230" y="8633"/>
                  <a:pt x="8354" y="8674"/>
                </a:cubicBezTo>
                <a:lnTo>
                  <a:pt x="8323" y="8674"/>
                </a:lnTo>
                <a:cubicBezTo>
                  <a:pt x="8188" y="8674"/>
                  <a:pt x="8074" y="8664"/>
                  <a:pt x="7939" y="8664"/>
                </a:cubicBezTo>
                <a:cubicBezTo>
                  <a:pt x="7950" y="8633"/>
                  <a:pt x="7960" y="8602"/>
                  <a:pt x="7971" y="8571"/>
                </a:cubicBezTo>
                <a:close/>
                <a:moveTo>
                  <a:pt x="14044" y="8498"/>
                </a:moveTo>
                <a:cubicBezTo>
                  <a:pt x="14085" y="8550"/>
                  <a:pt x="14116" y="8602"/>
                  <a:pt x="14147" y="8653"/>
                </a:cubicBezTo>
                <a:cubicBezTo>
                  <a:pt x="14158" y="8664"/>
                  <a:pt x="14168" y="8674"/>
                  <a:pt x="14179" y="8685"/>
                </a:cubicBezTo>
                <a:cubicBezTo>
                  <a:pt x="14137" y="8679"/>
                  <a:pt x="14096" y="8677"/>
                  <a:pt x="14054" y="8677"/>
                </a:cubicBezTo>
                <a:cubicBezTo>
                  <a:pt x="14016" y="8677"/>
                  <a:pt x="13978" y="8679"/>
                  <a:pt x="13941" y="8683"/>
                </a:cubicBezTo>
                <a:lnTo>
                  <a:pt x="13941" y="8683"/>
                </a:lnTo>
                <a:lnTo>
                  <a:pt x="13971" y="8591"/>
                </a:lnTo>
                <a:lnTo>
                  <a:pt x="14044" y="8498"/>
                </a:lnTo>
                <a:close/>
                <a:moveTo>
                  <a:pt x="17961" y="7938"/>
                </a:moveTo>
                <a:cubicBezTo>
                  <a:pt x="18148" y="8021"/>
                  <a:pt x="18324" y="8125"/>
                  <a:pt x="18480" y="8239"/>
                </a:cubicBezTo>
                <a:cubicBezTo>
                  <a:pt x="18428" y="8405"/>
                  <a:pt x="18376" y="8550"/>
                  <a:pt x="18314" y="8695"/>
                </a:cubicBezTo>
                <a:lnTo>
                  <a:pt x="18314" y="8685"/>
                </a:lnTo>
                <a:cubicBezTo>
                  <a:pt x="18200" y="8457"/>
                  <a:pt x="18075" y="8218"/>
                  <a:pt x="17951" y="8001"/>
                </a:cubicBezTo>
                <a:cubicBezTo>
                  <a:pt x="17951" y="7980"/>
                  <a:pt x="17961" y="7959"/>
                  <a:pt x="17961" y="7938"/>
                </a:cubicBezTo>
                <a:close/>
                <a:moveTo>
                  <a:pt x="7204" y="8602"/>
                </a:moveTo>
                <a:cubicBezTo>
                  <a:pt x="7214" y="8633"/>
                  <a:pt x="7224" y="8653"/>
                  <a:pt x="7235" y="8674"/>
                </a:cubicBezTo>
                <a:lnTo>
                  <a:pt x="7214" y="8695"/>
                </a:lnTo>
                <a:lnTo>
                  <a:pt x="7121" y="8705"/>
                </a:lnTo>
                <a:lnTo>
                  <a:pt x="7204" y="8602"/>
                </a:lnTo>
                <a:close/>
                <a:moveTo>
                  <a:pt x="23206" y="8311"/>
                </a:moveTo>
                <a:lnTo>
                  <a:pt x="23206" y="8311"/>
                </a:lnTo>
                <a:cubicBezTo>
                  <a:pt x="23268" y="8394"/>
                  <a:pt x="23330" y="8477"/>
                  <a:pt x="23382" y="8571"/>
                </a:cubicBezTo>
                <a:cubicBezTo>
                  <a:pt x="23351" y="8612"/>
                  <a:pt x="23320" y="8664"/>
                  <a:pt x="23278" y="8705"/>
                </a:cubicBezTo>
                <a:cubicBezTo>
                  <a:pt x="23257" y="8581"/>
                  <a:pt x="23237" y="8446"/>
                  <a:pt x="23206" y="8311"/>
                </a:cubicBezTo>
                <a:close/>
                <a:moveTo>
                  <a:pt x="8675" y="8425"/>
                </a:moveTo>
                <a:cubicBezTo>
                  <a:pt x="8675" y="8519"/>
                  <a:pt x="8675" y="8622"/>
                  <a:pt x="8686" y="8716"/>
                </a:cubicBezTo>
                <a:lnTo>
                  <a:pt x="8675" y="8716"/>
                </a:lnTo>
                <a:lnTo>
                  <a:pt x="8551" y="8664"/>
                </a:lnTo>
                <a:cubicBezTo>
                  <a:pt x="8541" y="8653"/>
                  <a:pt x="8530" y="8643"/>
                  <a:pt x="8520" y="8633"/>
                </a:cubicBezTo>
                <a:cubicBezTo>
                  <a:pt x="8572" y="8560"/>
                  <a:pt x="8623" y="8498"/>
                  <a:pt x="8675" y="8425"/>
                </a:cubicBezTo>
                <a:close/>
                <a:moveTo>
                  <a:pt x="10852" y="8508"/>
                </a:moveTo>
                <a:cubicBezTo>
                  <a:pt x="10852" y="8571"/>
                  <a:pt x="10841" y="8643"/>
                  <a:pt x="10831" y="8716"/>
                </a:cubicBezTo>
                <a:cubicBezTo>
                  <a:pt x="10779" y="8664"/>
                  <a:pt x="10727" y="8612"/>
                  <a:pt x="10676" y="8560"/>
                </a:cubicBezTo>
                <a:lnTo>
                  <a:pt x="10707" y="8539"/>
                </a:lnTo>
                <a:cubicBezTo>
                  <a:pt x="10748" y="8529"/>
                  <a:pt x="10800" y="8519"/>
                  <a:pt x="10852" y="8508"/>
                </a:cubicBezTo>
                <a:close/>
                <a:moveTo>
                  <a:pt x="5556" y="8249"/>
                </a:moveTo>
                <a:cubicBezTo>
                  <a:pt x="5576" y="8311"/>
                  <a:pt x="5608" y="8384"/>
                  <a:pt x="5628" y="8446"/>
                </a:cubicBezTo>
                <a:cubicBezTo>
                  <a:pt x="5576" y="8498"/>
                  <a:pt x="5525" y="8560"/>
                  <a:pt x="5483" y="8622"/>
                </a:cubicBezTo>
                <a:cubicBezTo>
                  <a:pt x="5462" y="8643"/>
                  <a:pt x="5452" y="8664"/>
                  <a:pt x="5431" y="8685"/>
                </a:cubicBezTo>
                <a:cubicBezTo>
                  <a:pt x="5380" y="8695"/>
                  <a:pt x="5328" y="8716"/>
                  <a:pt x="5266" y="8736"/>
                </a:cubicBezTo>
                <a:cubicBezTo>
                  <a:pt x="5266" y="8633"/>
                  <a:pt x="5255" y="8529"/>
                  <a:pt x="5255" y="8425"/>
                </a:cubicBezTo>
                <a:lnTo>
                  <a:pt x="5556" y="8249"/>
                </a:lnTo>
                <a:close/>
                <a:moveTo>
                  <a:pt x="10582" y="8550"/>
                </a:moveTo>
                <a:lnTo>
                  <a:pt x="10385" y="8736"/>
                </a:lnTo>
                <a:cubicBezTo>
                  <a:pt x="10396" y="8674"/>
                  <a:pt x="10416" y="8622"/>
                  <a:pt x="10437" y="8560"/>
                </a:cubicBezTo>
                <a:cubicBezTo>
                  <a:pt x="10479" y="8560"/>
                  <a:pt x="10530" y="8560"/>
                  <a:pt x="10582" y="8550"/>
                </a:cubicBezTo>
                <a:close/>
                <a:moveTo>
                  <a:pt x="14199" y="8301"/>
                </a:moveTo>
                <a:cubicBezTo>
                  <a:pt x="14251" y="8446"/>
                  <a:pt x="14293" y="8591"/>
                  <a:pt x="14334" y="8736"/>
                </a:cubicBezTo>
                <a:lnTo>
                  <a:pt x="14303" y="8726"/>
                </a:lnTo>
                <a:cubicBezTo>
                  <a:pt x="14230" y="8633"/>
                  <a:pt x="14168" y="8529"/>
                  <a:pt x="14096" y="8425"/>
                </a:cubicBezTo>
                <a:cubicBezTo>
                  <a:pt x="14137" y="8384"/>
                  <a:pt x="14168" y="8343"/>
                  <a:pt x="14199" y="8301"/>
                </a:cubicBezTo>
                <a:close/>
                <a:moveTo>
                  <a:pt x="17651" y="8332"/>
                </a:moveTo>
                <a:cubicBezTo>
                  <a:pt x="17661" y="8374"/>
                  <a:pt x="17682" y="8425"/>
                  <a:pt x="17692" y="8477"/>
                </a:cubicBezTo>
                <a:cubicBezTo>
                  <a:pt x="17661" y="8571"/>
                  <a:pt x="17619" y="8653"/>
                  <a:pt x="17568" y="8736"/>
                </a:cubicBezTo>
                <a:cubicBezTo>
                  <a:pt x="17578" y="8643"/>
                  <a:pt x="17588" y="8539"/>
                  <a:pt x="17599" y="8446"/>
                </a:cubicBezTo>
                <a:cubicBezTo>
                  <a:pt x="17619" y="8405"/>
                  <a:pt x="17630" y="8363"/>
                  <a:pt x="17651" y="8332"/>
                </a:cubicBezTo>
                <a:close/>
                <a:moveTo>
                  <a:pt x="3131" y="5752"/>
                </a:moveTo>
                <a:cubicBezTo>
                  <a:pt x="3027" y="5969"/>
                  <a:pt x="2944" y="6187"/>
                  <a:pt x="2871" y="6415"/>
                </a:cubicBezTo>
                <a:cubicBezTo>
                  <a:pt x="2716" y="6912"/>
                  <a:pt x="2623" y="7441"/>
                  <a:pt x="2602" y="7959"/>
                </a:cubicBezTo>
                <a:cubicBezTo>
                  <a:pt x="2529" y="8187"/>
                  <a:pt x="2467" y="8405"/>
                  <a:pt x="2405" y="8633"/>
                </a:cubicBezTo>
                <a:lnTo>
                  <a:pt x="2260" y="8757"/>
                </a:lnTo>
                <a:cubicBezTo>
                  <a:pt x="2229" y="8664"/>
                  <a:pt x="2208" y="8560"/>
                  <a:pt x="2187" y="8467"/>
                </a:cubicBezTo>
                <a:cubicBezTo>
                  <a:pt x="2125" y="7617"/>
                  <a:pt x="2219" y="6767"/>
                  <a:pt x="2488" y="5959"/>
                </a:cubicBezTo>
                <a:cubicBezTo>
                  <a:pt x="2581" y="5928"/>
                  <a:pt x="2685" y="5897"/>
                  <a:pt x="2789" y="5866"/>
                </a:cubicBezTo>
                <a:lnTo>
                  <a:pt x="3131" y="5752"/>
                </a:lnTo>
                <a:close/>
                <a:moveTo>
                  <a:pt x="3006" y="8270"/>
                </a:moveTo>
                <a:lnTo>
                  <a:pt x="3006" y="8270"/>
                </a:lnTo>
                <a:cubicBezTo>
                  <a:pt x="2892" y="8425"/>
                  <a:pt x="2778" y="8591"/>
                  <a:pt x="2675" y="8757"/>
                </a:cubicBezTo>
                <a:lnTo>
                  <a:pt x="2675" y="8705"/>
                </a:lnTo>
                <a:cubicBezTo>
                  <a:pt x="2726" y="8602"/>
                  <a:pt x="2768" y="8498"/>
                  <a:pt x="2820" y="8405"/>
                </a:cubicBezTo>
                <a:lnTo>
                  <a:pt x="2820" y="8394"/>
                </a:lnTo>
                <a:cubicBezTo>
                  <a:pt x="2882" y="8353"/>
                  <a:pt x="2944" y="8311"/>
                  <a:pt x="3006" y="8270"/>
                </a:cubicBezTo>
                <a:close/>
                <a:moveTo>
                  <a:pt x="6991" y="8463"/>
                </a:moveTo>
                <a:cubicBezTo>
                  <a:pt x="7037" y="8463"/>
                  <a:pt x="7084" y="8464"/>
                  <a:pt x="7131" y="8467"/>
                </a:cubicBezTo>
                <a:lnTo>
                  <a:pt x="7162" y="8508"/>
                </a:lnTo>
                <a:cubicBezTo>
                  <a:pt x="7100" y="8581"/>
                  <a:pt x="7038" y="8643"/>
                  <a:pt x="6986" y="8716"/>
                </a:cubicBezTo>
                <a:cubicBezTo>
                  <a:pt x="6893" y="8736"/>
                  <a:pt x="6799" y="8747"/>
                  <a:pt x="6706" y="8757"/>
                </a:cubicBezTo>
                <a:cubicBezTo>
                  <a:pt x="6675" y="8674"/>
                  <a:pt x="6644" y="8581"/>
                  <a:pt x="6613" y="8488"/>
                </a:cubicBezTo>
                <a:cubicBezTo>
                  <a:pt x="6742" y="8472"/>
                  <a:pt x="6865" y="8463"/>
                  <a:pt x="6991" y="8463"/>
                </a:cubicBezTo>
                <a:close/>
                <a:moveTo>
                  <a:pt x="16479" y="7887"/>
                </a:moveTo>
                <a:cubicBezTo>
                  <a:pt x="16593" y="8177"/>
                  <a:pt x="16707" y="8457"/>
                  <a:pt x="16801" y="8747"/>
                </a:cubicBezTo>
                <a:lnTo>
                  <a:pt x="16801" y="8757"/>
                </a:lnTo>
                <a:cubicBezTo>
                  <a:pt x="16687" y="8467"/>
                  <a:pt x="16552" y="8197"/>
                  <a:pt x="16386" y="7938"/>
                </a:cubicBezTo>
                <a:cubicBezTo>
                  <a:pt x="16417" y="7928"/>
                  <a:pt x="16448" y="7907"/>
                  <a:pt x="16479" y="7887"/>
                </a:cubicBezTo>
                <a:close/>
                <a:moveTo>
                  <a:pt x="8893" y="8156"/>
                </a:moveTo>
                <a:cubicBezTo>
                  <a:pt x="8945" y="8301"/>
                  <a:pt x="8997" y="8446"/>
                  <a:pt x="9059" y="8581"/>
                </a:cubicBezTo>
                <a:cubicBezTo>
                  <a:pt x="9017" y="8633"/>
                  <a:pt x="8976" y="8705"/>
                  <a:pt x="8934" y="8767"/>
                </a:cubicBezTo>
                <a:lnTo>
                  <a:pt x="8934" y="8778"/>
                </a:lnTo>
                <a:cubicBezTo>
                  <a:pt x="8883" y="8757"/>
                  <a:pt x="8810" y="8747"/>
                  <a:pt x="8758" y="8736"/>
                </a:cubicBezTo>
                <a:cubicBezTo>
                  <a:pt x="8758" y="8602"/>
                  <a:pt x="8748" y="8477"/>
                  <a:pt x="8748" y="8343"/>
                </a:cubicBezTo>
                <a:cubicBezTo>
                  <a:pt x="8789" y="8280"/>
                  <a:pt x="8841" y="8218"/>
                  <a:pt x="8893" y="8156"/>
                </a:cubicBezTo>
                <a:close/>
                <a:moveTo>
                  <a:pt x="19495" y="7762"/>
                </a:moveTo>
                <a:lnTo>
                  <a:pt x="19495" y="7762"/>
                </a:lnTo>
                <a:cubicBezTo>
                  <a:pt x="19640" y="7835"/>
                  <a:pt x="19775" y="7918"/>
                  <a:pt x="19910" y="7990"/>
                </a:cubicBezTo>
                <a:lnTo>
                  <a:pt x="19910" y="8011"/>
                </a:lnTo>
                <a:cubicBezTo>
                  <a:pt x="19920" y="8260"/>
                  <a:pt x="19920" y="8519"/>
                  <a:pt x="19920" y="8767"/>
                </a:cubicBezTo>
                <a:lnTo>
                  <a:pt x="19910" y="8778"/>
                </a:lnTo>
                <a:cubicBezTo>
                  <a:pt x="19796" y="8425"/>
                  <a:pt x="19661" y="8094"/>
                  <a:pt x="19495" y="7762"/>
                </a:cubicBezTo>
                <a:close/>
                <a:moveTo>
                  <a:pt x="4229" y="7555"/>
                </a:moveTo>
                <a:lnTo>
                  <a:pt x="4229" y="7555"/>
                </a:lnTo>
                <a:cubicBezTo>
                  <a:pt x="4074" y="7866"/>
                  <a:pt x="3949" y="8197"/>
                  <a:pt x="3846" y="8539"/>
                </a:cubicBezTo>
                <a:cubicBezTo>
                  <a:pt x="3763" y="8622"/>
                  <a:pt x="3680" y="8705"/>
                  <a:pt x="3607" y="8788"/>
                </a:cubicBezTo>
                <a:cubicBezTo>
                  <a:pt x="3669" y="8529"/>
                  <a:pt x="3752" y="8270"/>
                  <a:pt x="3856" y="8021"/>
                </a:cubicBezTo>
                <a:lnTo>
                  <a:pt x="3887" y="7949"/>
                </a:lnTo>
                <a:cubicBezTo>
                  <a:pt x="3960" y="7835"/>
                  <a:pt x="4032" y="7721"/>
                  <a:pt x="4115" y="7607"/>
                </a:cubicBezTo>
                <a:cubicBezTo>
                  <a:pt x="4157" y="7586"/>
                  <a:pt x="4188" y="7565"/>
                  <a:pt x="4229" y="7555"/>
                </a:cubicBezTo>
                <a:close/>
                <a:moveTo>
                  <a:pt x="13774" y="8301"/>
                </a:moveTo>
                <a:cubicBezTo>
                  <a:pt x="13785" y="8425"/>
                  <a:pt x="13795" y="8550"/>
                  <a:pt x="13805" y="8674"/>
                </a:cubicBezTo>
                <a:lnTo>
                  <a:pt x="13743" y="8736"/>
                </a:lnTo>
                <a:cubicBezTo>
                  <a:pt x="13702" y="8747"/>
                  <a:pt x="13660" y="8767"/>
                  <a:pt x="13619" y="8799"/>
                </a:cubicBezTo>
                <a:cubicBezTo>
                  <a:pt x="13681" y="8633"/>
                  <a:pt x="13733" y="8467"/>
                  <a:pt x="13774" y="8301"/>
                </a:cubicBezTo>
                <a:close/>
                <a:moveTo>
                  <a:pt x="13733" y="8156"/>
                </a:moveTo>
                <a:cubicBezTo>
                  <a:pt x="13681" y="8374"/>
                  <a:pt x="13619" y="8591"/>
                  <a:pt x="13546" y="8809"/>
                </a:cubicBezTo>
                <a:cubicBezTo>
                  <a:pt x="13422" y="8736"/>
                  <a:pt x="13298" y="8685"/>
                  <a:pt x="13163" y="8653"/>
                </a:cubicBezTo>
                <a:lnTo>
                  <a:pt x="13142" y="8571"/>
                </a:lnTo>
                <a:cubicBezTo>
                  <a:pt x="13153" y="8467"/>
                  <a:pt x="13173" y="8363"/>
                  <a:pt x="13184" y="8260"/>
                </a:cubicBezTo>
                <a:lnTo>
                  <a:pt x="13225" y="8229"/>
                </a:lnTo>
                <a:cubicBezTo>
                  <a:pt x="13391" y="8187"/>
                  <a:pt x="13567" y="8156"/>
                  <a:pt x="13733" y="8156"/>
                </a:cubicBezTo>
                <a:close/>
                <a:moveTo>
                  <a:pt x="14489" y="7855"/>
                </a:moveTo>
                <a:cubicBezTo>
                  <a:pt x="14707" y="7938"/>
                  <a:pt x="14904" y="8042"/>
                  <a:pt x="15091" y="8177"/>
                </a:cubicBezTo>
                <a:lnTo>
                  <a:pt x="15246" y="8363"/>
                </a:lnTo>
                <a:cubicBezTo>
                  <a:pt x="15246" y="8488"/>
                  <a:pt x="15246" y="8622"/>
                  <a:pt x="15256" y="8747"/>
                </a:cubicBezTo>
                <a:lnTo>
                  <a:pt x="15236" y="8809"/>
                </a:lnTo>
                <a:cubicBezTo>
                  <a:pt x="15091" y="8560"/>
                  <a:pt x="14873" y="8363"/>
                  <a:pt x="14624" y="8239"/>
                </a:cubicBezTo>
                <a:cubicBezTo>
                  <a:pt x="14521" y="8187"/>
                  <a:pt x="14427" y="8156"/>
                  <a:pt x="14324" y="8125"/>
                </a:cubicBezTo>
                <a:cubicBezTo>
                  <a:pt x="14375" y="8042"/>
                  <a:pt x="14438" y="7949"/>
                  <a:pt x="14489" y="7855"/>
                </a:cubicBezTo>
                <a:close/>
                <a:moveTo>
                  <a:pt x="20003" y="8032"/>
                </a:moveTo>
                <a:lnTo>
                  <a:pt x="20159" y="8125"/>
                </a:lnTo>
                <a:cubicBezTo>
                  <a:pt x="20324" y="8229"/>
                  <a:pt x="20521" y="8353"/>
                  <a:pt x="20729" y="8488"/>
                </a:cubicBezTo>
                <a:cubicBezTo>
                  <a:pt x="20687" y="8602"/>
                  <a:pt x="20635" y="8705"/>
                  <a:pt x="20584" y="8809"/>
                </a:cubicBezTo>
                <a:cubicBezTo>
                  <a:pt x="20485" y="8799"/>
                  <a:pt x="20387" y="8793"/>
                  <a:pt x="20288" y="8793"/>
                </a:cubicBezTo>
                <a:cubicBezTo>
                  <a:pt x="20190" y="8793"/>
                  <a:pt x="20091" y="8799"/>
                  <a:pt x="19993" y="8809"/>
                </a:cubicBezTo>
                <a:cubicBezTo>
                  <a:pt x="19993" y="8550"/>
                  <a:pt x="20003" y="8291"/>
                  <a:pt x="20003" y="8032"/>
                </a:cubicBezTo>
                <a:close/>
                <a:moveTo>
                  <a:pt x="22884" y="7969"/>
                </a:moveTo>
                <a:lnTo>
                  <a:pt x="22978" y="8052"/>
                </a:lnTo>
                <a:cubicBezTo>
                  <a:pt x="23009" y="8094"/>
                  <a:pt x="23050" y="8125"/>
                  <a:pt x="23092" y="8166"/>
                </a:cubicBezTo>
                <a:cubicBezTo>
                  <a:pt x="23143" y="8374"/>
                  <a:pt x="23185" y="8581"/>
                  <a:pt x="23216" y="8799"/>
                </a:cubicBezTo>
                <a:lnTo>
                  <a:pt x="23206" y="8809"/>
                </a:lnTo>
                <a:cubicBezTo>
                  <a:pt x="23112" y="8519"/>
                  <a:pt x="23009" y="8239"/>
                  <a:pt x="22884" y="7969"/>
                </a:cubicBezTo>
                <a:close/>
                <a:moveTo>
                  <a:pt x="5141" y="8498"/>
                </a:moveTo>
                <a:cubicBezTo>
                  <a:pt x="5162" y="8591"/>
                  <a:pt x="5172" y="8685"/>
                  <a:pt x="5203" y="8767"/>
                </a:cubicBezTo>
                <a:cubicBezTo>
                  <a:pt x="5134" y="8797"/>
                  <a:pt x="5074" y="8818"/>
                  <a:pt x="5014" y="8847"/>
                </a:cubicBezTo>
                <a:lnTo>
                  <a:pt x="5014" y="8847"/>
                </a:lnTo>
                <a:cubicBezTo>
                  <a:pt x="4974" y="8785"/>
                  <a:pt x="4943" y="8714"/>
                  <a:pt x="4903" y="8653"/>
                </a:cubicBezTo>
                <a:lnTo>
                  <a:pt x="5141" y="8498"/>
                </a:lnTo>
                <a:close/>
                <a:moveTo>
                  <a:pt x="9100" y="8664"/>
                </a:moveTo>
                <a:cubicBezTo>
                  <a:pt x="9142" y="8736"/>
                  <a:pt x="9173" y="8799"/>
                  <a:pt x="9214" y="8861"/>
                </a:cubicBezTo>
                <a:cubicBezTo>
                  <a:pt x="9153" y="8840"/>
                  <a:pt x="9102" y="8820"/>
                  <a:pt x="9042" y="8800"/>
                </a:cubicBezTo>
                <a:lnTo>
                  <a:pt x="9042" y="8800"/>
                </a:lnTo>
                <a:cubicBezTo>
                  <a:pt x="9061" y="8752"/>
                  <a:pt x="9081" y="8713"/>
                  <a:pt x="9100" y="8664"/>
                </a:cubicBezTo>
                <a:close/>
                <a:moveTo>
                  <a:pt x="11204" y="8374"/>
                </a:moveTo>
                <a:lnTo>
                  <a:pt x="11204" y="8374"/>
                </a:lnTo>
                <a:cubicBezTo>
                  <a:pt x="11142" y="8550"/>
                  <a:pt x="11080" y="8705"/>
                  <a:pt x="11007" y="8861"/>
                </a:cubicBezTo>
                <a:cubicBezTo>
                  <a:pt x="10986" y="8840"/>
                  <a:pt x="10955" y="8819"/>
                  <a:pt x="10935" y="8799"/>
                </a:cubicBezTo>
                <a:cubicBezTo>
                  <a:pt x="10945" y="8685"/>
                  <a:pt x="10966" y="8571"/>
                  <a:pt x="10976" y="8467"/>
                </a:cubicBezTo>
                <a:cubicBezTo>
                  <a:pt x="11049" y="8436"/>
                  <a:pt x="11132" y="8415"/>
                  <a:pt x="11204" y="8374"/>
                </a:cubicBezTo>
                <a:close/>
                <a:moveTo>
                  <a:pt x="7121" y="8757"/>
                </a:moveTo>
                <a:cubicBezTo>
                  <a:pt x="7079" y="8799"/>
                  <a:pt x="7027" y="8840"/>
                  <a:pt x="6976" y="8892"/>
                </a:cubicBezTo>
                <a:cubicBezTo>
                  <a:pt x="7007" y="8850"/>
                  <a:pt x="7038" y="8809"/>
                  <a:pt x="7069" y="8778"/>
                </a:cubicBezTo>
                <a:lnTo>
                  <a:pt x="7121" y="8757"/>
                </a:lnTo>
                <a:close/>
                <a:moveTo>
                  <a:pt x="15412" y="8591"/>
                </a:moveTo>
                <a:lnTo>
                  <a:pt x="15495" y="8685"/>
                </a:lnTo>
                <a:cubicBezTo>
                  <a:pt x="15443" y="8757"/>
                  <a:pt x="15402" y="8830"/>
                  <a:pt x="15360" y="8902"/>
                </a:cubicBezTo>
                <a:cubicBezTo>
                  <a:pt x="15350" y="8850"/>
                  <a:pt x="15350" y="8809"/>
                  <a:pt x="15350" y="8767"/>
                </a:cubicBezTo>
                <a:cubicBezTo>
                  <a:pt x="15370" y="8716"/>
                  <a:pt x="15391" y="8653"/>
                  <a:pt x="15412" y="8591"/>
                </a:cubicBezTo>
                <a:close/>
                <a:moveTo>
                  <a:pt x="2384" y="8747"/>
                </a:moveTo>
                <a:lnTo>
                  <a:pt x="2384" y="8747"/>
                </a:lnTo>
                <a:cubicBezTo>
                  <a:pt x="2374" y="8767"/>
                  <a:pt x="2364" y="8778"/>
                  <a:pt x="2364" y="8799"/>
                </a:cubicBezTo>
                <a:lnTo>
                  <a:pt x="2364" y="8809"/>
                </a:lnTo>
                <a:cubicBezTo>
                  <a:pt x="2343" y="8840"/>
                  <a:pt x="2322" y="8881"/>
                  <a:pt x="2312" y="8913"/>
                </a:cubicBezTo>
                <a:cubicBezTo>
                  <a:pt x="2301" y="8892"/>
                  <a:pt x="2291" y="8861"/>
                  <a:pt x="2281" y="8830"/>
                </a:cubicBezTo>
                <a:cubicBezTo>
                  <a:pt x="2312" y="8799"/>
                  <a:pt x="2353" y="8778"/>
                  <a:pt x="2384" y="8747"/>
                </a:cubicBezTo>
                <a:close/>
                <a:moveTo>
                  <a:pt x="3929" y="7700"/>
                </a:moveTo>
                <a:cubicBezTo>
                  <a:pt x="3918" y="7731"/>
                  <a:pt x="3897" y="7773"/>
                  <a:pt x="3887" y="7804"/>
                </a:cubicBezTo>
                <a:cubicBezTo>
                  <a:pt x="3659" y="8156"/>
                  <a:pt x="3483" y="8529"/>
                  <a:pt x="3338" y="8913"/>
                </a:cubicBezTo>
                <a:lnTo>
                  <a:pt x="3338" y="8902"/>
                </a:lnTo>
                <a:cubicBezTo>
                  <a:pt x="3400" y="8571"/>
                  <a:pt x="3473" y="8239"/>
                  <a:pt x="3566" y="7918"/>
                </a:cubicBezTo>
                <a:cubicBezTo>
                  <a:pt x="3680" y="7845"/>
                  <a:pt x="3804" y="7773"/>
                  <a:pt x="3929" y="7700"/>
                </a:cubicBezTo>
                <a:close/>
                <a:moveTo>
                  <a:pt x="5380" y="8767"/>
                </a:moveTo>
                <a:lnTo>
                  <a:pt x="5380" y="8767"/>
                </a:lnTo>
                <a:cubicBezTo>
                  <a:pt x="5359" y="8819"/>
                  <a:pt x="5328" y="8861"/>
                  <a:pt x="5307" y="8913"/>
                </a:cubicBezTo>
                <a:cubicBezTo>
                  <a:pt x="5297" y="8881"/>
                  <a:pt x="5286" y="8840"/>
                  <a:pt x="5276" y="8809"/>
                </a:cubicBezTo>
                <a:lnTo>
                  <a:pt x="5380" y="8767"/>
                </a:lnTo>
                <a:close/>
                <a:moveTo>
                  <a:pt x="20822" y="8550"/>
                </a:moveTo>
                <a:cubicBezTo>
                  <a:pt x="20894" y="8602"/>
                  <a:pt x="20957" y="8643"/>
                  <a:pt x="21029" y="8695"/>
                </a:cubicBezTo>
                <a:cubicBezTo>
                  <a:pt x="21060" y="8767"/>
                  <a:pt x="21081" y="8840"/>
                  <a:pt x="21102" y="8913"/>
                </a:cubicBezTo>
                <a:cubicBezTo>
                  <a:pt x="20967" y="8881"/>
                  <a:pt x="20822" y="8850"/>
                  <a:pt x="20677" y="8830"/>
                </a:cubicBezTo>
                <a:lnTo>
                  <a:pt x="20687" y="8830"/>
                </a:lnTo>
                <a:cubicBezTo>
                  <a:pt x="20739" y="8736"/>
                  <a:pt x="20780" y="8643"/>
                  <a:pt x="20822" y="8550"/>
                </a:cubicBezTo>
                <a:close/>
                <a:moveTo>
                  <a:pt x="18635" y="7990"/>
                </a:moveTo>
                <a:cubicBezTo>
                  <a:pt x="18873" y="8291"/>
                  <a:pt x="19101" y="8602"/>
                  <a:pt x="19309" y="8923"/>
                </a:cubicBezTo>
                <a:cubicBezTo>
                  <a:pt x="19091" y="8653"/>
                  <a:pt x="18842" y="8415"/>
                  <a:pt x="18573" y="8197"/>
                </a:cubicBezTo>
                <a:cubicBezTo>
                  <a:pt x="18594" y="8135"/>
                  <a:pt x="18614" y="8063"/>
                  <a:pt x="18635" y="7990"/>
                </a:cubicBezTo>
                <a:close/>
                <a:moveTo>
                  <a:pt x="11297" y="8343"/>
                </a:moveTo>
                <a:cubicBezTo>
                  <a:pt x="11339" y="8436"/>
                  <a:pt x="11370" y="8519"/>
                  <a:pt x="11401" y="8612"/>
                </a:cubicBezTo>
                <a:cubicBezTo>
                  <a:pt x="11297" y="8716"/>
                  <a:pt x="11194" y="8819"/>
                  <a:pt x="11100" y="8933"/>
                </a:cubicBezTo>
                <a:lnTo>
                  <a:pt x="11059" y="8913"/>
                </a:lnTo>
                <a:cubicBezTo>
                  <a:pt x="11142" y="8726"/>
                  <a:pt x="11214" y="8539"/>
                  <a:pt x="11287" y="8353"/>
                </a:cubicBezTo>
                <a:lnTo>
                  <a:pt x="11297" y="8343"/>
                </a:lnTo>
                <a:close/>
                <a:moveTo>
                  <a:pt x="18749" y="7379"/>
                </a:moveTo>
                <a:cubicBezTo>
                  <a:pt x="18967" y="7482"/>
                  <a:pt x="19184" y="7586"/>
                  <a:pt x="19402" y="7700"/>
                </a:cubicBezTo>
                <a:cubicBezTo>
                  <a:pt x="19578" y="8063"/>
                  <a:pt x="19734" y="8446"/>
                  <a:pt x="19858" y="8830"/>
                </a:cubicBezTo>
                <a:lnTo>
                  <a:pt x="19848" y="8830"/>
                </a:lnTo>
                <a:cubicBezTo>
                  <a:pt x="19703" y="8850"/>
                  <a:pt x="19547" y="8881"/>
                  <a:pt x="19402" y="8933"/>
                </a:cubicBezTo>
                <a:cubicBezTo>
                  <a:pt x="19174" y="8571"/>
                  <a:pt x="18925" y="8229"/>
                  <a:pt x="18645" y="7897"/>
                </a:cubicBezTo>
                <a:cubicBezTo>
                  <a:pt x="18697" y="7721"/>
                  <a:pt x="18728" y="7555"/>
                  <a:pt x="18749" y="7379"/>
                </a:cubicBezTo>
                <a:close/>
                <a:moveTo>
                  <a:pt x="21972" y="7348"/>
                </a:moveTo>
                <a:cubicBezTo>
                  <a:pt x="22003" y="7379"/>
                  <a:pt x="22034" y="7410"/>
                  <a:pt x="22066" y="7441"/>
                </a:cubicBezTo>
                <a:cubicBezTo>
                  <a:pt x="22221" y="7710"/>
                  <a:pt x="22356" y="7980"/>
                  <a:pt x="22480" y="8270"/>
                </a:cubicBezTo>
                <a:cubicBezTo>
                  <a:pt x="22459" y="8488"/>
                  <a:pt x="22428" y="8716"/>
                  <a:pt x="22376" y="8933"/>
                </a:cubicBezTo>
                <a:cubicBezTo>
                  <a:pt x="22314" y="8840"/>
                  <a:pt x="22262" y="8747"/>
                  <a:pt x="22200" y="8664"/>
                </a:cubicBezTo>
                <a:cubicBezTo>
                  <a:pt x="22148" y="8218"/>
                  <a:pt x="22076" y="7783"/>
                  <a:pt x="21972" y="7348"/>
                </a:cubicBezTo>
                <a:close/>
                <a:moveTo>
                  <a:pt x="6488" y="8498"/>
                </a:moveTo>
                <a:cubicBezTo>
                  <a:pt x="6520" y="8602"/>
                  <a:pt x="6540" y="8695"/>
                  <a:pt x="6571" y="8788"/>
                </a:cubicBezTo>
                <a:cubicBezTo>
                  <a:pt x="6343" y="8830"/>
                  <a:pt x="6126" y="8881"/>
                  <a:pt x="5898" y="8944"/>
                </a:cubicBezTo>
                <a:lnTo>
                  <a:pt x="5815" y="8736"/>
                </a:lnTo>
                <a:cubicBezTo>
                  <a:pt x="5825" y="8695"/>
                  <a:pt x="5836" y="8664"/>
                  <a:pt x="5856" y="8622"/>
                </a:cubicBezTo>
                <a:cubicBezTo>
                  <a:pt x="6064" y="8571"/>
                  <a:pt x="6271" y="8529"/>
                  <a:pt x="6488" y="8498"/>
                </a:cubicBezTo>
                <a:close/>
                <a:moveTo>
                  <a:pt x="8758" y="8830"/>
                </a:moveTo>
                <a:cubicBezTo>
                  <a:pt x="8800" y="8850"/>
                  <a:pt x="8831" y="8871"/>
                  <a:pt x="8872" y="8892"/>
                </a:cubicBezTo>
                <a:lnTo>
                  <a:pt x="8820" y="8975"/>
                </a:lnTo>
                <a:lnTo>
                  <a:pt x="8758" y="8913"/>
                </a:lnTo>
                <a:lnTo>
                  <a:pt x="8758" y="8830"/>
                </a:lnTo>
                <a:close/>
                <a:moveTo>
                  <a:pt x="16282" y="7990"/>
                </a:moveTo>
                <a:cubicBezTo>
                  <a:pt x="16459" y="8249"/>
                  <a:pt x="16604" y="8539"/>
                  <a:pt x="16728" y="8840"/>
                </a:cubicBezTo>
                <a:lnTo>
                  <a:pt x="16635" y="8975"/>
                </a:lnTo>
                <a:cubicBezTo>
                  <a:pt x="16583" y="8913"/>
                  <a:pt x="16521" y="8861"/>
                  <a:pt x="16469" y="8799"/>
                </a:cubicBezTo>
                <a:cubicBezTo>
                  <a:pt x="16355" y="8550"/>
                  <a:pt x="16282" y="8280"/>
                  <a:pt x="16251" y="8011"/>
                </a:cubicBezTo>
                <a:lnTo>
                  <a:pt x="16282" y="7990"/>
                </a:lnTo>
                <a:close/>
                <a:moveTo>
                  <a:pt x="4146" y="8374"/>
                </a:moveTo>
                <a:cubicBezTo>
                  <a:pt x="4001" y="8571"/>
                  <a:pt x="3887" y="8767"/>
                  <a:pt x="3794" y="8985"/>
                </a:cubicBezTo>
                <a:cubicBezTo>
                  <a:pt x="3825" y="8861"/>
                  <a:pt x="3856" y="8747"/>
                  <a:pt x="3887" y="8622"/>
                </a:cubicBezTo>
                <a:cubicBezTo>
                  <a:pt x="3970" y="8539"/>
                  <a:pt x="4053" y="8457"/>
                  <a:pt x="4146" y="8374"/>
                </a:cubicBezTo>
                <a:close/>
                <a:moveTo>
                  <a:pt x="6934" y="8788"/>
                </a:moveTo>
                <a:lnTo>
                  <a:pt x="6934" y="8788"/>
                </a:lnTo>
                <a:cubicBezTo>
                  <a:pt x="6882" y="8850"/>
                  <a:pt x="6841" y="8913"/>
                  <a:pt x="6789" y="8985"/>
                </a:cubicBezTo>
                <a:cubicBezTo>
                  <a:pt x="6768" y="8933"/>
                  <a:pt x="6748" y="8881"/>
                  <a:pt x="6727" y="8819"/>
                </a:cubicBezTo>
                <a:cubicBezTo>
                  <a:pt x="6799" y="8809"/>
                  <a:pt x="6862" y="8799"/>
                  <a:pt x="6934" y="8788"/>
                </a:cubicBezTo>
                <a:close/>
                <a:moveTo>
                  <a:pt x="13816" y="8809"/>
                </a:moveTo>
                <a:cubicBezTo>
                  <a:pt x="13816" y="8819"/>
                  <a:pt x="13816" y="8830"/>
                  <a:pt x="13816" y="8840"/>
                </a:cubicBezTo>
                <a:cubicBezTo>
                  <a:pt x="13795" y="8892"/>
                  <a:pt x="13774" y="8933"/>
                  <a:pt x="13754" y="8985"/>
                </a:cubicBezTo>
                <a:cubicBezTo>
                  <a:pt x="13723" y="8954"/>
                  <a:pt x="13691" y="8923"/>
                  <a:pt x="13650" y="8892"/>
                </a:cubicBezTo>
                <a:lnTo>
                  <a:pt x="13691" y="8861"/>
                </a:lnTo>
                <a:cubicBezTo>
                  <a:pt x="13733" y="8840"/>
                  <a:pt x="13774" y="8819"/>
                  <a:pt x="13816" y="8809"/>
                </a:cubicBezTo>
                <a:close/>
                <a:moveTo>
                  <a:pt x="17194" y="8374"/>
                </a:moveTo>
                <a:cubicBezTo>
                  <a:pt x="17126" y="8581"/>
                  <a:pt x="17066" y="8788"/>
                  <a:pt x="16998" y="8994"/>
                </a:cubicBezTo>
                <a:lnTo>
                  <a:pt x="16998" y="8994"/>
                </a:lnTo>
                <a:cubicBezTo>
                  <a:pt x="17000" y="8852"/>
                  <a:pt x="17011" y="8702"/>
                  <a:pt x="17039" y="8560"/>
                </a:cubicBezTo>
                <a:cubicBezTo>
                  <a:pt x="17091" y="8498"/>
                  <a:pt x="17143" y="8436"/>
                  <a:pt x="17194" y="8374"/>
                </a:cubicBezTo>
                <a:close/>
                <a:moveTo>
                  <a:pt x="5773" y="8830"/>
                </a:moveTo>
                <a:lnTo>
                  <a:pt x="5825" y="8964"/>
                </a:lnTo>
                <a:lnTo>
                  <a:pt x="5701" y="8995"/>
                </a:lnTo>
                <a:cubicBezTo>
                  <a:pt x="5732" y="8944"/>
                  <a:pt x="5753" y="8881"/>
                  <a:pt x="5773" y="8830"/>
                </a:cubicBezTo>
                <a:close/>
                <a:moveTo>
                  <a:pt x="7846" y="8716"/>
                </a:moveTo>
                <a:cubicBezTo>
                  <a:pt x="7825" y="8809"/>
                  <a:pt x="7794" y="8913"/>
                  <a:pt x="7774" y="9006"/>
                </a:cubicBezTo>
                <a:lnTo>
                  <a:pt x="7774" y="9016"/>
                </a:lnTo>
                <a:cubicBezTo>
                  <a:pt x="7774" y="8913"/>
                  <a:pt x="7763" y="8819"/>
                  <a:pt x="7763" y="8716"/>
                </a:cubicBezTo>
                <a:close/>
                <a:moveTo>
                  <a:pt x="15785" y="8643"/>
                </a:moveTo>
                <a:cubicBezTo>
                  <a:pt x="15858" y="8757"/>
                  <a:pt x="15920" y="8881"/>
                  <a:pt x="15982" y="8995"/>
                </a:cubicBezTo>
                <a:cubicBezTo>
                  <a:pt x="15982" y="9003"/>
                  <a:pt x="15982" y="9015"/>
                  <a:pt x="15985" y="9025"/>
                </a:cubicBezTo>
                <a:lnTo>
                  <a:pt x="15985" y="9025"/>
                </a:lnTo>
                <a:cubicBezTo>
                  <a:pt x="15915" y="8906"/>
                  <a:pt x="15834" y="8806"/>
                  <a:pt x="15754" y="8705"/>
                </a:cubicBezTo>
                <a:lnTo>
                  <a:pt x="15785" y="8643"/>
                </a:lnTo>
                <a:close/>
                <a:moveTo>
                  <a:pt x="2229" y="8861"/>
                </a:moveTo>
                <a:cubicBezTo>
                  <a:pt x="2239" y="8902"/>
                  <a:pt x="2250" y="8944"/>
                  <a:pt x="2270" y="8985"/>
                </a:cubicBezTo>
                <a:cubicBezTo>
                  <a:pt x="2260" y="8995"/>
                  <a:pt x="2250" y="9006"/>
                  <a:pt x="2250" y="9027"/>
                </a:cubicBezTo>
                <a:cubicBezTo>
                  <a:pt x="2239" y="8975"/>
                  <a:pt x="2229" y="8923"/>
                  <a:pt x="2229" y="8871"/>
                </a:cubicBezTo>
                <a:lnTo>
                  <a:pt x="2229" y="8861"/>
                </a:lnTo>
                <a:close/>
                <a:moveTo>
                  <a:pt x="11442" y="8685"/>
                </a:moveTo>
                <a:lnTo>
                  <a:pt x="11442" y="8716"/>
                </a:lnTo>
                <a:cubicBezTo>
                  <a:pt x="11380" y="8819"/>
                  <a:pt x="11328" y="8923"/>
                  <a:pt x="11266" y="9027"/>
                </a:cubicBezTo>
                <a:cubicBezTo>
                  <a:pt x="11235" y="9016"/>
                  <a:pt x="11204" y="8995"/>
                  <a:pt x="11173" y="8975"/>
                </a:cubicBezTo>
                <a:cubicBezTo>
                  <a:pt x="11256" y="8871"/>
                  <a:pt x="11339" y="8778"/>
                  <a:pt x="11442" y="8685"/>
                </a:cubicBezTo>
                <a:close/>
                <a:moveTo>
                  <a:pt x="21143" y="8767"/>
                </a:moveTo>
                <a:cubicBezTo>
                  <a:pt x="21257" y="8861"/>
                  <a:pt x="21371" y="8944"/>
                  <a:pt x="21475" y="9037"/>
                </a:cubicBezTo>
                <a:cubicBezTo>
                  <a:pt x="21371" y="9006"/>
                  <a:pt x="21278" y="8975"/>
                  <a:pt x="21185" y="8944"/>
                </a:cubicBezTo>
                <a:lnTo>
                  <a:pt x="21195" y="8944"/>
                </a:lnTo>
                <a:lnTo>
                  <a:pt x="21174" y="8881"/>
                </a:lnTo>
                <a:lnTo>
                  <a:pt x="21143" y="8767"/>
                </a:lnTo>
                <a:close/>
                <a:moveTo>
                  <a:pt x="3701" y="8270"/>
                </a:moveTo>
                <a:lnTo>
                  <a:pt x="3701" y="8270"/>
                </a:lnTo>
                <a:cubicBezTo>
                  <a:pt x="3628" y="8477"/>
                  <a:pt x="3566" y="8674"/>
                  <a:pt x="3514" y="8881"/>
                </a:cubicBezTo>
                <a:lnTo>
                  <a:pt x="3369" y="9047"/>
                </a:lnTo>
                <a:cubicBezTo>
                  <a:pt x="3462" y="8778"/>
                  <a:pt x="3576" y="8519"/>
                  <a:pt x="3701" y="8270"/>
                </a:cubicBezTo>
                <a:close/>
                <a:moveTo>
                  <a:pt x="13816" y="8964"/>
                </a:moveTo>
                <a:lnTo>
                  <a:pt x="13816" y="9058"/>
                </a:lnTo>
                <a:lnTo>
                  <a:pt x="13785" y="9027"/>
                </a:lnTo>
                <a:cubicBezTo>
                  <a:pt x="13795" y="9006"/>
                  <a:pt x="13805" y="8985"/>
                  <a:pt x="13816" y="8964"/>
                </a:cubicBezTo>
                <a:close/>
                <a:moveTo>
                  <a:pt x="11038" y="8964"/>
                </a:moveTo>
                <a:lnTo>
                  <a:pt x="11059" y="8975"/>
                </a:lnTo>
                <a:lnTo>
                  <a:pt x="10976" y="9078"/>
                </a:lnTo>
                <a:cubicBezTo>
                  <a:pt x="10997" y="9037"/>
                  <a:pt x="11018" y="8995"/>
                  <a:pt x="11038" y="8964"/>
                </a:cubicBezTo>
                <a:close/>
                <a:moveTo>
                  <a:pt x="13173" y="8716"/>
                </a:moveTo>
                <a:lnTo>
                  <a:pt x="13173" y="8716"/>
                </a:lnTo>
                <a:cubicBezTo>
                  <a:pt x="13298" y="8747"/>
                  <a:pt x="13412" y="8788"/>
                  <a:pt x="13515" y="8861"/>
                </a:cubicBezTo>
                <a:lnTo>
                  <a:pt x="13515" y="8871"/>
                </a:lnTo>
                <a:cubicBezTo>
                  <a:pt x="13453" y="8913"/>
                  <a:pt x="13401" y="8975"/>
                  <a:pt x="13349" y="9027"/>
                </a:cubicBezTo>
                <a:lnTo>
                  <a:pt x="13256" y="9089"/>
                </a:lnTo>
                <a:cubicBezTo>
                  <a:pt x="13235" y="8954"/>
                  <a:pt x="13204" y="8840"/>
                  <a:pt x="13173" y="8716"/>
                </a:cubicBezTo>
                <a:close/>
                <a:moveTo>
                  <a:pt x="5702" y="8666"/>
                </a:moveTo>
                <a:lnTo>
                  <a:pt x="5732" y="8726"/>
                </a:lnTo>
                <a:cubicBezTo>
                  <a:pt x="5690" y="8819"/>
                  <a:pt x="5649" y="8923"/>
                  <a:pt x="5618" y="9016"/>
                </a:cubicBezTo>
                <a:cubicBezTo>
                  <a:pt x="5535" y="9047"/>
                  <a:pt x="5452" y="9068"/>
                  <a:pt x="5369" y="9099"/>
                </a:cubicBezTo>
                <a:cubicBezTo>
                  <a:pt x="5359" y="9068"/>
                  <a:pt x="5348" y="9037"/>
                  <a:pt x="5338" y="9016"/>
                </a:cubicBezTo>
                <a:cubicBezTo>
                  <a:pt x="5369" y="8913"/>
                  <a:pt x="5421" y="8819"/>
                  <a:pt x="5483" y="8736"/>
                </a:cubicBezTo>
                <a:cubicBezTo>
                  <a:pt x="5553" y="8706"/>
                  <a:pt x="5623" y="8686"/>
                  <a:pt x="5702" y="8666"/>
                </a:cubicBezTo>
                <a:close/>
                <a:moveTo>
                  <a:pt x="16759" y="8933"/>
                </a:moveTo>
                <a:lnTo>
                  <a:pt x="16780" y="8995"/>
                </a:lnTo>
                <a:cubicBezTo>
                  <a:pt x="16770" y="9027"/>
                  <a:pt x="16759" y="9068"/>
                  <a:pt x="16749" y="9099"/>
                </a:cubicBezTo>
                <a:lnTo>
                  <a:pt x="16697" y="9037"/>
                </a:lnTo>
                <a:cubicBezTo>
                  <a:pt x="16718" y="9006"/>
                  <a:pt x="16738" y="8964"/>
                  <a:pt x="16759" y="8933"/>
                </a:cubicBezTo>
                <a:close/>
                <a:moveTo>
                  <a:pt x="1939" y="6135"/>
                </a:moveTo>
                <a:cubicBezTo>
                  <a:pt x="1814" y="6881"/>
                  <a:pt x="1918" y="7648"/>
                  <a:pt x="2105" y="8384"/>
                </a:cubicBezTo>
                <a:cubicBezTo>
                  <a:pt x="2115" y="8539"/>
                  <a:pt x="2136" y="8685"/>
                  <a:pt x="2156" y="8840"/>
                </a:cubicBezTo>
                <a:lnTo>
                  <a:pt x="2125" y="8861"/>
                </a:lnTo>
                <a:cubicBezTo>
                  <a:pt x="2032" y="8944"/>
                  <a:pt x="1939" y="9037"/>
                  <a:pt x="1845" y="9120"/>
                </a:cubicBezTo>
                <a:cubicBezTo>
                  <a:pt x="1649" y="8819"/>
                  <a:pt x="1452" y="8508"/>
                  <a:pt x="1275" y="8197"/>
                </a:cubicBezTo>
                <a:cubicBezTo>
                  <a:pt x="944" y="7617"/>
                  <a:pt x="508" y="6809"/>
                  <a:pt x="1317" y="6394"/>
                </a:cubicBezTo>
                <a:cubicBezTo>
                  <a:pt x="1514" y="6301"/>
                  <a:pt x="1721" y="6208"/>
                  <a:pt x="1939" y="6135"/>
                </a:cubicBezTo>
                <a:close/>
                <a:moveTo>
                  <a:pt x="21133" y="7565"/>
                </a:moveTo>
                <a:cubicBezTo>
                  <a:pt x="21319" y="7731"/>
                  <a:pt x="21485" y="7907"/>
                  <a:pt x="21651" y="8094"/>
                </a:cubicBezTo>
                <a:cubicBezTo>
                  <a:pt x="21682" y="8436"/>
                  <a:pt x="21682" y="8778"/>
                  <a:pt x="21661" y="9130"/>
                </a:cubicBezTo>
                <a:lnTo>
                  <a:pt x="21661" y="9120"/>
                </a:lnTo>
                <a:lnTo>
                  <a:pt x="21558" y="9078"/>
                </a:lnTo>
                <a:cubicBezTo>
                  <a:pt x="21433" y="8964"/>
                  <a:pt x="21299" y="8850"/>
                  <a:pt x="21174" y="8757"/>
                </a:cubicBezTo>
                <a:lnTo>
                  <a:pt x="21112" y="8705"/>
                </a:lnTo>
                <a:cubicBezTo>
                  <a:pt x="21050" y="8550"/>
                  <a:pt x="20998" y="8394"/>
                  <a:pt x="20936" y="8229"/>
                </a:cubicBezTo>
                <a:cubicBezTo>
                  <a:pt x="21019" y="8011"/>
                  <a:pt x="21081" y="7793"/>
                  <a:pt x="21133" y="7565"/>
                </a:cubicBezTo>
                <a:close/>
                <a:moveTo>
                  <a:pt x="15536" y="8767"/>
                </a:moveTo>
                <a:lnTo>
                  <a:pt x="15536" y="8767"/>
                </a:lnTo>
                <a:cubicBezTo>
                  <a:pt x="15495" y="8892"/>
                  <a:pt x="15453" y="9027"/>
                  <a:pt x="15402" y="9151"/>
                </a:cubicBezTo>
                <a:cubicBezTo>
                  <a:pt x="15402" y="9130"/>
                  <a:pt x="15381" y="9120"/>
                  <a:pt x="15381" y="9109"/>
                </a:cubicBezTo>
                <a:lnTo>
                  <a:pt x="15370" y="9047"/>
                </a:lnTo>
                <a:cubicBezTo>
                  <a:pt x="15422" y="8954"/>
                  <a:pt x="15474" y="8861"/>
                  <a:pt x="15536" y="8767"/>
                </a:cubicBezTo>
                <a:close/>
                <a:moveTo>
                  <a:pt x="5214" y="8840"/>
                </a:moveTo>
                <a:cubicBezTo>
                  <a:pt x="5224" y="8933"/>
                  <a:pt x="5234" y="9037"/>
                  <a:pt x="5255" y="9130"/>
                </a:cubicBezTo>
                <a:lnTo>
                  <a:pt x="5255" y="9141"/>
                </a:lnTo>
                <a:lnTo>
                  <a:pt x="5214" y="9161"/>
                </a:lnTo>
                <a:cubicBezTo>
                  <a:pt x="5152" y="9078"/>
                  <a:pt x="5100" y="8985"/>
                  <a:pt x="5048" y="8902"/>
                </a:cubicBezTo>
                <a:lnTo>
                  <a:pt x="5214" y="8840"/>
                </a:lnTo>
                <a:close/>
                <a:moveTo>
                  <a:pt x="13121" y="8799"/>
                </a:moveTo>
                <a:cubicBezTo>
                  <a:pt x="13153" y="8913"/>
                  <a:pt x="13173" y="9027"/>
                  <a:pt x="13194" y="9130"/>
                </a:cubicBezTo>
                <a:lnTo>
                  <a:pt x="13111" y="9161"/>
                </a:lnTo>
                <a:cubicBezTo>
                  <a:pt x="13111" y="9047"/>
                  <a:pt x="13111" y="8923"/>
                  <a:pt x="13121" y="8799"/>
                </a:cubicBezTo>
                <a:close/>
                <a:moveTo>
                  <a:pt x="4519" y="8063"/>
                </a:moveTo>
                <a:cubicBezTo>
                  <a:pt x="4571" y="8166"/>
                  <a:pt x="4623" y="8280"/>
                  <a:pt x="4675" y="8384"/>
                </a:cubicBezTo>
                <a:cubicBezTo>
                  <a:pt x="4374" y="8633"/>
                  <a:pt x="4084" y="8892"/>
                  <a:pt x="3815" y="9172"/>
                </a:cubicBezTo>
                <a:cubicBezTo>
                  <a:pt x="3970" y="8778"/>
                  <a:pt x="4188" y="8415"/>
                  <a:pt x="4468" y="8104"/>
                </a:cubicBezTo>
                <a:lnTo>
                  <a:pt x="4519" y="8063"/>
                </a:lnTo>
                <a:close/>
                <a:moveTo>
                  <a:pt x="11484" y="8902"/>
                </a:moveTo>
                <a:cubicBezTo>
                  <a:pt x="11505" y="8985"/>
                  <a:pt x="11525" y="9078"/>
                  <a:pt x="11546" y="9172"/>
                </a:cubicBezTo>
                <a:cubicBezTo>
                  <a:pt x="11484" y="9141"/>
                  <a:pt x="11432" y="9120"/>
                  <a:pt x="11370" y="9089"/>
                </a:cubicBezTo>
                <a:cubicBezTo>
                  <a:pt x="11411" y="9027"/>
                  <a:pt x="11453" y="8964"/>
                  <a:pt x="11484" y="8902"/>
                </a:cubicBezTo>
                <a:close/>
                <a:moveTo>
                  <a:pt x="7152" y="8861"/>
                </a:moveTo>
                <a:lnTo>
                  <a:pt x="6882" y="9182"/>
                </a:lnTo>
                <a:lnTo>
                  <a:pt x="6851" y="9120"/>
                </a:lnTo>
                <a:cubicBezTo>
                  <a:pt x="6945" y="9037"/>
                  <a:pt x="7048" y="8944"/>
                  <a:pt x="7152" y="8861"/>
                </a:cubicBezTo>
                <a:close/>
                <a:moveTo>
                  <a:pt x="9017" y="8861"/>
                </a:moveTo>
                <a:cubicBezTo>
                  <a:pt x="9100" y="8881"/>
                  <a:pt x="9193" y="8913"/>
                  <a:pt x="9276" y="8954"/>
                </a:cubicBezTo>
                <a:cubicBezTo>
                  <a:pt x="9307" y="9027"/>
                  <a:pt x="9370" y="9099"/>
                  <a:pt x="9421" y="9172"/>
                </a:cubicBezTo>
                <a:lnTo>
                  <a:pt x="9421" y="9182"/>
                </a:lnTo>
                <a:cubicBezTo>
                  <a:pt x="9297" y="9068"/>
                  <a:pt x="9152" y="8964"/>
                  <a:pt x="9007" y="8881"/>
                </a:cubicBezTo>
                <a:lnTo>
                  <a:pt x="9017" y="8861"/>
                </a:lnTo>
                <a:close/>
                <a:moveTo>
                  <a:pt x="17153" y="8726"/>
                </a:moveTo>
                <a:cubicBezTo>
                  <a:pt x="17112" y="8881"/>
                  <a:pt x="17070" y="9037"/>
                  <a:pt x="17029" y="9182"/>
                </a:cubicBezTo>
                <a:lnTo>
                  <a:pt x="17018" y="9151"/>
                </a:lnTo>
                <a:cubicBezTo>
                  <a:pt x="17070" y="9006"/>
                  <a:pt x="17112" y="8871"/>
                  <a:pt x="17153" y="8726"/>
                </a:cubicBezTo>
                <a:close/>
                <a:moveTo>
                  <a:pt x="17288" y="8436"/>
                </a:moveTo>
                <a:cubicBezTo>
                  <a:pt x="17329" y="8539"/>
                  <a:pt x="17360" y="8633"/>
                  <a:pt x="17402" y="8726"/>
                </a:cubicBezTo>
                <a:cubicBezTo>
                  <a:pt x="17313" y="8884"/>
                  <a:pt x="17214" y="9042"/>
                  <a:pt x="17107" y="9192"/>
                </a:cubicBezTo>
                <a:lnTo>
                  <a:pt x="17107" y="9192"/>
                </a:lnTo>
                <a:cubicBezTo>
                  <a:pt x="17136" y="9073"/>
                  <a:pt x="17165" y="8947"/>
                  <a:pt x="17194" y="8830"/>
                </a:cubicBezTo>
                <a:cubicBezTo>
                  <a:pt x="17236" y="8695"/>
                  <a:pt x="17257" y="8581"/>
                  <a:pt x="17288" y="8436"/>
                </a:cubicBezTo>
                <a:close/>
                <a:moveTo>
                  <a:pt x="10914" y="8871"/>
                </a:moveTo>
                <a:lnTo>
                  <a:pt x="10986" y="8923"/>
                </a:lnTo>
                <a:cubicBezTo>
                  <a:pt x="10945" y="9016"/>
                  <a:pt x="10893" y="9099"/>
                  <a:pt x="10852" y="9192"/>
                </a:cubicBezTo>
                <a:cubicBezTo>
                  <a:pt x="10872" y="9089"/>
                  <a:pt x="10893" y="8985"/>
                  <a:pt x="10914" y="8871"/>
                </a:cubicBezTo>
                <a:close/>
                <a:moveTo>
                  <a:pt x="11681" y="8581"/>
                </a:moveTo>
                <a:cubicBezTo>
                  <a:pt x="11805" y="8653"/>
                  <a:pt x="11950" y="8695"/>
                  <a:pt x="12085" y="8716"/>
                </a:cubicBezTo>
                <a:lnTo>
                  <a:pt x="12095" y="8716"/>
                </a:lnTo>
                <a:lnTo>
                  <a:pt x="12095" y="8736"/>
                </a:lnTo>
                <a:cubicBezTo>
                  <a:pt x="11919" y="8871"/>
                  <a:pt x="11774" y="9027"/>
                  <a:pt x="11629" y="9192"/>
                </a:cubicBezTo>
                <a:lnTo>
                  <a:pt x="11619" y="9192"/>
                </a:lnTo>
                <a:cubicBezTo>
                  <a:pt x="11598" y="9078"/>
                  <a:pt x="11567" y="8954"/>
                  <a:pt x="11536" y="8840"/>
                </a:cubicBezTo>
                <a:cubicBezTo>
                  <a:pt x="11588" y="8747"/>
                  <a:pt x="11639" y="8664"/>
                  <a:pt x="11681" y="8581"/>
                </a:cubicBezTo>
                <a:close/>
                <a:moveTo>
                  <a:pt x="2592" y="8571"/>
                </a:moveTo>
                <a:cubicBezTo>
                  <a:pt x="2592" y="8612"/>
                  <a:pt x="2592" y="8653"/>
                  <a:pt x="2602" y="8695"/>
                </a:cubicBezTo>
                <a:cubicBezTo>
                  <a:pt x="2519" y="8861"/>
                  <a:pt x="2457" y="9037"/>
                  <a:pt x="2395" y="9203"/>
                </a:cubicBezTo>
                <a:lnTo>
                  <a:pt x="2384" y="9203"/>
                </a:lnTo>
                <a:lnTo>
                  <a:pt x="2384" y="9172"/>
                </a:lnTo>
                <a:cubicBezTo>
                  <a:pt x="2415" y="9027"/>
                  <a:pt x="2447" y="8881"/>
                  <a:pt x="2478" y="8736"/>
                </a:cubicBezTo>
                <a:cubicBezTo>
                  <a:pt x="2509" y="8685"/>
                  <a:pt x="2540" y="8633"/>
                  <a:pt x="2571" y="8581"/>
                </a:cubicBezTo>
                <a:lnTo>
                  <a:pt x="2592" y="8571"/>
                </a:lnTo>
                <a:close/>
                <a:moveTo>
                  <a:pt x="22573" y="8032"/>
                </a:moveTo>
                <a:cubicBezTo>
                  <a:pt x="22770" y="8322"/>
                  <a:pt x="22947" y="8643"/>
                  <a:pt x="23092" y="8964"/>
                </a:cubicBezTo>
                <a:cubicBezTo>
                  <a:pt x="23029" y="9047"/>
                  <a:pt x="22967" y="9130"/>
                  <a:pt x="22895" y="9203"/>
                </a:cubicBezTo>
                <a:cubicBezTo>
                  <a:pt x="22801" y="8871"/>
                  <a:pt x="22687" y="8550"/>
                  <a:pt x="22563" y="8239"/>
                </a:cubicBezTo>
                <a:cubicBezTo>
                  <a:pt x="22563" y="8166"/>
                  <a:pt x="22563" y="8094"/>
                  <a:pt x="22573" y="8032"/>
                </a:cubicBezTo>
                <a:close/>
                <a:moveTo>
                  <a:pt x="14469" y="8923"/>
                </a:moveTo>
                <a:cubicBezTo>
                  <a:pt x="14583" y="9006"/>
                  <a:pt x="14686" y="9109"/>
                  <a:pt x="14759" y="9223"/>
                </a:cubicBezTo>
                <a:lnTo>
                  <a:pt x="14697" y="9161"/>
                </a:lnTo>
                <a:cubicBezTo>
                  <a:pt x="14614" y="9089"/>
                  <a:pt x="14541" y="9016"/>
                  <a:pt x="14469" y="8933"/>
                </a:cubicBezTo>
                <a:lnTo>
                  <a:pt x="14469" y="8923"/>
                </a:lnTo>
                <a:close/>
                <a:moveTo>
                  <a:pt x="16656" y="9109"/>
                </a:moveTo>
                <a:lnTo>
                  <a:pt x="16728" y="9192"/>
                </a:lnTo>
                <a:cubicBezTo>
                  <a:pt x="16728" y="9203"/>
                  <a:pt x="16718" y="9223"/>
                  <a:pt x="16718" y="9244"/>
                </a:cubicBezTo>
                <a:cubicBezTo>
                  <a:pt x="16687" y="9203"/>
                  <a:pt x="16666" y="9172"/>
                  <a:pt x="16645" y="9130"/>
                </a:cubicBezTo>
                <a:lnTo>
                  <a:pt x="16656" y="9109"/>
                </a:lnTo>
                <a:close/>
                <a:moveTo>
                  <a:pt x="9297" y="8343"/>
                </a:moveTo>
                <a:cubicBezTo>
                  <a:pt x="9629" y="8488"/>
                  <a:pt x="9992" y="8560"/>
                  <a:pt x="10354" y="8571"/>
                </a:cubicBezTo>
                <a:cubicBezTo>
                  <a:pt x="10334" y="8653"/>
                  <a:pt x="10302" y="8747"/>
                  <a:pt x="10282" y="8840"/>
                </a:cubicBezTo>
                <a:cubicBezTo>
                  <a:pt x="10137" y="8975"/>
                  <a:pt x="9992" y="9109"/>
                  <a:pt x="9846" y="9255"/>
                </a:cubicBezTo>
                <a:cubicBezTo>
                  <a:pt x="9691" y="9109"/>
                  <a:pt x="9525" y="8995"/>
                  <a:pt x="9328" y="8902"/>
                </a:cubicBezTo>
                <a:cubicBezTo>
                  <a:pt x="9266" y="8799"/>
                  <a:pt x="9204" y="8695"/>
                  <a:pt x="9152" y="8581"/>
                </a:cubicBezTo>
                <a:lnTo>
                  <a:pt x="9297" y="8343"/>
                </a:lnTo>
                <a:close/>
                <a:moveTo>
                  <a:pt x="11992" y="9109"/>
                </a:moveTo>
                <a:cubicBezTo>
                  <a:pt x="11971" y="9182"/>
                  <a:pt x="11961" y="9244"/>
                  <a:pt x="11940" y="9296"/>
                </a:cubicBezTo>
                <a:lnTo>
                  <a:pt x="11867" y="9286"/>
                </a:lnTo>
                <a:cubicBezTo>
                  <a:pt x="11909" y="9223"/>
                  <a:pt x="11950" y="9172"/>
                  <a:pt x="11992" y="9109"/>
                </a:cubicBezTo>
                <a:close/>
                <a:moveTo>
                  <a:pt x="12881" y="8695"/>
                </a:moveTo>
                <a:cubicBezTo>
                  <a:pt x="12937" y="8695"/>
                  <a:pt x="12993" y="8698"/>
                  <a:pt x="13047" y="8705"/>
                </a:cubicBezTo>
                <a:lnTo>
                  <a:pt x="13047" y="8705"/>
                </a:lnTo>
                <a:cubicBezTo>
                  <a:pt x="13028" y="8847"/>
                  <a:pt x="13028" y="8989"/>
                  <a:pt x="13028" y="9130"/>
                </a:cubicBezTo>
                <a:lnTo>
                  <a:pt x="13028" y="9203"/>
                </a:lnTo>
                <a:cubicBezTo>
                  <a:pt x="12935" y="9244"/>
                  <a:pt x="12842" y="9265"/>
                  <a:pt x="12759" y="9296"/>
                </a:cubicBezTo>
                <a:cubicBezTo>
                  <a:pt x="12676" y="9109"/>
                  <a:pt x="12603" y="8923"/>
                  <a:pt x="12551" y="8736"/>
                </a:cubicBezTo>
                <a:cubicBezTo>
                  <a:pt x="12655" y="8709"/>
                  <a:pt x="12768" y="8695"/>
                  <a:pt x="12881" y="8695"/>
                </a:cubicBezTo>
                <a:close/>
                <a:moveTo>
                  <a:pt x="18542" y="8291"/>
                </a:moveTo>
                <a:cubicBezTo>
                  <a:pt x="18645" y="8363"/>
                  <a:pt x="18749" y="8457"/>
                  <a:pt x="18842" y="8550"/>
                </a:cubicBezTo>
                <a:cubicBezTo>
                  <a:pt x="18977" y="8685"/>
                  <a:pt x="19122" y="8830"/>
                  <a:pt x="19247" y="8975"/>
                </a:cubicBezTo>
                <a:cubicBezTo>
                  <a:pt x="19153" y="9016"/>
                  <a:pt x="19050" y="9058"/>
                  <a:pt x="18956" y="9109"/>
                </a:cubicBezTo>
                <a:lnTo>
                  <a:pt x="18956" y="9099"/>
                </a:lnTo>
                <a:cubicBezTo>
                  <a:pt x="18832" y="9161"/>
                  <a:pt x="18718" y="9234"/>
                  <a:pt x="18604" y="9306"/>
                </a:cubicBezTo>
                <a:cubicBezTo>
                  <a:pt x="18521" y="9130"/>
                  <a:pt x="18438" y="8944"/>
                  <a:pt x="18355" y="8767"/>
                </a:cubicBezTo>
                <a:cubicBezTo>
                  <a:pt x="18417" y="8612"/>
                  <a:pt x="18480" y="8446"/>
                  <a:pt x="18542" y="8291"/>
                </a:cubicBezTo>
                <a:close/>
                <a:moveTo>
                  <a:pt x="12469" y="8799"/>
                </a:moveTo>
                <a:cubicBezTo>
                  <a:pt x="12520" y="8975"/>
                  <a:pt x="12593" y="9151"/>
                  <a:pt x="12665" y="9317"/>
                </a:cubicBezTo>
                <a:lnTo>
                  <a:pt x="12603" y="9327"/>
                </a:lnTo>
                <a:cubicBezTo>
                  <a:pt x="12562" y="9172"/>
                  <a:pt x="12510" y="9027"/>
                  <a:pt x="12458" y="8881"/>
                </a:cubicBezTo>
                <a:lnTo>
                  <a:pt x="12448" y="8881"/>
                </a:lnTo>
                <a:cubicBezTo>
                  <a:pt x="12448" y="8850"/>
                  <a:pt x="12469" y="8830"/>
                  <a:pt x="12469" y="8799"/>
                </a:cubicBezTo>
                <a:close/>
                <a:moveTo>
                  <a:pt x="12344" y="8799"/>
                </a:moveTo>
                <a:lnTo>
                  <a:pt x="12375" y="8861"/>
                </a:lnTo>
                <a:cubicBezTo>
                  <a:pt x="12375" y="8902"/>
                  <a:pt x="12365" y="8933"/>
                  <a:pt x="12355" y="8975"/>
                </a:cubicBezTo>
                <a:cubicBezTo>
                  <a:pt x="12323" y="9099"/>
                  <a:pt x="12292" y="9213"/>
                  <a:pt x="12261" y="9338"/>
                </a:cubicBezTo>
                <a:cubicBezTo>
                  <a:pt x="12178" y="9338"/>
                  <a:pt x="12095" y="9327"/>
                  <a:pt x="12012" y="9306"/>
                </a:cubicBezTo>
                <a:cubicBezTo>
                  <a:pt x="12044" y="9203"/>
                  <a:pt x="12064" y="9089"/>
                  <a:pt x="12085" y="8985"/>
                </a:cubicBezTo>
                <a:cubicBezTo>
                  <a:pt x="12116" y="8954"/>
                  <a:pt x="12137" y="8913"/>
                  <a:pt x="12158" y="8881"/>
                </a:cubicBezTo>
                <a:cubicBezTo>
                  <a:pt x="12220" y="8850"/>
                  <a:pt x="12282" y="8819"/>
                  <a:pt x="12344" y="8799"/>
                </a:cubicBezTo>
                <a:close/>
                <a:moveTo>
                  <a:pt x="12427" y="8995"/>
                </a:moveTo>
                <a:cubicBezTo>
                  <a:pt x="12469" y="9099"/>
                  <a:pt x="12500" y="9223"/>
                  <a:pt x="12531" y="9338"/>
                </a:cubicBezTo>
                <a:cubicBezTo>
                  <a:pt x="12479" y="9338"/>
                  <a:pt x="12417" y="9348"/>
                  <a:pt x="12355" y="9348"/>
                </a:cubicBezTo>
                <a:cubicBezTo>
                  <a:pt x="12375" y="9275"/>
                  <a:pt x="12386" y="9203"/>
                  <a:pt x="12396" y="9141"/>
                </a:cubicBezTo>
                <a:lnTo>
                  <a:pt x="12386" y="9141"/>
                </a:lnTo>
                <a:cubicBezTo>
                  <a:pt x="12396" y="9089"/>
                  <a:pt x="12417" y="9037"/>
                  <a:pt x="12427" y="8995"/>
                </a:cubicBezTo>
                <a:close/>
                <a:moveTo>
                  <a:pt x="22221" y="8892"/>
                </a:moveTo>
                <a:lnTo>
                  <a:pt x="22221" y="8892"/>
                </a:lnTo>
                <a:cubicBezTo>
                  <a:pt x="22262" y="8954"/>
                  <a:pt x="22304" y="9016"/>
                  <a:pt x="22335" y="9099"/>
                </a:cubicBezTo>
                <a:cubicBezTo>
                  <a:pt x="22314" y="9182"/>
                  <a:pt x="22294" y="9265"/>
                  <a:pt x="22262" y="9348"/>
                </a:cubicBezTo>
                <a:cubicBezTo>
                  <a:pt x="22252" y="9192"/>
                  <a:pt x="22242" y="9037"/>
                  <a:pt x="22221" y="8892"/>
                </a:cubicBezTo>
                <a:close/>
                <a:moveTo>
                  <a:pt x="13443" y="9058"/>
                </a:moveTo>
                <a:lnTo>
                  <a:pt x="13443" y="9058"/>
                </a:lnTo>
                <a:cubicBezTo>
                  <a:pt x="13401" y="9151"/>
                  <a:pt x="13360" y="9255"/>
                  <a:pt x="13318" y="9358"/>
                </a:cubicBezTo>
                <a:cubicBezTo>
                  <a:pt x="13308" y="9327"/>
                  <a:pt x="13308" y="9286"/>
                  <a:pt x="13298" y="9255"/>
                </a:cubicBezTo>
                <a:lnTo>
                  <a:pt x="13287" y="9244"/>
                </a:lnTo>
                <a:cubicBezTo>
                  <a:pt x="13339" y="9172"/>
                  <a:pt x="13391" y="9109"/>
                  <a:pt x="13443" y="9058"/>
                </a:cubicBezTo>
                <a:close/>
                <a:moveTo>
                  <a:pt x="15723" y="8778"/>
                </a:moveTo>
                <a:cubicBezTo>
                  <a:pt x="15847" y="8954"/>
                  <a:pt x="15972" y="9141"/>
                  <a:pt x="16065" y="9327"/>
                </a:cubicBezTo>
                <a:lnTo>
                  <a:pt x="16075" y="9338"/>
                </a:lnTo>
                <a:lnTo>
                  <a:pt x="16075" y="9369"/>
                </a:lnTo>
                <a:cubicBezTo>
                  <a:pt x="15951" y="9192"/>
                  <a:pt x="15816" y="9016"/>
                  <a:pt x="15692" y="8840"/>
                </a:cubicBezTo>
                <a:lnTo>
                  <a:pt x="15712" y="8799"/>
                </a:lnTo>
                <a:lnTo>
                  <a:pt x="15723" y="8778"/>
                </a:lnTo>
                <a:close/>
                <a:moveTo>
                  <a:pt x="5587" y="9089"/>
                </a:moveTo>
                <a:cubicBezTo>
                  <a:pt x="5556" y="9192"/>
                  <a:pt x="5525" y="9286"/>
                  <a:pt x="5494" y="9379"/>
                </a:cubicBezTo>
                <a:cubicBezTo>
                  <a:pt x="5462" y="9306"/>
                  <a:pt x="5431" y="9234"/>
                  <a:pt x="5400" y="9151"/>
                </a:cubicBezTo>
                <a:lnTo>
                  <a:pt x="5452" y="9141"/>
                </a:lnTo>
                <a:lnTo>
                  <a:pt x="5587" y="9089"/>
                </a:lnTo>
                <a:close/>
                <a:moveTo>
                  <a:pt x="13204" y="9192"/>
                </a:moveTo>
                <a:cubicBezTo>
                  <a:pt x="13204" y="9203"/>
                  <a:pt x="13204" y="9213"/>
                  <a:pt x="13204" y="9223"/>
                </a:cubicBezTo>
                <a:cubicBezTo>
                  <a:pt x="13173" y="9275"/>
                  <a:pt x="13142" y="9327"/>
                  <a:pt x="13111" y="9379"/>
                </a:cubicBezTo>
                <a:cubicBezTo>
                  <a:pt x="13121" y="9338"/>
                  <a:pt x="13121" y="9296"/>
                  <a:pt x="13121" y="9255"/>
                </a:cubicBezTo>
                <a:lnTo>
                  <a:pt x="13111" y="9244"/>
                </a:lnTo>
                <a:cubicBezTo>
                  <a:pt x="13142" y="9223"/>
                  <a:pt x="13173" y="9213"/>
                  <a:pt x="13204" y="9192"/>
                </a:cubicBezTo>
                <a:close/>
                <a:moveTo>
                  <a:pt x="14272" y="8208"/>
                </a:moveTo>
                <a:cubicBezTo>
                  <a:pt x="14666" y="8301"/>
                  <a:pt x="14997" y="8539"/>
                  <a:pt x="15194" y="8892"/>
                </a:cubicBezTo>
                <a:cubicBezTo>
                  <a:pt x="15122" y="9058"/>
                  <a:pt x="15039" y="9213"/>
                  <a:pt x="14935" y="9379"/>
                </a:cubicBezTo>
                <a:cubicBezTo>
                  <a:pt x="14842" y="9130"/>
                  <a:pt x="14666" y="8923"/>
                  <a:pt x="14438" y="8788"/>
                </a:cubicBezTo>
                <a:cubicBezTo>
                  <a:pt x="14407" y="8674"/>
                  <a:pt x="14375" y="8550"/>
                  <a:pt x="14344" y="8436"/>
                </a:cubicBezTo>
                <a:cubicBezTo>
                  <a:pt x="14324" y="8363"/>
                  <a:pt x="14293" y="8280"/>
                  <a:pt x="14272" y="8208"/>
                </a:cubicBezTo>
                <a:close/>
                <a:moveTo>
                  <a:pt x="4706" y="8446"/>
                </a:moveTo>
                <a:cubicBezTo>
                  <a:pt x="4737" y="8508"/>
                  <a:pt x="4768" y="8581"/>
                  <a:pt x="4799" y="8633"/>
                </a:cubicBezTo>
                <a:cubicBezTo>
                  <a:pt x="4426" y="8871"/>
                  <a:pt x="4074" y="9141"/>
                  <a:pt x="3732" y="9410"/>
                </a:cubicBezTo>
                <a:cubicBezTo>
                  <a:pt x="3742" y="9389"/>
                  <a:pt x="3752" y="9358"/>
                  <a:pt x="3763" y="9327"/>
                </a:cubicBezTo>
                <a:cubicBezTo>
                  <a:pt x="4053" y="9016"/>
                  <a:pt x="4374" y="8716"/>
                  <a:pt x="4706" y="8446"/>
                </a:cubicBezTo>
                <a:close/>
                <a:moveTo>
                  <a:pt x="8478" y="8747"/>
                </a:moveTo>
                <a:lnTo>
                  <a:pt x="8561" y="8757"/>
                </a:lnTo>
                <a:cubicBezTo>
                  <a:pt x="8603" y="8819"/>
                  <a:pt x="8644" y="8871"/>
                  <a:pt x="8696" y="8923"/>
                </a:cubicBezTo>
                <a:lnTo>
                  <a:pt x="8706" y="9058"/>
                </a:lnTo>
                <a:lnTo>
                  <a:pt x="8706" y="9141"/>
                </a:lnTo>
                <a:cubicBezTo>
                  <a:pt x="8655" y="9234"/>
                  <a:pt x="8603" y="9327"/>
                  <a:pt x="8551" y="9410"/>
                </a:cubicBezTo>
                <a:cubicBezTo>
                  <a:pt x="8520" y="9192"/>
                  <a:pt x="8499" y="8985"/>
                  <a:pt x="8478" y="8767"/>
                </a:cubicBezTo>
                <a:cubicBezTo>
                  <a:pt x="8478" y="8757"/>
                  <a:pt x="8478" y="8757"/>
                  <a:pt x="8478" y="8747"/>
                </a:cubicBezTo>
                <a:close/>
                <a:moveTo>
                  <a:pt x="17910" y="8115"/>
                </a:moveTo>
                <a:cubicBezTo>
                  <a:pt x="18034" y="8343"/>
                  <a:pt x="18148" y="8571"/>
                  <a:pt x="18262" y="8809"/>
                </a:cubicBezTo>
                <a:cubicBezTo>
                  <a:pt x="18179" y="9006"/>
                  <a:pt x="18075" y="9203"/>
                  <a:pt x="17961" y="9400"/>
                </a:cubicBezTo>
                <a:lnTo>
                  <a:pt x="17951" y="9410"/>
                </a:lnTo>
                <a:cubicBezTo>
                  <a:pt x="17920" y="9068"/>
                  <a:pt x="17868" y="8726"/>
                  <a:pt x="17806" y="8384"/>
                </a:cubicBezTo>
                <a:cubicBezTo>
                  <a:pt x="17837" y="8301"/>
                  <a:pt x="17879" y="8208"/>
                  <a:pt x="17910" y="8115"/>
                </a:cubicBezTo>
                <a:close/>
                <a:moveTo>
                  <a:pt x="9390" y="9006"/>
                </a:moveTo>
                <a:lnTo>
                  <a:pt x="9390" y="9006"/>
                </a:lnTo>
                <a:cubicBezTo>
                  <a:pt x="9536" y="9089"/>
                  <a:pt x="9681" y="9182"/>
                  <a:pt x="9805" y="9306"/>
                </a:cubicBezTo>
                <a:lnTo>
                  <a:pt x="9691" y="9420"/>
                </a:lnTo>
                <a:cubicBezTo>
                  <a:pt x="9577" y="9286"/>
                  <a:pt x="9473" y="9151"/>
                  <a:pt x="9390" y="9006"/>
                </a:cubicBezTo>
                <a:close/>
                <a:moveTo>
                  <a:pt x="11722" y="9317"/>
                </a:moveTo>
                <a:lnTo>
                  <a:pt x="11639" y="9420"/>
                </a:lnTo>
                <a:cubicBezTo>
                  <a:pt x="11639" y="9410"/>
                  <a:pt x="11639" y="9389"/>
                  <a:pt x="11629" y="9379"/>
                </a:cubicBezTo>
                <a:lnTo>
                  <a:pt x="11722" y="9317"/>
                </a:lnTo>
                <a:close/>
                <a:moveTo>
                  <a:pt x="2167" y="8923"/>
                </a:moveTo>
                <a:cubicBezTo>
                  <a:pt x="2187" y="8995"/>
                  <a:pt x="2187" y="9058"/>
                  <a:pt x="2198" y="9120"/>
                </a:cubicBezTo>
                <a:cubicBezTo>
                  <a:pt x="2146" y="9223"/>
                  <a:pt x="2105" y="9327"/>
                  <a:pt x="2053" y="9431"/>
                </a:cubicBezTo>
                <a:lnTo>
                  <a:pt x="2011" y="9379"/>
                </a:lnTo>
                <a:cubicBezTo>
                  <a:pt x="1970" y="9317"/>
                  <a:pt x="1928" y="9255"/>
                  <a:pt x="1887" y="9182"/>
                </a:cubicBezTo>
                <a:cubicBezTo>
                  <a:pt x="1980" y="9099"/>
                  <a:pt x="2073" y="9006"/>
                  <a:pt x="2167" y="8923"/>
                </a:cubicBezTo>
                <a:close/>
                <a:moveTo>
                  <a:pt x="16801" y="9275"/>
                </a:moveTo>
                <a:cubicBezTo>
                  <a:pt x="16821" y="9306"/>
                  <a:pt x="16852" y="9327"/>
                  <a:pt x="16873" y="9358"/>
                </a:cubicBezTo>
                <a:lnTo>
                  <a:pt x="16852" y="9431"/>
                </a:lnTo>
                <a:cubicBezTo>
                  <a:pt x="16832" y="9400"/>
                  <a:pt x="16801" y="9369"/>
                  <a:pt x="16780" y="9338"/>
                </a:cubicBezTo>
                <a:cubicBezTo>
                  <a:pt x="16780" y="9317"/>
                  <a:pt x="16790" y="9296"/>
                  <a:pt x="16801" y="9275"/>
                </a:cubicBezTo>
                <a:close/>
                <a:moveTo>
                  <a:pt x="17433" y="8809"/>
                </a:moveTo>
                <a:cubicBezTo>
                  <a:pt x="17443" y="8850"/>
                  <a:pt x="17464" y="8892"/>
                  <a:pt x="17474" y="8933"/>
                </a:cubicBezTo>
                <a:cubicBezTo>
                  <a:pt x="17381" y="9089"/>
                  <a:pt x="17277" y="9234"/>
                  <a:pt x="17153" y="9369"/>
                </a:cubicBezTo>
                <a:lnTo>
                  <a:pt x="17163" y="9379"/>
                </a:lnTo>
                <a:cubicBezTo>
                  <a:pt x="17143" y="9400"/>
                  <a:pt x="17132" y="9410"/>
                  <a:pt x="17112" y="9431"/>
                </a:cubicBezTo>
                <a:cubicBezTo>
                  <a:pt x="17101" y="9400"/>
                  <a:pt x="17101" y="9379"/>
                  <a:pt x="17091" y="9348"/>
                </a:cubicBezTo>
                <a:cubicBezTo>
                  <a:pt x="17215" y="9172"/>
                  <a:pt x="17319" y="8995"/>
                  <a:pt x="17433" y="8809"/>
                </a:cubicBezTo>
                <a:close/>
                <a:moveTo>
                  <a:pt x="21744" y="8197"/>
                </a:moveTo>
                <a:cubicBezTo>
                  <a:pt x="21755" y="8208"/>
                  <a:pt x="21765" y="8218"/>
                  <a:pt x="21775" y="8229"/>
                </a:cubicBezTo>
                <a:cubicBezTo>
                  <a:pt x="21900" y="8394"/>
                  <a:pt x="22024" y="8571"/>
                  <a:pt x="22138" y="8747"/>
                </a:cubicBezTo>
                <a:cubicBezTo>
                  <a:pt x="22159" y="8975"/>
                  <a:pt x="22180" y="9203"/>
                  <a:pt x="22200" y="9431"/>
                </a:cubicBezTo>
                <a:cubicBezTo>
                  <a:pt x="22055" y="9327"/>
                  <a:pt x="21900" y="9244"/>
                  <a:pt x="21744" y="9161"/>
                </a:cubicBezTo>
                <a:lnTo>
                  <a:pt x="21734" y="9161"/>
                </a:lnTo>
                <a:cubicBezTo>
                  <a:pt x="21755" y="8892"/>
                  <a:pt x="21755" y="8622"/>
                  <a:pt x="21744" y="8353"/>
                </a:cubicBezTo>
                <a:lnTo>
                  <a:pt x="21744" y="8197"/>
                </a:lnTo>
                <a:close/>
                <a:moveTo>
                  <a:pt x="6727" y="9234"/>
                </a:moveTo>
                <a:cubicBezTo>
                  <a:pt x="6737" y="9265"/>
                  <a:pt x="6748" y="9286"/>
                  <a:pt x="6748" y="9306"/>
                </a:cubicBezTo>
                <a:lnTo>
                  <a:pt x="6592" y="9462"/>
                </a:lnTo>
                <a:cubicBezTo>
                  <a:pt x="6634" y="9389"/>
                  <a:pt x="6675" y="9317"/>
                  <a:pt x="6727" y="9234"/>
                </a:cubicBezTo>
                <a:close/>
                <a:moveTo>
                  <a:pt x="22542" y="8425"/>
                </a:moveTo>
                <a:cubicBezTo>
                  <a:pt x="22656" y="8716"/>
                  <a:pt x="22750" y="8995"/>
                  <a:pt x="22833" y="9286"/>
                </a:cubicBezTo>
                <a:cubicBezTo>
                  <a:pt x="22781" y="9348"/>
                  <a:pt x="22729" y="9410"/>
                  <a:pt x="22677" y="9462"/>
                </a:cubicBezTo>
                <a:lnTo>
                  <a:pt x="22677" y="9472"/>
                </a:lnTo>
                <a:cubicBezTo>
                  <a:pt x="22604" y="9317"/>
                  <a:pt x="22522" y="9172"/>
                  <a:pt x="22439" y="9027"/>
                </a:cubicBezTo>
                <a:cubicBezTo>
                  <a:pt x="22459" y="8923"/>
                  <a:pt x="22480" y="8809"/>
                  <a:pt x="22501" y="8705"/>
                </a:cubicBezTo>
                <a:cubicBezTo>
                  <a:pt x="22522" y="8591"/>
                  <a:pt x="22532" y="8519"/>
                  <a:pt x="22542" y="8425"/>
                </a:cubicBezTo>
                <a:close/>
                <a:moveTo>
                  <a:pt x="7919" y="8716"/>
                </a:moveTo>
                <a:cubicBezTo>
                  <a:pt x="8064" y="8716"/>
                  <a:pt x="8199" y="8716"/>
                  <a:pt x="8323" y="8736"/>
                </a:cubicBezTo>
                <a:lnTo>
                  <a:pt x="8333" y="8736"/>
                </a:lnTo>
                <a:cubicBezTo>
                  <a:pt x="8147" y="8985"/>
                  <a:pt x="7971" y="9223"/>
                  <a:pt x="7805" y="9483"/>
                </a:cubicBezTo>
                <a:cubicBezTo>
                  <a:pt x="7805" y="9431"/>
                  <a:pt x="7805" y="9379"/>
                  <a:pt x="7794" y="9327"/>
                </a:cubicBezTo>
                <a:cubicBezTo>
                  <a:pt x="7825" y="9120"/>
                  <a:pt x="7867" y="8923"/>
                  <a:pt x="7919" y="8716"/>
                </a:cubicBezTo>
                <a:close/>
                <a:moveTo>
                  <a:pt x="15256" y="8985"/>
                </a:moveTo>
                <a:lnTo>
                  <a:pt x="15277" y="9027"/>
                </a:lnTo>
                <a:cubicBezTo>
                  <a:pt x="15277" y="9027"/>
                  <a:pt x="15277" y="9037"/>
                  <a:pt x="15288" y="9037"/>
                </a:cubicBezTo>
                <a:cubicBezTo>
                  <a:pt x="15205" y="9172"/>
                  <a:pt x="15142" y="9327"/>
                  <a:pt x="15080" y="9472"/>
                </a:cubicBezTo>
                <a:lnTo>
                  <a:pt x="15080" y="9483"/>
                </a:lnTo>
                <a:lnTo>
                  <a:pt x="15008" y="9431"/>
                </a:lnTo>
                <a:cubicBezTo>
                  <a:pt x="15049" y="9358"/>
                  <a:pt x="15091" y="9286"/>
                  <a:pt x="15132" y="9213"/>
                </a:cubicBezTo>
                <a:cubicBezTo>
                  <a:pt x="15184" y="9141"/>
                  <a:pt x="15215" y="9058"/>
                  <a:pt x="15256" y="8985"/>
                </a:cubicBezTo>
                <a:close/>
                <a:moveTo>
                  <a:pt x="5338" y="9234"/>
                </a:moveTo>
                <a:lnTo>
                  <a:pt x="5338" y="9234"/>
                </a:lnTo>
                <a:cubicBezTo>
                  <a:pt x="5380" y="9327"/>
                  <a:pt x="5421" y="9410"/>
                  <a:pt x="5462" y="9503"/>
                </a:cubicBezTo>
                <a:lnTo>
                  <a:pt x="5462" y="9514"/>
                </a:lnTo>
                <a:lnTo>
                  <a:pt x="5380" y="9410"/>
                </a:lnTo>
                <a:cubicBezTo>
                  <a:pt x="5369" y="9348"/>
                  <a:pt x="5348" y="9286"/>
                  <a:pt x="5338" y="9234"/>
                </a:cubicBezTo>
                <a:close/>
                <a:moveTo>
                  <a:pt x="8976" y="8933"/>
                </a:moveTo>
                <a:cubicBezTo>
                  <a:pt x="9214" y="9078"/>
                  <a:pt x="9442" y="9265"/>
                  <a:pt x="9629" y="9472"/>
                </a:cubicBezTo>
                <a:lnTo>
                  <a:pt x="9598" y="9514"/>
                </a:lnTo>
                <a:cubicBezTo>
                  <a:pt x="9349" y="9400"/>
                  <a:pt x="9121" y="9244"/>
                  <a:pt x="8924" y="9058"/>
                </a:cubicBezTo>
                <a:lnTo>
                  <a:pt x="8976" y="8933"/>
                </a:lnTo>
                <a:close/>
                <a:moveTo>
                  <a:pt x="20225" y="8875"/>
                </a:moveTo>
                <a:cubicBezTo>
                  <a:pt x="20332" y="8875"/>
                  <a:pt x="20440" y="8880"/>
                  <a:pt x="20547" y="8891"/>
                </a:cubicBezTo>
                <a:lnTo>
                  <a:pt x="20547" y="8891"/>
                </a:lnTo>
                <a:cubicBezTo>
                  <a:pt x="20424" y="9116"/>
                  <a:pt x="20281" y="9330"/>
                  <a:pt x="20117" y="9514"/>
                </a:cubicBezTo>
                <a:cubicBezTo>
                  <a:pt x="20086" y="9348"/>
                  <a:pt x="20034" y="9172"/>
                  <a:pt x="19993" y="9006"/>
                </a:cubicBezTo>
                <a:lnTo>
                  <a:pt x="19993" y="8881"/>
                </a:lnTo>
                <a:cubicBezTo>
                  <a:pt x="20070" y="8877"/>
                  <a:pt x="20147" y="8875"/>
                  <a:pt x="20225" y="8875"/>
                </a:cubicBezTo>
                <a:close/>
                <a:moveTo>
                  <a:pt x="15951" y="8384"/>
                </a:moveTo>
                <a:cubicBezTo>
                  <a:pt x="16075" y="8508"/>
                  <a:pt x="16210" y="8633"/>
                  <a:pt x="16324" y="8757"/>
                </a:cubicBezTo>
                <a:cubicBezTo>
                  <a:pt x="16386" y="8902"/>
                  <a:pt x="16448" y="9037"/>
                  <a:pt x="16521" y="9161"/>
                </a:cubicBezTo>
                <a:lnTo>
                  <a:pt x="16542" y="9172"/>
                </a:lnTo>
                <a:cubicBezTo>
                  <a:pt x="16469" y="9286"/>
                  <a:pt x="16407" y="9400"/>
                  <a:pt x="16345" y="9524"/>
                </a:cubicBezTo>
                <a:cubicBezTo>
                  <a:pt x="16262" y="9338"/>
                  <a:pt x="16168" y="9151"/>
                  <a:pt x="16065" y="8964"/>
                </a:cubicBezTo>
                <a:cubicBezTo>
                  <a:pt x="16023" y="8788"/>
                  <a:pt x="15972" y="8622"/>
                  <a:pt x="15909" y="8446"/>
                </a:cubicBezTo>
                <a:lnTo>
                  <a:pt x="15951" y="8384"/>
                </a:lnTo>
                <a:close/>
                <a:moveTo>
                  <a:pt x="17733" y="8602"/>
                </a:moveTo>
                <a:cubicBezTo>
                  <a:pt x="17784" y="8907"/>
                  <a:pt x="17795" y="9222"/>
                  <a:pt x="17756" y="9528"/>
                </a:cubicBezTo>
                <a:lnTo>
                  <a:pt x="17756" y="9528"/>
                </a:lnTo>
                <a:cubicBezTo>
                  <a:pt x="17697" y="9330"/>
                  <a:pt x="17637" y="9132"/>
                  <a:pt x="17568" y="8933"/>
                </a:cubicBezTo>
                <a:lnTo>
                  <a:pt x="17609" y="8850"/>
                </a:lnTo>
                <a:cubicBezTo>
                  <a:pt x="17651" y="8767"/>
                  <a:pt x="17692" y="8685"/>
                  <a:pt x="17733" y="8602"/>
                </a:cubicBezTo>
                <a:close/>
                <a:moveTo>
                  <a:pt x="7691" y="8716"/>
                </a:moveTo>
                <a:cubicBezTo>
                  <a:pt x="7701" y="8913"/>
                  <a:pt x="7711" y="9109"/>
                  <a:pt x="7722" y="9296"/>
                </a:cubicBezTo>
                <a:cubicBezTo>
                  <a:pt x="7701" y="9379"/>
                  <a:pt x="7691" y="9462"/>
                  <a:pt x="7680" y="9555"/>
                </a:cubicBezTo>
                <a:cubicBezTo>
                  <a:pt x="7577" y="9306"/>
                  <a:pt x="7463" y="9068"/>
                  <a:pt x="7359" y="8819"/>
                </a:cubicBezTo>
                <a:lnTo>
                  <a:pt x="7452" y="8736"/>
                </a:lnTo>
                <a:cubicBezTo>
                  <a:pt x="7535" y="8726"/>
                  <a:pt x="7608" y="8716"/>
                  <a:pt x="7691" y="8716"/>
                </a:cubicBezTo>
                <a:close/>
                <a:moveTo>
                  <a:pt x="11992" y="9379"/>
                </a:moveTo>
                <a:cubicBezTo>
                  <a:pt x="12075" y="9389"/>
                  <a:pt x="12158" y="9400"/>
                  <a:pt x="12241" y="9410"/>
                </a:cubicBezTo>
                <a:cubicBezTo>
                  <a:pt x="12230" y="9452"/>
                  <a:pt x="12220" y="9493"/>
                  <a:pt x="12199" y="9534"/>
                </a:cubicBezTo>
                <a:cubicBezTo>
                  <a:pt x="12116" y="9545"/>
                  <a:pt x="12033" y="9545"/>
                  <a:pt x="11950" y="9555"/>
                </a:cubicBezTo>
                <a:cubicBezTo>
                  <a:pt x="11961" y="9493"/>
                  <a:pt x="11981" y="9441"/>
                  <a:pt x="11992" y="9379"/>
                </a:cubicBezTo>
                <a:close/>
                <a:moveTo>
                  <a:pt x="12551" y="9400"/>
                </a:moveTo>
                <a:cubicBezTo>
                  <a:pt x="12562" y="9452"/>
                  <a:pt x="12572" y="9503"/>
                  <a:pt x="12583" y="9555"/>
                </a:cubicBezTo>
                <a:cubicBezTo>
                  <a:pt x="12489" y="9545"/>
                  <a:pt x="12406" y="9534"/>
                  <a:pt x="12323" y="9534"/>
                </a:cubicBezTo>
                <a:cubicBezTo>
                  <a:pt x="12334" y="9493"/>
                  <a:pt x="12344" y="9452"/>
                  <a:pt x="12344" y="9410"/>
                </a:cubicBezTo>
                <a:cubicBezTo>
                  <a:pt x="12406" y="9410"/>
                  <a:pt x="12479" y="9410"/>
                  <a:pt x="12551" y="9400"/>
                </a:cubicBezTo>
                <a:close/>
                <a:moveTo>
                  <a:pt x="22408" y="9141"/>
                </a:moveTo>
                <a:lnTo>
                  <a:pt x="22408" y="9141"/>
                </a:lnTo>
                <a:cubicBezTo>
                  <a:pt x="22480" y="9265"/>
                  <a:pt x="22553" y="9400"/>
                  <a:pt x="22615" y="9524"/>
                </a:cubicBezTo>
                <a:lnTo>
                  <a:pt x="22594" y="9555"/>
                </a:lnTo>
                <a:cubicBezTo>
                  <a:pt x="22563" y="9483"/>
                  <a:pt x="22532" y="9410"/>
                  <a:pt x="22501" y="9338"/>
                </a:cubicBezTo>
                <a:cubicBezTo>
                  <a:pt x="22470" y="9265"/>
                  <a:pt x="22439" y="9203"/>
                  <a:pt x="22408" y="9141"/>
                </a:cubicBezTo>
                <a:close/>
                <a:moveTo>
                  <a:pt x="3794" y="8726"/>
                </a:moveTo>
                <a:cubicBezTo>
                  <a:pt x="3732" y="8933"/>
                  <a:pt x="3690" y="9141"/>
                  <a:pt x="3659" y="9348"/>
                </a:cubicBezTo>
                <a:cubicBezTo>
                  <a:pt x="3587" y="9420"/>
                  <a:pt x="3514" y="9503"/>
                  <a:pt x="3441" y="9576"/>
                </a:cubicBezTo>
                <a:cubicBezTo>
                  <a:pt x="3483" y="9379"/>
                  <a:pt x="3514" y="9182"/>
                  <a:pt x="3555" y="8975"/>
                </a:cubicBezTo>
                <a:cubicBezTo>
                  <a:pt x="3638" y="8892"/>
                  <a:pt x="3711" y="8809"/>
                  <a:pt x="3794" y="8726"/>
                </a:cubicBezTo>
                <a:close/>
                <a:moveTo>
                  <a:pt x="12697" y="9379"/>
                </a:moveTo>
                <a:cubicBezTo>
                  <a:pt x="12728" y="9441"/>
                  <a:pt x="12759" y="9514"/>
                  <a:pt x="12800" y="9576"/>
                </a:cubicBezTo>
                <a:lnTo>
                  <a:pt x="12655" y="9555"/>
                </a:lnTo>
                <a:cubicBezTo>
                  <a:pt x="12645" y="9514"/>
                  <a:pt x="12634" y="9452"/>
                  <a:pt x="12624" y="9400"/>
                </a:cubicBezTo>
                <a:lnTo>
                  <a:pt x="12614" y="9389"/>
                </a:lnTo>
                <a:lnTo>
                  <a:pt x="12697" y="9379"/>
                </a:lnTo>
                <a:close/>
                <a:moveTo>
                  <a:pt x="15308" y="9172"/>
                </a:moveTo>
                <a:cubicBezTo>
                  <a:pt x="15308" y="9223"/>
                  <a:pt x="15319" y="9275"/>
                  <a:pt x="15329" y="9327"/>
                </a:cubicBezTo>
                <a:cubicBezTo>
                  <a:pt x="15298" y="9410"/>
                  <a:pt x="15267" y="9493"/>
                  <a:pt x="15236" y="9576"/>
                </a:cubicBezTo>
                <a:lnTo>
                  <a:pt x="15142" y="9524"/>
                </a:lnTo>
                <a:cubicBezTo>
                  <a:pt x="15205" y="9400"/>
                  <a:pt x="15256" y="9286"/>
                  <a:pt x="15308" y="9172"/>
                </a:cubicBezTo>
                <a:close/>
                <a:moveTo>
                  <a:pt x="6592" y="8840"/>
                </a:moveTo>
                <a:cubicBezTo>
                  <a:pt x="6623" y="8944"/>
                  <a:pt x="6654" y="9037"/>
                  <a:pt x="6696" y="9130"/>
                </a:cubicBezTo>
                <a:lnTo>
                  <a:pt x="6685" y="9130"/>
                </a:lnTo>
                <a:cubicBezTo>
                  <a:pt x="6520" y="9275"/>
                  <a:pt x="6364" y="9431"/>
                  <a:pt x="6209" y="9586"/>
                </a:cubicBezTo>
                <a:cubicBezTo>
                  <a:pt x="6105" y="9389"/>
                  <a:pt x="6012" y="9192"/>
                  <a:pt x="5929" y="8995"/>
                </a:cubicBezTo>
                <a:cubicBezTo>
                  <a:pt x="6146" y="8944"/>
                  <a:pt x="6364" y="8892"/>
                  <a:pt x="6592" y="8840"/>
                </a:cubicBezTo>
                <a:close/>
                <a:moveTo>
                  <a:pt x="11339" y="9151"/>
                </a:moveTo>
                <a:cubicBezTo>
                  <a:pt x="11411" y="9192"/>
                  <a:pt x="11484" y="9223"/>
                  <a:pt x="11556" y="9255"/>
                </a:cubicBezTo>
                <a:lnTo>
                  <a:pt x="11556" y="9265"/>
                </a:lnTo>
                <a:cubicBezTo>
                  <a:pt x="11505" y="9317"/>
                  <a:pt x="11453" y="9369"/>
                  <a:pt x="11411" y="9431"/>
                </a:cubicBezTo>
                <a:cubicBezTo>
                  <a:pt x="11308" y="9493"/>
                  <a:pt x="11204" y="9545"/>
                  <a:pt x="11100" y="9586"/>
                </a:cubicBezTo>
                <a:cubicBezTo>
                  <a:pt x="11121" y="9514"/>
                  <a:pt x="11152" y="9441"/>
                  <a:pt x="11183" y="9379"/>
                </a:cubicBezTo>
                <a:cubicBezTo>
                  <a:pt x="11235" y="9296"/>
                  <a:pt x="11287" y="9223"/>
                  <a:pt x="11339" y="9151"/>
                </a:cubicBezTo>
                <a:close/>
                <a:moveTo>
                  <a:pt x="11826" y="9348"/>
                </a:moveTo>
                <a:cubicBezTo>
                  <a:pt x="11878" y="9358"/>
                  <a:pt x="11909" y="9369"/>
                  <a:pt x="11940" y="9369"/>
                </a:cubicBezTo>
                <a:lnTo>
                  <a:pt x="11930" y="9369"/>
                </a:lnTo>
                <a:cubicBezTo>
                  <a:pt x="11909" y="9441"/>
                  <a:pt x="11888" y="9503"/>
                  <a:pt x="11878" y="9566"/>
                </a:cubicBezTo>
                <a:cubicBezTo>
                  <a:pt x="11795" y="9576"/>
                  <a:pt x="11722" y="9586"/>
                  <a:pt x="11639" y="9607"/>
                </a:cubicBezTo>
                <a:lnTo>
                  <a:pt x="11639" y="9566"/>
                </a:lnTo>
                <a:cubicBezTo>
                  <a:pt x="11702" y="9493"/>
                  <a:pt x="11764" y="9420"/>
                  <a:pt x="11826" y="9348"/>
                </a:cubicBezTo>
                <a:close/>
                <a:moveTo>
                  <a:pt x="8437" y="9317"/>
                </a:moveTo>
                <a:cubicBezTo>
                  <a:pt x="8447" y="9397"/>
                  <a:pt x="8457" y="9477"/>
                  <a:pt x="8467" y="9557"/>
                </a:cubicBezTo>
                <a:lnTo>
                  <a:pt x="8467" y="9557"/>
                </a:lnTo>
                <a:lnTo>
                  <a:pt x="8437" y="9617"/>
                </a:lnTo>
                <a:cubicBezTo>
                  <a:pt x="8437" y="9545"/>
                  <a:pt x="8437" y="9472"/>
                  <a:pt x="8427" y="9410"/>
                </a:cubicBezTo>
                <a:lnTo>
                  <a:pt x="8437" y="9317"/>
                </a:lnTo>
                <a:close/>
                <a:moveTo>
                  <a:pt x="13609" y="8923"/>
                </a:moveTo>
                <a:cubicBezTo>
                  <a:pt x="13650" y="8954"/>
                  <a:pt x="13681" y="8995"/>
                  <a:pt x="13723" y="9037"/>
                </a:cubicBezTo>
                <a:cubicBezTo>
                  <a:pt x="13619" y="9234"/>
                  <a:pt x="13505" y="9431"/>
                  <a:pt x="13370" y="9617"/>
                </a:cubicBezTo>
                <a:lnTo>
                  <a:pt x="13370" y="9607"/>
                </a:lnTo>
                <a:cubicBezTo>
                  <a:pt x="13360" y="9555"/>
                  <a:pt x="13349" y="9514"/>
                  <a:pt x="13339" y="9462"/>
                </a:cubicBezTo>
                <a:cubicBezTo>
                  <a:pt x="13349" y="9441"/>
                  <a:pt x="13360" y="9410"/>
                  <a:pt x="13370" y="9389"/>
                </a:cubicBezTo>
                <a:cubicBezTo>
                  <a:pt x="13443" y="9255"/>
                  <a:pt x="13505" y="9109"/>
                  <a:pt x="13557" y="8964"/>
                </a:cubicBezTo>
                <a:lnTo>
                  <a:pt x="13609" y="8923"/>
                </a:lnTo>
                <a:close/>
                <a:moveTo>
                  <a:pt x="2229" y="9255"/>
                </a:moveTo>
                <a:lnTo>
                  <a:pt x="2250" y="9348"/>
                </a:lnTo>
                <a:cubicBezTo>
                  <a:pt x="2229" y="9441"/>
                  <a:pt x="2219" y="9534"/>
                  <a:pt x="2198" y="9628"/>
                </a:cubicBezTo>
                <a:cubicBezTo>
                  <a:pt x="2177" y="9586"/>
                  <a:pt x="2146" y="9555"/>
                  <a:pt x="2115" y="9514"/>
                </a:cubicBezTo>
                <a:cubicBezTo>
                  <a:pt x="2156" y="9420"/>
                  <a:pt x="2187" y="9338"/>
                  <a:pt x="2229" y="9255"/>
                </a:cubicBezTo>
                <a:close/>
                <a:moveTo>
                  <a:pt x="13028" y="9275"/>
                </a:moveTo>
                <a:cubicBezTo>
                  <a:pt x="13028" y="9358"/>
                  <a:pt x="13039" y="9452"/>
                  <a:pt x="13049" y="9534"/>
                </a:cubicBezTo>
                <a:cubicBezTo>
                  <a:pt x="13028" y="9566"/>
                  <a:pt x="13018" y="9597"/>
                  <a:pt x="12997" y="9628"/>
                </a:cubicBezTo>
                <a:lnTo>
                  <a:pt x="12925" y="9607"/>
                </a:lnTo>
                <a:cubicBezTo>
                  <a:pt x="12873" y="9534"/>
                  <a:pt x="12831" y="9441"/>
                  <a:pt x="12790" y="9358"/>
                </a:cubicBezTo>
                <a:cubicBezTo>
                  <a:pt x="12873" y="9338"/>
                  <a:pt x="12945" y="9306"/>
                  <a:pt x="13028" y="9275"/>
                </a:cubicBezTo>
                <a:close/>
                <a:moveTo>
                  <a:pt x="23423" y="8643"/>
                </a:moveTo>
                <a:cubicBezTo>
                  <a:pt x="23610" y="8944"/>
                  <a:pt x="23610" y="9327"/>
                  <a:pt x="23444" y="9638"/>
                </a:cubicBezTo>
                <a:lnTo>
                  <a:pt x="23434" y="9586"/>
                </a:lnTo>
                <a:cubicBezTo>
                  <a:pt x="23392" y="9452"/>
                  <a:pt x="23361" y="9327"/>
                  <a:pt x="23320" y="9192"/>
                </a:cubicBezTo>
                <a:cubicBezTo>
                  <a:pt x="23320" y="9068"/>
                  <a:pt x="23309" y="8954"/>
                  <a:pt x="23299" y="8830"/>
                </a:cubicBezTo>
                <a:cubicBezTo>
                  <a:pt x="23340" y="8767"/>
                  <a:pt x="23382" y="8705"/>
                  <a:pt x="23423" y="8643"/>
                </a:cubicBezTo>
                <a:close/>
                <a:moveTo>
                  <a:pt x="3473" y="9078"/>
                </a:moveTo>
                <a:lnTo>
                  <a:pt x="3473" y="9078"/>
                </a:lnTo>
                <a:cubicBezTo>
                  <a:pt x="3441" y="9223"/>
                  <a:pt x="3410" y="9358"/>
                  <a:pt x="3390" y="9493"/>
                </a:cubicBezTo>
                <a:cubicBezTo>
                  <a:pt x="3379" y="9545"/>
                  <a:pt x="3369" y="9597"/>
                  <a:pt x="3359" y="9648"/>
                </a:cubicBezTo>
                <a:cubicBezTo>
                  <a:pt x="3348" y="9514"/>
                  <a:pt x="3348" y="9379"/>
                  <a:pt x="3348" y="9234"/>
                </a:cubicBezTo>
                <a:cubicBezTo>
                  <a:pt x="3379" y="9182"/>
                  <a:pt x="3421" y="9130"/>
                  <a:pt x="3462" y="9089"/>
                </a:cubicBezTo>
                <a:lnTo>
                  <a:pt x="3473" y="9078"/>
                </a:lnTo>
                <a:close/>
                <a:moveTo>
                  <a:pt x="4830" y="8705"/>
                </a:moveTo>
                <a:cubicBezTo>
                  <a:pt x="4861" y="8757"/>
                  <a:pt x="4892" y="8819"/>
                  <a:pt x="4934" y="8881"/>
                </a:cubicBezTo>
                <a:cubicBezTo>
                  <a:pt x="4478" y="9089"/>
                  <a:pt x="4053" y="9348"/>
                  <a:pt x="3669" y="9659"/>
                </a:cubicBezTo>
                <a:cubicBezTo>
                  <a:pt x="3680" y="9628"/>
                  <a:pt x="3680" y="9607"/>
                  <a:pt x="3680" y="9586"/>
                </a:cubicBezTo>
                <a:lnTo>
                  <a:pt x="3680" y="9586"/>
                </a:lnTo>
                <a:lnTo>
                  <a:pt x="3669" y="9597"/>
                </a:lnTo>
                <a:cubicBezTo>
                  <a:pt x="3669" y="9576"/>
                  <a:pt x="3680" y="9555"/>
                  <a:pt x="3690" y="9545"/>
                </a:cubicBezTo>
                <a:cubicBezTo>
                  <a:pt x="4053" y="9244"/>
                  <a:pt x="4426" y="8954"/>
                  <a:pt x="4830" y="8705"/>
                </a:cubicBezTo>
                <a:close/>
                <a:moveTo>
                  <a:pt x="9846" y="9369"/>
                </a:moveTo>
                <a:cubicBezTo>
                  <a:pt x="9929" y="9452"/>
                  <a:pt x="10002" y="9545"/>
                  <a:pt x="10054" y="9648"/>
                </a:cubicBezTo>
                <a:lnTo>
                  <a:pt x="10064" y="9659"/>
                </a:lnTo>
                <a:cubicBezTo>
                  <a:pt x="9992" y="9638"/>
                  <a:pt x="9929" y="9628"/>
                  <a:pt x="9867" y="9607"/>
                </a:cubicBezTo>
                <a:cubicBezTo>
                  <a:pt x="9826" y="9566"/>
                  <a:pt x="9784" y="9524"/>
                  <a:pt x="9743" y="9483"/>
                </a:cubicBezTo>
                <a:lnTo>
                  <a:pt x="9846" y="9369"/>
                </a:lnTo>
                <a:close/>
                <a:moveTo>
                  <a:pt x="10251" y="8964"/>
                </a:moveTo>
                <a:cubicBezTo>
                  <a:pt x="10199" y="9192"/>
                  <a:pt x="10157" y="9420"/>
                  <a:pt x="10137" y="9659"/>
                </a:cubicBezTo>
                <a:cubicBezTo>
                  <a:pt x="10074" y="9534"/>
                  <a:pt x="9992" y="9410"/>
                  <a:pt x="9898" y="9306"/>
                </a:cubicBezTo>
                <a:lnTo>
                  <a:pt x="9971" y="9234"/>
                </a:lnTo>
                <a:cubicBezTo>
                  <a:pt x="10064" y="9141"/>
                  <a:pt x="10157" y="9058"/>
                  <a:pt x="10251" y="8964"/>
                </a:cubicBezTo>
                <a:close/>
                <a:moveTo>
                  <a:pt x="15381" y="9555"/>
                </a:moveTo>
                <a:cubicBezTo>
                  <a:pt x="15391" y="9597"/>
                  <a:pt x="15402" y="9628"/>
                  <a:pt x="15412" y="9659"/>
                </a:cubicBezTo>
                <a:lnTo>
                  <a:pt x="15360" y="9638"/>
                </a:lnTo>
                <a:cubicBezTo>
                  <a:pt x="15360" y="9607"/>
                  <a:pt x="15370" y="9586"/>
                  <a:pt x="15381" y="9555"/>
                </a:cubicBezTo>
                <a:close/>
                <a:moveTo>
                  <a:pt x="22387" y="9203"/>
                </a:moveTo>
                <a:cubicBezTo>
                  <a:pt x="22449" y="9327"/>
                  <a:pt x="22511" y="9452"/>
                  <a:pt x="22563" y="9586"/>
                </a:cubicBezTo>
                <a:lnTo>
                  <a:pt x="22490" y="9659"/>
                </a:lnTo>
                <a:cubicBezTo>
                  <a:pt x="22428" y="9607"/>
                  <a:pt x="22366" y="9555"/>
                  <a:pt x="22294" y="9503"/>
                </a:cubicBezTo>
                <a:cubicBezTo>
                  <a:pt x="22325" y="9400"/>
                  <a:pt x="22356" y="9306"/>
                  <a:pt x="22387" y="9203"/>
                </a:cubicBezTo>
                <a:close/>
                <a:moveTo>
                  <a:pt x="13235" y="9327"/>
                </a:moveTo>
                <a:cubicBezTo>
                  <a:pt x="13246" y="9369"/>
                  <a:pt x="13256" y="9420"/>
                  <a:pt x="13267" y="9452"/>
                </a:cubicBezTo>
                <a:cubicBezTo>
                  <a:pt x="13235" y="9524"/>
                  <a:pt x="13204" y="9597"/>
                  <a:pt x="13163" y="9669"/>
                </a:cubicBezTo>
                <a:lnTo>
                  <a:pt x="13142" y="9669"/>
                </a:lnTo>
                <a:cubicBezTo>
                  <a:pt x="13142" y="9617"/>
                  <a:pt x="13132" y="9576"/>
                  <a:pt x="13132" y="9524"/>
                </a:cubicBezTo>
                <a:cubicBezTo>
                  <a:pt x="13163" y="9452"/>
                  <a:pt x="13194" y="9389"/>
                  <a:pt x="13235" y="9327"/>
                </a:cubicBezTo>
                <a:close/>
                <a:moveTo>
                  <a:pt x="11121" y="9016"/>
                </a:moveTo>
                <a:cubicBezTo>
                  <a:pt x="11163" y="9047"/>
                  <a:pt x="11194" y="9068"/>
                  <a:pt x="11235" y="9089"/>
                </a:cubicBezTo>
                <a:cubicBezTo>
                  <a:pt x="11194" y="9161"/>
                  <a:pt x="11163" y="9234"/>
                  <a:pt x="11132" y="9317"/>
                </a:cubicBezTo>
                <a:cubicBezTo>
                  <a:pt x="11049" y="9431"/>
                  <a:pt x="10966" y="9545"/>
                  <a:pt x="10883" y="9648"/>
                </a:cubicBezTo>
                <a:cubicBezTo>
                  <a:pt x="10831" y="9669"/>
                  <a:pt x="10779" y="9669"/>
                  <a:pt x="10727" y="9680"/>
                </a:cubicBezTo>
                <a:cubicBezTo>
                  <a:pt x="10738" y="9628"/>
                  <a:pt x="10748" y="9586"/>
                  <a:pt x="10758" y="9534"/>
                </a:cubicBezTo>
                <a:lnTo>
                  <a:pt x="10758" y="9514"/>
                </a:lnTo>
                <a:cubicBezTo>
                  <a:pt x="10872" y="9348"/>
                  <a:pt x="10986" y="9172"/>
                  <a:pt x="11121" y="9016"/>
                </a:cubicBezTo>
                <a:close/>
                <a:moveTo>
                  <a:pt x="11577" y="9410"/>
                </a:moveTo>
                <a:cubicBezTo>
                  <a:pt x="11588" y="9441"/>
                  <a:pt x="11588" y="9462"/>
                  <a:pt x="11588" y="9483"/>
                </a:cubicBezTo>
                <a:lnTo>
                  <a:pt x="11463" y="9659"/>
                </a:lnTo>
                <a:lnTo>
                  <a:pt x="11370" y="9680"/>
                </a:lnTo>
                <a:cubicBezTo>
                  <a:pt x="11411" y="9607"/>
                  <a:pt x="11463" y="9534"/>
                  <a:pt x="11515" y="9462"/>
                </a:cubicBezTo>
                <a:cubicBezTo>
                  <a:pt x="11536" y="9452"/>
                  <a:pt x="11556" y="9431"/>
                  <a:pt x="11577" y="9410"/>
                </a:cubicBezTo>
                <a:close/>
                <a:moveTo>
                  <a:pt x="19972" y="9255"/>
                </a:moveTo>
                <a:cubicBezTo>
                  <a:pt x="20003" y="9369"/>
                  <a:pt x="20024" y="9472"/>
                  <a:pt x="20055" y="9586"/>
                </a:cubicBezTo>
                <a:lnTo>
                  <a:pt x="19962" y="9680"/>
                </a:lnTo>
                <a:cubicBezTo>
                  <a:pt x="19962" y="9534"/>
                  <a:pt x="19972" y="9400"/>
                  <a:pt x="19972" y="9255"/>
                </a:cubicBezTo>
                <a:close/>
                <a:moveTo>
                  <a:pt x="17060" y="9576"/>
                </a:moveTo>
                <a:cubicBezTo>
                  <a:pt x="17070" y="9576"/>
                  <a:pt x="17070" y="9586"/>
                  <a:pt x="17080" y="9597"/>
                </a:cubicBezTo>
                <a:cubicBezTo>
                  <a:pt x="17091" y="9628"/>
                  <a:pt x="17101" y="9659"/>
                  <a:pt x="17112" y="9690"/>
                </a:cubicBezTo>
                <a:lnTo>
                  <a:pt x="17080" y="9669"/>
                </a:lnTo>
                <a:cubicBezTo>
                  <a:pt x="17070" y="9638"/>
                  <a:pt x="17070" y="9607"/>
                  <a:pt x="17060" y="9576"/>
                </a:cubicBezTo>
                <a:close/>
                <a:moveTo>
                  <a:pt x="17754" y="8508"/>
                </a:moveTo>
                <a:cubicBezTo>
                  <a:pt x="17785" y="8685"/>
                  <a:pt x="17816" y="8861"/>
                  <a:pt x="17847" y="9047"/>
                </a:cubicBezTo>
                <a:cubicBezTo>
                  <a:pt x="17868" y="9192"/>
                  <a:pt x="17889" y="9348"/>
                  <a:pt x="17899" y="9503"/>
                </a:cubicBezTo>
                <a:cubicBezTo>
                  <a:pt x="17868" y="9566"/>
                  <a:pt x="17837" y="9628"/>
                  <a:pt x="17796" y="9680"/>
                </a:cubicBezTo>
                <a:lnTo>
                  <a:pt x="17796" y="9690"/>
                </a:lnTo>
                <a:cubicBezTo>
                  <a:pt x="17796" y="9680"/>
                  <a:pt x="17785" y="9669"/>
                  <a:pt x="17785" y="9659"/>
                </a:cubicBezTo>
                <a:cubicBezTo>
                  <a:pt x="17837" y="9275"/>
                  <a:pt x="17827" y="8902"/>
                  <a:pt x="17754" y="8529"/>
                </a:cubicBezTo>
                <a:lnTo>
                  <a:pt x="17754" y="8508"/>
                </a:lnTo>
                <a:close/>
                <a:moveTo>
                  <a:pt x="10634" y="8602"/>
                </a:moveTo>
                <a:cubicBezTo>
                  <a:pt x="10665" y="8643"/>
                  <a:pt x="10696" y="8674"/>
                  <a:pt x="10727" y="8705"/>
                </a:cubicBezTo>
                <a:cubicBezTo>
                  <a:pt x="10758" y="8736"/>
                  <a:pt x="10790" y="8767"/>
                  <a:pt x="10821" y="8788"/>
                </a:cubicBezTo>
                <a:cubicBezTo>
                  <a:pt x="10800" y="8985"/>
                  <a:pt x="10769" y="9172"/>
                  <a:pt x="10738" y="9348"/>
                </a:cubicBezTo>
                <a:cubicBezTo>
                  <a:pt x="10727" y="9389"/>
                  <a:pt x="10717" y="9420"/>
                  <a:pt x="10707" y="9462"/>
                </a:cubicBezTo>
                <a:cubicBezTo>
                  <a:pt x="10655" y="9534"/>
                  <a:pt x="10603" y="9617"/>
                  <a:pt x="10551" y="9700"/>
                </a:cubicBezTo>
                <a:lnTo>
                  <a:pt x="10354" y="9700"/>
                </a:lnTo>
                <a:cubicBezTo>
                  <a:pt x="10313" y="9700"/>
                  <a:pt x="10261" y="9690"/>
                  <a:pt x="10220" y="9680"/>
                </a:cubicBezTo>
                <a:cubicBezTo>
                  <a:pt x="10240" y="9400"/>
                  <a:pt x="10282" y="9130"/>
                  <a:pt x="10344" y="8861"/>
                </a:cubicBezTo>
                <a:cubicBezTo>
                  <a:pt x="10437" y="8778"/>
                  <a:pt x="10530" y="8695"/>
                  <a:pt x="10624" y="8602"/>
                </a:cubicBezTo>
                <a:close/>
                <a:moveTo>
                  <a:pt x="8727" y="9296"/>
                </a:moveTo>
                <a:lnTo>
                  <a:pt x="8727" y="9358"/>
                </a:lnTo>
                <a:cubicBezTo>
                  <a:pt x="8675" y="9462"/>
                  <a:pt x="8634" y="9586"/>
                  <a:pt x="8592" y="9700"/>
                </a:cubicBezTo>
                <a:lnTo>
                  <a:pt x="8592" y="9711"/>
                </a:lnTo>
                <a:cubicBezTo>
                  <a:pt x="8592" y="9659"/>
                  <a:pt x="8582" y="9607"/>
                  <a:pt x="8572" y="9555"/>
                </a:cubicBezTo>
                <a:lnTo>
                  <a:pt x="8727" y="9296"/>
                </a:lnTo>
                <a:close/>
                <a:moveTo>
                  <a:pt x="19879" y="8902"/>
                </a:moveTo>
                <a:cubicBezTo>
                  <a:pt x="19889" y="8933"/>
                  <a:pt x="19899" y="8964"/>
                  <a:pt x="19910" y="8995"/>
                </a:cubicBezTo>
                <a:lnTo>
                  <a:pt x="19899" y="9006"/>
                </a:lnTo>
                <a:cubicBezTo>
                  <a:pt x="19899" y="9244"/>
                  <a:pt x="19889" y="9483"/>
                  <a:pt x="19889" y="9711"/>
                </a:cubicBezTo>
                <a:lnTo>
                  <a:pt x="19848" y="9659"/>
                </a:lnTo>
                <a:lnTo>
                  <a:pt x="19796" y="9576"/>
                </a:lnTo>
                <a:cubicBezTo>
                  <a:pt x="19682" y="9379"/>
                  <a:pt x="19568" y="9192"/>
                  <a:pt x="19443" y="8995"/>
                </a:cubicBezTo>
                <a:cubicBezTo>
                  <a:pt x="19589" y="8954"/>
                  <a:pt x="19734" y="8923"/>
                  <a:pt x="19879" y="8902"/>
                </a:cubicBezTo>
                <a:close/>
                <a:moveTo>
                  <a:pt x="13287" y="9576"/>
                </a:moveTo>
                <a:cubicBezTo>
                  <a:pt x="13298" y="9607"/>
                  <a:pt x="13308" y="9648"/>
                  <a:pt x="13318" y="9680"/>
                </a:cubicBezTo>
                <a:lnTo>
                  <a:pt x="13287" y="9721"/>
                </a:lnTo>
                <a:lnTo>
                  <a:pt x="13225" y="9700"/>
                </a:lnTo>
                <a:lnTo>
                  <a:pt x="13287" y="9576"/>
                </a:lnTo>
                <a:close/>
                <a:moveTo>
                  <a:pt x="3327" y="8063"/>
                </a:moveTo>
                <a:lnTo>
                  <a:pt x="3327" y="8063"/>
                </a:lnTo>
                <a:cubicBezTo>
                  <a:pt x="3296" y="8343"/>
                  <a:pt x="3276" y="8622"/>
                  <a:pt x="3276" y="8902"/>
                </a:cubicBezTo>
                <a:cubicBezTo>
                  <a:pt x="3255" y="9006"/>
                  <a:pt x="3234" y="9109"/>
                  <a:pt x="3224" y="9213"/>
                </a:cubicBezTo>
                <a:cubicBezTo>
                  <a:pt x="3079" y="9379"/>
                  <a:pt x="2934" y="9555"/>
                  <a:pt x="2799" y="9731"/>
                </a:cubicBezTo>
                <a:cubicBezTo>
                  <a:pt x="2747" y="9452"/>
                  <a:pt x="2706" y="9161"/>
                  <a:pt x="2685" y="8871"/>
                </a:cubicBezTo>
                <a:lnTo>
                  <a:pt x="2820" y="8674"/>
                </a:lnTo>
                <a:cubicBezTo>
                  <a:pt x="2934" y="8488"/>
                  <a:pt x="3068" y="8311"/>
                  <a:pt x="3203" y="8146"/>
                </a:cubicBezTo>
                <a:lnTo>
                  <a:pt x="3327" y="8063"/>
                </a:lnTo>
                <a:close/>
                <a:moveTo>
                  <a:pt x="21734" y="9234"/>
                </a:moveTo>
                <a:cubicBezTo>
                  <a:pt x="21775" y="9255"/>
                  <a:pt x="21806" y="9275"/>
                  <a:pt x="21848" y="9296"/>
                </a:cubicBezTo>
                <a:cubicBezTo>
                  <a:pt x="21972" y="9358"/>
                  <a:pt x="22097" y="9431"/>
                  <a:pt x="22211" y="9514"/>
                </a:cubicBezTo>
                <a:cubicBezTo>
                  <a:pt x="22180" y="9586"/>
                  <a:pt x="22159" y="9659"/>
                  <a:pt x="22128" y="9731"/>
                </a:cubicBezTo>
                <a:cubicBezTo>
                  <a:pt x="22014" y="9555"/>
                  <a:pt x="21879" y="9389"/>
                  <a:pt x="21734" y="9244"/>
                </a:cubicBezTo>
                <a:lnTo>
                  <a:pt x="21734" y="9234"/>
                </a:lnTo>
                <a:close/>
                <a:moveTo>
                  <a:pt x="16749" y="9462"/>
                </a:moveTo>
                <a:lnTo>
                  <a:pt x="16811" y="9545"/>
                </a:lnTo>
                <a:lnTo>
                  <a:pt x="16780" y="9638"/>
                </a:lnTo>
                <a:lnTo>
                  <a:pt x="16687" y="9742"/>
                </a:lnTo>
                <a:cubicBezTo>
                  <a:pt x="16707" y="9648"/>
                  <a:pt x="16728" y="9555"/>
                  <a:pt x="16749" y="9462"/>
                </a:cubicBezTo>
                <a:close/>
                <a:moveTo>
                  <a:pt x="6551" y="9379"/>
                </a:moveTo>
                <a:cubicBezTo>
                  <a:pt x="6488" y="9483"/>
                  <a:pt x="6437" y="9576"/>
                  <a:pt x="6385" y="9680"/>
                </a:cubicBezTo>
                <a:lnTo>
                  <a:pt x="6302" y="9762"/>
                </a:lnTo>
                <a:lnTo>
                  <a:pt x="6250" y="9659"/>
                </a:lnTo>
                <a:cubicBezTo>
                  <a:pt x="6343" y="9566"/>
                  <a:pt x="6447" y="9472"/>
                  <a:pt x="6551" y="9379"/>
                </a:cubicBezTo>
                <a:close/>
                <a:moveTo>
                  <a:pt x="22604" y="9690"/>
                </a:moveTo>
                <a:lnTo>
                  <a:pt x="22646" y="9783"/>
                </a:lnTo>
                <a:lnTo>
                  <a:pt x="22646" y="9783"/>
                </a:lnTo>
                <a:lnTo>
                  <a:pt x="22573" y="9721"/>
                </a:lnTo>
                <a:lnTo>
                  <a:pt x="22604" y="9690"/>
                </a:lnTo>
                <a:close/>
                <a:moveTo>
                  <a:pt x="8489" y="9700"/>
                </a:moveTo>
                <a:cubicBezTo>
                  <a:pt x="8489" y="9721"/>
                  <a:pt x="8489" y="9752"/>
                  <a:pt x="8499" y="9783"/>
                </a:cubicBezTo>
                <a:lnTo>
                  <a:pt x="8458" y="9783"/>
                </a:lnTo>
                <a:lnTo>
                  <a:pt x="8458" y="9762"/>
                </a:lnTo>
                <a:lnTo>
                  <a:pt x="8489" y="9700"/>
                </a:lnTo>
                <a:close/>
                <a:moveTo>
                  <a:pt x="5286" y="9400"/>
                </a:moveTo>
                <a:cubicBezTo>
                  <a:pt x="5297" y="9431"/>
                  <a:pt x="5307" y="9452"/>
                  <a:pt x="5317" y="9472"/>
                </a:cubicBezTo>
                <a:lnTo>
                  <a:pt x="5317" y="9462"/>
                </a:lnTo>
                <a:cubicBezTo>
                  <a:pt x="5348" y="9555"/>
                  <a:pt x="5369" y="9638"/>
                  <a:pt x="5400" y="9721"/>
                </a:cubicBezTo>
                <a:cubicBezTo>
                  <a:pt x="5390" y="9742"/>
                  <a:pt x="5390" y="9773"/>
                  <a:pt x="5380" y="9794"/>
                </a:cubicBezTo>
                <a:cubicBezTo>
                  <a:pt x="5348" y="9711"/>
                  <a:pt x="5317" y="9628"/>
                  <a:pt x="5297" y="9545"/>
                </a:cubicBezTo>
                <a:cubicBezTo>
                  <a:pt x="5297" y="9493"/>
                  <a:pt x="5286" y="9452"/>
                  <a:pt x="5286" y="9400"/>
                </a:cubicBezTo>
                <a:close/>
                <a:moveTo>
                  <a:pt x="8737" y="9503"/>
                </a:moveTo>
                <a:cubicBezTo>
                  <a:pt x="8748" y="9586"/>
                  <a:pt x="8758" y="9690"/>
                  <a:pt x="8769" y="9783"/>
                </a:cubicBezTo>
                <a:lnTo>
                  <a:pt x="8769" y="9794"/>
                </a:lnTo>
                <a:lnTo>
                  <a:pt x="8634" y="9783"/>
                </a:lnTo>
                <a:cubicBezTo>
                  <a:pt x="8675" y="9690"/>
                  <a:pt x="8706" y="9597"/>
                  <a:pt x="8737" y="9503"/>
                </a:cubicBezTo>
                <a:close/>
                <a:moveTo>
                  <a:pt x="18293" y="8892"/>
                </a:moveTo>
                <a:cubicBezTo>
                  <a:pt x="18376" y="9058"/>
                  <a:pt x="18449" y="9213"/>
                  <a:pt x="18521" y="9379"/>
                </a:cubicBezTo>
                <a:cubicBezTo>
                  <a:pt x="18335" y="9503"/>
                  <a:pt x="18169" y="9638"/>
                  <a:pt x="18003" y="9783"/>
                </a:cubicBezTo>
                <a:lnTo>
                  <a:pt x="17993" y="9794"/>
                </a:lnTo>
                <a:cubicBezTo>
                  <a:pt x="17993" y="9700"/>
                  <a:pt x="17982" y="9607"/>
                  <a:pt x="17972" y="9514"/>
                </a:cubicBezTo>
                <a:cubicBezTo>
                  <a:pt x="18086" y="9317"/>
                  <a:pt x="18200" y="9109"/>
                  <a:pt x="18293" y="8892"/>
                </a:cubicBezTo>
                <a:close/>
                <a:moveTo>
                  <a:pt x="16573" y="9244"/>
                </a:moveTo>
                <a:cubicBezTo>
                  <a:pt x="16604" y="9286"/>
                  <a:pt x="16635" y="9338"/>
                  <a:pt x="16676" y="9379"/>
                </a:cubicBezTo>
                <a:cubicBezTo>
                  <a:pt x="16645" y="9514"/>
                  <a:pt x="16614" y="9638"/>
                  <a:pt x="16583" y="9773"/>
                </a:cubicBezTo>
                <a:cubicBezTo>
                  <a:pt x="16542" y="9783"/>
                  <a:pt x="16500" y="9794"/>
                  <a:pt x="16459" y="9804"/>
                </a:cubicBezTo>
                <a:cubicBezTo>
                  <a:pt x="16438" y="9742"/>
                  <a:pt x="16407" y="9680"/>
                  <a:pt x="16376" y="9607"/>
                </a:cubicBezTo>
                <a:cubicBezTo>
                  <a:pt x="16438" y="9483"/>
                  <a:pt x="16500" y="9369"/>
                  <a:pt x="16573" y="9244"/>
                </a:cubicBezTo>
                <a:close/>
                <a:moveTo>
                  <a:pt x="17464" y="9099"/>
                </a:moveTo>
                <a:lnTo>
                  <a:pt x="17464" y="9099"/>
                </a:lnTo>
                <a:cubicBezTo>
                  <a:pt x="17433" y="9338"/>
                  <a:pt x="17402" y="9566"/>
                  <a:pt x="17350" y="9804"/>
                </a:cubicBezTo>
                <a:cubicBezTo>
                  <a:pt x="17277" y="9711"/>
                  <a:pt x="17215" y="9628"/>
                  <a:pt x="17143" y="9545"/>
                </a:cubicBezTo>
                <a:lnTo>
                  <a:pt x="17143" y="9545"/>
                </a:lnTo>
                <a:lnTo>
                  <a:pt x="17153" y="9555"/>
                </a:lnTo>
                <a:cubicBezTo>
                  <a:pt x="17153" y="9534"/>
                  <a:pt x="17143" y="9524"/>
                  <a:pt x="17143" y="9514"/>
                </a:cubicBezTo>
                <a:cubicBezTo>
                  <a:pt x="17267" y="9379"/>
                  <a:pt x="17371" y="9244"/>
                  <a:pt x="17464" y="9099"/>
                </a:cubicBezTo>
                <a:close/>
                <a:moveTo>
                  <a:pt x="11287" y="9586"/>
                </a:moveTo>
                <a:cubicBezTo>
                  <a:pt x="11246" y="9648"/>
                  <a:pt x="11204" y="9700"/>
                  <a:pt x="11163" y="9752"/>
                </a:cubicBezTo>
                <a:cubicBezTo>
                  <a:pt x="11121" y="9773"/>
                  <a:pt x="11069" y="9794"/>
                  <a:pt x="11018" y="9814"/>
                </a:cubicBezTo>
                <a:cubicBezTo>
                  <a:pt x="11038" y="9773"/>
                  <a:pt x="11049" y="9721"/>
                  <a:pt x="11069" y="9669"/>
                </a:cubicBezTo>
                <a:lnTo>
                  <a:pt x="11069" y="9680"/>
                </a:lnTo>
                <a:cubicBezTo>
                  <a:pt x="11142" y="9648"/>
                  <a:pt x="11214" y="9617"/>
                  <a:pt x="11287" y="9586"/>
                </a:cubicBezTo>
                <a:close/>
                <a:moveTo>
                  <a:pt x="9992" y="9731"/>
                </a:moveTo>
                <a:lnTo>
                  <a:pt x="10095" y="9752"/>
                </a:lnTo>
                <a:cubicBezTo>
                  <a:pt x="10095" y="9762"/>
                  <a:pt x="10106" y="9773"/>
                  <a:pt x="10116" y="9794"/>
                </a:cubicBezTo>
                <a:cubicBezTo>
                  <a:pt x="10116" y="9804"/>
                  <a:pt x="10116" y="9814"/>
                  <a:pt x="10116" y="9835"/>
                </a:cubicBezTo>
                <a:cubicBezTo>
                  <a:pt x="10074" y="9794"/>
                  <a:pt x="10033" y="9762"/>
                  <a:pt x="9992" y="9731"/>
                </a:cubicBezTo>
                <a:close/>
                <a:moveTo>
                  <a:pt x="14510" y="9099"/>
                </a:moveTo>
                <a:lnTo>
                  <a:pt x="14510" y="9099"/>
                </a:lnTo>
                <a:cubicBezTo>
                  <a:pt x="14624" y="9223"/>
                  <a:pt x="14749" y="9338"/>
                  <a:pt x="14894" y="9452"/>
                </a:cubicBezTo>
                <a:cubicBezTo>
                  <a:pt x="14811" y="9586"/>
                  <a:pt x="14728" y="9711"/>
                  <a:pt x="14635" y="9835"/>
                </a:cubicBezTo>
                <a:cubicBezTo>
                  <a:pt x="14603" y="9586"/>
                  <a:pt x="14562" y="9338"/>
                  <a:pt x="14510" y="9099"/>
                </a:cubicBezTo>
                <a:close/>
                <a:moveTo>
                  <a:pt x="15661" y="8913"/>
                </a:moveTo>
                <a:cubicBezTo>
                  <a:pt x="15816" y="9120"/>
                  <a:pt x="15972" y="9338"/>
                  <a:pt x="16117" y="9555"/>
                </a:cubicBezTo>
                <a:cubicBezTo>
                  <a:pt x="16127" y="9648"/>
                  <a:pt x="16148" y="9742"/>
                  <a:pt x="16158" y="9835"/>
                </a:cubicBezTo>
                <a:cubicBezTo>
                  <a:pt x="15940" y="9835"/>
                  <a:pt x="15744" y="9783"/>
                  <a:pt x="15547" y="9711"/>
                </a:cubicBezTo>
                <a:cubicBezTo>
                  <a:pt x="15526" y="9586"/>
                  <a:pt x="15505" y="9462"/>
                  <a:pt x="15464" y="9348"/>
                </a:cubicBezTo>
                <a:lnTo>
                  <a:pt x="15474" y="9348"/>
                </a:lnTo>
                <a:cubicBezTo>
                  <a:pt x="15536" y="9203"/>
                  <a:pt x="15598" y="9058"/>
                  <a:pt x="15661" y="8913"/>
                </a:cubicBezTo>
                <a:close/>
                <a:moveTo>
                  <a:pt x="8354" y="8850"/>
                </a:moveTo>
                <a:cubicBezTo>
                  <a:pt x="8354" y="9027"/>
                  <a:pt x="8375" y="9203"/>
                  <a:pt x="8375" y="9379"/>
                </a:cubicBezTo>
                <a:cubicBezTo>
                  <a:pt x="8354" y="9514"/>
                  <a:pt x="8333" y="9648"/>
                  <a:pt x="8302" y="9783"/>
                </a:cubicBezTo>
                <a:lnTo>
                  <a:pt x="8313" y="9794"/>
                </a:lnTo>
                <a:cubicBezTo>
                  <a:pt x="8147" y="9804"/>
                  <a:pt x="7981" y="9814"/>
                  <a:pt x="7825" y="9845"/>
                </a:cubicBezTo>
                <a:cubicBezTo>
                  <a:pt x="7825" y="9773"/>
                  <a:pt x="7815" y="9700"/>
                  <a:pt x="7815" y="9628"/>
                </a:cubicBezTo>
                <a:cubicBezTo>
                  <a:pt x="7981" y="9369"/>
                  <a:pt x="8167" y="9109"/>
                  <a:pt x="8354" y="8850"/>
                </a:cubicBezTo>
                <a:close/>
                <a:moveTo>
                  <a:pt x="13194" y="9773"/>
                </a:moveTo>
                <a:lnTo>
                  <a:pt x="13225" y="9783"/>
                </a:lnTo>
                <a:cubicBezTo>
                  <a:pt x="13225" y="9794"/>
                  <a:pt x="13215" y="9794"/>
                  <a:pt x="13215" y="9804"/>
                </a:cubicBezTo>
                <a:lnTo>
                  <a:pt x="13173" y="9845"/>
                </a:lnTo>
                <a:lnTo>
                  <a:pt x="13173" y="9825"/>
                </a:lnTo>
                <a:lnTo>
                  <a:pt x="13194" y="9773"/>
                </a:lnTo>
                <a:close/>
                <a:moveTo>
                  <a:pt x="22284" y="9577"/>
                </a:moveTo>
                <a:cubicBezTo>
                  <a:pt x="22334" y="9623"/>
                  <a:pt x="22391" y="9662"/>
                  <a:pt x="22439" y="9700"/>
                </a:cubicBezTo>
                <a:lnTo>
                  <a:pt x="22294" y="9845"/>
                </a:lnTo>
                <a:cubicBezTo>
                  <a:pt x="22294" y="9756"/>
                  <a:pt x="22294" y="9666"/>
                  <a:pt x="22284" y="9577"/>
                </a:cubicBezTo>
                <a:close/>
                <a:moveTo>
                  <a:pt x="13039" y="9721"/>
                </a:moveTo>
                <a:lnTo>
                  <a:pt x="13070" y="9731"/>
                </a:lnTo>
                <a:cubicBezTo>
                  <a:pt x="13080" y="9773"/>
                  <a:pt x="13080" y="9814"/>
                  <a:pt x="13080" y="9856"/>
                </a:cubicBezTo>
                <a:lnTo>
                  <a:pt x="13028" y="9773"/>
                </a:lnTo>
                <a:lnTo>
                  <a:pt x="13039" y="9721"/>
                </a:lnTo>
                <a:close/>
                <a:moveTo>
                  <a:pt x="2934" y="9690"/>
                </a:moveTo>
                <a:cubicBezTo>
                  <a:pt x="2892" y="9742"/>
                  <a:pt x="2861" y="9804"/>
                  <a:pt x="2830" y="9866"/>
                </a:cubicBezTo>
                <a:lnTo>
                  <a:pt x="2820" y="9825"/>
                </a:lnTo>
                <a:lnTo>
                  <a:pt x="2934" y="9690"/>
                </a:lnTo>
                <a:close/>
                <a:moveTo>
                  <a:pt x="3276" y="9348"/>
                </a:moveTo>
                <a:cubicBezTo>
                  <a:pt x="3276" y="9472"/>
                  <a:pt x="3286" y="9617"/>
                  <a:pt x="3307" y="9752"/>
                </a:cubicBezTo>
                <a:lnTo>
                  <a:pt x="3213" y="9866"/>
                </a:lnTo>
                <a:cubicBezTo>
                  <a:pt x="3224" y="9711"/>
                  <a:pt x="3245" y="9566"/>
                  <a:pt x="3255" y="9410"/>
                </a:cubicBezTo>
                <a:lnTo>
                  <a:pt x="3276" y="9348"/>
                </a:lnTo>
                <a:close/>
                <a:moveTo>
                  <a:pt x="4975" y="8944"/>
                </a:moveTo>
                <a:cubicBezTo>
                  <a:pt x="5027" y="9027"/>
                  <a:pt x="5079" y="9109"/>
                  <a:pt x="5131" y="9182"/>
                </a:cubicBezTo>
                <a:cubicBezTo>
                  <a:pt x="4623" y="9369"/>
                  <a:pt x="4125" y="9597"/>
                  <a:pt x="3659" y="9866"/>
                </a:cubicBezTo>
                <a:cubicBezTo>
                  <a:pt x="3659" y="9825"/>
                  <a:pt x="3669" y="9794"/>
                  <a:pt x="3669" y="9752"/>
                </a:cubicBezTo>
                <a:cubicBezTo>
                  <a:pt x="4074" y="9420"/>
                  <a:pt x="4509" y="9151"/>
                  <a:pt x="4975" y="8944"/>
                </a:cubicBezTo>
                <a:close/>
                <a:moveTo>
                  <a:pt x="11411" y="9731"/>
                </a:moveTo>
                <a:lnTo>
                  <a:pt x="11277" y="9866"/>
                </a:lnTo>
                <a:cubicBezTo>
                  <a:pt x="11297" y="9835"/>
                  <a:pt x="11318" y="9794"/>
                  <a:pt x="11339" y="9762"/>
                </a:cubicBezTo>
                <a:lnTo>
                  <a:pt x="11328" y="9762"/>
                </a:lnTo>
                <a:lnTo>
                  <a:pt x="11411" y="9731"/>
                </a:lnTo>
                <a:close/>
                <a:moveTo>
                  <a:pt x="23320" y="9545"/>
                </a:moveTo>
                <a:cubicBezTo>
                  <a:pt x="23340" y="9607"/>
                  <a:pt x="23361" y="9659"/>
                  <a:pt x="23371" y="9711"/>
                </a:cubicBezTo>
                <a:lnTo>
                  <a:pt x="23382" y="9742"/>
                </a:lnTo>
                <a:cubicBezTo>
                  <a:pt x="23351" y="9783"/>
                  <a:pt x="23320" y="9825"/>
                  <a:pt x="23289" y="9866"/>
                </a:cubicBezTo>
                <a:cubicBezTo>
                  <a:pt x="23309" y="9762"/>
                  <a:pt x="23309" y="9659"/>
                  <a:pt x="23320" y="9545"/>
                </a:cubicBezTo>
                <a:close/>
                <a:moveTo>
                  <a:pt x="2312" y="9648"/>
                </a:moveTo>
                <a:cubicBezTo>
                  <a:pt x="2333" y="9721"/>
                  <a:pt x="2353" y="9794"/>
                  <a:pt x="2384" y="9876"/>
                </a:cubicBezTo>
                <a:lnTo>
                  <a:pt x="2374" y="9876"/>
                </a:lnTo>
                <a:lnTo>
                  <a:pt x="2281" y="9742"/>
                </a:lnTo>
                <a:cubicBezTo>
                  <a:pt x="2291" y="9711"/>
                  <a:pt x="2301" y="9680"/>
                  <a:pt x="2312" y="9648"/>
                </a:cubicBezTo>
                <a:close/>
                <a:moveTo>
                  <a:pt x="8893" y="9120"/>
                </a:moveTo>
                <a:cubicBezTo>
                  <a:pt x="9079" y="9306"/>
                  <a:pt x="9307" y="9452"/>
                  <a:pt x="9536" y="9566"/>
                </a:cubicBezTo>
                <a:lnTo>
                  <a:pt x="9536" y="9576"/>
                </a:lnTo>
                <a:cubicBezTo>
                  <a:pt x="9442" y="9669"/>
                  <a:pt x="9349" y="9773"/>
                  <a:pt x="9256" y="9876"/>
                </a:cubicBezTo>
                <a:cubicBezTo>
                  <a:pt x="9121" y="9835"/>
                  <a:pt x="8976" y="9804"/>
                  <a:pt x="8831" y="9794"/>
                </a:cubicBezTo>
                <a:cubicBezTo>
                  <a:pt x="8820" y="9648"/>
                  <a:pt x="8800" y="9514"/>
                  <a:pt x="8789" y="9369"/>
                </a:cubicBezTo>
                <a:cubicBezTo>
                  <a:pt x="8820" y="9286"/>
                  <a:pt x="8851" y="9203"/>
                  <a:pt x="8893" y="9120"/>
                </a:cubicBezTo>
                <a:close/>
                <a:moveTo>
                  <a:pt x="15111" y="9617"/>
                </a:moveTo>
                <a:cubicBezTo>
                  <a:pt x="15142" y="9628"/>
                  <a:pt x="15174" y="9638"/>
                  <a:pt x="15205" y="9659"/>
                </a:cubicBezTo>
                <a:lnTo>
                  <a:pt x="15205" y="9669"/>
                </a:lnTo>
                <a:lnTo>
                  <a:pt x="15122" y="9876"/>
                </a:lnTo>
                <a:cubicBezTo>
                  <a:pt x="15101" y="9825"/>
                  <a:pt x="15091" y="9773"/>
                  <a:pt x="15070" y="9721"/>
                </a:cubicBezTo>
                <a:lnTo>
                  <a:pt x="15111" y="9617"/>
                </a:lnTo>
                <a:close/>
                <a:moveTo>
                  <a:pt x="3566" y="9659"/>
                </a:moveTo>
                <a:cubicBezTo>
                  <a:pt x="3566" y="9680"/>
                  <a:pt x="3555" y="9721"/>
                  <a:pt x="3545" y="9752"/>
                </a:cubicBezTo>
                <a:lnTo>
                  <a:pt x="3545" y="9762"/>
                </a:lnTo>
                <a:cubicBezTo>
                  <a:pt x="3493" y="9804"/>
                  <a:pt x="3441" y="9845"/>
                  <a:pt x="3400" y="9887"/>
                </a:cubicBezTo>
                <a:lnTo>
                  <a:pt x="3410" y="9794"/>
                </a:lnTo>
                <a:lnTo>
                  <a:pt x="3566" y="9659"/>
                </a:lnTo>
                <a:close/>
                <a:moveTo>
                  <a:pt x="10810" y="9742"/>
                </a:moveTo>
                <a:cubicBezTo>
                  <a:pt x="10769" y="9794"/>
                  <a:pt x="10727" y="9845"/>
                  <a:pt x="10686" y="9897"/>
                </a:cubicBezTo>
                <a:cubicBezTo>
                  <a:pt x="10696" y="9856"/>
                  <a:pt x="10707" y="9804"/>
                  <a:pt x="10717" y="9762"/>
                </a:cubicBezTo>
                <a:cubicBezTo>
                  <a:pt x="10748" y="9752"/>
                  <a:pt x="10779" y="9742"/>
                  <a:pt x="10810" y="9742"/>
                </a:cubicBezTo>
                <a:close/>
                <a:moveTo>
                  <a:pt x="22221" y="9700"/>
                </a:moveTo>
                <a:cubicBezTo>
                  <a:pt x="22221" y="9773"/>
                  <a:pt x="22231" y="9845"/>
                  <a:pt x="22231" y="9908"/>
                </a:cubicBezTo>
                <a:lnTo>
                  <a:pt x="22221" y="9918"/>
                </a:lnTo>
                <a:cubicBezTo>
                  <a:pt x="22211" y="9887"/>
                  <a:pt x="22190" y="9856"/>
                  <a:pt x="22169" y="9814"/>
                </a:cubicBezTo>
                <a:lnTo>
                  <a:pt x="22221" y="9700"/>
                </a:lnTo>
                <a:close/>
                <a:moveTo>
                  <a:pt x="2623" y="8975"/>
                </a:moveTo>
                <a:cubicBezTo>
                  <a:pt x="2643" y="9255"/>
                  <a:pt x="2685" y="9534"/>
                  <a:pt x="2737" y="9804"/>
                </a:cubicBezTo>
                <a:lnTo>
                  <a:pt x="2643" y="9928"/>
                </a:lnTo>
                <a:cubicBezTo>
                  <a:pt x="2571" y="9731"/>
                  <a:pt x="2498" y="9524"/>
                  <a:pt x="2426" y="9317"/>
                </a:cubicBezTo>
                <a:lnTo>
                  <a:pt x="2436" y="9296"/>
                </a:lnTo>
                <a:cubicBezTo>
                  <a:pt x="2498" y="9192"/>
                  <a:pt x="2561" y="9078"/>
                  <a:pt x="2623" y="8975"/>
                </a:cubicBezTo>
                <a:close/>
                <a:moveTo>
                  <a:pt x="17910" y="9607"/>
                </a:moveTo>
                <a:cubicBezTo>
                  <a:pt x="17920" y="9690"/>
                  <a:pt x="17930" y="9762"/>
                  <a:pt x="17941" y="9845"/>
                </a:cubicBezTo>
                <a:lnTo>
                  <a:pt x="17858" y="9928"/>
                </a:lnTo>
                <a:lnTo>
                  <a:pt x="17816" y="9773"/>
                </a:lnTo>
                <a:lnTo>
                  <a:pt x="17910" y="9607"/>
                </a:lnTo>
                <a:close/>
                <a:moveTo>
                  <a:pt x="13754" y="9089"/>
                </a:moveTo>
                <a:cubicBezTo>
                  <a:pt x="13785" y="9109"/>
                  <a:pt x="13795" y="9130"/>
                  <a:pt x="13815" y="9161"/>
                </a:cubicBezTo>
                <a:lnTo>
                  <a:pt x="13815" y="9161"/>
                </a:lnTo>
                <a:cubicBezTo>
                  <a:pt x="13805" y="9406"/>
                  <a:pt x="13774" y="9652"/>
                  <a:pt x="13733" y="9897"/>
                </a:cubicBezTo>
                <a:cubicBezTo>
                  <a:pt x="13733" y="9908"/>
                  <a:pt x="13733" y="9918"/>
                  <a:pt x="13723" y="9939"/>
                </a:cubicBezTo>
                <a:cubicBezTo>
                  <a:pt x="13650" y="9897"/>
                  <a:pt x="13577" y="9856"/>
                  <a:pt x="13505" y="9814"/>
                </a:cubicBezTo>
                <a:cubicBezTo>
                  <a:pt x="13474" y="9804"/>
                  <a:pt x="13443" y="9783"/>
                  <a:pt x="13401" y="9773"/>
                </a:cubicBezTo>
                <a:cubicBezTo>
                  <a:pt x="13401" y="9742"/>
                  <a:pt x="13391" y="9721"/>
                  <a:pt x="13391" y="9700"/>
                </a:cubicBezTo>
                <a:cubicBezTo>
                  <a:pt x="13536" y="9503"/>
                  <a:pt x="13660" y="9296"/>
                  <a:pt x="13754" y="9089"/>
                </a:cubicBezTo>
                <a:close/>
                <a:moveTo>
                  <a:pt x="22667" y="9617"/>
                </a:moveTo>
                <a:cubicBezTo>
                  <a:pt x="22708" y="9721"/>
                  <a:pt x="22760" y="9825"/>
                  <a:pt x="22801" y="9939"/>
                </a:cubicBezTo>
                <a:lnTo>
                  <a:pt x="22718" y="9856"/>
                </a:lnTo>
                <a:cubicBezTo>
                  <a:pt x="22698" y="9783"/>
                  <a:pt x="22667" y="9721"/>
                  <a:pt x="22636" y="9648"/>
                </a:cubicBezTo>
                <a:lnTo>
                  <a:pt x="22667" y="9617"/>
                </a:lnTo>
                <a:close/>
                <a:moveTo>
                  <a:pt x="7307" y="8861"/>
                </a:moveTo>
                <a:cubicBezTo>
                  <a:pt x="7432" y="9130"/>
                  <a:pt x="7546" y="9400"/>
                  <a:pt x="7670" y="9669"/>
                </a:cubicBezTo>
                <a:cubicBezTo>
                  <a:pt x="7618" y="9742"/>
                  <a:pt x="7566" y="9825"/>
                  <a:pt x="7515" y="9908"/>
                </a:cubicBezTo>
                <a:lnTo>
                  <a:pt x="7338" y="9949"/>
                </a:lnTo>
                <a:cubicBezTo>
                  <a:pt x="7162" y="9731"/>
                  <a:pt x="7017" y="9503"/>
                  <a:pt x="6903" y="9255"/>
                </a:cubicBezTo>
                <a:cubicBezTo>
                  <a:pt x="6924" y="9234"/>
                  <a:pt x="6934" y="9213"/>
                  <a:pt x="6955" y="9192"/>
                </a:cubicBezTo>
                <a:cubicBezTo>
                  <a:pt x="7069" y="9078"/>
                  <a:pt x="7193" y="8964"/>
                  <a:pt x="7307" y="8861"/>
                </a:cubicBezTo>
                <a:close/>
                <a:moveTo>
                  <a:pt x="10976" y="9700"/>
                </a:moveTo>
                <a:lnTo>
                  <a:pt x="10976" y="9700"/>
                </a:lnTo>
                <a:cubicBezTo>
                  <a:pt x="10955" y="9752"/>
                  <a:pt x="10945" y="9804"/>
                  <a:pt x="10924" y="9866"/>
                </a:cubicBezTo>
                <a:cubicBezTo>
                  <a:pt x="10862" y="9887"/>
                  <a:pt x="10810" y="9918"/>
                  <a:pt x="10748" y="9949"/>
                </a:cubicBezTo>
                <a:cubicBezTo>
                  <a:pt x="10810" y="9876"/>
                  <a:pt x="10872" y="9794"/>
                  <a:pt x="10945" y="9711"/>
                </a:cubicBezTo>
                <a:lnTo>
                  <a:pt x="10976" y="9700"/>
                </a:lnTo>
                <a:close/>
                <a:moveTo>
                  <a:pt x="5856" y="9027"/>
                </a:moveTo>
                <a:cubicBezTo>
                  <a:pt x="5950" y="9234"/>
                  <a:pt x="6043" y="9441"/>
                  <a:pt x="6146" y="9648"/>
                </a:cubicBezTo>
                <a:cubicBezTo>
                  <a:pt x="6053" y="9742"/>
                  <a:pt x="5950" y="9856"/>
                  <a:pt x="5856" y="9959"/>
                </a:cubicBezTo>
                <a:cubicBezTo>
                  <a:pt x="5742" y="9804"/>
                  <a:pt x="5639" y="9648"/>
                  <a:pt x="5556" y="9483"/>
                </a:cubicBezTo>
                <a:cubicBezTo>
                  <a:pt x="5587" y="9348"/>
                  <a:pt x="5639" y="9203"/>
                  <a:pt x="5680" y="9068"/>
                </a:cubicBezTo>
                <a:lnTo>
                  <a:pt x="5856" y="9027"/>
                </a:lnTo>
                <a:close/>
                <a:moveTo>
                  <a:pt x="10199" y="9762"/>
                </a:moveTo>
                <a:cubicBezTo>
                  <a:pt x="10292" y="9773"/>
                  <a:pt x="10396" y="9773"/>
                  <a:pt x="10489" y="9773"/>
                </a:cubicBezTo>
                <a:cubicBezTo>
                  <a:pt x="10437" y="9845"/>
                  <a:pt x="10385" y="9918"/>
                  <a:pt x="10334" y="9990"/>
                </a:cubicBezTo>
                <a:lnTo>
                  <a:pt x="10313" y="9980"/>
                </a:lnTo>
                <a:lnTo>
                  <a:pt x="10240" y="9928"/>
                </a:lnTo>
                <a:cubicBezTo>
                  <a:pt x="10230" y="9887"/>
                  <a:pt x="10220" y="9856"/>
                  <a:pt x="10199" y="9814"/>
                </a:cubicBezTo>
                <a:lnTo>
                  <a:pt x="10199" y="9762"/>
                </a:lnTo>
                <a:close/>
                <a:moveTo>
                  <a:pt x="17526" y="9120"/>
                </a:moveTo>
                <a:cubicBezTo>
                  <a:pt x="17599" y="9327"/>
                  <a:pt x="17661" y="9545"/>
                  <a:pt x="17723" y="9762"/>
                </a:cubicBezTo>
                <a:lnTo>
                  <a:pt x="17713" y="9804"/>
                </a:lnTo>
                <a:cubicBezTo>
                  <a:pt x="17671" y="9866"/>
                  <a:pt x="17630" y="9928"/>
                  <a:pt x="17588" y="10001"/>
                </a:cubicBezTo>
                <a:cubicBezTo>
                  <a:pt x="17547" y="9980"/>
                  <a:pt x="17495" y="9959"/>
                  <a:pt x="17454" y="9939"/>
                </a:cubicBezTo>
                <a:lnTo>
                  <a:pt x="17402" y="9866"/>
                </a:lnTo>
                <a:cubicBezTo>
                  <a:pt x="17422" y="9794"/>
                  <a:pt x="17433" y="9711"/>
                  <a:pt x="17454" y="9638"/>
                </a:cubicBezTo>
                <a:cubicBezTo>
                  <a:pt x="17474" y="9462"/>
                  <a:pt x="17505" y="9286"/>
                  <a:pt x="17526" y="9120"/>
                </a:cubicBezTo>
                <a:close/>
                <a:moveTo>
                  <a:pt x="6862" y="9317"/>
                </a:moveTo>
                <a:cubicBezTo>
                  <a:pt x="6976" y="9545"/>
                  <a:pt x="7110" y="9762"/>
                  <a:pt x="7266" y="9970"/>
                </a:cubicBezTo>
                <a:lnTo>
                  <a:pt x="7100" y="10011"/>
                </a:lnTo>
                <a:cubicBezTo>
                  <a:pt x="7007" y="9794"/>
                  <a:pt x="6924" y="9566"/>
                  <a:pt x="6841" y="9338"/>
                </a:cubicBezTo>
                <a:lnTo>
                  <a:pt x="6862" y="9317"/>
                </a:lnTo>
                <a:close/>
                <a:moveTo>
                  <a:pt x="3524" y="9866"/>
                </a:moveTo>
                <a:cubicBezTo>
                  <a:pt x="3524" y="9897"/>
                  <a:pt x="3514" y="9928"/>
                  <a:pt x="3514" y="9959"/>
                </a:cubicBezTo>
                <a:cubicBezTo>
                  <a:pt x="3473" y="9980"/>
                  <a:pt x="3431" y="10001"/>
                  <a:pt x="3390" y="10032"/>
                </a:cubicBezTo>
                <a:lnTo>
                  <a:pt x="3390" y="9980"/>
                </a:lnTo>
                <a:cubicBezTo>
                  <a:pt x="3431" y="9939"/>
                  <a:pt x="3483" y="9897"/>
                  <a:pt x="3524" y="9866"/>
                </a:cubicBezTo>
                <a:close/>
                <a:moveTo>
                  <a:pt x="5442" y="9866"/>
                </a:moveTo>
                <a:cubicBezTo>
                  <a:pt x="5462" y="9928"/>
                  <a:pt x="5483" y="9980"/>
                  <a:pt x="5504" y="10042"/>
                </a:cubicBezTo>
                <a:cubicBezTo>
                  <a:pt x="5473" y="10001"/>
                  <a:pt x="5452" y="9959"/>
                  <a:pt x="5431" y="9908"/>
                </a:cubicBezTo>
                <a:lnTo>
                  <a:pt x="5442" y="9866"/>
                </a:lnTo>
                <a:close/>
                <a:moveTo>
                  <a:pt x="10458" y="9928"/>
                </a:moveTo>
                <a:lnTo>
                  <a:pt x="10416" y="10042"/>
                </a:lnTo>
                <a:lnTo>
                  <a:pt x="10385" y="10032"/>
                </a:lnTo>
                <a:lnTo>
                  <a:pt x="10458" y="9928"/>
                </a:lnTo>
                <a:close/>
                <a:moveTo>
                  <a:pt x="16697" y="9825"/>
                </a:moveTo>
                <a:lnTo>
                  <a:pt x="16614" y="10042"/>
                </a:lnTo>
                <a:cubicBezTo>
                  <a:pt x="16624" y="9990"/>
                  <a:pt x="16635" y="9939"/>
                  <a:pt x="16645" y="9887"/>
                </a:cubicBezTo>
                <a:lnTo>
                  <a:pt x="16645" y="9876"/>
                </a:lnTo>
                <a:cubicBezTo>
                  <a:pt x="16666" y="9866"/>
                  <a:pt x="16676" y="9845"/>
                  <a:pt x="16697" y="9825"/>
                </a:cubicBezTo>
                <a:close/>
                <a:moveTo>
                  <a:pt x="17257" y="9908"/>
                </a:moveTo>
                <a:lnTo>
                  <a:pt x="17308" y="9949"/>
                </a:lnTo>
                <a:cubicBezTo>
                  <a:pt x="17308" y="9980"/>
                  <a:pt x="17298" y="10011"/>
                  <a:pt x="17298" y="10042"/>
                </a:cubicBezTo>
                <a:lnTo>
                  <a:pt x="17257" y="9908"/>
                </a:lnTo>
                <a:close/>
                <a:moveTo>
                  <a:pt x="7473" y="9980"/>
                </a:moveTo>
                <a:lnTo>
                  <a:pt x="7473" y="9980"/>
                </a:lnTo>
                <a:cubicBezTo>
                  <a:pt x="7463" y="10011"/>
                  <a:pt x="7442" y="10032"/>
                  <a:pt x="7432" y="10053"/>
                </a:cubicBezTo>
                <a:lnTo>
                  <a:pt x="7380" y="10011"/>
                </a:lnTo>
                <a:lnTo>
                  <a:pt x="7473" y="9980"/>
                </a:lnTo>
                <a:close/>
                <a:moveTo>
                  <a:pt x="11235" y="9794"/>
                </a:moveTo>
                <a:lnTo>
                  <a:pt x="11235" y="9794"/>
                </a:lnTo>
                <a:cubicBezTo>
                  <a:pt x="11204" y="9856"/>
                  <a:pt x="11173" y="9918"/>
                  <a:pt x="11152" y="9990"/>
                </a:cubicBezTo>
                <a:lnTo>
                  <a:pt x="11069" y="10053"/>
                </a:lnTo>
                <a:lnTo>
                  <a:pt x="11100" y="10001"/>
                </a:lnTo>
                <a:cubicBezTo>
                  <a:pt x="11142" y="9928"/>
                  <a:pt x="11194" y="9856"/>
                  <a:pt x="11235" y="9794"/>
                </a:cubicBezTo>
                <a:close/>
                <a:moveTo>
                  <a:pt x="3317" y="9866"/>
                </a:moveTo>
                <a:cubicBezTo>
                  <a:pt x="3317" y="9887"/>
                  <a:pt x="3317" y="9908"/>
                  <a:pt x="3327" y="9928"/>
                </a:cubicBezTo>
                <a:lnTo>
                  <a:pt x="3327" y="9949"/>
                </a:lnTo>
                <a:lnTo>
                  <a:pt x="3203" y="10063"/>
                </a:lnTo>
                <a:lnTo>
                  <a:pt x="3203" y="9990"/>
                </a:lnTo>
                <a:lnTo>
                  <a:pt x="3234" y="9949"/>
                </a:lnTo>
                <a:lnTo>
                  <a:pt x="3317" y="9866"/>
                </a:lnTo>
                <a:close/>
                <a:moveTo>
                  <a:pt x="8509" y="9845"/>
                </a:moveTo>
                <a:cubicBezTo>
                  <a:pt x="8509" y="9876"/>
                  <a:pt x="8520" y="9897"/>
                  <a:pt x="8520" y="9918"/>
                </a:cubicBezTo>
                <a:cubicBezTo>
                  <a:pt x="8509" y="9959"/>
                  <a:pt x="8489" y="10011"/>
                  <a:pt x="8478" y="10063"/>
                </a:cubicBezTo>
                <a:cubicBezTo>
                  <a:pt x="8478" y="9990"/>
                  <a:pt x="8468" y="9918"/>
                  <a:pt x="8458" y="9845"/>
                </a:cubicBezTo>
                <a:close/>
                <a:moveTo>
                  <a:pt x="22148" y="9876"/>
                </a:moveTo>
                <a:cubicBezTo>
                  <a:pt x="22159" y="9908"/>
                  <a:pt x="22169" y="9928"/>
                  <a:pt x="22180" y="9959"/>
                </a:cubicBezTo>
                <a:cubicBezTo>
                  <a:pt x="22138" y="9990"/>
                  <a:pt x="22097" y="10032"/>
                  <a:pt x="22055" y="10063"/>
                </a:cubicBezTo>
                <a:cubicBezTo>
                  <a:pt x="22086" y="10001"/>
                  <a:pt x="22117" y="9949"/>
                  <a:pt x="22148" y="9887"/>
                </a:cubicBezTo>
                <a:lnTo>
                  <a:pt x="22148" y="9876"/>
                </a:lnTo>
                <a:close/>
                <a:moveTo>
                  <a:pt x="2395" y="9410"/>
                </a:moveTo>
                <a:cubicBezTo>
                  <a:pt x="2457" y="9607"/>
                  <a:pt x="2519" y="9804"/>
                  <a:pt x="2592" y="10001"/>
                </a:cubicBezTo>
                <a:lnTo>
                  <a:pt x="2540" y="10073"/>
                </a:lnTo>
                <a:lnTo>
                  <a:pt x="2478" y="10001"/>
                </a:lnTo>
                <a:cubicBezTo>
                  <a:pt x="2426" y="9845"/>
                  <a:pt x="2384" y="9700"/>
                  <a:pt x="2353" y="9545"/>
                </a:cubicBezTo>
                <a:lnTo>
                  <a:pt x="2343" y="9545"/>
                </a:lnTo>
                <a:lnTo>
                  <a:pt x="2395" y="9410"/>
                </a:lnTo>
                <a:close/>
                <a:moveTo>
                  <a:pt x="16314" y="9939"/>
                </a:moveTo>
                <a:cubicBezTo>
                  <a:pt x="16324" y="9970"/>
                  <a:pt x="16334" y="10011"/>
                  <a:pt x="16355" y="10063"/>
                </a:cubicBezTo>
                <a:lnTo>
                  <a:pt x="16355" y="10073"/>
                </a:lnTo>
                <a:cubicBezTo>
                  <a:pt x="16324" y="10063"/>
                  <a:pt x="16293" y="10063"/>
                  <a:pt x="16251" y="10053"/>
                </a:cubicBezTo>
                <a:cubicBezTo>
                  <a:pt x="16251" y="10022"/>
                  <a:pt x="16251" y="9980"/>
                  <a:pt x="16251" y="9939"/>
                </a:cubicBezTo>
                <a:close/>
                <a:moveTo>
                  <a:pt x="17765" y="9876"/>
                </a:moveTo>
                <a:lnTo>
                  <a:pt x="17796" y="10001"/>
                </a:lnTo>
                <a:lnTo>
                  <a:pt x="17723" y="10073"/>
                </a:lnTo>
                <a:cubicBezTo>
                  <a:pt x="17744" y="10011"/>
                  <a:pt x="17754" y="9939"/>
                  <a:pt x="17765" y="9876"/>
                </a:cubicBezTo>
                <a:close/>
                <a:moveTo>
                  <a:pt x="10572" y="9845"/>
                </a:moveTo>
                <a:lnTo>
                  <a:pt x="10572" y="9845"/>
                </a:lnTo>
                <a:cubicBezTo>
                  <a:pt x="10551" y="9928"/>
                  <a:pt x="10520" y="10001"/>
                  <a:pt x="10489" y="10084"/>
                </a:cubicBezTo>
                <a:lnTo>
                  <a:pt x="10479" y="10084"/>
                </a:lnTo>
                <a:lnTo>
                  <a:pt x="10468" y="10073"/>
                </a:lnTo>
                <a:cubicBezTo>
                  <a:pt x="10499" y="10001"/>
                  <a:pt x="10530" y="9918"/>
                  <a:pt x="10572" y="9845"/>
                </a:cubicBezTo>
                <a:close/>
                <a:moveTo>
                  <a:pt x="12976" y="9876"/>
                </a:moveTo>
                <a:cubicBezTo>
                  <a:pt x="12997" y="9897"/>
                  <a:pt x="13018" y="9928"/>
                  <a:pt x="13028" y="9949"/>
                </a:cubicBezTo>
                <a:lnTo>
                  <a:pt x="12997" y="10022"/>
                </a:lnTo>
                <a:lnTo>
                  <a:pt x="12904" y="10094"/>
                </a:lnTo>
                <a:cubicBezTo>
                  <a:pt x="12914" y="10073"/>
                  <a:pt x="12914" y="10063"/>
                  <a:pt x="12925" y="10042"/>
                </a:cubicBezTo>
                <a:lnTo>
                  <a:pt x="12925" y="10042"/>
                </a:lnTo>
                <a:lnTo>
                  <a:pt x="12914" y="10053"/>
                </a:lnTo>
                <a:cubicBezTo>
                  <a:pt x="12935" y="9990"/>
                  <a:pt x="12956" y="9939"/>
                  <a:pt x="12976" y="9876"/>
                </a:cubicBezTo>
                <a:close/>
                <a:moveTo>
                  <a:pt x="2757" y="9908"/>
                </a:moveTo>
                <a:cubicBezTo>
                  <a:pt x="2757" y="9928"/>
                  <a:pt x="2768" y="9949"/>
                  <a:pt x="2768" y="9970"/>
                </a:cubicBezTo>
                <a:cubicBezTo>
                  <a:pt x="2747" y="10011"/>
                  <a:pt x="2726" y="10053"/>
                  <a:pt x="2716" y="10104"/>
                </a:cubicBezTo>
                <a:lnTo>
                  <a:pt x="2675" y="10011"/>
                </a:lnTo>
                <a:lnTo>
                  <a:pt x="2757" y="9908"/>
                </a:lnTo>
                <a:close/>
                <a:moveTo>
                  <a:pt x="23133" y="9058"/>
                </a:moveTo>
                <a:cubicBezTo>
                  <a:pt x="23175" y="9161"/>
                  <a:pt x="23216" y="9255"/>
                  <a:pt x="23257" y="9358"/>
                </a:cubicBezTo>
                <a:cubicBezTo>
                  <a:pt x="23247" y="9576"/>
                  <a:pt x="23237" y="9783"/>
                  <a:pt x="23195" y="9990"/>
                </a:cubicBezTo>
                <a:cubicBezTo>
                  <a:pt x="23175" y="10032"/>
                  <a:pt x="23133" y="10063"/>
                  <a:pt x="23102" y="10094"/>
                </a:cubicBezTo>
                <a:lnTo>
                  <a:pt x="23102" y="10104"/>
                </a:lnTo>
                <a:cubicBezTo>
                  <a:pt x="23071" y="9939"/>
                  <a:pt x="23040" y="9783"/>
                  <a:pt x="23009" y="9617"/>
                </a:cubicBezTo>
                <a:cubicBezTo>
                  <a:pt x="22978" y="9524"/>
                  <a:pt x="22957" y="9420"/>
                  <a:pt x="22926" y="9317"/>
                </a:cubicBezTo>
                <a:cubicBezTo>
                  <a:pt x="22998" y="9234"/>
                  <a:pt x="23071" y="9151"/>
                  <a:pt x="23133" y="9058"/>
                </a:cubicBezTo>
                <a:close/>
                <a:moveTo>
                  <a:pt x="20076" y="9680"/>
                </a:moveTo>
                <a:cubicBezTo>
                  <a:pt x="20086" y="9742"/>
                  <a:pt x="20096" y="9804"/>
                  <a:pt x="20107" y="9866"/>
                </a:cubicBezTo>
                <a:cubicBezTo>
                  <a:pt x="20127" y="9949"/>
                  <a:pt x="20138" y="10032"/>
                  <a:pt x="20148" y="10115"/>
                </a:cubicBezTo>
                <a:cubicBezTo>
                  <a:pt x="20096" y="10011"/>
                  <a:pt x="20034" y="9908"/>
                  <a:pt x="19962" y="9814"/>
                </a:cubicBezTo>
                <a:cubicBezTo>
                  <a:pt x="19962" y="9804"/>
                  <a:pt x="19962" y="9794"/>
                  <a:pt x="19962" y="9783"/>
                </a:cubicBezTo>
                <a:cubicBezTo>
                  <a:pt x="20003" y="9752"/>
                  <a:pt x="20034" y="9711"/>
                  <a:pt x="20076" y="9680"/>
                </a:cubicBezTo>
                <a:close/>
                <a:moveTo>
                  <a:pt x="6188" y="9721"/>
                </a:moveTo>
                <a:lnTo>
                  <a:pt x="6250" y="9835"/>
                </a:lnTo>
                <a:cubicBezTo>
                  <a:pt x="6157" y="9928"/>
                  <a:pt x="6074" y="10022"/>
                  <a:pt x="5991" y="10125"/>
                </a:cubicBezTo>
                <a:cubicBezTo>
                  <a:pt x="5960" y="10084"/>
                  <a:pt x="5918" y="10053"/>
                  <a:pt x="5898" y="10011"/>
                </a:cubicBezTo>
                <a:cubicBezTo>
                  <a:pt x="5991" y="9908"/>
                  <a:pt x="6095" y="9814"/>
                  <a:pt x="6188" y="9721"/>
                </a:cubicBezTo>
                <a:close/>
                <a:moveTo>
                  <a:pt x="9898" y="9700"/>
                </a:moveTo>
                <a:cubicBezTo>
                  <a:pt x="9971" y="9773"/>
                  <a:pt x="10043" y="9835"/>
                  <a:pt x="10116" y="9887"/>
                </a:cubicBezTo>
                <a:lnTo>
                  <a:pt x="10116" y="10136"/>
                </a:lnTo>
                <a:cubicBezTo>
                  <a:pt x="10054" y="9980"/>
                  <a:pt x="9981" y="9835"/>
                  <a:pt x="9888" y="9700"/>
                </a:cubicBezTo>
                <a:close/>
                <a:moveTo>
                  <a:pt x="21216" y="9016"/>
                </a:moveTo>
                <a:lnTo>
                  <a:pt x="21216" y="9016"/>
                </a:lnTo>
                <a:cubicBezTo>
                  <a:pt x="21350" y="9068"/>
                  <a:pt x="21485" y="9120"/>
                  <a:pt x="21620" y="9172"/>
                </a:cubicBezTo>
                <a:lnTo>
                  <a:pt x="21661" y="9213"/>
                </a:lnTo>
                <a:cubicBezTo>
                  <a:pt x="21641" y="9524"/>
                  <a:pt x="21589" y="9835"/>
                  <a:pt x="21537" y="10136"/>
                </a:cubicBezTo>
                <a:cubicBezTo>
                  <a:pt x="21444" y="9762"/>
                  <a:pt x="21340" y="9389"/>
                  <a:pt x="21216" y="9016"/>
                </a:cubicBezTo>
                <a:close/>
                <a:moveTo>
                  <a:pt x="13878" y="9275"/>
                </a:moveTo>
                <a:cubicBezTo>
                  <a:pt x="14013" y="9545"/>
                  <a:pt x="14075" y="9845"/>
                  <a:pt x="14044" y="10146"/>
                </a:cubicBezTo>
                <a:cubicBezTo>
                  <a:pt x="13961" y="10084"/>
                  <a:pt x="13878" y="10032"/>
                  <a:pt x="13795" y="9980"/>
                </a:cubicBezTo>
                <a:cubicBezTo>
                  <a:pt x="13816" y="9845"/>
                  <a:pt x="13837" y="9711"/>
                  <a:pt x="13857" y="9576"/>
                </a:cubicBezTo>
                <a:cubicBezTo>
                  <a:pt x="13868" y="9472"/>
                  <a:pt x="13878" y="9369"/>
                  <a:pt x="13878" y="9275"/>
                </a:cubicBezTo>
                <a:close/>
                <a:moveTo>
                  <a:pt x="10199" y="10001"/>
                </a:moveTo>
                <a:cubicBezTo>
                  <a:pt x="10209" y="10042"/>
                  <a:pt x="10220" y="10084"/>
                  <a:pt x="10230" y="10125"/>
                </a:cubicBezTo>
                <a:lnTo>
                  <a:pt x="10199" y="10156"/>
                </a:lnTo>
                <a:cubicBezTo>
                  <a:pt x="10199" y="10104"/>
                  <a:pt x="10199" y="10053"/>
                  <a:pt x="10199" y="10001"/>
                </a:cubicBezTo>
                <a:close/>
                <a:moveTo>
                  <a:pt x="17599" y="10094"/>
                </a:moveTo>
                <a:lnTo>
                  <a:pt x="17651" y="10125"/>
                </a:lnTo>
                <a:lnTo>
                  <a:pt x="17619" y="10156"/>
                </a:lnTo>
                <a:lnTo>
                  <a:pt x="17588" y="10104"/>
                </a:lnTo>
                <a:lnTo>
                  <a:pt x="17599" y="10094"/>
                </a:lnTo>
                <a:close/>
                <a:moveTo>
                  <a:pt x="17951" y="9928"/>
                </a:moveTo>
                <a:lnTo>
                  <a:pt x="17972" y="10156"/>
                </a:lnTo>
                <a:cubicBezTo>
                  <a:pt x="17951" y="10146"/>
                  <a:pt x="17930" y="10136"/>
                  <a:pt x="17910" y="10136"/>
                </a:cubicBezTo>
                <a:cubicBezTo>
                  <a:pt x="17899" y="10094"/>
                  <a:pt x="17889" y="10042"/>
                  <a:pt x="17879" y="10001"/>
                </a:cubicBezTo>
                <a:lnTo>
                  <a:pt x="17951" y="9928"/>
                </a:lnTo>
                <a:close/>
                <a:moveTo>
                  <a:pt x="3182" y="9462"/>
                </a:moveTo>
                <a:cubicBezTo>
                  <a:pt x="3141" y="9628"/>
                  <a:pt x="3099" y="9814"/>
                  <a:pt x="3079" y="9990"/>
                </a:cubicBezTo>
                <a:cubicBezTo>
                  <a:pt x="3017" y="10042"/>
                  <a:pt x="2954" y="10104"/>
                  <a:pt x="2892" y="10167"/>
                </a:cubicBezTo>
                <a:cubicBezTo>
                  <a:pt x="2882" y="10104"/>
                  <a:pt x="2871" y="10042"/>
                  <a:pt x="2851" y="9980"/>
                </a:cubicBezTo>
                <a:lnTo>
                  <a:pt x="2903" y="9887"/>
                </a:lnTo>
                <a:cubicBezTo>
                  <a:pt x="2985" y="9742"/>
                  <a:pt x="3079" y="9597"/>
                  <a:pt x="3182" y="9462"/>
                </a:cubicBezTo>
                <a:close/>
                <a:moveTo>
                  <a:pt x="11109" y="9849"/>
                </a:moveTo>
                <a:lnTo>
                  <a:pt x="11109" y="9849"/>
                </a:lnTo>
                <a:cubicBezTo>
                  <a:pt x="11047" y="9951"/>
                  <a:pt x="10986" y="10064"/>
                  <a:pt x="10924" y="10177"/>
                </a:cubicBezTo>
                <a:lnTo>
                  <a:pt x="10914" y="10177"/>
                </a:lnTo>
                <a:cubicBezTo>
                  <a:pt x="10935" y="10084"/>
                  <a:pt x="10966" y="9990"/>
                  <a:pt x="10997" y="9887"/>
                </a:cubicBezTo>
                <a:cubicBezTo>
                  <a:pt x="11034" y="9877"/>
                  <a:pt x="11071" y="9860"/>
                  <a:pt x="11109" y="9849"/>
                </a:cubicBezTo>
                <a:close/>
                <a:moveTo>
                  <a:pt x="22864" y="9400"/>
                </a:moveTo>
                <a:cubicBezTo>
                  <a:pt x="22926" y="9648"/>
                  <a:pt x="22988" y="9908"/>
                  <a:pt x="23029" y="10177"/>
                </a:cubicBezTo>
                <a:cubicBezTo>
                  <a:pt x="22998" y="10136"/>
                  <a:pt x="22967" y="10104"/>
                  <a:pt x="22936" y="10073"/>
                </a:cubicBezTo>
                <a:cubicBezTo>
                  <a:pt x="22874" y="9897"/>
                  <a:pt x="22801" y="9731"/>
                  <a:pt x="22718" y="9555"/>
                </a:cubicBezTo>
                <a:lnTo>
                  <a:pt x="22864" y="9400"/>
                </a:lnTo>
                <a:close/>
                <a:moveTo>
                  <a:pt x="5483" y="9690"/>
                </a:moveTo>
                <a:cubicBezTo>
                  <a:pt x="5576" y="9804"/>
                  <a:pt x="5680" y="9918"/>
                  <a:pt x="5784" y="10032"/>
                </a:cubicBezTo>
                <a:cubicBezTo>
                  <a:pt x="5732" y="10084"/>
                  <a:pt x="5680" y="10136"/>
                  <a:pt x="5639" y="10187"/>
                </a:cubicBezTo>
                <a:cubicBezTo>
                  <a:pt x="5576" y="10042"/>
                  <a:pt x="5525" y="9897"/>
                  <a:pt x="5473" y="9742"/>
                </a:cubicBezTo>
                <a:cubicBezTo>
                  <a:pt x="5473" y="9721"/>
                  <a:pt x="5483" y="9700"/>
                  <a:pt x="5483" y="9690"/>
                </a:cubicBezTo>
                <a:close/>
                <a:moveTo>
                  <a:pt x="19298" y="9037"/>
                </a:moveTo>
                <a:cubicBezTo>
                  <a:pt x="19423" y="9182"/>
                  <a:pt x="19547" y="9327"/>
                  <a:pt x="19661" y="9483"/>
                </a:cubicBezTo>
                <a:cubicBezTo>
                  <a:pt x="19723" y="9597"/>
                  <a:pt x="19775" y="9700"/>
                  <a:pt x="19827" y="9794"/>
                </a:cubicBezTo>
                <a:cubicBezTo>
                  <a:pt x="19578" y="9990"/>
                  <a:pt x="19278" y="10136"/>
                  <a:pt x="18956" y="10187"/>
                </a:cubicBezTo>
                <a:cubicBezTo>
                  <a:pt x="18853" y="9918"/>
                  <a:pt x="18749" y="9648"/>
                  <a:pt x="18625" y="9379"/>
                </a:cubicBezTo>
                <a:cubicBezTo>
                  <a:pt x="18749" y="9296"/>
                  <a:pt x="18873" y="9223"/>
                  <a:pt x="18998" y="9161"/>
                </a:cubicBezTo>
                <a:cubicBezTo>
                  <a:pt x="19091" y="9109"/>
                  <a:pt x="19195" y="9068"/>
                  <a:pt x="19298" y="9037"/>
                </a:cubicBezTo>
                <a:close/>
                <a:moveTo>
                  <a:pt x="6250" y="9928"/>
                </a:moveTo>
                <a:lnTo>
                  <a:pt x="6250" y="9939"/>
                </a:lnTo>
                <a:cubicBezTo>
                  <a:pt x="6178" y="10022"/>
                  <a:pt x="6115" y="10104"/>
                  <a:pt x="6043" y="10198"/>
                </a:cubicBezTo>
                <a:lnTo>
                  <a:pt x="6032" y="10187"/>
                </a:lnTo>
                <a:cubicBezTo>
                  <a:pt x="6105" y="10094"/>
                  <a:pt x="6178" y="10011"/>
                  <a:pt x="6250" y="9928"/>
                </a:cubicBezTo>
                <a:close/>
                <a:moveTo>
                  <a:pt x="6779" y="9400"/>
                </a:moveTo>
                <a:lnTo>
                  <a:pt x="6789" y="9410"/>
                </a:lnTo>
                <a:lnTo>
                  <a:pt x="6810" y="9462"/>
                </a:lnTo>
                <a:cubicBezTo>
                  <a:pt x="6882" y="9659"/>
                  <a:pt x="6955" y="9845"/>
                  <a:pt x="7027" y="10042"/>
                </a:cubicBezTo>
                <a:cubicBezTo>
                  <a:pt x="6862" y="10094"/>
                  <a:pt x="6706" y="10146"/>
                  <a:pt x="6551" y="10208"/>
                </a:cubicBezTo>
                <a:cubicBezTo>
                  <a:pt x="6499" y="10104"/>
                  <a:pt x="6437" y="10001"/>
                  <a:pt x="6385" y="9908"/>
                </a:cubicBezTo>
                <a:cubicBezTo>
                  <a:pt x="6509" y="9731"/>
                  <a:pt x="6644" y="9555"/>
                  <a:pt x="6779" y="9400"/>
                </a:cubicBezTo>
                <a:close/>
                <a:moveTo>
                  <a:pt x="10365" y="10073"/>
                </a:moveTo>
                <a:lnTo>
                  <a:pt x="10396" y="10094"/>
                </a:lnTo>
                <a:lnTo>
                  <a:pt x="10365" y="10177"/>
                </a:lnTo>
                <a:lnTo>
                  <a:pt x="10313" y="10208"/>
                </a:lnTo>
                <a:cubicBezTo>
                  <a:pt x="10313" y="10187"/>
                  <a:pt x="10313" y="10167"/>
                  <a:pt x="10302" y="10146"/>
                </a:cubicBezTo>
                <a:lnTo>
                  <a:pt x="10365" y="10073"/>
                </a:lnTo>
                <a:close/>
                <a:moveTo>
                  <a:pt x="11857" y="9638"/>
                </a:moveTo>
                <a:cubicBezTo>
                  <a:pt x="11816" y="9825"/>
                  <a:pt x="11753" y="10022"/>
                  <a:pt x="11691" y="10208"/>
                </a:cubicBezTo>
                <a:lnTo>
                  <a:pt x="11670" y="10208"/>
                </a:lnTo>
                <a:cubicBezTo>
                  <a:pt x="11670" y="10022"/>
                  <a:pt x="11660" y="9845"/>
                  <a:pt x="11650" y="9669"/>
                </a:cubicBezTo>
                <a:cubicBezTo>
                  <a:pt x="11722" y="9648"/>
                  <a:pt x="11784" y="9638"/>
                  <a:pt x="11857" y="9638"/>
                </a:cubicBezTo>
                <a:close/>
                <a:moveTo>
                  <a:pt x="12665" y="9638"/>
                </a:moveTo>
                <a:lnTo>
                  <a:pt x="12665" y="9638"/>
                </a:lnTo>
                <a:cubicBezTo>
                  <a:pt x="12707" y="9648"/>
                  <a:pt x="12748" y="9648"/>
                  <a:pt x="12790" y="9659"/>
                </a:cubicBezTo>
                <a:lnTo>
                  <a:pt x="12779" y="9659"/>
                </a:lnTo>
                <a:cubicBezTo>
                  <a:pt x="12800" y="9659"/>
                  <a:pt x="12831" y="9669"/>
                  <a:pt x="12852" y="9680"/>
                </a:cubicBezTo>
                <a:cubicBezTo>
                  <a:pt x="12873" y="9721"/>
                  <a:pt x="12904" y="9752"/>
                  <a:pt x="12925" y="9794"/>
                </a:cubicBezTo>
                <a:lnTo>
                  <a:pt x="12883" y="9908"/>
                </a:lnTo>
                <a:cubicBezTo>
                  <a:pt x="12852" y="9990"/>
                  <a:pt x="12821" y="10073"/>
                  <a:pt x="12800" y="10156"/>
                </a:cubicBezTo>
                <a:lnTo>
                  <a:pt x="12728" y="10208"/>
                </a:lnTo>
                <a:cubicBezTo>
                  <a:pt x="12717" y="10042"/>
                  <a:pt x="12697" y="9876"/>
                  <a:pt x="12676" y="9721"/>
                </a:cubicBezTo>
                <a:cubicBezTo>
                  <a:pt x="12676" y="9690"/>
                  <a:pt x="12665" y="9669"/>
                  <a:pt x="12665" y="9638"/>
                </a:cubicBezTo>
                <a:close/>
                <a:moveTo>
                  <a:pt x="16873" y="9711"/>
                </a:moveTo>
                <a:lnTo>
                  <a:pt x="16873" y="9721"/>
                </a:lnTo>
                <a:cubicBezTo>
                  <a:pt x="16832" y="9876"/>
                  <a:pt x="16780" y="10042"/>
                  <a:pt x="16728" y="10208"/>
                </a:cubicBezTo>
                <a:cubicBezTo>
                  <a:pt x="16707" y="10187"/>
                  <a:pt x="16676" y="10177"/>
                  <a:pt x="16645" y="10156"/>
                </a:cubicBezTo>
                <a:cubicBezTo>
                  <a:pt x="16687" y="10063"/>
                  <a:pt x="16728" y="9959"/>
                  <a:pt x="16759" y="9866"/>
                </a:cubicBezTo>
                <a:cubicBezTo>
                  <a:pt x="16780" y="9835"/>
                  <a:pt x="16790" y="9794"/>
                  <a:pt x="16801" y="9762"/>
                </a:cubicBezTo>
                <a:cubicBezTo>
                  <a:pt x="16811" y="9731"/>
                  <a:pt x="16852" y="9731"/>
                  <a:pt x="16873" y="9711"/>
                </a:cubicBezTo>
                <a:close/>
                <a:moveTo>
                  <a:pt x="15567" y="9835"/>
                </a:moveTo>
                <a:cubicBezTo>
                  <a:pt x="15681" y="9876"/>
                  <a:pt x="15806" y="9908"/>
                  <a:pt x="15930" y="9928"/>
                </a:cubicBezTo>
                <a:cubicBezTo>
                  <a:pt x="16003" y="9939"/>
                  <a:pt x="16075" y="9949"/>
                  <a:pt x="16148" y="9949"/>
                </a:cubicBezTo>
                <a:cubicBezTo>
                  <a:pt x="16117" y="9980"/>
                  <a:pt x="16096" y="10011"/>
                  <a:pt x="16086" y="10053"/>
                </a:cubicBezTo>
                <a:lnTo>
                  <a:pt x="16096" y="10063"/>
                </a:lnTo>
                <a:cubicBezTo>
                  <a:pt x="15940" y="10073"/>
                  <a:pt x="15795" y="10136"/>
                  <a:pt x="15671" y="10218"/>
                </a:cubicBezTo>
                <a:cubicBezTo>
                  <a:pt x="15630" y="10125"/>
                  <a:pt x="15598" y="10022"/>
                  <a:pt x="15567" y="9928"/>
                </a:cubicBezTo>
                <a:cubicBezTo>
                  <a:pt x="15567" y="9897"/>
                  <a:pt x="15567" y="9866"/>
                  <a:pt x="15567" y="9835"/>
                </a:cubicBezTo>
                <a:close/>
                <a:moveTo>
                  <a:pt x="2623" y="10084"/>
                </a:moveTo>
                <a:cubicBezTo>
                  <a:pt x="2643" y="10115"/>
                  <a:pt x="2654" y="10156"/>
                  <a:pt x="2675" y="10198"/>
                </a:cubicBezTo>
                <a:lnTo>
                  <a:pt x="2654" y="10229"/>
                </a:lnTo>
                <a:lnTo>
                  <a:pt x="2581" y="10136"/>
                </a:lnTo>
                <a:lnTo>
                  <a:pt x="2623" y="10084"/>
                </a:lnTo>
                <a:close/>
                <a:moveTo>
                  <a:pt x="17391" y="9990"/>
                </a:moveTo>
                <a:lnTo>
                  <a:pt x="17422" y="10001"/>
                </a:lnTo>
                <a:cubicBezTo>
                  <a:pt x="17443" y="10042"/>
                  <a:pt x="17474" y="10084"/>
                  <a:pt x="17505" y="10125"/>
                </a:cubicBezTo>
                <a:lnTo>
                  <a:pt x="17516" y="10136"/>
                </a:lnTo>
                <a:lnTo>
                  <a:pt x="17454" y="10229"/>
                </a:lnTo>
                <a:lnTo>
                  <a:pt x="17360" y="10229"/>
                </a:lnTo>
                <a:cubicBezTo>
                  <a:pt x="17360" y="10218"/>
                  <a:pt x="17360" y="10208"/>
                  <a:pt x="17350" y="10187"/>
                </a:cubicBezTo>
                <a:cubicBezTo>
                  <a:pt x="17371" y="10125"/>
                  <a:pt x="17381" y="10063"/>
                  <a:pt x="17391" y="9990"/>
                </a:cubicBezTo>
                <a:close/>
                <a:moveTo>
                  <a:pt x="17723" y="10146"/>
                </a:moveTo>
                <a:lnTo>
                  <a:pt x="17837" y="10187"/>
                </a:lnTo>
                <a:cubicBezTo>
                  <a:pt x="17837" y="10208"/>
                  <a:pt x="17837" y="10218"/>
                  <a:pt x="17847" y="10229"/>
                </a:cubicBezTo>
                <a:cubicBezTo>
                  <a:pt x="17796" y="10229"/>
                  <a:pt x="17733" y="10218"/>
                  <a:pt x="17682" y="10218"/>
                </a:cubicBezTo>
                <a:cubicBezTo>
                  <a:pt x="17682" y="10208"/>
                  <a:pt x="17682" y="10187"/>
                  <a:pt x="17692" y="10177"/>
                </a:cubicBezTo>
                <a:cubicBezTo>
                  <a:pt x="17702" y="10167"/>
                  <a:pt x="17713" y="10156"/>
                  <a:pt x="17723" y="10146"/>
                </a:cubicBezTo>
                <a:close/>
                <a:moveTo>
                  <a:pt x="18542" y="9452"/>
                </a:moveTo>
                <a:cubicBezTo>
                  <a:pt x="18656" y="9711"/>
                  <a:pt x="18749" y="9970"/>
                  <a:pt x="18853" y="10229"/>
                </a:cubicBezTo>
                <a:lnTo>
                  <a:pt x="18614" y="10229"/>
                </a:lnTo>
                <a:lnTo>
                  <a:pt x="18604" y="10239"/>
                </a:lnTo>
                <a:cubicBezTo>
                  <a:pt x="18578" y="10241"/>
                  <a:pt x="18552" y="10241"/>
                  <a:pt x="18527" y="10241"/>
                </a:cubicBezTo>
                <a:cubicBezTo>
                  <a:pt x="18358" y="10241"/>
                  <a:pt x="18196" y="10213"/>
                  <a:pt x="18034" y="10177"/>
                </a:cubicBezTo>
                <a:cubicBezTo>
                  <a:pt x="18024" y="10084"/>
                  <a:pt x="18013" y="9980"/>
                  <a:pt x="18003" y="9876"/>
                </a:cubicBezTo>
                <a:cubicBezTo>
                  <a:pt x="18179" y="9721"/>
                  <a:pt x="18355" y="9576"/>
                  <a:pt x="18542" y="9452"/>
                </a:cubicBezTo>
                <a:close/>
                <a:moveTo>
                  <a:pt x="10881" y="9945"/>
                </a:moveTo>
                <a:lnTo>
                  <a:pt x="10881" y="9945"/>
                </a:lnTo>
                <a:cubicBezTo>
                  <a:pt x="10850" y="10046"/>
                  <a:pt x="10820" y="10148"/>
                  <a:pt x="10800" y="10250"/>
                </a:cubicBezTo>
                <a:cubicBezTo>
                  <a:pt x="10727" y="10218"/>
                  <a:pt x="10665" y="10187"/>
                  <a:pt x="10603" y="10156"/>
                </a:cubicBezTo>
                <a:lnTo>
                  <a:pt x="10624" y="10073"/>
                </a:lnTo>
                <a:cubicBezTo>
                  <a:pt x="10722" y="10034"/>
                  <a:pt x="10802" y="9985"/>
                  <a:pt x="10881" y="9945"/>
                </a:cubicBezTo>
                <a:close/>
                <a:moveTo>
                  <a:pt x="13298" y="9804"/>
                </a:moveTo>
                <a:lnTo>
                  <a:pt x="13349" y="9825"/>
                </a:lnTo>
                <a:cubicBezTo>
                  <a:pt x="13370" y="9970"/>
                  <a:pt x="13401" y="10104"/>
                  <a:pt x="13432" y="10250"/>
                </a:cubicBezTo>
                <a:cubicBezTo>
                  <a:pt x="13349" y="10177"/>
                  <a:pt x="13267" y="10094"/>
                  <a:pt x="13194" y="10001"/>
                </a:cubicBezTo>
                <a:lnTo>
                  <a:pt x="13184" y="9939"/>
                </a:lnTo>
                <a:cubicBezTo>
                  <a:pt x="13225" y="9897"/>
                  <a:pt x="13267" y="9856"/>
                  <a:pt x="13298" y="9814"/>
                </a:cubicBezTo>
                <a:lnTo>
                  <a:pt x="13298" y="9804"/>
                </a:lnTo>
                <a:close/>
                <a:moveTo>
                  <a:pt x="17101" y="9990"/>
                </a:moveTo>
                <a:cubicBezTo>
                  <a:pt x="17122" y="10022"/>
                  <a:pt x="17143" y="10063"/>
                  <a:pt x="17153" y="10094"/>
                </a:cubicBezTo>
                <a:cubicBezTo>
                  <a:pt x="17174" y="10136"/>
                  <a:pt x="17205" y="10187"/>
                  <a:pt x="17236" y="10239"/>
                </a:cubicBezTo>
                <a:cubicBezTo>
                  <a:pt x="17205" y="10239"/>
                  <a:pt x="17174" y="10239"/>
                  <a:pt x="17143" y="10250"/>
                </a:cubicBezTo>
                <a:lnTo>
                  <a:pt x="17132" y="10250"/>
                </a:lnTo>
                <a:cubicBezTo>
                  <a:pt x="17132" y="10156"/>
                  <a:pt x="17122" y="10073"/>
                  <a:pt x="17101" y="9990"/>
                </a:cubicBezTo>
                <a:close/>
                <a:moveTo>
                  <a:pt x="6178" y="10146"/>
                </a:moveTo>
                <a:lnTo>
                  <a:pt x="6178" y="10146"/>
                </a:lnTo>
                <a:cubicBezTo>
                  <a:pt x="6167" y="10187"/>
                  <a:pt x="6146" y="10218"/>
                  <a:pt x="6136" y="10260"/>
                </a:cubicBezTo>
                <a:lnTo>
                  <a:pt x="6105" y="10239"/>
                </a:lnTo>
                <a:lnTo>
                  <a:pt x="6178" y="10146"/>
                </a:lnTo>
                <a:close/>
                <a:moveTo>
                  <a:pt x="7660" y="9939"/>
                </a:moveTo>
                <a:cubicBezTo>
                  <a:pt x="7660" y="10011"/>
                  <a:pt x="7660" y="10084"/>
                  <a:pt x="7649" y="10156"/>
                </a:cubicBezTo>
                <a:cubicBezTo>
                  <a:pt x="7639" y="10187"/>
                  <a:pt x="7639" y="10229"/>
                  <a:pt x="7649" y="10270"/>
                </a:cubicBezTo>
                <a:cubicBezTo>
                  <a:pt x="7597" y="10229"/>
                  <a:pt x="7546" y="10177"/>
                  <a:pt x="7494" y="10125"/>
                </a:cubicBezTo>
                <a:lnTo>
                  <a:pt x="7597" y="9959"/>
                </a:lnTo>
                <a:lnTo>
                  <a:pt x="7660" y="9939"/>
                </a:lnTo>
                <a:close/>
                <a:moveTo>
                  <a:pt x="8841" y="9856"/>
                </a:moveTo>
                <a:lnTo>
                  <a:pt x="8841" y="9856"/>
                </a:lnTo>
                <a:cubicBezTo>
                  <a:pt x="8965" y="9876"/>
                  <a:pt x="9079" y="9897"/>
                  <a:pt x="9193" y="9928"/>
                </a:cubicBezTo>
                <a:cubicBezTo>
                  <a:pt x="9100" y="10042"/>
                  <a:pt x="8997" y="10156"/>
                  <a:pt x="8893" y="10270"/>
                </a:cubicBezTo>
                <a:cubicBezTo>
                  <a:pt x="8872" y="10136"/>
                  <a:pt x="8862" y="10001"/>
                  <a:pt x="8841" y="9856"/>
                </a:cubicBezTo>
                <a:close/>
                <a:moveTo>
                  <a:pt x="13422" y="9856"/>
                </a:moveTo>
                <a:cubicBezTo>
                  <a:pt x="13515" y="9897"/>
                  <a:pt x="13619" y="9959"/>
                  <a:pt x="13712" y="10011"/>
                </a:cubicBezTo>
                <a:cubicBezTo>
                  <a:pt x="13702" y="10084"/>
                  <a:pt x="13681" y="10167"/>
                  <a:pt x="13671" y="10239"/>
                </a:cubicBezTo>
                <a:lnTo>
                  <a:pt x="13660" y="10229"/>
                </a:lnTo>
                <a:cubicBezTo>
                  <a:pt x="13609" y="10239"/>
                  <a:pt x="13557" y="10250"/>
                  <a:pt x="13505" y="10270"/>
                </a:cubicBezTo>
                <a:cubicBezTo>
                  <a:pt x="13474" y="10125"/>
                  <a:pt x="13443" y="9990"/>
                  <a:pt x="13422" y="9856"/>
                </a:cubicBezTo>
                <a:close/>
                <a:moveTo>
                  <a:pt x="15567" y="10177"/>
                </a:moveTo>
                <a:lnTo>
                  <a:pt x="15598" y="10250"/>
                </a:lnTo>
                <a:cubicBezTo>
                  <a:pt x="15588" y="10260"/>
                  <a:pt x="15578" y="10270"/>
                  <a:pt x="15567" y="10270"/>
                </a:cubicBezTo>
                <a:lnTo>
                  <a:pt x="15567" y="10177"/>
                </a:lnTo>
                <a:close/>
                <a:moveTo>
                  <a:pt x="16179" y="10125"/>
                </a:moveTo>
                <a:lnTo>
                  <a:pt x="16179" y="10208"/>
                </a:lnTo>
                <a:cubicBezTo>
                  <a:pt x="16148" y="10229"/>
                  <a:pt x="16117" y="10250"/>
                  <a:pt x="16086" y="10270"/>
                </a:cubicBezTo>
                <a:cubicBezTo>
                  <a:pt x="16106" y="10218"/>
                  <a:pt x="16117" y="10177"/>
                  <a:pt x="16137" y="10125"/>
                </a:cubicBezTo>
                <a:close/>
                <a:moveTo>
                  <a:pt x="2799" y="10094"/>
                </a:moveTo>
                <a:cubicBezTo>
                  <a:pt x="2809" y="10136"/>
                  <a:pt x="2820" y="10187"/>
                  <a:pt x="2830" y="10229"/>
                </a:cubicBezTo>
                <a:lnTo>
                  <a:pt x="2789" y="10281"/>
                </a:lnTo>
                <a:lnTo>
                  <a:pt x="2747" y="10198"/>
                </a:lnTo>
                <a:cubicBezTo>
                  <a:pt x="2768" y="10156"/>
                  <a:pt x="2778" y="10125"/>
                  <a:pt x="2799" y="10094"/>
                </a:cubicBezTo>
                <a:close/>
                <a:moveTo>
                  <a:pt x="10240" y="10208"/>
                </a:moveTo>
                <a:lnTo>
                  <a:pt x="10240" y="10250"/>
                </a:lnTo>
                <a:lnTo>
                  <a:pt x="10188" y="10291"/>
                </a:lnTo>
                <a:lnTo>
                  <a:pt x="10199" y="10260"/>
                </a:lnTo>
                <a:lnTo>
                  <a:pt x="10240" y="10208"/>
                </a:lnTo>
                <a:close/>
                <a:moveTo>
                  <a:pt x="12904" y="10177"/>
                </a:moveTo>
                <a:lnTo>
                  <a:pt x="12904" y="10177"/>
                </a:lnTo>
                <a:cubicBezTo>
                  <a:pt x="12883" y="10218"/>
                  <a:pt x="12862" y="10250"/>
                  <a:pt x="12842" y="10291"/>
                </a:cubicBezTo>
                <a:cubicBezTo>
                  <a:pt x="12852" y="10260"/>
                  <a:pt x="12852" y="10229"/>
                  <a:pt x="12862" y="10208"/>
                </a:cubicBezTo>
                <a:lnTo>
                  <a:pt x="12904" y="10177"/>
                </a:lnTo>
                <a:close/>
                <a:moveTo>
                  <a:pt x="14046" y="8770"/>
                </a:moveTo>
                <a:cubicBezTo>
                  <a:pt x="14121" y="8770"/>
                  <a:pt x="14197" y="8784"/>
                  <a:pt x="14272" y="8809"/>
                </a:cubicBezTo>
                <a:cubicBezTo>
                  <a:pt x="14303" y="8861"/>
                  <a:pt x="14344" y="8913"/>
                  <a:pt x="14386" y="8964"/>
                </a:cubicBezTo>
                <a:lnTo>
                  <a:pt x="14396" y="8964"/>
                </a:lnTo>
                <a:cubicBezTo>
                  <a:pt x="14469" y="9275"/>
                  <a:pt x="14531" y="9597"/>
                  <a:pt x="14583" y="9918"/>
                </a:cubicBezTo>
                <a:cubicBezTo>
                  <a:pt x="14510" y="10001"/>
                  <a:pt x="14438" y="10094"/>
                  <a:pt x="14365" y="10177"/>
                </a:cubicBezTo>
                <a:cubicBezTo>
                  <a:pt x="14324" y="10218"/>
                  <a:pt x="14282" y="10260"/>
                  <a:pt x="14241" y="10291"/>
                </a:cubicBezTo>
                <a:cubicBezTo>
                  <a:pt x="14199" y="10260"/>
                  <a:pt x="14147" y="10218"/>
                  <a:pt x="14096" y="10177"/>
                </a:cubicBezTo>
                <a:cubicBezTo>
                  <a:pt x="14116" y="9980"/>
                  <a:pt x="14106" y="9783"/>
                  <a:pt x="14075" y="9597"/>
                </a:cubicBezTo>
                <a:cubicBezTo>
                  <a:pt x="14033" y="9441"/>
                  <a:pt x="13971" y="9286"/>
                  <a:pt x="13888" y="9161"/>
                </a:cubicBezTo>
                <a:lnTo>
                  <a:pt x="13888" y="8799"/>
                </a:lnTo>
                <a:cubicBezTo>
                  <a:pt x="13888" y="8799"/>
                  <a:pt x="13888" y="8788"/>
                  <a:pt x="13899" y="8788"/>
                </a:cubicBezTo>
                <a:cubicBezTo>
                  <a:pt x="13948" y="8776"/>
                  <a:pt x="13997" y="8770"/>
                  <a:pt x="14046" y="8770"/>
                </a:cubicBezTo>
                <a:close/>
                <a:moveTo>
                  <a:pt x="16966" y="9690"/>
                </a:moveTo>
                <a:lnTo>
                  <a:pt x="16987" y="9711"/>
                </a:lnTo>
                <a:cubicBezTo>
                  <a:pt x="16998" y="9794"/>
                  <a:pt x="17018" y="9876"/>
                  <a:pt x="17029" y="9959"/>
                </a:cubicBezTo>
                <a:cubicBezTo>
                  <a:pt x="17049" y="10063"/>
                  <a:pt x="17060" y="10167"/>
                  <a:pt x="17070" y="10260"/>
                </a:cubicBezTo>
                <a:cubicBezTo>
                  <a:pt x="17008" y="10270"/>
                  <a:pt x="16935" y="10291"/>
                  <a:pt x="16873" y="10291"/>
                </a:cubicBezTo>
                <a:lnTo>
                  <a:pt x="16884" y="10301"/>
                </a:lnTo>
                <a:cubicBezTo>
                  <a:pt x="16852" y="10281"/>
                  <a:pt x="16832" y="10270"/>
                  <a:pt x="16801" y="10250"/>
                </a:cubicBezTo>
                <a:cubicBezTo>
                  <a:pt x="16863" y="10063"/>
                  <a:pt x="16915" y="9876"/>
                  <a:pt x="16966" y="9690"/>
                </a:cubicBezTo>
                <a:close/>
                <a:moveTo>
                  <a:pt x="23175" y="10146"/>
                </a:moveTo>
                <a:lnTo>
                  <a:pt x="23175" y="10146"/>
                </a:lnTo>
                <a:cubicBezTo>
                  <a:pt x="23154" y="10198"/>
                  <a:pt x="23143" y="10250"/>
                  <a:pt x="23133" y="10301"/>
                </a:cubicBezTo>
                <a:cubicBezTo>
                  <a:pt x="23133" y="10270"/>
                  <a:pt x="23123" y="10239"/>
                  <a:pt x="23112" y="10208"/>
                </a:cubicBezTo>
                <a:cubicBezTo>
                  <a:pt x="23133" y="10187"/>
                  <a:pt x="23154" y="10167"/>
                  <a:pt x="23175" y="10146"/>
                </a:cubicBezTo>
                <a:close/>
                <a:moveTo>
                  <a:pt x="16645" y="10229"/>
                </a:moveTo>
                <a:lnTo>
                  <a:pt x="16707" y="10260"/>
                </a:lnTo>
                <a:cubicBezTo>
                  <a:pt x="16707" y="10291"/>
                  <a:pt x="16697" y="10301"/>
                  <a:pt x="16697" y="10312"/>
                </a:cubicBezTo>
                <a:lnTo>
                  <a:pt x="16645" y="10229"/>
                </a:lnTo>
                <a:close/>
                <a:moveTo>
                  <a:pt x="22785" y="10017"/>
                </a:moveTo>
                <a:lnTo>
                  <a:pt x="22785" y="10017"/>
                </a:lnTo>
                <a:cubicBezTo>
                  <a:pt x="22811" y="10045"/>
                  <a:pt x="22838" y="10078"/>
                  <a:pt x="22864" y="10104"/>
                </a:cubicBezTo>
                <a:cubicBezTo>
                  <a:pt x="22884" y="10156"/>
                  <a:pt x="22905" y="10208"/>
                  <a:pt x="22926" y="10270"/>
                </a:cubicBezTo>
                <a:lnTo>
                  <a:pt x="22874" y="10312"/>
                </a:lnTo>
                <a:cubicBezTo>
                  <a:pt x="22844" y="10213"/>
                  <a:pt x="22815" y="10115"/>
                  <a:pt x="22785" y="10017"/>
                </a:cubicBezTo>
                <a:close/>
                <a:moveTo>
                  <a:pt x="11100" y="10125"/>
                </a:moveTo>
                <a:lnTo>
                  <a:pt x="11100" y="10125"/>
                </a:lnTo>
                <a:cubicBezTo>
                  <a:pt x="11080" y="10167"/>
                  <a:pt x="11069" y="10208"/>
                  <a:pt x="11049" y="10250"/>
                </a:cubicBezTo>
                <a:lnTo>
                  <a:pt x="11007" y="10322"/>
                </a:lnTo>
                <a:cubicBezTo>
                  <a:pt x="10986" y="10312"/>
                  <a:pt x="10966" y="10301"/>
                  <a:pt x="10945" y="10301"/>
                </a:cubicBezTo>
                <a:lnTo>
                  <a:pt x="10935" y="10301"/>
                </a:lnTo>
                <a:lnTo>
                  <a:pt x="10986" y="10208"/>
                </a:lnTo>
                <a:cubicBezTo>
                  <a:pt x="11028" y="10177"/>
                  <a:pt x="11059" y="10146"/>
                  <a:pt x="11100" y="10125"/>
                </a:cubicBezTo>
                <a:close/>
                <a:moveTo>
                  <a:pt x="6333" y="9970"/>
                </a:moveTo>
                <a:cubicBezTo>
                  <a:pt x="6374" y="10053"/>
                  <a:pt x="6426" y="10146"/>
                  <a:pt x="6478" y="10229"/>
                </a:cubicBezTo>
                <a:lnTo>
                  <a:pt x="6281" y="10301"/>
                </a:lnTo>
                <a:lnTo>
                  <a:pt x="6209" y="10332"/>
                </a:lnTo>
                <a:lnTo>
                  <a:pt x="6188" y="10312"/>
                </a:lnTo>
                <a:cubicBezTo>
                  <a:pt x="6229" y="10198"/>
                  <a:pt x="6281" y="10084"/>
                  <a:pt x="6333" y="9970"/>
                </a:cubicBezTo>
                <a:close/>
                <a:moveTo>
                  <a:pt x="8292" y="9845"/>
                </a:moveTo>
                <a:cubicBezTo>
                  <a:pt x="8292" y="9866"/>
                  <a:pt x="8281" y="9887"/>
                  <a:pt x="8281" y="9897"/>
                </a:cubicBezTo>
                <a:cubicBezTo>
                  <a:pt x="8199" y="10042"/>
                  <a:pt x="8126" y="10187"/>
                  <a:pt x="8043" y="10343"/>
                </a:cubicBezTo>
                <a:lnTo>
                  <a:pt x="7836" y="9897"/>
                </a:lnTo>
                <a:cubicBezTo>
                  <a:pt x="7991" y="9876"/>
                  <a:pt x="8136" y="9856"/>
                  <a:pt x="8292" y="9845"/>
                </a:cubicBezTo>
                <a:close/>
                <a:moveTo>
                  <a:pt x="2550" y="10208"/>
                </a:moveTo>
                <a:lnTo>
                  <a:pt x="2623" y="10301"/>
                </a:lnTo>
                <a:cubicBezTo>
                  <a:pt x="2612" y="10322"/>
                  <a:pt x="2612" y="10343"/>
                  <a:pt x="2602" y="10364"/>
                </a:cubicBezTo>
                <a:cubicBezTo>
                  <a:pt x="2581" y="10312"/>
                  <a:pt x="2561" y="10260"/>
                  <a:pt x="2550" y="10208"/>
                </a:cubicBezTo>
                <a:close/>
                <a:moveTo>
                  <a:pt x="7307" y="10032"/>
                </a:moveTo>
                <a:cubicBezTo>
                  <a:pt x="7338" y="10063"/>
                  <a:pt x="7359" y="10094"/>
                  <a:pt x="7390" y="10125"/>
                </a:cubicBezTo>
                <a:cubicBezTo>
                  <a:pt x="7338" y="10208"/>
                  <a:pt x="7287" y="10291"/>
                  <a:pt x="7235" y="10364"/>
                </a:cubicBezTo>
                <a:cubicBezTo>
                  <a:pt x="7204" y="10270"/>
                  <a:pt x="7162" y="10177"/>
                  <a:pt x="7121" y="10073"/>
                </a:cubicBezTo>
                <a:lnTo>
                  <a:pt x="7307" y="10032"/>
                </a:lnTo>
                <a:close/>
                <a:moveTo>
                  <a:pt x="13785" y="10053"/>
                </a:moveTo>
                <a:cubicBezTo>
                  <a:pt x="13868" y="10104"/>
                  <a:pt x="13961" y="10167"/>
                  <a:pt x="14044" y="10229"/>
                </a:cubicBezTo>
                <a:cubicBezTo>
                  <a:pt x="14033" y="10281"/>
                  <a:pt x="14023" y="10322"/>
                  <a:pt x="14013" y="10364"/>
                </a:cubicBezTo>
                <a:cubicBezTo>
                  <a:pt x="13951" y="10312"/>
                  <a:pt x="13878" y="10270"/>
                  <a:pt x="13795" y="10250"/>
                </a:cubicBezTo>
                <a:lnTo>
                  <a:pt x="13743" y="10250"/>
                </a:lnTo>
                <a:cubicBezTo>
                  <a:pt x="13754" y="10177"/>
                  <a:pt x="13764" y="10115"/>
                  <a:pt x="13785" y="10053"/>
                </a:cubicBezTo>
                <a:close/>
                <a:moveTo>
                  <a:pt x="17495" y="10291"/>
                </a:moveTo>
                <a:lnTo>
                  <a:pt x="17433" y="10364"/>
                </a:lnTo>
                <a:lnTo>
                  <a:pt x="17422" y="10353"/>
                </a:lnTo>
                <a:lnTo>
                  <a:pt x="17464" y="10291"/>
                </a:lnTo>
                <a:close/>
                <a:moveTo>
                  <a:pt x="5836" y="10073"/>
                </a:moveTo>
                <a:lnTo>
                  <a:pt x="5867" y="10115"/>
                </a:lnTo>
                <a:lnTo>
                  <a:pt x="5929" y="10187"/>
                </a:lnTo>
                <a:cubicBezTo>
                  <a:pt x="5877" y="10250"/>
                  <a:pt x="5836" y="10312"/>
                  <a:pt x="5784" y="10374"/>
                </a:cubicBezTo>
                <a:cubicBezTo>
                  <a:pt x="5742" y="10332"/>
                  <a:pt x="5711" y="10301"/>
                  <a:pt x="5680" y="10260"/>
                </a:cubicBezTo>
                <a:lnTo>
                  <a:pt x="5670" y="10239"/>
                </a:lnTo>
                <a:cubicBezTo>
                  <a:pt x="5722" y="10187"/>
                  <a:pt x="5773" y="10136"/>
                  <a:pt x="5836" y="10073"/>
                </a:cubicBezTo>
                <a:close/>
                <a:moveTo>
                  <a:pt x="9608" y="9607"/>
                </a:moveTo>
                <a:cubicBezTo>
                  <a:pt x="9660" y="9628"/>
                  <a:pt x="9722" y="9648"/>
                  <a:pt x="9774" y="9669"/>
                </a:cubicBezTo>
                <a:cubicBezTo>
                  <a:pt x="9826" y="9731"/>
                  <a:pt x="9878" y="9804"/>
                  <a:pt x="9919" y="9887"/>
                </a:cubicBezTo>
                <a:cubicBezTo>
                  <a:pt x="9981" y="10022"/>
                  <a:pt x="10043" y="10146"/>
                  <a:pt x="10095" y="10291"/>
                </a:cubicBezTo>
                <a:lnTo>
                  <a:pt x="10012" y="10374"/>
                </a:lnTo>
                <a:cubicBezTo>
                  <a:pt x="9836" y="10146"/>
                  <a:pt x="9598" y="9980"/>
                  <a:pt x="9328" y="9897"/>
                </a:cubicBezTo>
                <a:cubicBezTo>
                  <a:pt x="9421" y="9794"/>
                  <a:pt x="9515" y="9700"/>
                  <a:pt x="9608" y="9607"/>
                </a:cubicBezTo>
                <a:close/>
                <a:moveTo>
                  <a:pt x="12769" y="10281"/>
                </a:moveTo>
                <a:lnTo>
                  <a:pt x="12769" y="10281"/>
                </a:lnTo>
                <a:cubicBezTo>
                  <a:pt x="12752" y="10315"/>
                  <a:pt x="12742" y="10343"/>
                  <a:pt x="12733" y="10375"/>
                </a:cubicBezTo>
                <a:lnTo>
                  <a:pt x="12733" y="10375"/>
                </a:lnTo>
                <a:cubicBezTo>
                  <a:pt x="12737" y="10350"/>
                  <a:pt x="12736" y="10326"/>
                  <a:pt x="12728" y="10301"/>
                </a:cubicBezTo>
                <a:lnTo>
                  <a:pt x="12769" y="10281"/>
                </a:lnTo>
                <a:close/>
                <a:moveTo>
                  <a:pt x="7753" y="9918"/>
                </a:moveTo>
                <a:cubicBezTo>
                  <a:pt x="7763" y="10073"/>
                  <a:pt x="7774" y="10229"/>
                  <a:pt x="7784" y="10384"/>
                </a:cubicBezTo>
                <a:cubicBezTo>
                  <a:pt x="7763" y="10364"/>
                  <a:pt x="7743" y="10353"/>
                  <a:pt x="7722" y="10332"/>
                </a:cubicBezTo>
                <a:lnTo>
                  <a:pt x="7722" y="9918"/>
                </a:lnTo>
                <a:close/>
                <a:moveTo>
                  <a:pt x="2851" y="10322"/>
                </a:moveTo>
                <a:cubicBezTo>
                  <a:pt x="2851" y="10332"/>
                  <a:pt x="2851" y="10343"/>
                  <a:pt x="2861" y="10343"/>
                </a:cubicBezTo>
                <a:cubicBezTo>
                  <a:pt x="2871" y="10353"/>
                  <a:pt x="2840" y="10374"/>
                  <a:pt x="2830" y="10395"/>
                </a:cubicBezTo>
                <a:cubicBezTo>
                  <a:pt x="2830" y="10384"/>
                  <a:pt x="2820" y="10374"/>
                  <a:pt x="2820" y="10364"/>
                </a:cubicBezTo>
                <a:lnTo>
                  <a:pt x="2851" y="10322"/>
                </a:lnTo>
                <a:close/>
                <a:moveTo>
                  <a:pt x="10251" y="10322"/>
                </a:moveTo>
                <a:cubicBezTo>
                  <a:pt x="10251" y="10332"/>
                  <a:pt x="10251" y="10332"/>
                  <a:pt x="10251" y="10343"/>
                </a:cubicBezTo>
                <a:lnTo>
                  <a:pt x="10199" y="10395"/>
                </a:lnTo>
                <a:cubicBezTo>
                  <a:pt x="10199" y="10384"/>
                  <a:pt x="10199" y="10374"/>
                  <a:pt x="10199" y="10364"/>
                </a:cubicBezTo>
                <a:lnTo>
                  <a:pt x="10251" y="10322"/>
                </a:lnTo>
                <a:close/>
                <a:moveTo>
                  <a:pt x="16583" y="10301"/>
                </a:moveTo>
                <a:lnTo>
                  <a:pt x="16614" y="10374"/>
                </a:lnTo>
                <a:lnTo>
                  <a:pt x="16562" y="10384"/>
                </a:lnTo>
                <a:lnTo>
                  <a:pt x="16552" y="10395"/>
                </a:lnTo>
                <a:lnTo>
                  <a:pt x="16583" y="10301"/>
                </a:lnTo>
                <a:close/>
                <a:moveTo>
                  <a:pt x="13225" y="10167"/>
                </a:moveTo>
                <a:cubicBezTo>
                  <a:pt x="13285" y="10226"/>
                  <a:pt x="13335" y="10286"/>
                  <a:pt x="13384" y="10327"/>
                </a:cubicBezTo>
                <a:lnTo>
                  <a:pt x="13384" y="10327"/>
                </a:lnTo>
                <a:cubicBezTo>
                  <a:pt x="13346" y="10355"/>
                  <a:pt x="13317" y="10376"/>
                  <a:pt x="13287" y="10405"/>
                </a:cubicBezTo>
                <a:cubicBezTo>
                  <a:pt x="13267" y="10332"/>
                  <a:pt x="13246" y="10250"/>
                  <a:pt x="13225" y="10167"/>
                </a:cubicBezTo>
                <a:close/>
                <a:moveTo>
                  <a:pt x="13640" y="10312"/>
                </a:moveTo>
                <a:cubicBezTo>
                  <a:pt x="13640" y="10343"/>
                  <a:pt x="13629" y="10374"/>
                  <a:pt x="13619" y="10405"/>
                </a:cubicBezTo>
                <a:cubicBezTo>
                  <a:pt x="13598" y="10384"/>
                  <a:pt x="13567" y="10364"/>
                  <a:pt x="13536" y="10343"/>
                </a:cubicBezTo>
                <a:lnTo>
                  <a:pt x="13536" y="10332"/>
                </a:lnTo>
                <a:cubicBezTo>
                  <a:pt x="13567" y="10322"/>
                  <a:pt x="13609" y="10312"/>
                  <a:pt x="13640" y="10312"/>
                </a:cubicBezTo>
                <a:close/>
                <a:moveTo>
                  <a:pt x="10603" y="10218"/>
                </a:moveTo>
                <a:cubicBezTo>
                  <a:pt x="10655" y="10239"/>
                  <a:pt x="10707" y="10270"/>
                  <a:pt x="10758" y="10291"/>
                </a:cubicBezTo>
                <a:cubicBezTo>
                  <a:pt x="10686" y="10343"/>
                  <a:pt x="10613" y="10384"/>
                  <a:pt x="10541" y="10426"/>
                </a:cubicBezTo>
                <a:lnTo>
                  <a:pt x="10603" y="10218"/>
                </a:lnTo>
                <a:close/>
                <a:moveTo>
                  <a:pt x="12292" y="9607"/>
                </a:moveTo>
                <a:cubicBezTo>
                  <a:pt x="12386" y="9607"/>
                  <a:pt x="12489" y="9617"/>
                  <a:pt x="12583" y="9628"/>
                </a:cubicBezTo>
                <a:cubicBezTo>
                  <a:pt x="12624" y="9835"/>
                  <a:pt x="12645" y="10042"/>
                  <a:pt x="12655" y="10250"/>
                </a:cubicBezTo>
                <a:lnTo>
                  <a:pt x="12645" y="10250"/>
                </a:lnTo>
                <a:cubicBezTo>
                  <a:pt x="12458" y="10332"/>
                  <a:pt x="12272" y="10395"/>
                  <a:pt x="12075" y="10426"/>
                </a:cubicBezTo>
                <a:cubicBezTo>
                  <a:pt x="12158" y="10156"/>
                  <a:pt x="12230" y="9887"/>
                  <a:pt x="12292" y="9607"/>
                </a:cubicBezTo>
                <a:close/>
                <a:moveTo>
                  <a:pt x="21734" y="9286"/>
                </a:moveTo>
                <a:cubicBezTo>
                  <a:pt x="21879" y="9441"/>
                  <a:pt x="22003" y="9607"/>
                  <a:pt x="22097" y="9794"/>
                </a:cubicBezTo>
                <a:cubicBezTo>
                  <a:pt x="22045" y="9928"/>
                  <a:pt x="21972" y="10063"/>
                  <a:pt x="21900" y="10198"/>
                </a:cubicBezTo>
                <a:cubicBezTo>
                  <a:pt x="21796" y="10281"/>
                  <a:pt x="21703" y="10353"/>
                  <a:pt x="21599" y="10426"/>
                </a:cubicBezTo>
                <a:cubicBezTo>
                  <a:pt x="21599" y="10405"/>
                  <a:pt x="21589" y="10384"/>
                  <a:pt x="21578" y="10364"/>
                </a:cubicBezTo>
                <a:cubicBezTo>
                  <a:pt x="21651" y="10011"/>
                  <a:pt x="21703" y="9648"/>
                  <a:pt x="21734" y="9286"/>
                </a:cubicBezTo>
                <a:close/>
                <a:moveTo>
                  <a:pt x="5981" y="10250"/>
                </a:moveTo>
                <a:lnTo>
                  <a:pt x="5981" y="10260"/>
                </a:lnTo>
                <a:lnTo>
                  <a:pt x="5846" y="10436"/>
                </a:lnTo>
                <a:lnTo>
                  <a:pt x="5836" y="10426"/>
                </a:lnTo>
                <a:cubicBezTo>
                  <a:pt x="5887" y="10364"/>
                  <a:pt x="5929" y="10312"/>
                  <a:pt x="5981" y="10250"/>
                </a:cubicBezTo>
                <a:close/>
                <a:moveTo>
                  <a:pt x="11608" y="9680"/>
                </a:moveTo>
                <a:cubicBezTo>
                  <a:pt x="11629" y="9908"/>
                  <a:pt x="11629" y="10136"/>
                  <a:pt x="11629" y="10364"/>
                </a:cubicBezTo>
                <a:cubicBezTo>
                  <a:pt x="11619" y="10395"/>
                  <a:pt x="11608" y="10415"/>
                  <a:pt x="11598" y="10446"/>
                </a:cubicBezTo>
                <a:cubicBezTo>
                  <a:pt x="11432" y="10426"/>
                  <a:pt x="11256" y="10395"/>
                  <a:pt x="11090" y="10353"/>
                </a:cubicBezTo>
                <a:cubicBezTo>
                  <a:pt x="11100" y="10332"/>
                  <a:pt x="11100" y="10322"/>
                  <a:pt x="11111" y="10312"/>
                </a:cubicBezTo>
                <a:lnTo>
                  <a:pt x="11100" y="10312"/>
                </a:lnTo>
                <a:cubicBezTo>
                  <a:pt x="11214" y="10136"/>
                  <a:pt x="11328" y="9970"/>
                  <a:pt x="11453" y="9804"/>
                </a:cubicBezTo>
                <a:lnTo>
                  <a:pt x="11474" y="9783"/>
                </a:lnTo>
                <a:lnTo>
                  <a:pt x="11546" y="9700"/>
                </a:lnTo>
                <a:lnTo>
                  <a:pt x="11608" y="9680"/>
                </a:lnTo>
                <a:close/>
                <a:moveTo>
                  <a:pt x="12178" y="9607"/>
                </a:moveTo>
                <a:cubicBezTo>
                  <a:pt x="12095" y="9887"/>
                  <a:pt x="11992" y="10167"/>
                  <a:pt x="11888" y="10446"/>
                </a:cubicBezTo>
                <a:lnTo>
                  <a:pt x="11691" y="10446"/>
                </a:lnTo>
                <a:lnTo>
                  <a:pt x="11691" y="10353"/>
                </a:lnTo>
                <a:cubicBezTo>
                  <a:pt x="11774" y="10115"/>
                  <a:pt x="11857" y="9866"/>
                  <a:pt x="11930" y="9617"/>
                </a:cubicBezTo>
                <a:cubicBezTo>
                  <a:pt x="12012" y="9607"/>
                  <a:pt x="12095" y="9607"/>
                  <a:pt x="12178" y="9607"/>
                </a:cubicBezTo>
                <a:close/>
                <a:moveTo>
                  <a:pt x="12261" y="9607"/>
                </a:moveTo>
                <a:cubicBezTo>
                  <a:pt x="12199" y="9887"/>
                  <a:pt x="12126" y="10167"/>
                  <a:pt x="12033" y="10436"/>
                </a:cubicBezTo>
                <a:lnTo>
                  <a:pt x="11961" y="10446"/>
                </a:lnTo>
                <a:cubicBezTo>
                  <a:pt x="12064" y="10167"/>
                  <a:pt x="12168" y="9887"/>
                  <a:pt x="12251" y="9607"/>
                </a:cubicBezTo>
                <a:close/>
                <a:moveTo>
                  <a:pt x="14085" y="10270"/>
                </a:moveTo>
                <a:cubicBezTo>
                  <a:pt x="14116" y="10291"/>
                  <a:pt x="14147" y="10322"/>
                  <a:pt x="14179" y="10353"/>
                </a:cubicBezTo>
                <a:lnTo>
                  <a:pt x="14085" y="10446"/>
                </a:lnTo>
                <a:lnTo>
                  <a:pt x="14054" y="10405"/>
                </a:lnTo>
                <a:cubicBezTo>
                  <a:pt x="14065" y="10364"/>
                  <a:pt x="14075" y="10312"/>
                  <a:pt x="14085" y="10270"/>
                </a:cubicBezTo>
                <a:close/>
                <a:moveTo>
                  <a:pt x="6043" y="10322"/>
                </a:moveTo>
                <a:lnTo>
                  <a:pt x="6084" y="10374"/>
                </a:lnTo>
                <a:lnTo>
                  <a:pt x="6084" y="10395"/>
                </a:lnTo>
                <a:cubicBezTo>
                  <a:pt x="6032" y="10415"/>
                  <a:pt x="5981" y="10436"/>
                  <a:pt x="5939" y="10467"/>
                </a:cubicBezTo>
                <a:lnTo>
                  <a:pt x="6043" y="10322"/>
                </a:lnTo>
                <a:close/>
                <a:moveTo>
                  <a:pt x="23029" y="10281"/>
                </a:moveTo>
                <a:lnTo>
                  <a:pt x="23050" y="10312"/>
                </a:lnTo>
                <a:lnTo>
                  <a:pt x="23071" y="10467"/>
                </a:lnTo>
                <a:cubicBezTo>
                  <a:pt x="23050" y="10405"/>
                  <a:pt x="23040" y="10353"/>
                  <a:pt x="23019" y="10291"/>
                </a:cubicBezTo>
                <a:lnTo>
                  <a:pt x="23029" y="10281"/>
                </a:lnTo>
                <a:close/>
                <a:moveTo>
                  <a:pt x="16054" y="10146"/>
                </a:moveTo>
                <a:lnTo>
                  <a:pt x="16054" y="10146"/>
                </a:lnTo>
                <a:cubicBezTo>
                  <a:pt x="16023" y="10208"/>
                  <a:pt x="15992" y="10281"/>
                  <a:pt x="15972" y="10353"/>
                </a:cubicBezTo>
                <a:cubicBezTo>
                  <a:pt x="15899" y="10395"/>
                  <a:pt x="15837" y="10436"/>
                  <a:pt x="15764" y="10478"/>
                </a:cubicBezTo>
                <a:cubicBezTo>
                  <a:pt x="15744" y="10415"/>
                  <a:pt x="15712" y="10343"/>
                  <a:pt x="15692" y="10281"/>
                </a:cubicBezTo>
                <a:cubicBezTo>
                  <a:pt x="15795" y="10218"/>
                  <a:pt x="15920" y="10167"/>
                  <a:pt x="16054" y="10146"/>
                </a:cubicBezTo>
                <a:close/>
                <a:moveTo>
                  <a:pt x="10126" y="10426"/>
                </a:moveTo>
                <a:lnTo>
                  <a:pt x="10126" y="10467"/>
                </a:lnTo>
                <a:cubicBezTo>
                  <a:pt x="10116" y="10478"/>
                  <a:pt x="10106" y="10478"/>
                  <a:pt x="10095" y="10488"/>
                </a:cubicBezTo>
                <a:lnTo>
                  <a:pt x="10074" y="10457"/>
                </a:lnTo>
                <a:lnTo>
                  <a:pt x="10126" y="10426"/>
                </a:lnTo>
                <a:close/>
                <a:moveTo>
                  <a:pt x="17080" y="10332"/>
                </a:moveTo>
                <a:cubicBezTo>
                  <a:pt x="17080" y="10384"/>
                  <a:pt x="17080" y="10426"/>
                  <a:pt x="17091" y="10478"/>
                </a:cubicBezTo>
                <a:lnTo>
                  <a:pt x="17091" y="10488"/>
                </a:lnTo>
                <a:cubicBezTo>
                  <a:pt x="17049" y="10446"/>
                  <a:pt x="17008" y="10405"/>
                  <a:pt x="16966" y="10353"/>
                </a:cubicBezTo>
                <a:cubicBezTo>
                  <a:pt x="16998" y="10353"/>
                  <a:pt x="17039" y="10343"/>
                  <a:pt x="17080" y="10332"/>
                </a:cubicBezTo>
                <a:close/>
                <a:moveTo>
                  <a:pt x="7836" y="10032"/>
                </a:moveTo>
                <a:lnTo>
                  <a:pt x="7836" y="10032"/>
                </a:lnTo>
                <a:cubicBezTo>
                  <a:pt x="7888" y="10156"/>
                  <a:pt x="7950" y="10291"/>
                  <a:pt x="8012" y="10415"/>
                </a:cubicBezTo>
                <a:lnTo>
                  <a:pt x="7971" y="10498"/>
                </a:lnTo>
                <a:cubicBezTo>
                  <a:pt x="7929" y="10478"/>
                  <a:pt x="7898" y="10457"/>
                  <a:pt x="7867" y="10436"/>
                </a:cubicBezTo>
                <a:cubicBezTo>
                  <a:pt x="7857" y="10301"/>
                  <a:pt x="7846" y="10167"/>
                  <a:pt x="7836" y="10032"/>
                </a:cubicBezTo>
                <a:close/>
                <a:moveTo>
                  <a:pt x="8603" y="9845"/>
                </a:moveTo>
                <a:cubicBezTo>
                  <a:pt x="8665" y="9845"/>
                  <a:pt x="8706" y="9845"/>
                  <a:pt x="8769" y="9856"/>
                </a:cubicBezTo>
                <a:cubicBezTo>
                  <a:pt x="8789" y="10022"/>
                  <a:pt x="8810" y="10177"/>
                  <a:pt x="8831" y="10343"/>
                </a:cubicBezTo>
                <a:lnTo>
                  <a:pt x="8831" y="10353"/>
                </a:lnTo>
                <a:lnTo>
                  <a:pt x="8696" y="10498"/>
                </a:lnTo>
                <a:cubicBezTo>
                  <a:pt x="8665" y="10291"/>
                  <a:pt x="8634" y="10073"/>
                  <a:pt x="8603" y="9866"/>
                </a:cubicBezTo>
                <a:lnTo>
                  <a:pt x="8603" y="9845"/>
                </a:lnTo>
                <a:close/>
                <a:moveTo>
                  <a:pt x="17619" y="10291"/>
                </a:moveTo>
                <a:cubicBezTo>
                  <a:pt x="17599" y="10364"/>
                  <a:pt x="17578" y="10436"/>
                  <a:pt x="17557" y="10509"/>
                </a:cubicBezTo>
                <a:cubicBezTo>
                  <a:pt x="17526" y="10478"/>
                  <a:pt x="17495" y="10446"/>
                  <a:pt x="17474" y="10415"/>
                </a:cubicBezTo>
                <a:lnTo>
                  <a:pt x="17474" y="10415"/>
                </a:lnTo>
                <a:lnTo>
                  <a:pt x="17485" y="10426"/>
                </a:lnTo>
                <a:lnTo>
                  <a:pt x="17599" y="10291"/>
                </a:lnTo>
                <a:close/>
                <a:moveTo>
                  <a:pt x="8219" y="10187"/>
                </a:moveTo>
                <a:lnTo>
                  <a:pt x="8219" y="10187"/>
                </a:lnTo>
                <a:cubicBezTo>
                  <a:pt x="8189" y="10306"/>
                  <a:pt x="8160" y="10407"/>
                  <a:pt x="8130" y="10515"/>
                </a:cubicBezTo>
                <a:lnTo>
                  <a:pt x="8130" y="10515"/>
                </a:lnTo>
                <a:lnTo>
                  <a:pt x="8095" y="10436"/>
                </a:lnTo>
                <a:cubicBezTo>
                  <a:pt x="8136" y="10353"/>
                  <a:pt x="8178" y="10270"/>
                  <a:pt x="8219" y="10187"/>
                </a:cubicBezTo>
                <a:close/>
                <a:moveTo>
                  <a:pt x="14230" y="10395"/>
                </a:moveTo>
                <a:lnTo>
                  <a:pt x="14365" y="10509"/>
                </a:lnTo>
                <a:cubicBezTo>
                  <a:pt x="14293" y="10509"/>
                  <a:pt x="14210" y="10509"/>
                  <a:pt x="14137" y="10519"/>
                </a:cubicBezTo>
                <a:lnTo>
                  <a:pt x="14127" y="10498"/>
                </a:lnTo>
                <a:lnTo>
                  <a:pt x="14230" y="10395"/>
                </a:lnTo>
                <a:close/>
                <a:moveTo>
                  <a:pt x="10541" y="10177"/>
                </a:moveTo>
                <a:lnTo>
                  <a:pt x="10541" y="10177"/>
                </a:lnTo>
                <a:cubicBezTo>
                  <a:pt x="10510" y="10281"/>
                  <a:pt x="10489" y="10374"/>
                  <a:pt x="10458" y="10467"/>
                </a:cubicBezTo>
                <a:cubicBezTo>
                  <a:pt x="10427" y="10488"/>
                  <a:pt x="10396" y="10509"/>
                  <a:pt x="10365" y="10529"/>
                </a:cubicBezTo>
                <a:lnTo>
                  <a:pt x="10354" y="10529"/>
                </a:lnTo>
                <a:cubicBezTo>
                  <a:pt x="10406" y="10426"/>
                  <a:pt x="10458" y="10322"/>
                  <a:pt x="10499" y="10218"/>
                </a:cubicBezTo>
                <a:lnTo>
                  <a:pt x="10541" y="10177"/>
                </a:lnTo>
                <a:close/>
                <a:moveTo>
                  <a:pt x="14935" y="9545"/>
                </a:moveTo>
                <a:cubicBezTo>
                  <a:pt x="14956" y="9586"/>
                  <a:pt x="14977" y="9638"/>
                  <a:pt x="14987" y="9690"/>
                </a:cubicBezTo>
                <a:cubicBezTo>
                  <a:pt x="14914" y="9897"/>
                  <a:pt x="14842" y="10104"/>
                  <a:pt x="14780" y="10301"/>
                </a:cubicBezTo>
                <a:lnTo>
                  <a:pt x="14780" y="10312"/>
                </a:lnTo>
                <a:cubicBezTo>
                  <a:pt x="14759" y="10384"/>
                  <a:pt x="14738" y="10457"/>
                  <a:pt x="14707" y="10529"/>
                </a:cubicBezTo>
                <a:cubicBezTo>
                  <a:pt x="14697" y="10332"/>
                  <a:pt x="14676" y="10136"/>
                  <a:pt x="14655" y="9928"/>
                </a:cubicBezTo>
                <a:cubicBezTo>
                  <a:pt x="14749" y="9804"/>
                  <a:pt x="14842" y="9669"/>
                  <a:pt x="14935" y="9545"/>
                </a:cubicBezTo>
                <a:close/>
                <a:moveTo>
                  <a:pt x="16376" y="10156"/>
                </a:moveTo>
                <a:cubicBezTo>
                  <a:pt x="16396" y="10250"/>
                  <a:pt x="16417" y="10353"/>
                  <a:pt x="16438" y="10446"/>
                </a:cubicBezTo>
                <a:cubicBezTo>
                  <a:pt x="16376" y="10478"/>
                  <a:pt x="16314" y="10498"/>
                  <a:pt x="16262" y="10529"/>
                </a:cubicBezTo>
                <a:cubicBezTo>
                  <a:pt x="16262" y="10436"/>
                  <a:pt x="16262" y="10343"/>
                  <a:pt x="16262" y="10250"/>
                </a:cubicBezTo>
                <a:cubicBezTo>
                  <a:pt x="16303" y="10218"/>
                  <a:pt x="16334" y="10187"/>
                  <a:pt x="16376" y="10156"/>
                </a:cubicBezTo>
                <a:close/>
                <a:moveTo>
                  <a:pt x="2747" y="10436"/>
                </a:moveTo>
                <a:lnTo>
                  <a:pt x="2768" y="10467"/>
                </a:lnTo>
                <a:lnTo>
                  <a:pt x="2675" y="10540"/>
                </a:lnTo>
                <a:lnTo>
                  <a:pt x="2675" y="10519"/>
                </a:lnTo>
                <a:lnTo>
                  <a:pt x="2747" y="10436"/>
                </a:lnTo>
                <a:close/>
                <a:moveTo>
                  <a:pt x="17733" y="10291"/>
                </a:moveTo>
                <a:cubicBezTo>
                  <a:pt x="17775" y="10291"/>
                  <a:pt x="17816" y="10301"/>
                  <a:pt x="17858" y="10301"/>
                </a:cubicBezTo>
                <a:cubicBezTo>
                  <a:pt x="17879" y="10384"/>
                  <a:pt x="17889" y="10467"/>
                  <a:pt x="17910" y="10550"/>
                </a:cubicBezTo>
                <a:cubicBezTo>
                  <a:pt x="17858" y="10467"/>
                  <a:pt x="17796" y="10384"/>
                  <a:pt x="17733" y="10301"/>
                </a:cubicBezTo>
                <a:lnTo>
                  <a:pt x="17733" y="10291"/>
                </a:lnTo>
                <a:close/>
                <a:moveTo>
                  <a:pt x="5411" y="9980"/>
                </a:moveTo>
                <a:cubicBezTo>
                  <a:pt x="5462" y="10073"/>
                  <a:pt x="5525" y="10156"/>
                  <a:pt x="5587" y="10239"/>
                </a:cubicBezTo>
                <a:cubicBezTo>
                  <a:pt x="5494" y="10343"/>
                  <a:pt x="5390" y="10457"/>
                  <a:pt x="5297" y="10560"/>
                </a:cubicBezTo>
                <a:cubicBezTo>
                  <a:pt x="5328" y="10374"/>
                  <a:pt x="5369" y="10177"/>
                  <a:pt x="5411" y="9990"/>
                </a:cubicBezTo>
                <a:lnTo>
                  <a:pt x="5411" y="9980"/>
                </a:lnTo>
                <a:close/>
                <a:moveTo>
                  <a:pt x="13723" y="10322"/>
                </a:moveTo>
                <a:cubicBezTo>
                  <a:pt x="13826" y="10332"/>
                  <a:pt x="13930" y="10384"/>
                  <a:pt x="13992" y="10467"/>
                </a:cubicBezTo>
                <a:cubicBezTo>
                  <a:pt x="13992" y="10488"/>
                  <a:pt x="13982" y="10509"/>
                  <a:pt x="13971" y="10529"/>
                </a:cubicBezTo>
                <a:lnTo>
                  <a:pt x="13857" y="10560"/>
                </a:lnTo>
                <a:lnTo>
                  <a:pt x="13847" y="10550"/>
                </a:lnTo>
                <a:cubicBezTo>
                  <a:pt x="13795" y="10519"/>
                  <a:pt x="13743" y="10488"/>
                  <a:pt x="13691" y="10457"/>
                </a:cubicBezTo>
                <a:cubicBezTo>
                  <a:pt x="13702" y="10405"/>
                  <a:pt x="13712" y="10364"/>
                  <a:pt x="13723" y="10322"/>
                </a:cubicBezTo>
                <a:close/>
                <a:moveTo>
                  <a:pt x="14593" y="10011"/>
                </a:moveTo>
                <a:cubicBezTo>
                  <a:pt x="14614" y="10187"/>
                  <a:pt x="14635" y="10374"/>
                  <a:pt x="14645" y="10560"/>
                </a:cubicBezTo>
                <a:cubicBezTo>
                  <a:pt x="14593" y="10550"/>
                  <a:pt x="14541" y="10529"/>
                  <a:pt x="14489" y="10529"/>
                </a:cubicBezTo>
                <a:cubicBezTo>
                  <a:pt x="14427" y="10457"/>
                  <a:pt x="14365" y="10395"/>
                  <a:pt x="14293" y="10332"/>
                </a:cubicBezTo>
                <a:cubicBezTo>
                  <a:pt x="14396" y="10229"/>
                  <a:pt x="14500" y="10125"/>
                  <a:pt x="14593" y="10011"/>
                </a:cubicBezTo>
                <a:close/>
                <a:moveTo>
                  <a:pt x="3504" y="10032"/>
                </a:moveTo>
                <a:cubicBezTo>
                  <a:pt x="3483" y="10208"/>
                  <a:pt x="3473" y="10384"/>
                  <a:pt x="3483" y="10571"/>
                </a:cubicBezTo>
                <a:cubicBezTo>
                  <a:pt x="3452" y="10415"/>
                  <a:pt x="3421" y="10250"/>
                  <a:pt x="3410" y="10094"/>
                </a:cubicBezTo>
                <a:lnTo>
                  <a:pt x="3504" y="10032"/>
                </a:lnTo>
                <a:close/>
                <a:moveTo>
                  <a:pt x="17982" y="10322"/>
                </a:moveTo>
                <a:cubicBezTo>
                  <a:pt x="17993" y="10405"/>
                  <a:pt x="17993" y="10488"/>
                  <a:pt x="18003" y="10571"/>
                </a:cubicBezTo>
                <a:lnTo>
                  <a:pt x="17993" y="10571"/>
                </a:lnTo>
                <a:cubicBezTo>
                  <a:pt x="17982" y="10488"/>
                  <a:pt x="17961" y="10405"/>
                  <a:pt x="17951" y="10322"/>
                </a:cubicBezTo>
                <a:close/>
                <a:moveTo>
                  <a:pt x="18143" y="10269"/>
                </a:moveTo>
                <a:lnTo>
                  <a:pt x="18143" y="10269"/>
                </a:lnTo>
                <a:cubicBezTo>
                  <a:pt x="18287" y="10295"/>
                  <a:pt x="18431" y="10309"/>
                  <a:pt x="18575" y="10309"/>
                </a:cubicBezTo>
                <a:cubicBezTo>
                  <a:pt x="18636" y="10309"/>
                  <a:pt x="18698" y="10307"/>
                  <a:pt x="18759" y="10301"/>
                </a:cubicBezTo>
                <a:cubicBezTo>
                  <a:pt x="18801" y="10301"/>
                  <a:pt x="18842" y="10301"/>
                  <a:pt x="18894" y="10291"/>
                </a:cubicBezTo>
                <a:cubicBezTo>
                  <a:pt x="18905" y="10343"/>
                  <a:pt x="18915" y="10384"/>
                  <a:pt x="18936" y="10426"/>
                </a:cubicBezTo>
                <a:lnTo>
                  <a:pt x="18936" y="10415"/>
                </a:lnTo>
                <a:cubicBezTo>
                  <a:pt x="18956" y="10467"/>
                  <a:pt x="18977" y="10519"/>
                  <a:pt x="18987" y="10571"/>
                </a:cubicBezTo>
                <a:cubicBezTo>
                  <a:pt x="18946" y="10540"/>
                  <a:pt x="18894" y="10519"/>
                  <a:pt x="18842" y="10498"/>
                </a:cubicBezTo>
                <a:cubicBezTo>
                  <a:pt x="18623" y="10398"/>
                  <a:pt x="18387" y="10321"/>
                  <a:pt x="18143" y="10269"/>
                </a:cubicBezTo>
                <a:close/>
                <a:moveTo>
                  <a:pt x="2260" y="9835"/>
                </a:moveTo>
                <a:cubicBezTo>
                  <a:pt x="2322" y="9918"/>
                  <a:pt x="2384" y="10001"/>
                  <a:pt x="2447" y="10073"/>
                </a:cubicBezTo>
                <a:lnTo>
                  <a:pt x="2478" y="10156"/>
                </a:lnTo>
                <a:cubicBezTo>
                  <a:pt x="2374" y="10291"/>
                  <a:pt x="2270" y="10436"/>
                  <a:pt x="2177" y="10581"/>
                </a:cubicBezTo>
                <a:cubicBezTo>
                  <a:pt x="2198" y="10332"/>
                  <a:pt x="2229" y="10084"/>
                  <a:pt x="2260" y="9835"/>
                </a:cubicBezTo>
                <a:close/>
                <a:moveTo>
                  <a:pt x="15630" y="10322"/>
                </a:moveTo>
                <a:cubicBezTo>
                  <a:pt x="15650" y="10384"/>
                  <a:pt x="15681" y="10446"/>
                  <a:pt x="15712" y="10509"/>
                </a:cubicBezTo>
                <a:cubicBezTo>
                  <a:pt x="15661" y="10529"/>
                  <a:pt x="15609" y="10560"/>
                  <a:pt x="15557" y="10581"/>
                </a:cubicBezTo>
                <a:cubicBezTo>
                  <a:pt x="15557" y="10509"/>
                  <a:pt x="15567" y="10446"/>
                  <a:pt x="15567" y="10374"/>
                </a:cubicBezTo>
                <a:lnTo>
                  <a:pt x="15630" y="10322"/>
                </a:lnTo>
                <a:close/>
                <a:moveTo>
                  <a:pt x="17246" y="10322"/>
                </a:moveTo>
                <a:lnTo>
                  <a:pt x="17246" y="10322"/>
                </a:lnTo>
                <a:cubicBezTo>
                  <a:pt x="17226" y="10395"/>
                  <a:pt x="17194" y="10488"/>
                  <a:pt x="17174" y="10571"/>
                </a:cubicBezTo>
                <a:lnTo>
                  <a:pt x="17184" y="10581"/>
                </a:lnTo>
                <a:lnTo>
                  <a:pt x="17163" y="10571"/>
                </a:lnTo>
                <a:cubicBezTo>
                  <a:pt x="17163" y="10488"/>
                  <a:pt x="17163" y="10405"/>
                  <a:pt x="17153" y="10332"/>
                </a:cubicBezTo>
                <a:lnTo>
                  <a:pt x="17246" y="10322"/>
                </a:lnTo>
                <a:close/>
                <a:moveTo>
                  <a:pt x="6053" y="10478"/>
                </a:moveTo>
                <a:lnTo>
                  <a:pt x="6012" y="10592"/>
                </a:lnTo>
                <a:cubicBezTo>
                  <a:pt x="5991" y="10571"/>
                  <a:pt x="5970" y="10550"/>
                  <a:pt x="5939" y="10529"/>
                </a:cubicBezTo>
                <a:lnTo>
                  <a:pt x="6053" y="10478"/>
                </a:lnTo>
                <a:close/>
                <a:moveTo>
                  <a:pt x="11992" y="10550"/>
                </a:moveTo>
                <a:lnTo>
                  <a:pt x="11971" y="10592"/>
                </a:lnTo>
                <a:cubicBezTo>
                  <a:pt x="11964" y="10588"/>
                  <a:pt x="11957" y="10587"/>
                  <a:pt x="11950" y="10587"/>
                </a:cubicBezTo>
                <a:cubicBezTo>
                  <a:pt x="11936" y="10587"/>
                  <a:pt x="11921" y="10591"/>
                  <a:pt x="11903" y="10591"/>
                </a:cubicBezTo>
                <a:lnTo>
                  <a:pt x="11903" y="10591"/>
                </a:lnTo>
                <a:lnTo>
                  <a:pt x="11919" y="10550"/>
                </a:lnTo>
                <a:close/>
                <a:moveTo>
                  <a:pt x="10914" y="10364"/>
                </a:moveTo>
                <a:lnTo>
                  <a:pt x="10966" y="10384"/>
                </a:lnTo>
                <a:cubicBezTo>
                  <a:pt x="10914" y="10457"/>
                  <a:pt x="10872" y="10529"/>
                  <a:pt x="10831" y="10602"/>
                </a:cubicBezTo>
                <a:cubicBezTo>
                  <a:pt x="10831" y="10581"/>
                  <a:pt x="10831" y="10560"/>
                  <a:pt x="10841" y="10529"/>
                </a:cubicBezTo>
                <a:cubicBezTo>
                  <a:pt x="10862" y="10478"/>
                  <a:pt x="10883" y="10415"/>
                  <a:pt x="10914" y="10364"/>
                </a:cubicBezTo>
                <a:close/>
                <a:moveTo>
                  <a:pt x="12655" y="10343"/>
                </a:moveTo>
                <a:lnTo>
                  <a:pt x="12655" y="10602"/>
                </a:lnTo>
                <a:cubicBezTo>
                  <a:pt x="12540" y="10578"/>
                  <a:pt x="12417" y="10568"/>
                  <a:pt x="12296" y="10568"/>
                </a:cubicBezTo>
                <a:cubicBezTo>
                  <a:pt x="12210" y="10568"/>
                  <a:pt x="12125" y="10573"/>
                  <a:pt x="12044" y="10581"/>
                </a:cubicBezTo>
                <a:lnTo>
                  <a:pt x="12054" y="10540"/>
                </a:lnTo>
                <a:cubicBezTo>
                  <a:pt x="12261" y="10509"/>
                  <a:pt x="12469" y="10436"/>
                  <a:pt x="12655" y="10343"/>
                </a:cubicBezTo>
                <a:close/>
                <a:moveTo>
                  <a:pt x="13536" y="10446"/>
                </a:moveTo>
                <a:lnTo>
                  <a:pt x="13598" y="10488"/>
                </a:lnTo>
                <a:cubicBezTo>
                  <a:pt x="13588" y="10519"/>
                  <a:pt x="13577" y="10560"/>
                  <a:pt x="13567" y="10602"/>
                </a:cubicBezTo>
                <a:cubicBezTo>
                  <a:pt x="13557" y="10550"/>
                  <a:pt x="13546" y="10498"/>
                  <a:pt x="13536" y="10446"/>
                </a:cubicBezTo>
                <a:close/>
                <a:moveTo>
                  <a:pt x="13660" y="10529"/>
                </a:moveTo>
                <a:lnTo>
                  <a:pt x="13743" y="10571"/>
                </a:lnTo>
                <a:lnTo>
                  <a:pt x="13640" y="10602"/>
                </a:lnTo>
                <a:cubicBezTo>
                  <a:pt x="13650" y="10592"/>
                  <a:pt x="13660" y="10560"/>
                  <a:pt x="13671" y="10550"/>
                </a:cubicBezTo>
                <a:lnTo>
                  <a:pt x="13660" y="10529"/>
                </a:lnTo>
                <a:close/>
                <a:moveTo>
                  <a:pt x="15039" y="9825"/>
                </a:moveTo>
                <a:cubicBezTo>
                  <a:pt x="15049" y="9876"/>
                  <a:pt x="15070" y="9928"/>
                  <a:pt x="15080" y="9980"/>
                </a:cubicBezTo>
                <a:cubicBezTo>
                  <a:pt x="14997" y="10187"/>
                  <a:pt x="14904" y="10405"/>
                  <a:pt x="14811" y="10612"/>
                </a:cubicBezTo>
                <a:lnTo>
                  <a:pt x="14780" y="10602"/>
                </a:lnTo>
                <a:cubicBezTo>
                  <a:pt x="14821" y="10478"/>
                  <a:pt x="14863" y="10343"/>
                  <a:pt x="14904" y="10218"/>
                </a:cubicBezTo>
                <a:cubicBezTo>
                  <a:pt x="14956" y="10084"/>
                  <a:pt x="14997" y="9959"/>
                  <a:pt x="15039" y="9825"/>
                </a:cubicBezTo>
                <a:close/>
                <a:moveTo>
                  <a:pt x="11847" y="10540"/>
                </a:moveTo>
                <a:lnTo>
                  <a:pt x="11826" y="10602"/>
                </a:lnTo>
                <a:cubicBezTo>
                  <a:pt x="11795" y="10612"/>
                  <a:pt x="11764" y="10612"/>
                  <a:pt x="11733" y="10623"/>
                </a:cubicBezTo>
                <a:lnTo>
                  <a:pt x="11681" y="10633"/>
                </a:lnTo>
                <a:lnTo>
                  <a:pt x="11681" y="10633"/>
                </a:lnTo>
                <a:lnTo>
                  <a:pt x="11691" y="10540"/>
                </a:lnTo>
                <a:close/>
                <a:moveTo>
                  <a:pt x="21786" y="10426"/>
                </a:moveTo>
                <a:lnTo>
                  <a:pt x="21786" y="10426"/>
                </a:lnTo>
                <a:cubicBezTo>
                  <a:pt x="21734" y="10498"/>
                  <a:pt x="21692" y="10560"/>
                  <a:pt x="21651" y="10633"/>
                </a:cubicBezTo>
                <a:cubicBezTo>
                  <a:pt x="21630" y="10592"/>
                  <a:pt x="21620" y="10560"/>
                  <a:pt x="21620" y="10529"/>
                </a:cubicBezTo>
                <a:lnTo>
                  <a:pt x="21620" y="10529"/>
                </a:lnTo>
                <a:lnTo>
                  <a:pt x="21630" y="10540"/>
                </a:lnTo>
                <a:cubicBezTo>
                  <a:pt x="21682" y="10498"/>
                  <a:pt x="21734" y="10467"/>
                  <a:pt x="21786" y="10426"/>
                </a:cubicBezTo>
                <a:close/>
                <a:moveTo>
                  <a:pt x="15329" y="9731"/>
                </a:moveTo>
                <a:cubicBezTo>
                  <a:pt x="15360" y="9742"/>
                  <a:pt x="15402" y="9773"/>
                  <a:pt x="15443" y="9783"/>
                </a:cubicBezTo>
                <a:cubicBezTo>
                  <a:pt x="15464" y="9856"/>
                  <a:pt x="15484" y="9918"/>
                  <a:pt x="15505" y="9980"/>
                </a:cubicBezTo>
                <a:cubicBezTo>
                  <a:pt x="15505" y="10104"/>
                  <a:pt x="15505" y="10218"/>
                  <a:pt x="15505" y="10332"/>
                </a:cubicBezTo>
                <a:cubicBezTo>
                  <a:pt x="15402" y="10426"/>
                  <a:pt x="15319" y="10529"/>
                  <a:pt x="15246" y="10643"/>
                </a:cubicBezTo>
                <a:cubicBezTo>
                  <a:pt x="15236" y="10498"/>
                  <a:pt x="15215" y="10343"/>
                  <a:pt x="15194" y="10187"/>
                </a:cubicBezTo>
                <a:lnTo>
                  <a:pt x="15194" y="10167"/>
                </a:lnTo>
                <a:cubicBezTo>
                  <a:pt x="15236" y="10022"/>
                  <a:pt x="15288" y="9876"/>
                  <a:pt x="15329" y="9731"/>
                </a:cubicBezTo>
                <a:close/>
                <a:moveTo>
                  <a:pt x="3048" y="10332"/>
                </a:moveTo>
                <a:cubicBezTo>
                  <a:pt x="3048" y="10446"/>
                  <a:pt x="3037" y="10560"/>
                  <a:pt x="3048" y="10664"/>
                </a:cubicBezTo>
                <a:cubicBezTo>
                  <a:pt x="3037" y="10664"/>
                  <a:pt x="3027" y="10654"/>
                  <a:pt x="3027" y="10643"/>
                </a:cubicBezTo>
                <a:cubicBezTo>
                  <a:pt x="3006" y="10571"/>
                  <a:pt x="2975" y="10488"/>
                  <a:pt x="2954" y="10405"/>
                </a:cubicBezTo>
                <a:lnTo>
                  <a:pt x="2975" y="10384"/>
                </a:lnTo>
                <a:lnTo>
                  <a:pt x="3048" y="10332"/>
                </a:lnTo>
                <a:close/>
                <a:moveTo>
                  <a:pt x="7877" y="10540"/>
                </a:moveTo>
                <a:lnTo>
                  <a:pt x="7877" y="10540"/>
                </a:lnTo>
                <a:cubicBezTo>
                  <a:pt x="7888" y="10550"/>
                  <a:pt x="7908" y="10550"/>
                  <a:pt x="7929" y="10571"/>
                </a:cubicBezTo>
                <a:lnTo>
                  <a:pt x="7888" y="10664"/>
                </a:lnTo>
                <a:cubicBezTo>
                  <a:pt x="7888" y="10623"/>
                  <a:pt x="7888" y="10581"/>
                  <a:pt x="7877" y="10540"/>
                </a:cubicBezTo>
                <a:close/>
                <a:moveTo>
                  <a:pt x="14065" y="10581"/>
                </a:moveTo>
                <a:cubicBezTo>
                  <a:pt x="14075" y="10612"/>
                  <a:pt x="14085" y="10643"/>
                  <a:pt x="14106" y="10664"/>
                </a:cubicBezTo>
                <a:lnTo>
                  <a:pt x="14002" y="10633"/>
                </a:lnTo>
                <a:lnTo>
                  <a:pt x="14013" y="10592"/>
                </a:lnTo>
                <a:lnTo>
                  <a:pt x="14033" y="10581"/>
                </a:lnTo>
                <a:close/>
                <a:moveTo>
                  <a:pt x="15920" y="10498"/>
                </a:moveTo>
                <a:lnTo>
                  <a:pt x="15920" y="10498"/>
                </a:lnTo>
                <a:cubicBezTo>
                  <a:pt x="15899" y="10560"/>
                  <a:pt x="15878" y="10612"/>
                  <a:pt x="15858" y="10664"/>
                </a:cubicBezTo>
                <a:lnTo>
                  <a:pt x="15806" y="10560"/>
                </a:lnTo>
                <a:cubicBezTo>
                  <a:pt x="15847" y="10550"/>
                  <a:pt x="15878" y="10519"/>
                  <a:pt x="15920" y="10498"/>
                </a:cubicBezTo>
                <a:close/>
                <a:moveTo>
                  <a:pt x="8406" y="9845"/>
                </a:moveTo>
                <a:cubicBezTo>
                  <a:pt x="8406" y="9980"/>
                  <a:pt x="8416" y="10104"/>
                  <a:pt x="8427" y="10239"/>
                </a:cubicBezTo>
                <a:cubicBezTo>
                  <a:pt x="8385" y="10374"/>
                  <a:pt x="8354" y="10519"/>
                  <a:pt x="8333" y="10674"/>
                </a:cubicBezTo>
                <a:lnTo>
                  <a:pt x="8323" y="10674"/>
                </a:lnTo>
                <a:lnTo>
                  <a:pt x="8178" y="10612"/>
                </a:lnTo>
                <a:cubicBezTo>
                  <a:pt x="8240" y="10395"/>
                  <a:pt x="8292" y="10187"/>
                  <a:pt x="8333" y="9970"/>
                </a:cubicBezTo>
                <a:cubicBezTo>
                  <a:pt x="8354" y="9928"/>
                  <a:pt x="8375" y="9887"/>
                  <a:pt x="8406" y="9845"/>
                </a:cubicBezTo>
                <a:close/>
                <a:moveTo>
                  <a:pt x="11619" y="10550"/>
                </a:moveTo>
                <a:lnTo>
                  <a:pt x="11619" y="10654"/>
                </a:lnTo>
                <a:lnTo>
                  <a:pt x="11567" y="10674"/>
                </a:lnTo>
                <a:cubicBezTo>
                  <a:pt x="11588" y="10623"/>
                  <a:pt x="11598" y="10581"/>
                  <a:pt x="11619" y="10550"/>
                </a:cubicBezTo>
                <a:close/>
                <a:moveTo>
                  <a:pt x="10085" y="10592"/>
                </a:moveTo>
                <a:cubicBezTo>
                  <a:pt x="10095" y="10612"/>
                  <a:pt x="10106" y="10623"/>
                  <a:pt x="10106" y="10633"/>
                </a:cubicBezTo>
                <a:lnTo>
                  <a:pt x="10012" y="10674"/>
                </a:lnTo>
                <a:lnTo>
                  <a:pt x="9971" y="10685"/>
                </a:lnTo>
                <a:lnTo>
                  <a:pt x="10085" y="10592"/>
                </a:lnTo>
                <a:close/>
                <a:moveTo>
                  <a:pt x="15505" y="10446"/>
                </a:moveTo>
                <a:cubicBezTo>
                  <a:pt x="15495" y="10498"/>
                  <a:pt x="15484" y="10550"/>
                  <a:pt x="15474" y="10612"/>
                </a:cubicBezTo>
                <a:lnTo>
                  <a:pt x="15484" y="10612"/>
                </a:lnTo>
                <a:cubicBezTo>
                  <a:pt x="15433" y="10643"/>
                  <a:pt x="15370" y="10664"/>
                  <a:pt x="15308" y="10685"/>
                </a:cubicBezTo>
                <a:cubicBezTo>
                  <a:pt x="15370" y="10602"/>
                  <a:pt x="15433" y="10519"/>
                  <a:pt x="15505" y="10446"/>
                </a:cubicBezTo>
                <a:close/>
                <a:moveTo>
                  <a:pt x="17443" y="10529"/>
                </a:moveTo>
                <a:lnTo>
                  <a:pt x="17443" y="10529"/>
                </a:lnTo>
                <a:cubicBezTo>
                  <a:pt x="17474" y="10560"/>
                  <a:pt x="17495" y="10592"/>
                  <a:pt x="17526" y="10623"/>
                </a:cubicBezTo>
                <a:cubicBezTo>
                  <a:pt x="17508" y="10640"/>
                  <a:pt x="17498" y="10666"/>
                  <a:pt x="17489" y="10686"/>
                </a:cubicBezTo>
                <a:lnTo>
                  <a:pt x="17489" y="10686"/>
                </a:lnTo>
                <a:lnTo>
                  <a:pt x="17443" y="10529"/>
                </a:lnTo>
                <a:close/>
                <a:moveTo>
                  <a:pt x="15111" y="10136"/>
                </a:moveTo>
                <a:cubicBezTo>
                  <a:pt x="15111" y="10146"/>
                  <a:pt x="15122" y="10156"/>
                  <a:pt x="15122" y="10167"/>
                </a:cubicBezTo>
                <a:lnTo>
                  <a:pt x="15122" y="10177"/>
                </a:lnTo>
                <a:cubicBezTo>
                  <a:pt x="15070" y="10343"/>
                  <a:pt x="15018" y="10519"/>
                  <a:pt x="14977" y="10695"/>
                </a:cubicBezTo>
                <a:lnTo>
                  <a:pt x="14894" y="10643"/>
                </a:lnTo>
                <a:cubicBezTo>
                  <a:pt x="14966" y="10478"/>
                  <a:pt x="15039" y="10312"/>
                  <a:pt x="15111" y="10136"/>
                </a:cubicBezTo>
                <a:close/>
                <a:moveTo>
                  <a:pt x="8551" y="10084"/>
                </a:moveTo>
                <a:cubicBezTo>
                  <a:pt x="8572" y="10250"/>
                  <a:pt x="8603" y="10415"/>
                  <a:pt x="8623" y="10581"/>
                </a:cubicBezTo>
                <a:lnTo>
                  <a:pt x="8634" y="10592"/>
                </a:lnTo>
                <a:lnTo>
                  <a:pt x="8551" y="10685"/>
                </a:lnTo>
                <a:lnTo>
                  <a:pt x="8530" y="10706"/>
                </a:lnTo>
                <a:cubicBezTo>
                  <a:pt x="8520" y="10560"/>
                  <a:pt x="8509" y="10415"/>
                  <a:pt x="8499" y="10281"/>
                </a:cubicBezTo>
                <a:cubicBezTo>
                  <a:pt x="8509" y="10208"/>
                  <a:pt x="8530" y="10146"/>
                  <a:pt x="8551" y="10084"/>
                </a:cubicBezTo>
                <a:close/>
                <a:moveTo>
                  <a:pt x="13453" y="10374"/>
                </a:moveTo>
                <a:cubicBezTo>
                  <a:pt x="13474" y="10467"/>
                  <a:pt x="13484" y="10560"/>
                  <a:pt x="13505" y="10654"/>
                </a:cubicBezTo>
                <a:lnTo>
                  <a:pt x="13370" y="10706"/>
                </a:lnTo>
                <a:cubicBezTo>
                  <a:pt x="13349" y="10633"/>
                  <a:pt x="13329" y="10571"/>
                  <a:pt x="13308" y="10509"/>
                </a:cubicBezTo>
                <a:cubicBezTo>
                  <a:pt x="13349" y="10457"/>
                  <a:pt x="13401" y="10415"/>
                  <a:pt x="13453" y="10384"/>
                </a:cubicBezTo>
                <a:lnTo>
                  <a:pt x="13453" y="10374"/>
                </a:lnTo>
                <a:close/>
                <a:moveTo>
                  <a:pt x="14572" y="10612"/>
                </a:moveTo>
                <a:lnTo>
                  <a:pt x="14655" y="10633"/>
                </a:lnTo>
                <a:cubicBezTo>
                  <a:pt x="14655" y="10654"/>
                  <a:pt x="14655" y="10664"/>
                  <a:pt x="14655" y="10685"/>
                </a:cubicBezTo>
                <a:lnTo>
                  <a:pt x="14655" y="10706"/>
                </a:lnTo>
                <a:cubicBezTo>
                  <a:pt x="14624" y="10674"/>
                  <a:pt x="14603" y="10643"/>
                  <a:pt x="14572" y="10612"/>
                </a:cubicBezTo>
                <a:close/>
                <a:moveTo>
                  <a:pt x="8447" y="10478"/>
                </a:moveTo>
                <a:lnTo>
                  <a:pt x="8468" y="10716"/>
                </a:lnTo>
                <a:lnTo>
                  <a:pt x="8406" y="10706"/>
                </a:lnTo>
                <a:cubicBezTo>
                  <a:pt x="8416" y="10623"/>
                  <a:pt x="8427" y="10550"/>
                  <a:pt x="8447" y="10478"/>
                </a:cubicBezTo>
                <a:close/>
                <a:moveTo>
                  <a:pt x="16645" y="10446"/>
                </a:moveTo>
                <a:lnTo>
                  <a:pt x="16645" y="10457"/>
                </a:lnTo>
                <a:cubicBezTo>
                  <a:pt x="16614" y="10540"/>
                  <a:pt x="16583" y="10623"/>
                  <a:pt x="16552" y="10716"/>
                </a:cubicBezTo>
                <a:cubicBezTo>
                  <a:pt x="16552" y="10664"/>
                  <a:pt x="16542" y="10612"/>
                  <a:pt x="16542" y="10560"/>
                </a:cubicBezTo>
                <a:cubicBezTo>
                  <a:pt x="16542" y="10540"/>
                  <a:pt x="16542" y="10519"/>
                  <a:pt x="16531" y="10498"/>
                </a:cubicBezTo>
                <a:lnTo>
                  <a:pt x="16542" y="10478"/>
                </a:lnTo>
                <a:cubicBezTo>
                  <a:pt x="16573" y="10467"/>
                  <a:pt x="16604" y="10457"/>
                  <a:pt x="16645" y="10446"/>
                </a:cubicBezTo>
                <a:close/>
                <a:moveTo>
                  <a:pt x="15153" y="10312"/>
                </a:moveTo>
                <a:cubicBezTo>
                  <a:pt x="15174" y="10446"/>
                  <a:pt x="15184" y="10581"/>
                  <a:pt x="15184" y="10716"/>
                </a:cubicBezTo>
                <a:cubicBezTo>
                  <a:pt x="15142" y="10716"/>
                  <a:pt x="15091" y="10726"/>
                  <a:pt x="15049" y="10737"/>
                </a:cubicBezTo>
                <a:lnTo>
                  <a:pt x="15060" y="10747"/>
                </a:lnTo>
                <a:lnTo>
                  <a:pt x="15060" y="10747"/>
                </a:lnTo>
                <a:lnTo>
                  <a:pt x="15039" y="10737"/>
                </a:lnTo>
                <a:cubicBezTo>
                  <a:pt x="15070" y="10592"/>
                  <a:pt x="15111" y="10446"/>
                  <a:pt x="15153" y="10312"/>
                </a:cubicBezTo>
                <a:close/>
                <a:moveTo>
                  <a:pt x="10023" y="10498"/>
                </a:moveTo>
                <a:lnTo>
                  <a:pt x="10043" y="10529"/>
                </a:lnTo>
                <a:cubicBezTo>
                  <a:pt x="9950" y="10612"/>
                  <a:pt x="9857" y="10674"/>
                  <a:pt x="9753" y="10747"/>
                </a:cubicBezTo>
                <a:cubicBezTo>
                  <a:pt x="9836" y="10664"/>
                  <a:pt x="9929" y="10581"/>
                  <a:pt x="10023" y="10498"/>
                </a:cubicBezTo>
                <a:close/>
                <a:moveTo>
                  <a:pt x="13080" y="10022"/>
                </a:moveTo>
                <a:lnTo>
                  <a:pt x="13101" y="10053"/>
                </a:lnTo>
                <a:cubicBezTo>
                  <a:pt x="13132" y="10198"/>
                  <a:pt x="13163" y="10353"/>
                  <a:pt x="13204" y="10498"/>
                </a:cubicBezTo>
                <a:lnTo>
                  <a:pt x="13194" y="10519"/>
                </a:lnTo>
                <a:cubicBezTo>
                  <a:pt x="13142" y="10581"/>
                  <a:pt x="13111" y="10664"/>
                  <a:pt x="13090" y="10747"/>
                </a:cubicBezTo>
                <a:cubicBezTo>
                  <a:pt x="12976" y="10685"/>
                  <a:pt x="12862" y="10643"/>
                  <a:pt x="12748" y="10612"/>
                </a:cubicBezTo>
                <a:lnTo>
                  <a:pt x="12769" y="10529"/>
                </a:lnTo>
                <a:cubicBezTo>
                  <a:pt x="12862" y="10384"/>
                  <a:pt x="12945" y="10229"/>
                  <a:pt x="13028" y="10073"/>
                </a:cubicBezTo>
                <a:lnTo>
                  <a:pt x="13080" y="10022"/>
                </a:lnTo>
                <a:close/>
                <a:moveTo>
                  <a:pt x="22522" y="9773"/>
                </a:moveTo>
                <a:cubicBezTo>
                  <a:pt x="22584" y="9814"/>
                  <a:pt x="22636" y="9866"/>
                  <a:pt x="22687" y="9918"/>
                </a:cubicBezTo>
                <a:cubicBezTo>
                  <a:pt x="22739" y="10063"/>
                  <a:pt x="22791" y="10208"/>
                  <a:pt x="22822" y="10353"/>
                </a:cubicBezTo>
                <a:cubicBezTo>
                  <a:pt x="22656" y="10498"/>
                  <a:pt x="22490" y="10623"/>
                  <a:pt x="22325" y="10747"/>
                </a:cubicBezTo>
                <a:lnTo>
                  <a:pt x="22325" y="10560"/>
                </a:lnTo>
                <a:cubicBezTo>
                  <a:pt x="22335" y="10446"/>
                  <a:pt x="22335" y="10332"/>
                  <a:pt x="22314" y="10229"/>
                </a:cubicBezTo>
                <a:cubicBezTo>
                  <a:pt x="22314" y="10146"/>
                  <a:pt x="22314" y="10063"/>
                  <a:pt x="22304" y="9980"/>
                </a:cubicBezTo>
                <a:cubicBezTo>
                  <a:pt x="22376" y="9908"/>
                  <a:pt x="22449" y="9835"/>
                  <a:pt x="22522" y="9773"/>
                </a:cubicBezTo>
                <a:close/>
                <a:moveTo>
                  <a:pt x="16168" y="10322"/>
                </a:moveTo>
                <a:cubicBezTo>
                  <a:pt x="16168" y="10405"/>
                  <a:pt x="16168" y="10498"/>
                  <a:pt x="16168" y="10581"/>
                </a:cubicBezTo>
                <a:cubicBezTo>
                  <a:pt x="16075" y="10633"/>
                  <a:pt x="15992" y="10695"/>
                  <a:pt x="15920" y="10757"/>
                </a:cubicBezTo>
                <a:lnTo>
                  <a:pt x="15909" y="10757"/>
                </a:lnTo>
                <a:cubicBezTo>
                  <a:pt x="15940" y="10643"/>
                  <a:pt x="15982" y="10540"/>
                  <a:pt x="16013" y="10436"/>
                </a:cubicBezTo>
                <a:cubicBezTo>
                  <a:pt x="16065" y="10395"/>
                  <a:pt x="16117" y="10353"/>
                  <a:pt x="16168" y="10322"/>
                </a:cubicBezTo>
                <a:close/>
                <a:moveTo>
                  <a:pt x="8644" y="10674"/>
                </a:moveTo>
                <a:cubicBezTo>
                  <a:pt x="8644" y="10706"/>
                  <a:pt x="8665" y="10737"/>
                  <a:pt x="8665" y="10768"/>
                </a:cubicBezTo>
                <a:lnTo>
                  <a:pt x="8582" y="10757"/>
                </a:lnTo>
                <a:lnTo>
                  <a:pt x="8644" y="10674"/>
                </a:lnTo>
                <a:close/>
                <a:moveTo>
                  <a:pt x="14199" y="10581"/>
                </a:moveTo>
                <a:cubicBezTo>
                  <a:pt x="14272" y="10581"/>
                  <a:pt x="14355" y="10581"/>
                  <a:pt x="14427" y="10592"/>
                </a:cubicBezTo>
                <a:cubicBezTo>
                  <a:pt x="14489" y="10643"/>
                  <a:pt x="14541" y="10706"/>
                  <a:pt x="14593" y="10768"/>
                </a:cubicBezTo>
                <a:cubicBezTo>
                  <a:pt x="14479" y="10757"/>
                  <a:pt x="14355" y="10737"/>
                  <a:pt x="14241" y="10706"/>
                </a:cubicBezTo>
                <a:cubicBezTo>
                  <a:pt x="14220" y="10664"/>
                  <a:pt x="14199" y="10623"/>
                  <a:pt x="14179" y="10581"/>
                </a:cubicBezTo>
                <a:close/>
                <a:moveTo>
                  <a:pt x="14769" y="10664"/>
                </a:moveTo>
                <a:lnTo>
                  <a:pt x="14790" y="10674"/>
                </a:lnTo>
                <a:lnTo>
                  <a:pt x="14749" y="10768"/>
                </a:lnTo>
                <a:lnTo>
                  <a:pt x="14738" y="10768"/>
                </a:lnTo>
                <a:lnTo>
                  <a:pt x="14738" y="10757"/>
                </a:lnTo>
                <a:cubicBezTo>
                  <a:pt x="14749" y="10726"/>
                  <a:pt x="14759" y="10695"/>
                  <a:pt x="14769" y="10664"/>
                </a:cubicBezTo>
                <a:close/>
                <a:moveTo>
                  <a:pt x="14873" y="10716"/>
                </a:moveTo>
                <a:lnTo>
                  <a:pt x="14935" y="10757"/>
                </a:lnTo>
                <a:lnTo>
                  <a:pt x="14852" y="10768"/>
                </a:lnTo>
                <a:lnTo>
                  <a:pt x="14873" y="10716"/>
                </a:lnTo>
                <a:close/>
                <a:moveTo>
                  <a:pt x="2664" y="10633"/>
                </a:moveTo>
                <a:cubicBezTo>
                  <a:pt x="2623" y="10685"/>
                  <a:pt x="2581" y="10737"/>
                  <a:pt x="2550" y="10788"/>
                </a:cubicBezTo>
                <a:lnTo>
                  <a:pt x="2571" y="10706"/>
                </a:lnTo>
                <a:lnTo>
                  <a:pt x="2664" y="10633"/>
                </a:lnTo>
                <a:close/>
                <a:moveTo>
                  <a:pt x="5887" y="10560"/>
                </a:moveTo>
                <a:cubicBezTo>
                  <a:pt x="5929" y="10592"/>
                  <a:pt x="5960" y="10623"/>
                  <a:pt x="6001" y="10654"/>
                </a:cubicBezTo>
                <a:cubicBezTo>
                  <a:pt x="5981" y="10706"/>
                  <a:pt x="5970" y="10747"/>
                  <a:pt x="5960" y="10788"/>
                </a:cubicBezTo>
                <a:lnTo>
                  <a:pt x="5908" y="10706"/>
                </a:lnTo>
                <a:cubicBezTo>
                  <a:pt x="5877" y="10674"/>
                  <a:pt x="5856" y="10633"/>
                  <a:pt x="5836" y="10592"/>
                </a:cubicBezTo>
                <a:lnTo>
                  <a:pt x="5887" y="10560"/>
                </a:lnTo>
                <a:close/>
                <a:moveTo>
                  <a:pt x="8841" y="10436"/>
                </a:moveTo>
                <a:cubicBezTo>
                  <a:pt x="8862" y="10560"/>
                  <a:pt x="8883" y="10685"/>
                  <a:pt x="8893" y="10809"/>
                </a:cubicBezTo>
                <a:cubicBezTo>
                  <a:pt x="8851" y="10809"/>
                  <a:pt x="8800" y="10799"/>
                  <a:pt x="8748" y="10788"/>
                </a:cubicBezTo>
                <a:cubicBezTo>
                  <a:pt x="8737" y="10716"/>
                  <a:pt x="8727" y="10654"/>
                  <a:pt x="8717" y="10581"/>
                </a:cubicBezTo>
                <a:lnTo>
                  <a:pt x="8841" y="10436"/>
                </a:lnTo>
                <a:close/>
                <a:moveTo>
                  <a:pt x="13246" y="10612"/>
                </a:moveTo>
                <a:cubicBezTo>
                  <a:pt x="13256" y="10664"/>
                  <a:pt x="13277" y="10706"/>
                  <a:pt x="13287" y="10757"/>
                </a:cubicBezTo>
                <a:lnTo>
                  <a:pt x="13194" y="10809"/>
                </a:lnTo>
                <a:lnTo>
                  <a:pt x="13173" y="10788"/>
                </a:lnTo>
                <a:cubicBezTo>
                  <a:pt x="13184" y="10778"/>
                  <a:pt x="13184" y="10768"/>
                  <a:pt x="13184" y="10757"/>
                </a:cubicBezTo>
                <a:cubicBezTo>
                  <a:pt x="13194" y="10706"/>
                  <a:pt x="13225" y="10654"/>
                  <a:pt x="13246" y="10612"/>
                </a:cubicBezTo>
                <a:close/>
                <a:moveTo>
                  <a:pt x="16873" y="10384"/>
                </a:moveTo>
                <a:cubicBezTo>
                  <a:pt x="16925" y="10426"/>
                  <a:pt x="16966" y="10467"/>
                  <a:pt x="17018" y="10509"/>
                </a:cubicBezTo>
                <a:cubicBezTo>
                  <a:pt x="17039" y="10540"/>
                  <a:pt x="17070" y="10571"/>
                  <a:pt x="17091" y="10602"/>
                </a:cubicBezTo>
                <a:lnTo>
                  <a:pt x="17101" y="10685"/>
                </a:lnTo>
                <a:lnTo>
                  <a:pt x="16998" y="10809"/>
                </a:lnTo>
                <a:cubicBezTo>
                  <a:pt x="16915" y="10685"/>
                  <a:pt x="16832" y="10550"/>
                  <a:pt x="16749" y="10415"/>
                </a:cubicBezTo>
                <a:lnTo>
                  <a:pt x="16873" y="10384"/>
                </a:lnTo>
                <a:close/>
                <a:moveTo>
                  <a:pt x="22957" y="10353"/>
                </a:moveTo>
                <a:cubicBezTo>
                  <a:pt x="22988" y="10446"/>
                  <a:pt x="23019" y="10550"/>
                  <a:pt x="23040" y="10643"/>
                </a:cubicBezTo>
                <a:cubicBezTo>
                  <a:pt x="23029" y="10695"/>
                  <a:pt x="23009" y="10747"/>
                  <a:pt x="22998" y="10809"/>
                </a:cubicBezTo>
                <a:cubicBezTo>
                  <a:pt x="22967" y="10664"/>
                  <a:pt x="22936" y="10529"/>
                  <a:pt x="22895" y="10405"/>
                </a:cubicBezTo>
                <a:lnTo>
                  <a:pt x="22957" y="10353"/>
                </a:lnTo>
                <a:close/>
                <a:moveTo>
                  <a:pt x="6509" y="10291"/>
                </a:moveTo>
                <a:cubicBezTo>
                  <a:pt x="6623" y="10467"/>
                  <a:pt x="6737" y="10643"/>
                  <a:pt x="6862" y="10820"/>
                </a:cubicBezTo>
                <a:cubicBezTo>
                  <a:pt x="6654" y="10695"/>
                  <a:pt x="6447" y="10550"/>
                  <a:pt x="6260" y="10384"/>
                </a:cubicBezTo>
                <a:lnTo>
                  <a:pt x="6509" y="10291"/>
                </a:lnTo>
                <a:close/>
                <a:moveTo>
                  <a:pt x="9266" y="9949"/>
                </a:moveTo>
                <a:cubicBezTo>
                  <a:pt x="9494" y="10022"/>
                  <a:pt x="9701" y="10146"/>
                  <a:pt x="9867" y="10312"/>
                </a:cubicBezTo>
                <a:cubicBezTo>
                  <a:pt x="9898" y="10343"/>
                  <a:pt x="9929" y="10374"/>
                  <a:pt x="9960" y="10415"/>
                </a:cubicBezTo>
                <a:cubicBezTo>
                  <a:pt x="9898" y="10478"/>
                  <a:pt x="9826" y="10540"/>
                  <a:pt x="9774" y="10592"/>
                </a:cubicBezTo>
                <a:cubicBezTo>
                  <a:pt x="9691" y="10664"/>
                  <a:pt x="9608" y="10726"/>
                  <a:pt x="9525" y="10788"/>
                </a:cubicBezTo>
                <a:cubicBezTo>
                  <a:pt x="9411" y="10809"/>
                  <a:pt x="9293" y="10820"/>
                  <a:pt x="9174" y="10820"/>
                </a:cubicBezTo>
                <a:cubicBezTo>
                  <a:pt x="9108" y="10820"/>
                  <a:pt x="9042" y="10817"/>
                  <a:pt x="8976" y="10809"/>
                </a:cubicBezTo>
                <a:cubicBezTo>
                  <a:pt x="8945" y="10664"/>
                  <a:pt x="8924" y="10509"/>
                  <a:pt x="8903" y="10364"/>
                </a:cubicBezTo>
                <a:cubicBezTo>
                  <a:pt x="9028" y="10218"/>
                  <a:pt x="9142" y="10084"/>
                  <a:pt x="9266" y="9949"/>
                </a:cubicBezTo>
                <a:close/>
                <a:moveTo>
                  <a:pt x="5618" y="10291"/>
                </a:moveTo>
                <a:cubicBezTo>
                  <a:pt x="5649" y="10353"/>
                  <a:pt x="5670" y="10405"/>
                  <a:pt x="5701" y="10457"/>
                </a:cubicBezTo>
                <a:cubicBezTo>
                  <a:pt x="5649" y="10529"/>
                  <a:pt x="5597" y="10592"/>
                  <a:pt x="5545" y="10664"/>
                </a:cubicBezTo>
                <a:cubicBezTo>
                  <a:pt x="5452" y="10716"/>
                  <a:pt x="5359" y="10768"/>
                  <a:pt x="5266" y="10830"/>
                </a:cubicBezTo>
                <a:cubicBezTo>
                  <a:pt x="5266" y="10778"/>
                  <a:pt x="5276" y="10716"/>
                  <a:pt x="5286" y="10654"/>
                </a:cubicBezTo>
                <a:cubicBezTo>
                  <a:pt x="5390" y="10550"/>
                  <a:pt x="5504" y="10415"/>
                  <a:pt x="5618" y="10301"/>
                </a:cubicBezTo>
                <a:lnTo>
                  <a:pt x="5618" y="10291"/>
                </a:lnTo>
                <a:close/>
                <a:moveTo>
                  <a:pt x="7048" y="10094"/>
                </a:moveTo>
                <a:cubicBezTo>
                  <a:pt x="7090" y="10218"/>
                  <a:pt x="7131" y="10332"/>
                  <a:pt x="7183" y="10446"/>
                </a:cubicBezTo>
                <a:cubicBezTo>
                  <a:pt x="7110" y="10571"/>
                  <a:pt x="7027" y="10706"/>
                  <a:pt x="6955" y="10830"/>
                </a:cubicBezTo>
                <a:cubicBezTo>
                  <a:pt x="6841" y="10654"/>
                  <a:pt x="6727" y="10478"/>
                  <a:pt x="6613" y="10301"/>
                </a:cubicBezTo>
                <a:lnTo>
                  <a:pt x="6613" y="10312"/>
                </a:lnTo>
                <a:lnTo>
                  <a:pt x="6582" y="10260"/>
                </a:lnTo>
                <a:cubicBezTo>
                  <a:pt x="6737" y="10198"/>
                  <a:pt x="6893" y="10146"/>
                  <a:pt x="7048" y="10094"/>
                </a:cubicBezTo>
                <a:close/>
                <a:moveTo>
                  <a:pt x="10437" y="10540"/>
                </a:moveTo>
                <a:cubicBezTo>
                  <a:pt x="10416" y="10643"/>
                  <a:pt x="10375" y="10737"/>
                  <a:pt x="10344" y="10840"/>
                </a:cubicBezTo>
                <a:cubicBezTo>
                  <a:pt x="10354" y="10757"/>
                  <a:pt x="10354" y="10674"/>
                  <a:pt x="10354" y="10581"/>
                </a:cubicBezTo>
                <a:lnTo>
                  <a:pt x="10344" y="10581"/>
                </a:lnTo>
                <a:lnTo>
                  <a:pt x="10437" y="10540"/>
                </a:lnTo>
                <a:close/>
                <a:moveTo>
                  <a:pt x="11784" y="10706"/>
                </a:moveTo>
                <a:cubicBezTo>
                  <a:pt x="11764" y="10747"/>
                  <a:pt x="11743" y="10799"/>
                  <a:pt x="11722" y="10840"/>
                </a:cubicBezTo>
                <a:lnTo>
                  <a:pt x="11660" y="10840"/>
                </a:lnTo>
                <a:lnTo>
                  <a:pt x="11670" y="10726"/>
                </a:lnTo>
                <a:cubicBezTo>
                  <a:pt x="11712" y="10716"/>
                  <a:pt x="11743" y="10706"/>
                  <a:pt x="11784" y="10706"/>
                </a:cubicBezTo>
                <a:close/>
                <a:moveTo>
                  <a:pt x="11940" y="10674"/>
                </a:moveTo>
                <a:lnTo>
                  <a:pt x="11940" y="10674"/>
                </a:lnTo>
                <a:cubicBezTo>
                  <a:pt x="11919" y="10726"/>
                  <a:pt x="11888" y="10788"/>
                  <a:pt x="11867" y="10840"/>
                </a:cubicBezTo>
                <a:lnTo>
                  <a:pt x="11795" y="10840"/>
                </a:lnTo>
                <a:lnTo>
                  <a:pt x="11857" y="10685"/>
                </a:lnTo>
                <a:lnTo>
                  <a:pt x="11940" y="10674"/>
                </a:lnTo>
                <a:close/>
                <a:moveTo>
                  <a:pt x="13805" y="10623"/>
                </a:moveTo>
                <a:lnTo>
                  <a:pt x="13847" y="10643"/>
                </a:lnTo>
                <a:cubicBezTo>
                  <a:pt x="13764" y="10716"/>
                  <a:pt x="13681" y="10778"/>
                  <a:pt x="13598" y="10840"/>
                </a:cubicBezTo>
                <a:lnTo>
                  <a:pt x="13588" y="10757"/>
                </a:lnTo>
                <a:cubicBezTo>
                  <a:pt x="13598" y="10726"/>
                  <a:pt x="13598" y="10706"/>
                  <a:pt x="13609" y="10674"/>
                </a:cubicBezTo>
                <a:cubicBezTo>
                  <a:pt x="13671" y="10654"/>
                  <a:pt x="13743" y="10633"/>
                  <a:pt x="13805" y="10623"/>
                </a:cubicBezTo>
                <a:close/>
                <a:moveTo>
                  <a:pt x="21547" y="10571"/>
                </a:moveTo>
                <a:cubicBezTo>
                  <a:pt x="21558" y="10623"/>
                  <a:pt x="21568" y="10664"/>
                  <a:pt x="21578" y="10706"/>
                </a:cubicBezTo>
                <a:cubicBezTo>
                  <a:pt x="21547" y="10747"/>
                  <a:pt x="21506" y="10799"/>
                  <a:pt x="21475" y="10840"/>
                </a:cubicBezTo>
                <a:cubicBezTo>
                  <a:pt x="21496" y="10757"/>
                  <a:pt x="21516" y="10674"/>
                  <a:pt x="21537" y="10581"/>
                </a:cubicBezTo>
                <a:lnTo>
                  <a:pt x="21547" y="10571"/>
                </a:lnTo>
                <a:close/>
                <a:moveTo>
                  <a:pt x="2094" y="10467"/>
                </a:moveTo>
                <a:lnTo>
                  <a:pt x="2094" y="10467"/>
                </a:lnTo>
                <a:cubicBezTo>
                  <a:pt x="2084" y="10560"/>
                  <a:pt x="2073" y="10664"/>
                  <a:pt x="2063" y="10757"/>
                </a:cubicBezTo>
                <a:lnTo>
                  <a:pt x="2073" y="10768"/>
                </a:lnTo>
                <a:cubicBezTo>
                  <a:pt x="2053" y="10799"/>
                  <a:pt x="2032" y="10830"/>
                  <a:pt x="2011" y="10861"/>
                </a:cubicBezTo>
                <a:cubicBezTo>
                  <a:pt x="2042" y="10726"/>
                  <a:pt x="2063" y="10602"/>
                  <a:pt x="2094" y="10467"/>
                </a:cubicBezTo>
                <a:close/>
                <a:moveTo>
                  <a:pt x="17661" y="10332"/>
                </a:moveTo>
                <a:cubicBezTo>
                  <a:pt x="17754" y="10467"/>
                  <a:pt x="17858" y="10602"/>
                  <a:pt x="17951" y="10737"/>
                </a:cubicBezTo>
                <a:cubicBezTo>
                  <a:pt x="17961" y="10778"/>
                  <a:pt x="17972" y="10820"/>
                  <a:pt x="17972" y="10861"/>
                </a:cubicBezTo>
                <a:cubicBezTo>
                  <a:pt x="17837" y="10768"/>
                  <a:pt x="17713" y="10664"/>
                  <a:pt x="17599" y="10550"/>
                </a:cubicBezTo>
                <a:cubicBezTo>
                  <a:pt x="17619" y="10478"/>
                  <a:pt x="17640" y="10405"/>
                  <a:pt x="17661" y="10332"/>
                </a:cubicBezTo>
                <a:close/>
                <a:moveTo>
                  <a:pt x="8219" y="10706"/>
                </a:moveTo>
                <a:lnTo>
                  <a:pt x="8323" y="10747"/>
                </a:lnTo>
                <a:cubicBezTo>
                  <a:pt x="8314" y="10784"/>
                  <a:pt x="8305" y="10829"/>
                  <a:pt x="8295" y="10867"/>
                </a:cubicBezTo>
                <a:lnTo>
                  <a:pt x="8295" y="10867"/>
                </a:lnTo>
                <a:lnTo>
                  <a:pt x="8219" y="10706"/>
                </a:lnTo>
                <a:close/>
                <a:moveTo>
                  <a:pt x="3296" y="10167"/>
                </a:moveTo>
                <a:lnTo>
                  <a:pt x="3296" y="10167"/>
                </a:lnTo>
                <a:cubicBezTo>
                  <a:pt x="3276" y="10405"/>
                  <a:pt x="3255" y="10633"/>
                  <a:pt x="3245" y="10871"/>
                </a:cubicBezTo>
                <a:lnTo>
                  <a:pt x="3172" y="10799"/>
                </a:lnTo>
                <a:cubicBezTo>
                  <a:pt x="3172" y="10612"/>
                  <a:pt x="3172" y="10426"/>
                  <a:pt x="3182" y="10239"/>
                </a:cubicBezTo>
                <a:lnTo>
                  <a:pt x="3296" y="10167"/>
                </a:lnTo>
                <a:close/>
                <a:moveTo>
                  <a:pt x="11608" y="10747"/>
                </a:moveTo>
                <a:lnTo>
                  <a:pt x="11608" y="10851"/>
                </a:lnTo>
                <a:lnTo>
                  <a:pt x="11494" y="10871"/>
                </a:lnTo>
                <a:cubicBezTo>
                  <a:pt x="11505" y="10830"/>
                  <a:pt x="11515" y="10809"/>
                  <a:pt x="11525" y="10768"/>
                </a:cubicBezTo>
                <a:lnTo>
                  <a:pt x="11608" y="10747"/>
                </a:lnTo>
                <a:close/>
                <a:moveTo>
                  <a:pt x="11080" y="10426"/>
                </a:moveTo>
                <a:cubicBezTo>
                  <a:pt x="11235" y="10488"/>
                  <a:pt x="11401" y="10519"/>
                  <a:pt x="11567" y="10540"/>
                </a:cubicBezTo>
                <a:lnTo>
                  <a:pt x="11505" y="10695"/>
                </a:lnTo>
                <a:cubicBezTo>
                  <a:pt x="11328" y="10747"/>
                  <a:pt x="11163" y="10809"/>
                  <a:pt x="11007" y="10882"/>
                </a:cubicBezTo>
                <a:lnTo>
                  <a:pt x="11007" y="10882"/>
                </a:lnTo>
                <a:cubicBezTo>
                  <a:pt x="11008" y="10803"/>
                  <a:pt x="11018" y="10733"/>
                  <a:pt x="11028" y="10654"/>
                </a:cubicBezTo>
                <a:cubicBezTo>
                  <a:pt x="11038" y="10581"/>
                  <a:pt x="11059" y="10509"/>
                  <a:pt x="11080" y="10426"/>
                </a:cubicBezTo>
                <a:close/>
                <a:moveTo>
                  <a:pt x="7722" y="10436"/>
                </a:moveTo>
                <a:lnTo>
                  <a:pt x="7794" y="10488"/>
                </a:lnTo>
                <a:lnTo>
                  <a:pt x="7815" y="10788"/>
                </a:lnTo>
                <a:lnTo>
                  <a:pt x="7763" y="10892"/>
                </a:lnTo>
                <a:cubicBezTo>
                  <a:pt x="7743" y="10747"/>
                  <a:pt x="7732" y="10592"/>
                  <a:pt x="7722" y="10436"/>
                </a:cubicBezTo>
                <a:close/>
                <a:moveTo>
                  <a:pt x="8385" y="10778"/>
                </a:moveTo>
                <a:lnTo>
                  <a:pt x="8447" y="10788"/>
                </a:lnTo>
                <a:lnTo>
                  <a:pt x="8364" y="10892"/>
                </a:lnTo>
                <a:cubicBezTo>
                  <a:pt x="8364" y="10851"/>
                  <a:pt x="8375" y="10809"/>
                  <a:pt x="8385" y="10778"/>
                </a:cubicBezTo>
                <a:close/>
                <a:moveTo>
                  <a:pt x="17350" y="10560"/>
                </a:moveTo>
                <a:lnTo>
                  <a:pt x="17391" y="10685"/>
                </a:lnTo>
                <a:cubicBezTo>
                  <a:pt x="17402" y="10737"/>
                  <a:pt x="17412" y="10799"/>
                  <a:pt x="17433" y="10851"/>
                </a:cubicBezTo>
                <a:lnTo>
                  <a:pt x="17412" y="10902"/>
                </a:lnTo>
                <a:cubicBezTo>
                  <a:pt x="17360" y="10830"/>
                  <a:pt x="17319" y="10757"/>
                  <a:pt x="17267" y="10695"/>
                </a:cubicBezTo>
                <a:cubicBezTo>
                  <a:pt x="17267" y="10685"/>
                  <a:pt x="17257" y="10685"/>
                  <a:pt x="17257" y="10674"/>
                </a:cubicBezTo>
                <a:lnTo>
                  <a:pt x="17350" y="10560"/>
                </a:lnTo>
                <a:close/>
                <a:moveTo>
                  <a:pt x="13308" y="10799"/>
                </a:moveTo>
                <a:cubicBezTo>
                  <a:pt x="13329" y="10840"/>
                  <a:pt x="13339" y="10871"/>
                  <a:pt x="13349" y="10913"/>
                </a:cubicBezTo>
                <a:lnTo>
                  <a:pt x="13339" y="10913"/>
                </a:lnTo>
                <a:cubicBezTo>
                  <a:pt x="13308" y="10882"/>
                  <a:pt x="13277" y="10851"/>
                  <a:pt x="13235" y="10830"/>
                </a:cubicBezTo>
                <a:lnTo>
                  <a:pt x="13308" y="10799"/>
                </a:lnTo>
                <a:close/>
                <a:moveTo>
                  <a:pt x="13515" y="10716"/>
                </a:moveTo>
                <a:cubicBezTo>
                  <a:pt x="13515" y="10723"/>
                  <a:pt x="13515" y="10730"/>
                  <a:pt x="13515" y="10737"/>
                </a:cubicBezTo>
                <a:cubicBezTo>
                  <a:pt x="13495" y="10799"/>
                  <a:pt x="13463" y="10861"/>
                  <a:pt x="13443" y="10923"/>
                </a:cubicBezTo>
                <a:cubicBezTo>
                  <a:pt x="13422" y="10871"/>
                  <a:pt x="13401" y="10820"/>
                  <a:pt x="13381" y="10757"/>
                </a:cubicBezTo>
                <a:cubicBezTo>
                  <a:pt x="13432" y="10747"/>
                  <a:pt x="13474" y="10726"/>
                  <a:pt x="13515" y="10716"/>
                </a:cubicBezTo>
                <a:close/>
                <a:moveTo>
                  <a:pt x="16811" y="10664"/>
                </a:moveTo>
                <a:lnTo>
                  <a:pt x="16946" y="10882"/>
                </a:lnTo>
                <a:lnTo>
                  <a:pt x="16904" y="10923"/>
                </a:lnTo>
                <a:lnTo>
                  <a:pt x="16811" y="10664"/>
                </a:lnTo>
                <a:close/>
                <a:moveTo>
                  <a:pt x="2084" y="9586"/>
                </a:moveTo>
                <a:lnTo>
                  <a:pt x="2167" y="9700"/>
                </a:lnTo>
                <a:cubicBezTo>
                  <a:pt x="2105" y="9835"/>
                  <a:pt x="2042" y="9970"/>
                  <a:pt x="1991" y="10104"/>
                </a:cubicBezTo>
                <a:cubicBezTo>
                  <a:pt x="1877" y="10384"/>
                  <a:pt x="1773" y="10654"/>
                  <a:pt x="1690" y="10934"/>
                </a:cubicBezTo>
                <a:cubicBezTo>
                  <a:pt x="1773" y="10478"/>
                  <a:pt x="1908" y="10022"/>
                  <a:pt x="2084" y="9586"/>
                </a:cubicBezTo>
                <a:close/>
                <a:moveTo>
                  <a:pt x="7452" y="10187"/>
                </a:moveTo>
                <a:cubicBezTo>
                  <a:pt x="7515" y="10260"/>
                  <a:pt x="7587" y="10322"/>
                  <a:pt x="7649" y="10374"/>
                </a:cubicBezTo>
                <a:cubicBezTo>
                  <a:pt x="7660" y="10571"/>
                  <a:pt x="7680" y="10768"/>
                  <a:pt x="7711" y="10965"/>
                </a:cubicBezTo>
                <a:cubicBezTo>
                  <a:pt x="7639" y="10965"/>
                  <a:pt x="7566" y="10954"/>
                  <a:pt x="7494" y="10954"/>
                </a:cubicBezTo>
                <a:cubicBezTo>
                  <a:pt x="7421" y="10799"/>
                  <a:pt x="7349" y="10633"/>
                  <a:pt x="7287" y="10478"/>
                </a:cubicBezTo>
                <a:cubicBezTo>
                  <a:pt x="7338" y="10374"/>
                  <a:pt x="7390" y="10281"/>
                  <a:pt x="7452" y="10187"/>
                </a:cubicBezTo>
                <a:close/>
                <a:moveTo>
                  <a:pt x="2509" y="10239"/>
                </a:moveTo>
                <a:cubicBezTo>
                  <a:pt x="2529" y="10301"/>
                  <a:pt x="2550" y="10364"/>
                  <a:pt x="2581" y="10426"/>
                </a:cubicBezTo>
                <a:cubicBezTo>
                  <a:pt x="2561" y="10457"/>
                  <a:pt x="2550" y="10488"/>
                  <a:pt x="2540" y="10519"/>
                </a:cubicBezTo>
                <a:cubicBezTo>
                  <a:pt x="2415" y="10664"/>
                  <a:pt x="2281" y="10820"/>
                  <a:pt x="2156" y="10975"/>
                </a:cubicBezTo>
                <a:cubicBezTo>
                  <a:pt x="2156" y="10892"/>
                  <a:pt x="2167" y="10820"/>
                  <a:pt x="2167" y="10737"/>
                </a:cubicBezTo>
                <a:cubicBezTo>
                  <a:pt x="2281" y="10581"/>
                  <a:pt x="2395" y="10415"/>
                  <a:pt x="2509" y="10250"/>
                </a:cubicBezTo>
                <a:lnTo>
                  <a:pt x="2509" y="10239"/>
                </a:lnTo>
                <a:close/>
                <a:moveTo>
                  <a:pt x="7224" y="10550"/>
                </a:moveTo>
                <a:cubicBezTo>
                  <a:pt x="7276" y="10685"/>
                  <a:pt x="7338" y="10820"/>
                  <a:pt x="7401" y="10954"/>
                </a:cubicBezTo>
                <a:cubicBezTo>
                  <a:pt x="7318" y="10954"/>
                  <a:pt x="7235" y="10965"/>
                  <a:pt x="7162" y="10975"/>
                </a:cubicBezTo>
                <a:cubicBezTo>
                  <a:pt x="7122" y="10955"/>
                  <a:pt x="7072" y="10935"/>
                  <a:pt x="7022" y="10905"/>
                </a:cubicBezTo>
                <a:lnTo>
                  <a:pt x="7022" y="10905"/>
                </a:lnTo>
                <a:cubicBezTo>
                  <a:pt x="7071" y="10825"/>
                  <a:pt x="7112" y="10745"/>
                  <a:pt x="7152" y="10674"/>
                </a:cubicBezTo>
                <a:lnTo>
                  <a:pt x="7224" y="10550"/>
                </a:lnTo>
                <a:close/>
                <a:moveTo>
                  <a:pt x="12323" y="10641"/>
                </a:moveTo>
                <a:cubicBezTo>
                  <a:pt x="12427" y="10641"/>
                  <a:pt x="12531" y="10649"/>
                  <a:pt x="12634" y="10664"/>
                </a:cubicBezTo>
                <a:cubicBezTo>
                  <a:pt x="12562" y="10768"/>
                  <a:pt x="12489" y="10871"/>
                  <a:pt x="12417" y="10975"/>
                </a:cubicBezTo>
                <a:cubicBezTo>
                  <a:pt x="12265" y="10904"/>
                  <a:pt x="12104" y="10863"/>
                  <a:pt x="11943" y="10842"/>
                </a:cubicBezTo>
                <a:lnTo>
                  <a:pt x="11943" y="10842"/>
                </a:lnTo>
                <a:cubicBezTo>
                  <a:pt x="11964" y="10783"/>
                  <a:pt x="11993" y="10723"/>
                  <a:pt x="12012" y="10664"/>
                </a:cubicBezTo>
                <a:cubicBezTo>
                  <a:pt x="12116" y="10649"/>
                  <a:pt x="12220" y="10641"/>
                  <a:pt x="12323" y="10641"/>
                </a:cubicBezTo>
                <a:close/>
                <a:moveTo>
                  <a:pt x="20656" y="8902"/>
                </a:moveTo>
                <a:cubicBezTo>
                  <a:pt x="20812" y="8923"/>
                  <a:pt x="20977" y="8954"/>
                  <a:pt x="21133" y="8995"/>
                </a:cubicBezTo>
                <a:cubicBezTo>
                  <a:pt x="21268" y="9431"/>
                  <a:pt x="21392" y="9866"/>
                  <a:pt x="21496" y="10312"/>
                </a:cubicBezTo>
                <a:lnTo>
                  <a:pt x="21506" y="10312"/>
                </a:lnTo>
                <a:cubicBezTo>
                  <a:pt x="21485" y="10384"/>
                  <a:pt x="21475" y="10457"/>
                  <a:pt x="21454" y="10529"/>
                </a:cubicBezTo>
                <a:cubicBezTo>
                  <a:pt x="21205" y="10706"/>
                  <a:pt x="20936" y="10851"/>
                  <a:pt x="20646" y="10975"/>
                </a:cubicBezTo>
                <a:cubicBezTo>
                  <a:pt x="20532" y="10737"/>
                  <a:pt x="20397" y="10498"/>
                  <a:pt x="20262" y="10260"/>
                </a:cubicBezTo>
                <a:cubicBezTo>
                  <a:pt x="20231" y="10042"/>
                  <a:pt x="20190" y="9825"/>
                  <a:pt x="20148" y="9607"/>
                </a:cubicBezTo>
                <a:cubicBezTo>
                  <a:pt x="20252" y="9503"/>
                  <a:pt x="20345" y="9389"/>
                  <a:pt x="20428" y="9265"/>
                </a:cubicBezTo>
                <a:cubicBezTo>
                  <a:pt x="20511" y="9151"/>
                  <a:pt x="20584" y="9027"/>
                  <a:pt x="20656" y="8902"/>
                </a:cubicBezTo>
                <a:close/>
                <a:moveTo>
                  <a:pt x="8002" y="10612"/>
                </a:moveTo>
                <a:lnTo>
                  <a:pt x="8095" y="10654"/>
                </a:lnTo>
                <a:cubicBezTo>
                  <a:pt x="8064" y="10778"/>
                  <a:pt x="8022" y="10892"/>
                  <a:pt x="7991" y="10996"/>
                </a:cubicBezTo>
                <a:lnTo>
                  <a:pt x="7908" y="10985"/>
                </a:lnTo>
                <a:cubicBezTo>
                  <a:pt x="7898" y="10923"/>
                  <a:pt x="7898" y="10871"/>
                  <a:pt x="7888" y="10809"/>
                </a:cubicBezTo>
                <a:lnTo>
                  <a:pt x="7888" y="10809"/>
                </a:lnTo>
                <a:lnTo>
                  <a:pt x="7898" y="10820"/>
                </a:lnTo>
                <a:cubicBezTo>
                  <a:pt x="7929" y="10747"/>
                  <a:pt x="7971" y="10674"/>
                  <a:pt x="8002" y="10612"/>
                </a:cubicBezTo>
                <a:close/>
                <a:moveTo>
                  <a:pt x="10986" y="10488"/>
                </a:moveTo>
                <a:lnTo>
                  <a:pt x="10986" y="10488"/>
                </a:lnTo>
                <a:cubicBezTo>
                  <a:pt x="10955" y="10633"/>
                  <a:pt x="10945" y="10768"/>
                  <a:pt x="10935" y="10913"/>
                </a:cubicBezTo>
                <a:cubicBezTo>
                  <a:pt x="10883" y="10944"/>
                  <a:pt x="10831" y="10975"/>
                  <a:pt x="10769" y="11006"/>
                </a:cubicBezTo>
                <a:cubicBezTo>
                  <a:pt x="10779" y="10934"/>
                  <a:pt x="10790" y="10861"/>
                  <a:pt x="10800" y="10799"/>
                </a:cubicBezTo>
                <a:cubicBezTo>
                  <a:pt x="10862" y="10695"/>
                  <a:pt x="10924" y="10592"/>
                  <a:pt x="10986" y="10488"/>
                </a:cubicBezTo>
                <a:close/>
                <a:moveTo>
                  <a:pt x="11463" y="10799"/>
                </a:moveTo>
                <a:cubicBezTo>
                  <a:pt x="11453" y="10820"/>
                  <a:pt x="11432" y="10851"/>
                  <a:pt x="11422" y="10882"/>
                </a:cubicBezTo>
                <a:cubicBezTo>
                  <a:pt x="11277" y="10902"/>
                  <a:pt x="11142" y="10944"/>
                  <a:pt x="11007" y="11006"/>
                </a:cubicBezTo>
                <a:lnTo>
                  <a:pt x="11007" y="10985"/>
                </a:lnTo>
                <a:cubicBezTo>
                  <a:pt x="11152" y="10913"/>
                  <a:pt x="11308" y="10851"/>
                  <a:pt x="11463" y="10799"/>
                </a:cubicBezTo>
                <a:close/>
                <a:moveTo>
                  <a:pt x="14946" y="10851"/>
                </a:moveTo>
                <a:lnTo>
                  <a:pt x="14946" y="10851"/>
                </a:lnTo>
                <a:cubicBezTo>
                  <a:pt x="14935" y="10902"/>
                  <a:pt x="14914" y="10965"/>
                  <a:pt x="14904" y="11016"/>
                </a:cubicBezTo>
                <a:cubicBezTo>
                  <a:pt x="14873" y="10975"/>
                  <a:pt x="14832" y="10923"/>
                  <a:pt x="14800" y="10871"/>
                </a:cubicBezTo>
                <a:lnTo>
                  <a:pt x="14800" y="10861"/>
                </a:lnTo>
                <a:cubicBezTo>
                  <a:pt x="14852" y="10861"/>
                  <a:pt x="14894" y="10861"/>
                  <a:pt x="14946" y="10851"/>
                </a:cubicBezTo>
                <a:close/>
                <a:moveTo>
                  <a:pt x="23403" y="9856"/>
                </a:moveTo>
                <a:cubicBezTo>
                  <a:pt x="23485" y="10239"/>
                  <a:pt x="23548" y="10633"/>
                  <a:pt x="23589" y="11016"/>
                </a:cubicBezTo>
                <a:cubicBezTo>
                  <a:pt x="23485" y="10820"/>
                  <a:pt x="23371" y="10633"/>
                  <a:pt x="23247" y="10446"/>
                </a:cubicBezTo>
                <a:lnTo>
                  <a:pt x="23237" y="10436"/>
                </a:lnTo>
                <a:lnTo>
                  <a:pt x="23195" y="10374"/>
                </a:lnTo>
                <a:cubicBezTo>
                  <a:pt x="23216" y="10260"/>
                  <a:pt x="23247" y="10146"/>
                  <a:pt x="23268" y="10032"/>
                </a:cubicBezTo>
                <a:cubicBezTo>
                  <a:pt x="23309" y="9980"/>
                  <a:pt x="23361" y="9918"/>
                  <a:pt x="23403" y="9856"/>
                </a:cubicBezTo>
                <a:close/>
                <a:moveTo>
                  <a:pt x="20273" y="10446"/>
                </a:moveTo>
                <a:cubicBezTo>
                  <a:pt x="20376" y="10633"/>
                  <a:pt x="20470" y="10820"/>
                  <a:pt x="20563" y="11016"/>
                </a:cubicBezTo>
                <a:lnTo>
                  <a:pt x="20532" y="11027"/>
                </a:lnTo>
                <a:cubicBezTo>
                  <a:pt x="20449" y="10840"/>
                  <a:pt x="20356" y="10654"/>
                  <a:pt x="20273" y="10478"/>
                </a:cubicBezTo>
                <a:cubicBezTo>
                  <a:pt x="20273" y="10467"/>
                  <a:pt x="20273" y="10457"/>
                  <a:pt x="20273" y="10446"/>
                </a:cubicBezTo>
                <a:close/>
                <a:moveTo>
                  <a:pt x="5183" y="10778"/>
                </a:moveTo>
                <a:lnTo>
                  <a:pt x="5172" y="10892"/>
                </a:lnTo>
                <a:cubicBezTo>
                  <a:pt x="5100" y="10944"/>
                  <a:pt x="5027" y="10996"/>
                  <a:pt x="4955" y="11048"/>
                </a:cubicBezTo>
                <a:cubicBezTo>
                  <a:pt x="5027" y="10965"/>
                  <a:pt x="5110" y="10871"/>
                  <a:pt x="5183" y="10778"/>
                </a:cubicBezTo>
                <a:close/>
                <a:moveTo>
                  <a:pt x="6157" y="10436"/>
                </a:moveTo>
                <a:cubicBezTo>
                  <a:pt x="6374" y="10643"/>
                  <a:pt x="6613" y="10830"/>
                  <a:pt x="6882" y="10975"/>
                </a:cubicBezTo>
                <a:lnTo>
                  <a:pt x="6851" y="11037"/>
                </a:lnTo>
                <a:cubicBezTo>
                  <a:pt x="6810" y="11037"/>
                  <a:pt x="6768" y="11048"/>
                  <a:pt x="6727" y="11058"/>
                </a:cubicBezTo>
                <a:cubicBezTo>
                  <a:pt x="6540" y="10954"/>
                  <a:pt x="6364" y="10840"/>
                  <a:pt x="6188" y="10726"/>
                </a:cubicBezTo>
                <a:lnTo>
                  <a:pt x="6084" y="10643"/>
                </a:lnTo>
                <a:cubicBezTo>
                  <a:pt x="6095" y="10571"/>
                  <a:pt x="6126" y="10509"/>
                  <a:pt x="6146" y="10436"/>
                </a:cubicBezTo>
                <a:close/>
                <a:moveTo>
                  <a:pt x="8157" y="10716"/>
                </a:moveTo>
                <a:cubicBezTo>
                  <a:pt x="8199" y="10809"/>
                  <a:pt x="8240" y="10902"/>
                  <a:pt x="8281" y="10996"/>
                </a:cubicBezTo>
                <a:lnTo>
                  <a:pt x="8281" y="11006"/>
                </a:lnTo>
                <a:lnTo>
                  <a:pt x="8240" y="11058"/>
                </a:lnTo>
                <a:cubicBezTo>
                  <a:pt x="8178" y="11037"/>
                  <a:pt x="8126" y="11016"/>
                  <a:pt x="8064" y="11006"/>
                </a:cubicBezTo>
                <a:cubicBezTo>
                  <a:pt x="8095" y="10913"/>
                  <a:pt x="8126" y="10820"/>
                  <a:pt x="8147" y="10716"/>
                </a:cubicBezTo>
                <a:close/>
                <a:moveTo>
                  <a:pt x="15464" y="10726"/>
                </a:moveTo>
                <a:lnTo>
                  <a:pt x="15474" y="10737"/>
                </a:lnTo>
                <a:cubicBezTo>
                  <a:pt x="15453" y="10840"/>
                  <a:pt x="15433" y="10944"/>
                  <a:pt x="15412" y="11058"/>
                </a:cubicBezTo>
                <a:cubicBezTo>
                  <a:pt x="15360" y="10996"/>
                  <a:pt x="15308" y="10944"/>
                  <a:pt x="15256" y="10902"/>
                </a:cubicBezTo>
                <a:lnTo>
                  <a:pt x="15256" y="10799"/>
                </a:lnTo>
                <a:cubicBezTo>
                  <a:pt x="15329" y="10778"/>
                  <a:pt x="15391" y="10757"/>
                  <a:pt x="15464" y="10726"/>
                </a:cubicBezTo>
                <a:close/>
                <a:moveTo>
                  <a:pt x="9413" y="10863"/>
                </a:moveTo>
                <a:cubicBezTo>
                  <a:pt x="9293" y="10941"/>
                  <a:pt x="9155" y="11009"/>
                  <a:pt x="9017" y="11068"/>
                </a:cubicBezTo>
                <a:cubicBezTo>
                  <a:pt x="9007" y="11006"/>
                  <a:pt x="8997" y="10934"/>
                  <a:pt x="8986" y="10871"/>
                </a:cubicBezTo>
                <a:lnTo>
                  <a:pt x="8986" y="10871"/>
                </a:lnTo>
                <a:cubicBezTo>
                  <a:pt x="9029" y="10874"/>
                  <a:pt x="9072" y="10876"/>
                  <a:pt x="9116" y="10876"/>
                </a:cubicBezTo>
                <a:cubicBezTo>
                  <a:pt x="9213" y="10876"/>
                  <a:pt x="9313" y="10870"/>
                  <a:pt x="9413" y="10863"/>
                </a:cubicBezTo>
                <a:close/>
                <a:moveTo>
                  <a:pt x="12655" y="10737"/>
                </a:moveTo>
                <a:lnTo>
                  <a:pt x="12655" y="10747"/>
                </a:lnTo>
                <a:lnTo>
                  <a:pt x="12655" y="10809"/>
                </a:lnTo>
                <a:cubicBezTo>
                  <a:pt x="12634" y="10892"/>
                  <a:pt x="12624" y="10975"/>
                  <a:pt x="12614" y="11068"/>
                </a:cubicBezTo>
                <a:cubicBezTo>
                  <a:pt x="12572" y="11037"/>
                  <a:pt x="12531" y="11016"/>
                  <a:pt x="12489" y="11006"/>
                </a:cubicBezTo>
                <a:cubicBezTo>
                  <a:pt x="12551" y="10902"/>
                  <a:pt x="12593" y="10820"/>
                  <a:pt x="12655" y="10737"/>
                </a:cubicBezTo>
                <a:close/>
                <a:moveTo>
                  <a:pt x="16158" y="10674"/>
                </a:moveTo>
                <a:lnTo>
                  <a:pt x="16158" y="10674"/>
                </a:lnTo>
                <a:cubicBezTo>
                  <a:pt x="16137" y="10809"/>
                  <a:pt x="16117" y="10944"/>
                  <a:pt x="16096" y="11079"/>
                </a:cubicBezTo>
                <a:cubicBezTo>
                  <a:pt x="16034" y="10996"/>
                  <a:pt x="15992" y="10913"/>
                  <a:pt x="15940" y="10830"/>
                </a:cubicBezTo>
                <a:cubicBezTo>
                  <a:pt x="16013" y="10778"/>
                  <a:pt x="16086" y="10726"/>
                  <a:pt x="16158" y="10674"/>
                </a:cubicBezTo>
                <a:close/>
                <a:moveTo>
                  <a:pt x="5442" y="10809"/>
                </a:moveTo>
                <a:cubicBezTo>
                  <a:pt x="5369" y="10902"/>
                  <a:pt x="5307" y="11006"/>
                  <a:pt x="5234" y="11099"/>
                </a:cubicBezTo>
                <a:cubicBezTo>
                  <a:pt x="5234" y="11048"/>
                  <a:pt x="5245" y="10985"/>
                  <a:pt x="5255" y="10923"/>
                </a:cubicBezTo>
                <a:lnTo>
                  <a:pt x="5442" y="10809"/>
                </a:lnTo>
                <a:close/>
                <a:moveTo>
                  <a:pt x="7442" y="11027"/>
                </a:moveTo>
                <a:lnTo>
                  <a:pt x="7473" y="11099"/>
                </a:lnTo>
                <a:cubicBezTo>
                  <a:pt x="7411" y="11079"/>
                  <a:pt x="7359" y="11058"/>
                  <a:pt x="7297" y="11037"/>
                </a:cubicBezTo>
                <a:cubicBezTo>
                  <a:pt x="7349" y="11037"/>
                  <a:pt x="7390" y="11037"/>
                  <a:pt x="7442" y="11027"/>
                </a:cubicBezTo>
                <a:close/>
                <a:moveTo>
                  <a:pt x="20296" y="10740"/>
                </a:moveTo>
                <a:cubicBezTo>
                  <a:pt x="20352" y="10846"/>
                  <a:pt x="20401" y="10952"/>
                  <a:pt x="20449" y="11058"/>
                </a:cubicBezTo>
                <a:cubicBezTo>
                  <a:pt x="20397" y="11068"/>
                  <a:pt x="20356" y="11089"/>
                  <a:pt x="20304" y="11099"/>
                </a:cubicBezTo>
                <a:cubicBezTo>
                  <a:pt x="20313" y="10976"/>
                  <a:pt x="20305" y="10862"/>
                  <a:pt x="20296" y="10740"/>
                </a:cubicBezTo>
                <a:close/>
                <a:moveTo>
                  <a:pt x="12748" y="10685"/>
                </a:moveTo>
                <a:cubicBezTo>
                  <a:pt x="12862" y="10716"/>
                  <a:pt x="12976" y="10757"/>
                  <a:pt x="13080" y="10820"/>
                </a:cubicBezTo>
                <a:lnTo>
                  <a:pt x="13070" y="10882"/>
                </a:lnTo>
                <a:cubicBezTo>
                  <a:pt x="12945" y="10944"/>
                  <a:pt x="12821" y="11027"/>
                  <a:pt x="12707" y="11110"/>
                </a:cubicBezTo>
                <a:cubicBezTo>
                  <a:pt x="12717" y="10996"/>
                  <a:pt x="12728" y="10892"/>
                  <a:pt x="12728" y="10778"/>
                </a:cubicBezTo>
                <a:lnTo>
                  <a:pt x="12728" y="10788"/>
                </a:lnTo>
                <a:lnTo>
                  <a:pt x="12748" y="10685"/>
                </a:lnTo>
                <a:close/>
                <a:moveTo>
                  <a:pt x="16412" y="10552"/>
                </a:moveTo>
                <a:lnTo>
                  <a:pt x="16412" y="10552"/>
                </a:lnTo>
                <a:cubicBezTo>
                  <a:pt x="16331" y="10735"/>
                  <a:pt x="16250" y="10927"/>
                  <a:pt x="16168" y="11110"/>
                </a:cubicBezTo>
                <a:cubicBezTo>
                  <a:pt x="16189" y="11048"/>
                  <a:pt x="16200" y="10975"/>
                  <a:pt x="16220" y="10902"/>
                </a:cubicBezTo>
                <a:cubicBezTo>
                  <a:pt x="16231" y="10809"/>
                  <a:pt x="16241" y="10716"/>
                  <a:pt x="16251" y="10623"/>
                </a:cubicBezTo>
                <a:cubicBezTo>
                  <a:pt x="16302" y="10592"/>
                  <a:pt x="16352" y="10572"/>
                  <a:pt x="16412" y="10552"/>
                </a:cubicBezTo>
                <a:close/>
                <a:moveTo>
                  <a:pt x="15060" y="10840"/>
                </a:moveTo>
                <a:lnTo>
                  <a:pt x="15111" y="10871"/>
                </a:lnTo>
                <a:cubicBezTo>
                  <a:pt x="15070" y="10954"/>
                  <a:pt x="15028" y="11037"/>
                  <a:pt x="14987" y="11120"/>
                </a:cubicBezTo>
                <a:lnTo>
                  <a:pt x="14956" y="11089"/>
                </a:lnTo>
                <a:cubicBezTo>
                  <a:pt x="14977" y="11006"/>
                  <a:pt x="14987" y="10923"/>
                  <a:pt x="15008" y="10851"/>
                </a:cubicBezTo>
                <a:lnTo>
                  <a:pt x="15060" y="10840"/>
                </a:lnTo>
                <a:close/>
                <a:moveTo>
                  <a:pt x="8769" y="10851"/>
                </a:moveTo>
                <a:lnTo>
                  <a:pt x="8769" y="10851"/>
                </a:lnTo>
                <a:cubicBezTo>
                  <a:pt x="8810" y="10861"/>
                  <a:pt x="8862" y="10871"/>
                  <a:pt x="8914" y="10871"/>
                </a:cubicBezTo>
                <a:cubicBezTo>
                  <a:pt x="8924" y="10944"/>
                  <a:pt x="8934" y="11027"/>
                  <a:pt x="8945" y="11099"/>
                </a:cubicBezTo>
                <a:cubicBezTo>
                  <a:pt x="8903" y="11120"/>
                  <a:pt x="8862" y="11130"/>
                  <a:pt x="8820" y="11141"/>
                </a:cubicBezTo>
                <a:cubicBezTo>
                  <a:pt x="8800" y="11048"/>
                  <a:pt x="8779" y="10954"/>
                  <a:pt x="8769" y="10851"/>
                </a:cubicBezTo>
                <a:close/>
                <a:moveTo>
                  <a:pt x="7525" y="11027"/>
                </a:moveTo>
                <a:cubicBezTo>
                  <a:pt x="7577" y="11027"/>
                  <a:pt x="7639" y="11027"/>
                  <a:pt x="7691" y="11037"/>
                </a:cubicBezTo>
                <a:lnTo>
                  <a:pt x="7701" y="11037"/>
                </a:lnTo>
                <a:lnTo>
                  <a:pt x="7649" y="11151"/>
                </a:lnTo>
                <a:lnTo>
                  <a:pt x="7566" y="11130"/>
                </a:lnTo>
                <a:cubicBezTo>
                  <a:pt x="7556" y="11099"/>
                  <a:pt x="7535" y="11068"/>
                  <a:pt x="7525" y="11027"/>
                </a:cubicBezTo>
                <a:close/>
                <a:moveTo>
                  <a:pt x="15754" y="10592"/>
                </a:moveTo>
                <a:lnTo>
                  <a:pt x="15764" y="10602"/>
                </a:lnTo>
                <a:cubicBezTo>
                  <a:pt x="15785" y="10654"/>
                  <a:pt x="15816" y="10706"/>
                  <a:pt x="15837" y="10757"/>
                </a:cubicBezTo>
                <a:cubicBezTo>
                  <a:pt x="15826" y="10788"/>
                  <a:pt x="15826" y="10820"/>
                  <a:pt x="15816" y="10851"/>
                </a:cubicBezTo>
                <a:cubicBezTo>
                  <a:pt x="15702" y="10944"/>
                  <a:pt x="15588" y="11048"/>
                  <a:pt x="15495" y="11151"/>
                </a:cubicBezTo>
                <a:lnTo>
                  <a:pt x="15484" y="11141"/>
                </a:lnTo>
                <a:cubicBezTo>
                  <a:pt x="15516" y="10996"/>
                  <a:pt x="15536" y="10851"/>
                  <a:pt x="15557" y="10706"/>
                </a:cubicBezTo>
                <a:cubicBezTo>
                  <a:pt x="15609" y="10664"/>
                  <a:pt x="15681" y="10633"/>
                  <a:pt x="15754" y="10592"/>
                </a:cubicBezTo>
                <a:close/>
                <a:moveTo>
                  <a:pt x="13173" y="10861"/>
                </a:moveTo>
                <a:cubicBezTo>
                  <a:pt x="13235" y="10913"/>
                  <a:pt x="13298" y="10965"/>
                  <a:pt x="13360" y="11016"/>
                </a:cubicBezTo>
                <a:cubicBezTo>
                  <a:pt x="13277" y="11068"/>
                  <a:pt x="13194" y="11120"/>
                  <a:pt x="13111" y="11162"/>
                </a:cubicBezTo>
                <a:cubicBezTo>
                  <a:pt x="13111" y="11068"/>
                  <a:pt x="13121" y="10975"/>
                  <a:pt x="13142" y="10882"/>
                </a:cubicBezTo>
                <a:lnTo>
                  <a:pt x="13173" y="10861"/>
                </a:lnTo>
                <a:close/>
                <a:moveTo>
                  <a:pt x="22190" y="10063"/>
                </a:moveTo>
                <a:cubicBezTo>
                  <a:pt x="22221" y="10104"/>
                  <a:pt x="22231" y="10136"/>
                  <a:pt x="22242" y="10177"/>
                </a:cubicBezTo>
                <a:lnTo>
                  <a:pt x="22231" y="10187"/>
                </a:lnTo>
                <a:lnTo>
                  <a:pt x="22231" y="10260"/>
                </a:lnTo>
                <a:cubicBezTo>
                  <a:pt x="22231" y="10384"/>
                  <a:pt x="22242" y="10509"/>
                  <a:pt x="22242" y="10633"/>
                </a:cubicBezTo>
                <a:cubicBezTo>
                  <a:pt x="22231" y="10706"/>
                  <a:pt x="22211" y="10768"/>
                  <a:pt x="22190" y="10840"/>
                </a:cubicBezTo>
                <a:lnTo>
                  <a:pt x="22148" y="10871"/>
                </a:lnTo>
                <a:cubicBezTo>
                  <a:pt x="22014" y="10975"/>
                  <a:pt x="21869" y="11068"/>
                  <a:pt x="21724" y="11162"/>
                </a:cubicBezTo>
                <a:cubicBezTo>
                  <a:pt x="21703" y="11027"/>
                  <a:pt x="21682" y="10882"/>
                  <a:pt x="21651" y="10747"/>
                </a:cubicBezTo>
                <a:cubicBezTo>
                  <a:pt x="21755" y="10592"/>
                  <a:pt x="21848" y="10446"/>
                  <a:pt x="21931" y="10291"/>
                </a:cubicBezTo>
                <a:cubicBezTo>
                  <a:pt x="22024" y="10218"/>
                  <a:pt x="22107" y="10146"/>
                  <a:pt x="22190" y="10063"/>
                </a:cubicBezTo>
                <a:close/>
                <a:moveTo>
                  <a:pt x="3172" y="10892"/>
                </a:moveTo>
                <a:lnTo>
                  <a:pt x="3234" y="10965"/>
                </a:lnTo>
                <a:lnTo>
                  <a:pt x="3224" y="11172"/>
                </a:lnTo>
                <a:cubicBezTo>
                  <a:pt x="3203" y="11130"/>
                  <a:pt x="3182" y="11099"/>
                  <a:pt x="3162" y="11068"/>
                </a:cubicBezTo>
                <a:cubicBezTo>
                  <a:pt x="3162" y="11006"/>
                  <a:pt x="3162" y="10954"/>
                  <a:pt x="3162" y="10902"/>
                </a:cubicBezTo>
                <a:lnTo>
                  <a:pt x="3172" y="10892"/>
                </a:lnTo>
                <a:close/>
                <a:moveTo>
                  <a:pt x="3359" y="10239"/>
                </a:moveTo>
                <a:cubicBezTo>
                  <a:pt x="3400" y="10509"/>
                  <a:pt x="3452" y="10809"/>
                  <a:pt x="3524" y="11089"/>
                </a:cubicBezTo>
                <a:lnTo>
                  <a:pt x="3535" y="11172"/>
                </a:lnTo>
                <a:cubicBezTo>
                  <a:pt x="3462" y="11099"/>
                  <a:pt x="3390" y="11027"/>
                  <a:pt x="3317" y="10954"/>
                </a:cubicBezTo>
                <a:cubicBezTo>
                  <a:pt x="3327" y="10716"/>
                  <a:pt x="3338" y="10478"/>
                  <a:pt x="3359" y="10239"/>
                </a:cubicBezTo>
                <a:close/>
                <a:moveTo>
                  <a:pt x="8478" y="10871"/>
                </a:moveTo>
                <a:cubicBezTo>
                  <a:pt x="8478" y="10975"/>
                  <a:pt x="8489" y="11068"/>
                  <a:pt x="8499" y="11172"/>
                </a:cubicBezTo>
                <a:cubicBezTo>
                  <a:pt x="8468" y="11151"/>
                  <a:pt x="8437" y="11130"/>
                  <a:pt x="8406" y="11120"/>
                </a:cubicBezTo>
                <a:lnTo>
                  <a:pt x="8354" y="11027"/>
                </a:lnTo>
                <a:lnTo>
                  <a:pt x="8478" y="10871"/>
                </a:lnTo>
                <a:close/>
                <a:moveTo>
                  <a:pt x="7836" y="11048"/>
                </a:moveTo>
                <a:cubicBezTo>
                  <a:pt x="7836" y="11099"/>
                  <a:pt x="7846" y="11141"/>
                  <a:pt x="7846" y="11193"/>
                </a:cubicBezTo>
                <a:lnTo>
                  <a:pt x="7815" y="11193"/>
                </a:lnTo>
                <a:cubicBezTo>
                  <a:pt x="7805" y="11141"/>
                  <a:pt x="7794" y="11089"/>
                  <a:pt x="7784" y="11048"/>
                </a:cubicBezTo>
                <a:close/>
                <a:moveTo>
                  <a:pt x="7919" y="11068"/>
                </a:moveTo>
                <a:lnTo>
                  <a:pt x="7971" y="11079"/>
                </a:lnTo>
                <a:cubicBezTo>
                  <a:pt x="7950" y="11120"/>
                  <a:pt x="7939" y="11151"/>
                  <a:pt x="7929" y="11193"/>
                </a:cubicBezTo>
                <a:cubicBezTo>
                  <a:pt x="7929" y="11151"/>
                  <a:pt x="7929" y="11110"/>
                  <a:pt x="7919" y="11068"/>
                </a:cubicBezTo>
                <a:close/>
                <a:moveTo>
                  <a:pt x="2063" y="10913"/>
                </a:moveTo>
                <a:lnTo>
                  <a:pt x="2063" y="11099"/>
                </a:lnTo>
                <a:cubicBezTo>
                  <a:pt x="2032" y="11130"/>
                  <a:pt x="2001" y="11162"/>
                  <a:pt x="1959" y="11203"/>
                </a:cubicBezTo>
                <a:cubicBezTo>
                  <a:pt x="1959" y="11151"/>
                  <a:pt x="1980" y="11110"/>
                  <a:pt x="1980" y="11058"/>
                </a:cubicBezTo>
                <a:lnTo>
                  <a:pt x="1991" y="11048"/>
                </a:lnTo>
                <a:cubicBezTo>
                  <a:pt x="2011" y="11006"/>
                  <a:pt x="2042" y="10965"/>
                  <a:pt x="2063" y="10913"/>
                </a:cubicBezTo>
                <a:close/>
                <a:moveTo>
                  <a:pt x="8541" y="10809"/>
                </a:moveTo>
                <a:lnTo>
                  <a:pt x="8675" y="10840"/>
                </a:lnTo>
                <a:cubicBezTo>
                  <a:pt x="8696" y="10954"/>
                  <a:pt x="8706" y="11058"/>
                  <a:pt x="8727" y="11172"/>
                </a:cubicBezTo>
                <a:cubicBezTo>
                  <a:pt x="8686" y="11182"/>
                  <a:pt x="8634" y="11193"/>
                  <a:pt x="8582" y="11203"/>
                </a:cubicBezTo>
                <a:cubicBezTo>
                  <a:pt x="8572" y="11068"/>
                  <a:pt x="8551" y="10944"/>
                  <a:pt x="8541" y="10809"/>
                </a:cubicBezTo>
                <a:close/>
                <a:moveTo>
                  <a:pt x="19951" y="10032"/>
                </a:moveTo>
                <a:cubicBezTo>
                  <a:pt x="20024" y="10177"/>
                  <a:pt x="20096" y="10312"/>
                  <a:pt x="20169" y="10457"/>
                </a:cubicBezTo>
                <a:lnTo>
                  <a:pt x="20200" y="10519"/>
                </a:lnTo>
                <a:cubicBezTo>
                  <a:pt x="20221" y="10716"/>
                  <a:pt x="20231" y="10923"/>
                  <a:pt x="20242" y="11120"/>
                </a:cubicBezTo>
                <a:lnTo>
                  <a:pt x="20231" y="11120"/>
                </a:lnTo>
                <a:cubicBezTo>
                  <a:pt x="20117" y="11162"/>
                  <a:pt x="20003" y="11182"/>
                  <a:pt x="19879" y="11203"/>
                </a:cubicBezTo>
                <a:cubicBezTo>
                  <a:pt x="19910" y="10820"/>
                  <a:pt x="19931" y="10426"/>
                  <a:pt x="19951" y="10032"/>
                </a:cubicBezTo>
                <a:close/>
                <a:moveTo>
                  <a:pt x="6053" y="10706"/>
                </a:moveTo>
                <a:cubicBezTo>
                  <a:pt x="6240" y="10840"/>
                  <a:pt x="6426" y="10975"/>
                  <a:pt x="6634" y="11089"/>
                </a:cubicBezTo>
                <a:lnTo>
                  <a:pt x="6623" y="11089"/>
                </a:lnTo>
                <a:cubicBezTo>
                  <a:pt x="6499" y="11120"/>
                  <a:pt x="6374" y="11162"/>
                  <a:pt x="6260" y="11213"/>
                </a:cubicBezTo>
                <a:cubicBezTo>
                  <a:pt x="6167" y="11099"/>
                  <a:pt x="6084" y="10985"/>
                  <a:pt x="6001" y="10871"/>
                </a:cubicBezTo>
                <a:cubicBezTo>
                  <a:pt x="6022" y="10820"/>
                  <a:pt x="6032" y="10757"/>
                  <a:pt x="6053" y="10706"/>
                </a:cubicBezTo>
                <a:close/>
                <a:moveTo>
                  <a:pt x="8043" y="11089"/>
                </a:moveTo>
                <a:cubicBezTo>
                  <a:pt x="8083" y="11099"/>
                  <a:pt x="8132" y="11109"/>
                  <a:pt x="8182" y="11128"/>
                </a:cubicBezTo>
                <a:lnTo>
                  <a:pt x="8182" y="11128"/>
                </a:lnTo>
                <a:lnTo>
                  <a:pt x="8116" y="11213"/>
                </a:lnTo>
                <a:cubicBezTo>
                  <a:pt x="8074" y="11213"/>
                  <a:pt x="8033" y="11213"/>
                  <a:pt x="8002" y="11203"/>
                </a:cubicBezTo>
                <a:cubicBezTo>
                  <a:pt x="8012" y="11162"/>
                  <a:pt x="8022" y="11120"/>
                  <a:pt x="8043" y="11089"/>
                </a:cubicBezTo>
                <a:close/>
                <a:moveTo>
                  <a:pt x="13557" y="10954"/>
                </a:moveTo>
                <a:cubicBezTo>
                  <a:pt x="13577" y="11048"/>
                  <a:pt x="13588" y="11130"/>
                  <a:pt x="13609" y="11213"/>
                </a:cubicBezTo>
                <a:cubicBezTo>
                  <a:pt x="13577" y="11172"/>
                  <a:pt x="13536" y="11120"/>
                  <a:pt x="13505" y="11079"/>
                </a:cubicBezTo>
                <a:cubicBezTo>
                  <a:pt x="13495" y="11058"/>
                  <a:pt x="13495" y="11037"/>
                  <a:pt x="13484" y="11027"/>
                </a:cubicBezTo>
                <a:lnTo>
                  <a:pt x="13495" y="10996"/>
                </a:lnTo>
                <a:lnTo>
                  <a:pt x="13557" y="10954"/>
                </a:lnTo>
                <a:close/>
                <a:moveTo>
                  <a:pt x="19868" y="9856"/>
                </a:moveTo>
                <a:lnTo>
                  <a:pt x="19889" y="9897"/>
                </a:lnTo>
                <a:cubicBezTo>
                  <a:pt x="19879" y="10332"/>
                  <a:pt x="19848" y="10768"/>
                  <a:pt x="19827" y="11203"/>
                </a:cubicBezTo>
                <a:lnTo>
                  <a:pt x="19785" y="11213"/>
                </a:lnTo>
                <a:cubicBezTo>
                  <a:pt x="19599" y="10985"/>
                  <a:pt x="19371" y="10799"/>
                  <a:pt x="19112" y="10643"/>
                </a:cubicBezTo>
                <a:cubicBezTo>
                  <a:pt x="19070" y="10519"/>
                  <a:pt x="19029" y="10395"/>
                  <a:pt x="18987" y="10281"/>
                </a:cubicBezTo>
                <a:cubicBezTo>
                  <a:pt x="19309" y="10208"/>
                  <a:pt x="19609" y="10063"/>
                  <a:pt x="19868" y="9856"/>
                </a:cubicBezTo>
                <a:close/>
                <a:moveTo>
                  <a:pt x="8261" y="11151"/>
                </a:moveTo>
                <a:lnTo>
                  <a:pt x="8261" y="11213"/>
                </a:lnTo>
                <a:lnTo>
                  <a:pt x="8209" y="11224"/>
                </a:lnTo>
                <a:lnTo>
                  <a:pt x="8209" y="11224"/>
                </a:lnTo>
                <a:lnTo>
                  <a:pt x="8261" y="11151"/>
                </a:lnTo>
                <a:close/>
                <a:moveTo>
                  <a:pt x="17008" y="11016"/>
                </a:moveTo>
                <a:lnTo>
                  <a:pt x="17049" y="11079"/>
                </a:lnTo>
                <a:cubicBezTo>
                  <a:pt x="17029" y="11120"/>
                  <a:pt x="17018" y="11172"/>
                  <a:pt x="16998" y="11224"/>
                </a:cubicBezTo>
                <a:lnTo>
                  <a:pt x="16998" y="11234"/>
                </a:lnTo>
                <a:lnTo>
                  <a:pt x="16956" y="11089"/>
                </a:lnTo>
                <a:lnTo>
                  <a:pt x="17008" y="11016"/>
                </a:lnTo>
                <a:close/>
                <a:moveTo>
                  <a:pt x="13909" y="10674"/>
                </a:moveTo>
                <a:lnTo>
                  <a:pt x="13919" y="10685"/>
                </a:lnTo>
                <a:cubicBezTo>
                  <a:pt x="13857" y="10882"/>
                  <a:pt x="13764" y="11068"/>
                  <a:pt x="13660" y="11244"/>
                </a:cubicBezTo>
                <a:cubicBezTo>
                  <a:pt x="13660" y="11213"/>
                  <a:pt x="13650" y="11172"/>
                  <a:pt x="13640" y="11141"/>
                </a:cubicBezTo>
                <a:lnTo>
                  <a:pt x="13609" y="10913"/>
                </a:lnTo>
                <a:cubicBezTo>
                  <a:pt x="13712" y="10840"/>
                  <a:pt x="13805" y="10757"/>
                  <a:pt x="13909" y="10674"/>
                </a:cubicBezTo>
                <a:close/>
                <a:moveTo>
                  <a:pt x="17568" y="10674"/>
                </a:moveTo>
                <a:cubicBezTo>
                  <a:pt x="17702" y="10799"/>
                  <a:pt x="17847" y="10913"/>
                  <a:pt x="18003" y="11006"/>
                </a:cubicBezTo>
                <a:lnTo>
                  <a:pt x="18044" y="11234"/>
                </a:lnTo>
                <a:lnTo>
                  <a:pt x="18034" y="11244"/>
                </a:lnTo>
                <a:cubicBezTo>
                  <a:pt x="17967" y="11239"/>
                  <a:pt x="17899" y="11237"/>
                  <a:pt x="17832" y="11237"/>
                </a:cubicBezTo>
                <a:cubicBezTo>
                  <a:pt x="17765" y="11237"/>
                  <a:pt x="17697" y="11239"/>
                  <a:pt x="17630" y="11244"/>
                </a:cubicBezTo>
                <a:cubicBezTo>
                  <a:pt x="17599" y="11099"/>
                  <a:pt x="17557" y="10954"/>
                  <a:pt x="17526" y="10820"/>
                </a:cubicBezTo>
                <a:lnTo>
                  <a:pt x="17568" y="10674"/>
                </a:lnTo>
                <a:close/>
                <a:moveTo>
                  <a:pt x="18044" y="10332"/>
                </a:moveTo>
                <a:lnTo>
                  <a:pt x="18044" y="10332"/>
                </a:lnTo>
                <a:cubicBezTo>
                  <a:pt x="18386" y="10395"/>
                  <a:pt x="18718" y="10509"/>
                  <a:pt x="19029" y="10674"/>
                </a:cubicBezTo>
                <a:cubicBezTo>
                  <a:pt x="19081" y="10871"/>
                  <a:pt x="19153" y="11058"/>
                  <a:pt x="19205" y="11244"/>
                </a:cubicBezTo>
                <a:cubicBezTo>
                  <a:pt x="18853" y="11224"/>
                  <a:pt x="18511" y="11141"/>
                  <a:pt x="18200" y="10985"/>
                </a:cubicBezTo>
                <a:cubicBezTo>
                  <a:pt x="18158" y="10923"/>
                  <a:pt x="18117" y="10861"/>
                  <a:pt x="18075" y="10799"/>
                </a:cubicBezTo>
                <a:cubicBezTo>
                  <a:pt x="18075" y="10716"/>
                  <a:pt x="18065" y="10643"/>
                  <a:pt x="18065" y="10560"/>
                </a:cubicBezTo>
                <a:cubicBezTo>
                  <a:pt x="18055" y="10488"/>
                  <a:pt x="18055" y="10415"/>
                  <a:pt x="18044" y="10332"/>
                </a:cubicBezTo>
                <a:close/>
                <a:moveTo>
                  <a:pt x="19156" y="10766"/>
                </a:moveTo>
                <a:cubicBezTo>
                  <a:pt x="19358" y="10899"/>
                  <a:pt x="19540" y="11051"/>
                  <a:pt x="19703" y="11234"/>
                </a:cubicBezTo>
                <a:cubicBezTo>
                  <a:pt x="19651" y="11244"/>
                  <a:pt x="19589" y="11244"/>
                  <a:pt x="19526" y="11244"/>
                </a:cubicBezTo>
                <a:cubicBezTo>
                  <a:pt x="19506" y="11248"/>
                  <a:pt x="19481" y="11249"/>
                  <a:pt x="19456" y="11249"/>
                </a:cubicBezTo>
                <a:cubicBezTo>
                  <a:pt x="19404" y="11249"/>
                  <a:pt x="19347" y="11244"/>
                  <a:pt x="19298" y="11244"/>
                </a:cubicBezTo>
                <a:cubicBezTo>
                  <a:pt x="19258" y="11081"/>
                  <a:pt x="19207" y="10929"/>
                  <a:pt x="19156" y="10766"/>
                </a:cubicBezTo>
                <a:close/>
                <a:moveTo>
                  <a:pt x="17412" y="11068"/>
                </a:moveTo>
                <a:cubicBezTo>
                  <a:pt x="17443" y="11120"/>
                  <a:pt x="17474" y="11182"/>
                  <a:pt x="17505" y="11244"/>
                </a:cubicBezTo>
                <a:lnTo>
                  <a:pt x="17340" y="11255"/>
                </a:lnTo>
                <a:cubicBezTo>
                  <a:pt x="17371" y="11193"/>
                  <a:pt x="17391" y="11130"/>
                  <a:pt x="17412" y="11068"/>
                </a:cubicBezTo>
                <a:close/>
                <a:moveTo>
                  <a:pt x="18086" y="11048"/>
                </a:moveTo>
                <a:lnTo>
                  <a:pt x="18179" y="11089"/>
                </a:lnTo>
                <a:cubicBezTo>
                  <a:pt x="18218" y="11147"/>
                  <a:pt x="18257" y="11206"/>
                  <a:pt x="18296" y="11264"/>
                </a:cubicBezTo>
                <a:lnTo>
                  <a:pt x="18296" y="11264"/>
                </a:lnTo>
                <a:cubicBezTo>
                  <a:pt x="18227" y="11254"/>
                  <a:pt x="18167" y="11244"/>
                  <a:pt x="18107" y="11244"/>
                </a:cubicBezTo>
                <a:cubicBezTo>
                  <a:pt x="18107" y="11224"/>
                  <a:pt x="18096" y="11203"/>
                  <a:pt x="18096" y="11172"/>
                </a:cubicBezTo>
                <a:cubicBezTo>
                  <a:pt x="18096" y="11130"/>
                  <a:pt x="18096" y="11089"/>
                  <a:pt x="18086" y="11048"/>
                </a:cubicBezTo>
                <a:close/>
                <a:moveTo>
                  <a:pt x="10779" y="10332"/>
                </a:moveTo>
                <a:lnTo>
                  <a:pt x="10779" y="10332"/>
                </a:lnTo>
                <a:cubicBezTo>
                  <a:pt x="10758" y="10426"/>
                  <a:pt x="10748" y="10509"/>
                  <a:pt x="10727" y="10602"/>
                </a:cubicBezTo>
                <a:cubicBezTo>
                  <a:pt x="10727" y="10685"/>
                  <a:pt x="10707" y="10757"/>
                  <a:pt x="10686" y="10840"/>
                </a:cubicBezTo>
                <a:lnTo>
                  <a:pt x="10665" y="10840"/>
                </a:lnTo>
                <a:cubicBezTo>
                  <a:pt x="10593" y="10954"/>
                  <a:pt x="10530" y="11068"/>
                  <a:pt x="10458" y="11182"/>
                </a:cubicBezTo>
                <a:lnTo>
                  <a:pt x="10334" y="11265"/>
                </a:lnTo>
                <a:cubicBezTo>
                  <a:pt x="10334" y="11203"/>
                  <a:pt x="10323" y="11141"/>
                  <a:pt x="10323" y="11079"/>
                </a:cubicBezTo>
                <a:cubicBezTo>
                  <a:pt x="10385" y="10882"/>
                  <a:pt x="10448" y="10685"/>
                  <a:pt x="10510" y="10498"/>
                </a:cubicBezTo>
                <a:cubicBezTo>
                  <a:pt x="10603" y="10446"/>
                  <a:pt x="10686" y="10395"/>
                  <a:pt x="10779" y="10332"/>
                </a:cubicBezTo>
                <a:close/>
                <a:moveTo>
                  <a:pt x="5659" y="10674"/>
                </a:moveTo>
                <a:cubicBezTo>
                  <a:pt x="5514" y="10871"/>
                  <a:pt x="5359" y="11068"/>
                  <a:pt x="5224" y="11276"/>
                </a:cubicBezTo>
                <a:cubicBezTo>
                  <a:pt x="5348" y="11079"/>
                  <a:pt x="5483" y="10882"/>
                  <a:pt x="5618" y="10706"/>
                </a:cubicBezTo>
                <a:lnTo>
                  <a:pt x="5659" y="10674"/>
                </a:lnTo>
                <a:close/>
                <a:moveTo>
                  <a:pt x="13059" y="10934"/>
                </a:moveTo>
                <a:lnTo>
                  <a:pt x="13059" y="10934"/>
                </a:lnTo>
                <a:cubicBezTo>
                  <a:pt x="13049" y="11027"/>
                  <a:pt x="13049" y="11120"/>
                  <a:pt x="13049" y="11203"/>
                </a:cubicBezTo>
                <a:cubicBezTo>
                  <a:pt x="13007" y="11234"/>
                  <a:pt x="12966" y="11255"/>
                  <a:pt x="12914" y="11276"/>
                </a:cubicBezTo>
                <a:cubicBezTo>
                  <a:pt x="12862" y="11224"/>
                  <a:pt x="12811" y="11182"/>
                  <a:pt x="12748" y="11141"/>
                </a:cubicBezTo>
                <a:cubicBezTo>
                  <a:pt x="12852" y="11068"/>
                  <a:pt x="12956" y="10996"/>
                  <a:pt x="13059" y="10934"/>
                </a:cubicBezTo>
                <a:close/>
                <a:moveTo>
                  <a:pt x="17215" y="10747"/>
                </a:moveTo>
                <a:cubicBezTo>
                  <a:pt x="17277" y="10830"/>
                  <a:pt x="17329" y="10913"/>
                  <a:pt x="17381" y="11006"/>
                </a:cubicBezTo>
                <a:cubicBezTo>
                  <a:pt x="17340" y="11079"/>
                  <a:pt x="17308" y="11172"/>
                  <a:pt x="17267" y="11265"/>
                </a:cubicBezTo>
                <a:lnTo>
                  <a:pt x="17267" y="11276"/>
                </a:lnTo>
                <a:cubicBezTo>
                  <a:pt x="17236" y="11224"/>
                  <a:pt x="17205" y="11162"/>
                  <a:pt x="17174" y="11110"/>
                </a:cubicBezTo>
                <a:lnTo>
                  <a:pt x="17174" y="10913"/>
                </a:lnTo>
                <a:cubicBezTo>
                  <a:pt x="17174" y="10840"/>
                  <a:pt x="17205" y="10799"/>
                  <a:pt x="17215" y="10747"/>
                </a:cubicBezTo>
                <a:close/>
                <a:moveTo>
                  <a:pt x="11826" y="10913"/>
                </a:moveTo>
                <a:cubicBezTo>
                  <a:pt x="11764" y="11048"/>
                  <a:pt x="11702" y="11162"/>
                  <a:pt x="11629" y="11286"/>
                </a:cubicBezTo>
                <a:cubicBezTo>
                  <a:pt x="11629" y="11255"/>
                  <a:pt x="11629" y="11224"/>
                  <a:pt x="11639" y="11193"/>
                </a:cubicBezTo>
                <a:cubicBezTo>
                  <a:pt x="11681" y="11099"/>
                  <a:pt x="11722" y="11006"/>
                  <a:pt x="11774" y="10913"/>
                </a:cubicBezTo>
                <a:close/>
                <a:moveTo>
                  <a:pt x="17101" y="11182"/>
                </a:moveTo>
                <a:lnTo>
                  <a:pt x="17101" y="11307"/>
                </a:lnTo>
                <a:lnTo>
                  <a:pt x="17060" y="11307"/>
                </a:lnTo>
                <a:cubicBezTo>
                  <a:pt x="17070" y="11265"/>
                  <a:pt x="17091" y="11224"/>
                  <a:pt x="17101" y="11182"/>
                </a:cubicBezTo>
                <a:close/>
                <a:moveTo>
                  <a:pt x="7038" y="11058"/>
                </a:moveTo>
                <a:cubicBezTo>
                  <a:pt x="7100" y="11151"/>
                  <a:pt x="7173" y="11234"/>
                  <a:pt x="7235" y="11317"/>
                </a:cubicBezTo>
                <a:cubicBezTo>
                  <a:pt x="7121" y="11265"/>
                  <a:pt x="7007" y="11213"/>
                  <a:pt x="6882" y="11151"/>
                </a:cubicBezTo>
                <a:lnTo>
                  <a:pt x="6924" y="11089"/>
                </a:lnTo>
                <a:lnTo>
                  <a:pt x="7038" y="11058"/>
                </a:lnTo>
                <a:close/>
                <a:moveTo>
                  <a:pt x="16687" y="10571"/>
                </a:moveTo>
                <a:cubicBezTo>
                  <a:pt x="16738" y="10713"/>
                  <a:pt x="16789" y="10856"/>
                  <a:pt x="16839" y="10999"/>
                </a:cubicBezTo>
                <a:lnTo>
                  <a:pt x="16839" y="10999"/>
                </a:lnTo>
                <a:cubicBezTo>
                  <a:pt x="16747" y="11102"/>
                  <a:pt x="16665" y="11214"/>
                  <a:pt x="16573" y="11317"/>
                </a:cubicBezTo>
                <a:cubicBezTo>
                  <a:pt x="16573" y="11182"/>
                  <a:pt x="16583" y="11048"/>
                  <a:pt x="16573" y="10913"/>
                </a:cubicBezTo>
                <a:cubicBezTo>
                  <a:pt x="16614" y="10799"/>
                  <a:pt x="16645" y="10685"/>
                  <a:pt x="16687" y="10571"/>
                </a:cubicBezTo>
                <a:close/>
                <a:moveTo>
                  <a:pt x="8748" y="11244"/>
                </a:moveTo>
                <a:cubicBezTo>
                  <a:pt x="8748" y="11265"/>
                  <a:pt x="8758" y="11296"/>
                  <a:pt x="8758" y="11327"/>
                </a:cubicBezTo>
                <a:cubicBezTo>
                  <a:pt x="8727" y="11296"/>
                  <a:pt x="8696" y="11286"/>
                  <a:pt x="8665" y="11265"/>
                </a:cubicBezTo>
                <a:cubicBezTo>
                  <a:pt x="8696" y="11255"/>
                  <a:pt x="8717" y="11255"/>
                  <a:pt x="8748" y="11244"/>
                </a:cubicBezTo>
                <a:close/>
                <a:moveTo>
                  <a:pt x="2830" y="10560"/>
                </a:moveTo>
                <a:cubicBezTo>
                  <a:pt x="2903" y="10726"/>
                  <a:pt x="2985" y="10892"/>
                  <a:pt x="3068" y="11048"/>
                </a:cubicBezTo>
                <a:cubicBezTo>
                  <a:pt x="3079" y="11141"/>
                  <a:pt x="3089" y="11244"/>
                  <a:pt x="3110" y="11338"/>
                </a:cubicBezTo>
                <a:cubicBezTo>
                  <a:pt x="2975" y="11130"/>
                  <a:pt x="2851" y="10902"/>
                  <a:pt x="2737" y="10674"/>
                </a:cubicBezTo>
                <a:lnTo>
                  <a:pt x="2757" y="10643"/>
                </a:lnTo>
                <a:cubicBezTo>
                  <a:pt x="2778" y="10612"/>
                  <a:pt x="2799" y="10581"/>
                  <a:pt x="2830" y="10560"/>
                </a:cubicBezTo>
                <a:close/>
                <a:moveTo>
                  <a:pt x="22138" y="10975"/>
                </a:moveTo>
                <a:cubicBezTo>
                  <a:pt x="22045" y="11130"/>
                  <a:pt x="21920" y="11255"/>
                  <a:pt x="21775" y="11358"/>
                </a:cubicBezTo>
                <a:lnTo>
                  <a:pt x="21755" y="11234"/>
                </a:lnTo>
                <a:cubicBezTo>
                  <a:pt x="21889" y="11151"/>
                  <a:pt x="22014" y="11058"/>
                  <a:pt x="22138" y="10975"/>
                </a:cubicBezTo>
                <a:close/>
                <a:moveTo>
                  <a:pt x="10199" y="10985"/>
                </a:moveTo>
                <a:cubicBezTo>
                  <a:pt x="10209" y="11048"/>
                  <a:pt x="10230" y="11110"/>
                  <a:pt x="10240" y="11172"/>
                </a:cubicBezTo>
                <a:cubicBezTo>
                  <a:pt x="10213" y="11227"/>
                  <a:pt x="10185" y="11298"/>
                  <a:pt x="10158" y="11364"/>
                </a:cubicBezTo>
                <a:lnTo>
                  <a:pt x="10158" y="11364"/>
                </a:lnTo>
                <a:cubicBezTo>
                  <a:pt x="10160" y="11238"/>
                  <a:pt x="10179" y="11112"/>
                  <a:pt x="10199" y="10985"/>
                </a:cubicBezTo>
                <a:close/>
                <a:moveTo>
                  <a:pt x="1870" y="11256"/>
                </a:moveTo>
                <a:cubicBezTo>
                  <a:pt x="1866" y="11267"/>
                  <a:pt x="1866" y="11282"/>
                  <a:pt x="1866" y="11296"/>
                </a:cubicBezTo>
                <a:cubicBezTo>
                  <a:pt x="1845" y="11317"/>
                  <a:pt x="1825" y="11348"/>
                  <a:pt x="1804" y="11369"/>
                </a:cubicBezTo>
                <a:lnTo>
                  <a:pt x="1870" y="11256"/>
                </a:lnTo>
                <a:close/>
                <a:moveTo>
                  <a:pt x="2467" y="10788"/>
                </a:moveTo>
                <a:lnTo>
                  <a:pt x="2467" y="10788"/>
                </a:lnTo>
                <a:cubicBezTo>
                  <a:pt x="2457" y="10830"/>
                  <a:pt x="2447" y="10882"/>
                  <a:pt x="2436" y="10923"/>
                </a:cubicBezTo>
                <a:cubicBezTo>
                  <a:pt x="2364" y="11027"/>
                  <a:pt x="2291" y="11130"/>
                  <a:pt x="2229" y="11234"/>
                </a:cubicBezTo>
                <a:cubicBezTo>
                  <a:pt x="2198" y="11276"/>
                  <a:pt x="2167" y="11317"/>
                  <a:pt x="2146" y="11369"/>
                </a:cubicBezTo>
                <a:lnTo>
                  <a:pt x="2146" y="11130"/>
                </a:lnTo>
                <a:cubicBezTo>
                  <a:pt x="2198" y="11068"/>
                  <a:pt x="2250" y="11006"/>
                  <a:pt x="2301" y="10944"/>
                </a:cubicBezTo>
                <a:lnTo>
                  <a:pt x="2301" y="10934"/>
                </a:lnTo>
                <a:cubicBezTo>
                  <a:pt x="2353" y="10882"/>
                  <a:pt x="2415" y="10840"/>
                  <a:pt x="2467" y="10788"/>
                </a:cubicBezTo>
                <a:close/>
                <a:moveTo>
                  <a:pt x="9339" y="11058"/>
                </a:moveTo>
                <a:lnTo>
                  <a:pt x="9339" y="11058"/>
                </a:lnTo>
                <a:cubicBezTo>
                  <a:pt x="9256" y="11151"/>
                  <a:pt x="9173" y="11244"/>
                  <a:pt x="9090" y="11348"/>
                </a:cubicBezTo>
                <a:lnTo>
                  <a:pt x="9079" y="11369"/>
                </a:lnTo>
                <a:cubicBezTo>
                  <a:pt x="9069" y="11317"/>
                  <a:pt x="9059" y="11265"/>
                  <a:pt x="9048" y="11213"/>
                </a:cubicBezTo>
                <a:lnTo>
                  <a:pt x="9038" y="11172"/>
                </a:lnTo>
                <a:cubicBezTo>
                  <a:pt x="9142" y="11141"/>
                  <a:pt x="9245" y="11099"/>
                  <a:pt x="9339" y="11058"/>
                </a:cubicBezTo>
                <a:close/>
                <a:moveTo>
                  <a:pt x="5991" y="10954"/>
                </a:moveTo>
                <a:lnTo>
                  <a:pt x="6064" y="11068"/>
                </a:lnTo>
                <a:cubicBezTo>
                  <a:pt x="6105" y="11120"/>
                  <a:pt x="6146" y="11182"/>
                  <a:pt x="6188" y="11234"/>
                </a:cubicBezTo>
                <a:cubicBezTo>
                  <a:pt x="6084" y="11276"/>
                  <a:pt x="5981" y="11327"/>
                  <a:pt x="5887" y="11379"/>
                </a:cubicBezTo>
                <a:cubicBezTo>
                  <a:pt x="5918" y="11234"/>
                  <a:pt x="5950" y="11089"/>
                  <a:pt x="5991" y="10954"/>
                </a:cubicBezTo>
                <a:close/>
                <a:moveTo>
                  <a:pt x="16417" y="10716"/>
                </a:moveTo>
                <a:cubicBezTo>
                  <a:pt x="16396" y="10902"/>
                  <a:pt x="16376" y="11079"/>
                  <a:pt x="16365" y="11255"/>
                </a:cubicBezTo>
                <a:cubicBezTo>
                  <a:pt x="16345" y="11296"/>
                  <a:pt x="16334" y="11338"/>
                  <a:pt x="16314" y="11379"/>
                </a:cubicBezTo>
                <a:cubicBezTo>
                  <a:pt x="16282" y="11327"/>
                  <a:pt x="16241" y="11276"/>
                  <a:pt x="16200" y="11224"/>
                </a:cubicBezTo>
                <a:cubicBezTo>
                  <a:pt x="16272" y="11058"/>
                  <a:pt x="16345" y="10882"/>
                  <a:pt x="16417" y="10716"/>
                </a:cubicBezTo>
                <a:close/>
                <a:moveTo>
                  <a:pt x="16894" y="11162"/>
                </a:moveTo>
                <a:cubicBezTo>
                  <a:pt x="16915" y="11213"/>
                  <a:pt x="16935" y="11276"/>
                  <a:pt x="16946" y="11327"/>
                </a:cubicBezTo>
                <a:cubicBezTo>
                  <a:pt x="16884" y="11348"/>
                  <a:pt x="16811" y="11358"/>
                  <a:pt x="16749" y="11379"/>
                </a:cubicBezTo>
                <a:cubicBezTo>
                  <a:pt x="16770" y="11348"/>
                  <a:pt x="16801" y="11296"/>
                  <a:pt x="16832" y="11255"/>
                </a:cubicBezTo>
                <a:cubicBezTo>
                  <a:pt x="16852" y="11224"/>
                  <a:pt x="16873" y="11193"/>
                  <a:pt x="16894" y="11162"/>
                </a:cubicBezTo>
                <a:close/>
                <a:moveTo>
                  <a:pt x="12697" y="11213"/>
                </a:moveTo>
                <a:cubicBezTo>
                  <a:pt x="12748" y="11244"/>
                  <a:pt x="12790" y="11286"/>
                  <a:pt x="12842" y="11317"/>
                </a:cubicBezTo>
                <a:cubicBezTo>
                  <a:pt x="12779" y="11348"/>
                  <a:pt x="12728" y="11379"/>
                  <a:pt x="12676" y="11400"/>
                </a:cubicBezTo>
                <a:cubicBezTo>
                  <a:pt x="12686" y="11338"/>
                  <a:pt x="12686" y="11276"/>
                  <a:pt x="12697" y="11213"/>
                </a:cubicBezTo>
                <a:close/>
                <a:moveTo>
                  <a:pt x="13049" y="11286"/>
                </a:moveTo>
                <a:cubicBezTo>
                  <a:pt x="13049" y="11327"/>
                  <a:pt x="13049" y="11369"/>
                  <a:pt x="13059" y="11400"/>
                </a:cubicBezTo>
                <a:lnTo>
                  <a:pt x="13039" y="11379"/>
                </a:lnTo>
                <a:cubicBezTo>
                  <a:pt x="13018" y="11358"/>
                  <a:pt x="12997" y="11348"/>
                  <a:pt x="12976" y="11327"/>
                </a:cubicBezTo>
                <a:lnTo>
                  <a:pt x="13049" y="11286"/>
                </a:lnTo>
                <a:close/>
                <a:moveTo>
                  <a:pt x="15764" y="10975"/>
                </a:moveTo>
                <a:lnTo>
                  <a:pt x="15764" y="10975"/>
                </a:lnTo>
                <a:cubicBezTo>
                  <a:pt x="15723" y="11110"/>
                  <a:pt x="15692" y="11255"/>
                  <a:pt x="15661" y="11400"/>
                </a:cubicBezTo>
                <a:cubicBezTo>
                  <a:pt x="15619" y="11327"/>
                  <a:pt x="15578" y="11265"/>
                  <a:pt x="15526" y="11203"/>
                </a:cubicBezTo>
                <a:cubicBezTo>
                  <a:pt x="15598" y="11120"/>
                  <a:pt x="15681" y="11048"/>
                  <a:pt x="15764" y="10975"/>
                </a:cubicBezTo>
                <a:close/>
                <a:moveTo>
                  <a:pt x="15153" y="10913"/>
                </a:moveTo>
                <a:lnTo>
                  <a:pt x="15184" y="10934"/>
                </a:lnTo>
                <a:cubicBezTo>
                  <a:pt x="15184" y="11089"/>
                  <a:pt x="15174" y="11255"/>
                  <a:pt x="15163" y="11410"/>
                </a:cubicBezTo>
                <a:cubicBezTo>
                  <a:pt x="15111" y="11327"/>
                  <a:pt x="15070" y="11255"/>
                  <a:pt x="15018" y="11182"/>
                </a:cubicBezTo>
                <a:cubicBezTo>
                  <a:pt x="15060" y="11089"/>
                  <a:pt x="15101" y="10996"/>
                  <a:pt x="15153" y="10913"/>
                </a:cubicBezTo>
                <a:close/>
                <a:moveTo>
                  <a:pt x="21610" y="10830"/>
                </a:moveTo>
                <a:cubicBezTo>
                  <a:pt x="21641" y="10954"/>
                  <a:pt x="21661" y="11089"/>
                  <a:pt x="21682" y="11213"/>
                </a:cubicBezTo>
                <a:cubicBezTo>
                  <a:pt x="21562" y="11273"/>
                  <a:pt x="21452" y="11353"/>
                  <a:pt x="21342" y="11423"/>
                </a:cubicBezTo>
                <a:lnTo>
                  <a:pt x="21342" y="11423"/>
                </a:lnTo>
                <a:cubicBezTo>
                  <a:pt x="21373" y="11301"/>
                  <a:pt x="21413" y="11169"/>
                  <a:pt x="21444" y="11048"/>
                </a:cubicBezTo>
                <a:cubicBezTo>
                  <a:pt x="21496" y="10975"/>
                  <a:pt x="21558" y="10902"/>
                  <a:pt x="21610" y="10830"/>
                </a:cubicBezTo>
                <a:close/>
                <a:moveTo>
                  <a:pt x="7162" y="11110"/>
                </a:moveTo>
                <a:lnTo>
                  <a:pt x="7162" y="11110"/>
                </a:lnTo>
                <a:cubicBezTo>
                  <a:pt x="7287" y="11162"/>
                  <a:pt x="7401" y="11203"/>
                  <a:pt x="7535" y="11234"/>
                </a:cubicBezTo>
                <a:lnTo>
                  <a:pt x="7535" y="11244"/>
                </a:lnTo>
                <a:lnTo>
                  <a:pt x="7566" y="11307"/>
                </a:lnTo>
                <a:cubicBezTo>
                  <a:pt x="7546" y="11348"/>
                  <a:pt x="7535" y="11390"/>
                  <a:pt x="7515" y="11431"/>
                </a:cubicBezTo>
                <a:cubicBezTo>
                  <a:pt x="7463" y="11410"/>
                  <a:pt x="7411" y="11390"/>
                  <a:pt x="7369" y="11369"/>
                </a:cubicBezTo>
                <a:cubicBezTo>
                  <a:pt x="7297" y="11286"/>
                  <a:pt x="7224" y="11203"/>
                  <a:pt x="7162" y="11110"/>
                </a:cubicBezTo>
                <a:close/>
                <a:moveTo>
                  <a:pt x="7960" y="11307"/>
                </a:moveTo>
                <a:lnTo>
                  <a:pt x="8033" y="11317"/>
                </a:lnTo>
                <a:lnTo>
                  <a:pt x="7950" y="11431"/>
                </a:lnTo>
                <a:lnTo>
                  <a:pt x="7950" y="11369"/>
                </a:lnTo>
                <a:lnTo>
                  <a:pt x="7960" y="11307"/>
                </a:lnTo>
                <a:close/>
                <a:moveTo>
                  <a:pt x="15256" y="10996"/>
                </a:moveTo>
                <a:cubicBezTo>
                  <a:pt x="15298" y="11037"/>
                  <a:pt x="15339" y="11089"/>
                  <a:pt x="15381" y="11141"/>
                </a:cubicBezTo>
                <a:cubicBezTo>
                  <a:pt x="15370" y="11193"/>
                  <a:pt x="15360" y="11255"/>
                  <a:pt x="15339" y="11307"/>
                </a:cubicBezTo>
                <a:cubicBezTo>
                  <a:pt x="15308" y="11358"/>
                  <a:pt x="15267" y="11400"/>
                  <a:pt x="15236" y="11452"/>
                </a:cubicBezTo>
                <a:cubicBezTo>
                  <a:pt x="15246" y="11296"/>
                  <a:pt x="15256" y="11151"/>
                  <a:pt x="15256" y="10996"/>
                </a:cubicBezTo>
                <a:close/>
                <a:moveTo>
                  <a:pt x="16863" y="11068"/>
                </a:moveTo>
                <a:cubicBezTo>
                  <a:pt x="16780" y="11182"/>
                  <a:pt x="16707" y="11296"/>
                  <a:pt x="16635" y="11410"/>
                </a:cubicBezTo>
                <a:lnTo>
                  <a:pt x="16562" y="11452"/>
                </a:lnTo>
                <a:lnTo>
                  <a:pt x="16562" y="11431"/>
                </a:lnTo>
                <a:cubicBezTo>
                  <a:pt x="16666" y="11317"/>
                  <a:pt x="16770" y="11193"/>
                  <a:pt x="16863" y="11068"/>
                </a:cubicBezTo>
                <a:close/>
                <a:moveTo>
                  <a:pt x="16500" y="11120"/>
                </a:moveTo>
                <a:cubicBezTo>
                  <a:pt x="16500" y="11213"/>
                  <a:pt x="16500" y="11307"/>
                  <a:pt x="16490" y="11410"/>
                </a:cubicBezTo>
                <a:lnTo>
                  <a:pt x="16438" y="11462"/>
                </a:lnTo>
                <a:cubicBezTo>
                  <a:pt x="16438" y="11400"/>
                  <a:pt x="16438" y="11338"/>
                  <a:pt x="16448" y="11276"/>
                </a:cubicBezTo>
                <a:cubicBezTo>
                  <a:pt x="16448" y="11265"/>
                  <a:pt x="16448" y="11255"/>
                  <a:pt x="16448" y="11244"/>
                </a:cubicBezTo>
                <a:lnTo>
                  <a:pt x="16500" y="11120"/>
                </a:lnTo>
                <a:close/>
                <a:moveTo>
                  <a:pt x="7608" y="11390"/>
                </a:moveTo>
                <a:lnTo>
                  <a:pt x="7649" y="11472"/>
                </a:lnTo>
                <a:lnTo>
                  <a:pt x="7649" y="11472"/>
                </a:lnTo>
                <a:lnTo>
                  <a:pt x="7577" y="11452"/>
                </a:lnTo>
                <a:lnTo>
                  <a:pt x="7608" y="11390"/>
                </a:lnTo>
                <a:close/>
                <a:moveTo>
                  <a:pt x="21423" y="10654"/>
                </a:moveTo>
                <a:lnTo>
                  <a:pt x="21423" y="10654"/>
                </a:lnTo>
                <a:cubicBezTo>
                  <a:pt x="21402" y="10778"/>
                  <a:pt x="21371" y="10902"/>
                  <a:pt x="21340" y="11027"/>
                </a:cubicBezTo>
                <a:cubicBezTo>
                  <a:pt x="21197" y="11180"/>
                  <a:pt x="21044" y="11333"/>
                  <a:pt x="20881" y="11476"/>
                </a:cubicBezTo>
                <a:lnTo>
                  <a:pt x="20881" y="11476"/>
                </a:lnTo>
                <a:cubicBezTo>
                  <a:pt x="20820" y="11333"/>
                  <a:pt x="20759" y="11180"/>
                  <a:pt x="20687" y="11037"/>
                </a:cubicBezTo>
                <a:cubicBezTo>
                  <a:pt x="20884" y="10965"/>
                  <a:pt x="21081" y="10871"/>
                  <a:pt x="21268" y="10757"/>
                </a:cubicBezTo>
                <a:cubicBezTo>
                  <a:pt x="21319" y="10726"/>
                  <a:pt x="21371" y="10695"/>
                  <a:pt x="21423" y="10654"/>
                </a:cubicBezTo>
                <a:close/>
                <a:moveTo>
                  <a:pt x="8965" y="11182"/>
                </a:moveTo>
                <a:lnTo>
                  <a:pt x="9007" y="11452"/>
                </a:lnTo>
                <a:lnTo>
                  <a:pt x="8976" y="11493"/>
                </a:lnTo>
                <a:cubicBezTo>
                  <a:pt x="8934" y="11452"/>
                  <a:pt x="8903" y="11421"/>
                  <a:pt x="8862" y="11390"/>
                </a:cubicBezTo>
                <a:lnTo>
                  <a:pt x="8831" y="11244"/>
                </a:lnTo>
                <a:lnTo>
                  <a:pt x="8831" y="11224"/>
                </a:lnTo>
                <a:cubicBezTo>
                  <a:pt x="8883" y="11213"/>
                  <a:pt x="8924" y="11203"/>
                  <a:pt x="8965" y="11182"/>
                </a:cubicBezTo>
                <a:close/>
                <a:moveTo>
                  <a:pt x="17091" y="11358"/>
                </a:moveTo>
                <a:lnTo>
                  <a:pt x="17080" y="11493"/>
                </a:lnTo>
                <a:lnTo>
                  <a:pt x="17049" y="11358"/>
                </a:lnTo>
                <a:close/>
                <a:moveTo>
                  <a:pt x="13391" y="11079"/>
                </a:moveTo>
                <a:lnTo>
                  <a:pt x="13391" y="11079"/>
                </a:lnTo>
                <a:cubicBezTo>
                  <a:pt x="13318" y="11224"/>
                  <a:pt x="13246" y="11369"/>
                  <a:pt x="13153" y="11504"/>
                </a:cubicBezTo>
                <a:lnTo>
                  <a:pt x="13132" y="11472"/>
                </a:lnTo>
                <a:cubicBezTo>
                  <a:pt x="13121" y="11400"/>
                  <a:pt x="13121" y="11327"/>
                  <a:pt x="13111" y="11244"/>
                </a:cubicBezTo>
                <a:cubicBezTo>
                  <a:pt x="13204" y="11193"/>
                  <a:pt x="13298" y="11141"/>
                  <a:pt x="13391" y="11079"/>
                </a:cubicBezTo>
                <a:close/>
                <a:moveTo>
                  <a:pt x="14272" y="10799"/>
                </a:moveTo>
                <a:lnTo>
                  <a:pt x="14272" y="10799"/>
                </a:lnTo>
                <a:cubicBezTo>
                  <a:pt x="14386" y="10820"/>
                  <a:pt x="14500" y="10840"/>
                  <a:pt x="14614" y="10851"/>
                </a:cubicBezTo>
                <a:cubicBezTo>
                  <a:pt x="14572" y="11016"/>
                  <a:pt x="14521" y="11172"/>
                  <a:pt x="14479" y="11338"/>
                </a:cubicBezTo>
                <a:cubicBezTo>
                  <a:pt x="14458" y="11390"/>
                  <a:pt x="14427" y="11452"/>
                  <a:pt x="14407" y="11504"/>
                </a:cubicBezTo>
                <a:cubicBezTo>
                  <a:pt x="14386" y="11265"/>
                  <a:pt x="14344" y="11027"/>
                  <a:pt x="14272" y="10799"/>
                </a:cubicBezTo>
                <a:close/>
                <a:moveTo>
                  <a:pt x="17194" y="11338"/>
                </a:moveTo>
                <a:lnTo>
                  <a:pt x="17215" y="11379"/>
                </a:lnTo>
                <a:cubicBezTo>
                  <a:pt x="17194" y="11431"/>
                  <a:pt x="17174" y="11483"/>
                  <a:pt x="17153" y="11524"/>
                </a:cubicBezTo>
                <a:cubicBezTo>
                  <a:pt x="17153" y="11462"/>
                  <a:pt x="17163" y="11400"/>
                  <a:pt x="17163" y="11338"/>
                </a:cubicBezTo>
                <a:lnTo>
                  <a:pt x="17163" y="11348"/>
                </a:lnTo>
                <a:lnTo>
                  <a:pt x="17194" y="11338"/>
                </a:lnTo>
                <a:close/>
                <a:moveTo>
                  <a:pt x="7660" y="11265"/>
                </a:moveTo>
                <a:lnTo>
                  <a:pt x="7763" y="11286"/>
                </a:lnTo>
                <a:cubicBezTo>
                  <a:pt x="7774" y="11358"/>
                  <a:pt x="7794" y="11421"/>
                  <a:pt x="7815" y="11493"/>
                </a:cubicBezTo>
                <a:cubicBezTo>
                  <a:pt x="7815" y="11504"/>
                  <a:pt x="7805" y="11514"/>
                  <a:pt x="7794" y="11535"/>
                </a:cubicBezTo>
                <a:lnTo>
                  <a:pt x="7743" y="11514"/>
                </a:lnTo>
                <a:cubicBezTo>
                  <a:pt x="7711" y="11441"/>
                  <a:pt x="7680" y="11379"/>
                  <a:pt x="7649" y="11307"/>
                </a:cubicBezTo>
                <a:cubicBezTo>
                  <a:pt x="7649" y="11296"/>
                  <a:pt x="7660" y="11276"/>
                  <a:pt x="7660" y="11265"/>
                </a:cubicBezTo>
                <a:close/>
                <a:moveTo>
                  <a:pt x="6716" y="11130"/>
                </a:moveTo>
                <a:lnTo>
                  <a:pt x="6779" y="11172"/>
                </a:lnTo>
                <a:cubicBezTo>
                  <a:pt x="6706" y="11296"/>
                  <a:pt x="6644" y="11431"/>
                  <a:pt x="6571" y="11555"/>
                </a:cubicBezTo>
                <a:cubicBezTo>
                  <a:pt x="6478" y="11462"/>
                  <a:pt x="6385" y="11358"/>
                  <a:pt x="6312" y="11265"/>
                </a:cubicBezTo>
                <a:cubicBezTo>
                  <a:pt x="6447" y="11213"/>
                  <a:pt x="6582" y="11162"/>
                  <a:pt x="6716" y="11130"/>
                </a:cubicBezTo>
                <a:close/>
                <a:moveTo>
                  <a:pt x="11391" y="10954"/>
                </a:moveTo>
                <a:cubicBezTo>
                  <a:pt x="11297" y="11162"/>
                  <a:pt x="11204" y="11358"/>
                  <a:pt x="11100" y="11555"/>
                </a:cubicBezTo>
                <a:cubicBezTo>
                  <a:pt x="11038" y="11400"/>
                  <a:pt x="11007" y="11234"/>
                  <a:pt x="11007" y="11068"/>
                </a:cubicBezTo>
                <a:cubicBezTo>
                  <a:pt x="11121" y="11016"/>
                  <a:pt x="11246" y="10985"/>
                  <a:pt x="11380" y="10954"/>
                </a:cubicBezTo>
                <a:close/>
                <a:moveTo>
                  <a:pt x="8603" y="11307"/>
                </a:moveTo>
                <a:lnTo>
                  <a:pt x="8603" y="11307"/>
                </a:lnTo>
                <a:cubicBezTo>
                  <a:pt x="8665" y="11338"/>
                  <a:pt x="8727" y="11390"/>
                  <a:pt x="8789" y="11431"/>
                </a:cubicBezTo>
                <a:cubicBezTo>
                  <a:pt x="8789" y="11472"/>
                  <a:pt x="8800" y="11504"/>
                  <a:pt x="8800" y="11535"/>
                </a:cubicBezTo>
                <a:lnTo>
                  <a:pt x="8810" y="11535"/>
                </a:lnTo>
                <a:cubicBezTo>
                  <a:pt x="8748" y="11545"/>
                  <a:pt x="8686" y="11545"/>
                  <a:pt x="8623" y="11566"/>
                </a:cubicBezTo>
                <a:lnTo>
                  <a:pt x="8603" y="11307"/>
                </a:lnTo>
                <a:close/>
                <a:moveTo>
                  <a:pt x="12593" y="11265"/>
                </a:moveTo>
                <a:cubicBezTo>
                  <a:pt x="12593" y="11317"/>
                  <a:pt x="12583" y="11369"/>
                  <a:pt x="12583" y="11431"/>
                </a:cubicBezTo>
                <a:lnTo>
                  <a:pt x="12583" y="11441"/>
                </a:lnTo>
                <a:cubicBezTo>
                  <a:pt x="12469" y="11493"/>
                  <a:pt x="12355" y="11535"/>
                  <a:pt x="12251" y="11576"/>
                </a:cubicBezTo>
                <a:cubicBezTo>
                  <a:pt x="12355" y="11472"/>
                  <a:pt x="12469" y="11369"/>
                  <a:pt x="12583" y="11265"/>
                </a:cubicBezTo>
                <a:close/>
                <a:moveTo>
                  <a:pt x="2167" y="9835"/>
                </a:moveTo>
                <a:cubicBezTo>
                  <a:pt x="2167" y="9866"/>
                  <a:pt x="2156" y="9897"/>
                  <a:pt x="2146" y="9928"/>
                </a:cubicBezTo>
                <a:cubicBezTo>
                  <a:pt x="2042" y="10291"/>
                  <a:pt x="1959" y="10654"/>
                  <a:pt x="1897" y="11027"/>
                </a:cubicBezTo>
                <a:cubicBezTo>
                  <a:pt x="1794" y="11213"/>
                  <a:pt x="1690" y="11400"/>
                  <a:pt x="1597" y="11586"/>
                </a:cubicBezTo>
                <a:cubicBezTo>
                  <a:pt x="1607" y="11483"/>
                  <a:pt x="1617" y="11379"/>
                  <a:pt x="1628" y="11276"/>
                </a:cubicBezTo>
                <a:cubicBezTo>
                  <a:pt x="1763" y="10778"/>
                  <a:pt x="1939" y="10301"/>
                  <a:pt x="2167" y="9835"/>
                </a:cubicBezTo>
                <a:close/>
                <a:moveTo>
                  <a:pt x="20594" y="11079"/>
                </a:moveTo>
                <a:cubicBezTo>
                  <a:pt x="20677" y="11234"/>
                  <a:pt x="20739" y="11390"/>
                  <a:pt x="20812" y="11545"/>
                </a:cubicBezTo>
                <a:lnTo>
                  <a:pt x="20770" y="11586"/>
                </a:lnTo>
                <a:cubicBezTo>
                  <a:pt x="20698" y="11421"/>
                  <a:pt x="20635" y="11255"/>
                  <a:pt x="20563" y="11089"/>
                </a:cubicBezTo>
                <a:lnTo>
                  <a:pt x="20594" y="11079"/>
                </a:lnTo>
                <a:close/>
                <a:moveTo>
                  <a:pt x="10302" y="11462"/>
                </a:moveTo>
                <a:lnTo>
                  <a:pt x="10302" y="11514"/>
                </a:lnTo>
                <a:lnTo>
                  <a:pt x="10261" y="11597"/>
                </a:lnTo>
                <a:cubicBezTo>
                  <a:pt x="10271" y="11555"/>
                  <a:pt x="10271" y="11514"/>
                  <a:pt x="10282" y="11483"/>
                </a:cubicBezTo>
                <a:lnTo>
                  <a:pt x="10302" y="11462"/>
                </a:lnTo>
                <a:close/>
                <a:moveTo>
                  <a:pt x="14749" y="10965"/>
                </a:moveTo>
                <a:cubicBezTo>
                  <a:pt x="14800" y="11016"/>
                  <a:pt x="14842" y="11079"/>
                  <a:pt x="14883" y="11141"/>
                </a:cubicBezTo>
                <a:cubicBezTo>
                  <a:pt x="14852" y="11255"/>
                  <a:pt x="14832" y="11369"/>
                  <a:pt x="14811" y="11493"/>
                </a:cubicBezTo>
                <a:cubicBezTo>
                  <a:pt x="14790" y="11535"/>
                  <a:pt x="14769" y="11576"/>
                  <a:pt x="14759" y="11618"/>
                </a:cubicBezTo>
                <a:cubicBezTo>
                  <a:pt x="14759" y="11410"/>
                  <a:pt x="14759" y="11203"/>
                  <a:pt x="14738" y="10985"/>
                </a:cubicBezTo>
                <a:lnTo>
                  <a:pt x="14749" y="10965"/>
                </a:lnTo>
                <a:close/>
                <a:moveTo>
                  <a:pt x="21692" y="11286"/>
                </a:moveTo>
                <a:lnTo>
                  <a:pt x="21713" y="11410"/>
                </a:lnTo>
                <a:cubicBezTo>
                  <a:pt x="21573" y="11491"/>
                  <a:pt x="21432" y="11571"/>
                  <a:pt x="21283" y="11623"/>
                </a:cubicBezTo>
                <a:lnTo>
                  <a:pt x="21283" y="11623"/>
                </a:lnTo>
                <a:lnTo>
                  <a:pt x="21309" y="11535"/>
                </a:lnTo>
                <a:cubicBezTo>
                  <a:pt x="21433" y="11452"/>
                  <a:pt x="21568" y="11369"/>
                  <a:pt x="21692" y="11286"/>
                </a:cubicBezTo>
                <a:close/>
                <a:moveTo>
                  <a:pt x="8427" y="11296"/>
                </a:moveTo>
                <a:lnTo>
                  <a:pt x="8447" y="11348"/>
                </a:lnTo>
                <a:cubicBezTo>
                  <a:pt x="8478" y="11421"/>
                  <a:pt x="8520" y="11493"/>
                  <a:pt x="8551" y="11555"/>
                </a:cubicBezTo>
                <a:lnTo>
                  <a:pt x="8551" y="11586"/>
                </a:lnTo>
                <a:lnTo>
                  <a:pt x="8530" y="11586"/>
                </a:lnTo>
                <a:cubicBezTo>
                  <a:pt x="8458" y="11607"/>
                  <a:pt x="8395" y="11628"/>
                  <a:pt x="8323" y="11649"/>
                </a:cubicBezTo>
                <a:cubicBezTo>
                  <a:pt x="8323" y="11535"/>
                  <a:pt x="8333" y="11421"/>
                  <a:pt x="8333" y="11307"/>
                </a:cubicBezTo>
                <a:cubicBezTo>
                  <a:pt x="8364" y="11307"/>
                  <a:pt x="8395" y="11307"/>
                  <a:pt x="8427" y="11296"/>
                </a:cubicBezTo>
                <a:close/>
                <a:moveTo>
                  <a:pt x="21288" y="11213"/>
                </a:moveTo>
                <a:cubicBezTo>
                  <a:pt x="21257" y="11317"/>
                  <a:pt x="21226" y="11410"/>
                  <a:pt x="21195" y="11514"/>
                </a:cubicBezTo>
                <a:lnTo>
                  <a:pt x="20967" y="11659"/>
                </a:lnTo>
                <a:cubicBezTo>
                  <a:pt x="20946" y="11628"/>
                  <a:pt x="20936" y="11597"/>
                  <a:pt x="20926" y="11566"/>
                </a:cubicBezTo>
                <a:cubicBezTo>
                  <a:pt x="21050" y="11452"/>
                  <a:pt x="21174" y="11338"/>
                  <a:pt x="21288" y="11213"/>
                </a:cubicBezTo>
                <a:close/>
                <a:moveTo>
                  <a:pt x="8261" y="11317"/>
                </a:moveTo>
                <a:cubicBezTo>
                  <a:pt x="8250" y="11441"/>
                  <a:pt x="8250" y="11555"/>
                  <a:pt x="8250" y="11669"/>
                </a:cubicBezTo>
                <a:cubicBezTo>
                  <a:pt x="8157" y="11638"/>
                  <a:pt x="8064" y="11618"/>
                  <a:pt x="7960" y="11586"/>
                </a:cubicBezTo>
                <a:lnTo>
                  <a:pt x="7960" y="11545"/>
                </a:lnTo>
                <a:cubicBezTo>
                  <a:pt x="8012" y="11462"/>
                  <a:pt x="8074" y="11390"/>
                  <a:pt x="8136" y="11317"/>
                </a:cubicBezTo>
                <a:close/>
                <a:moveTo>
                  <a:pt x="18303" y="11151"/>
                </a:moveTo>
                <a:lnTo>
                  <a:pt x="18303" y="11151"/>
                </a:lnTo>
                <a:cubicBezTo>
                  <a:pt x="18594" y="11255"/>
                  <a:pt x="18905" y="11317"/>
                  <a:pt x="19226" y="11317"/>
                </a:cubicBezTo>
                <a:cubicBezTo>
                  <a:pt x="19257" y="11441"/>
                  <a:pt x="19298" y="11555"/>
                  <a:pt x="19329" y="11680"/>
                </a:cubicBezTo>
                <a:cubicBezTo>
                  <a:pt x="19050" y="11493"/>
                  <a:pt x="18739" y="11358"/>
                  <a:pt x="18407" y="11286"/>
                </a:cubicBezTo>
                <a:lnTo>
                  <a:pt x="18397" y="11296"/>
                </a:lnTo>
                <a:cubicBezTo>
                  <a:pt x="18366" y="11244"/>
                  <a:pt x="18335" y="11203"/>
                  <a:pt x="18303" y="11151"/>
                </a:cubicBezTo>
                <a:close/>
                <a:moveTo>
                  <a:pt x="12427" y="11058"/>
                </a:moveTo>
                <a:cubicBezTo>
                  <a:pt x="12489" y="11089"/>
                  <a:pt x="12541" y="11120"/>
                  <a:pt x="12603" y="11151"/>
                </a:cubicBezTo>
                <a:lnTo>
                  <a:pt x="12603" y="11193"/>
                </a:lnTo>
                <a:cubicBezTo>
                  <a:pt x="12427" y="11327"/>
                  <a:pt x="12261" y="11472"/>
                  <a:pt x="12106" y="11628"/>
                </a:cubicBezTo>
                <a:lnTo>
                  <a:pt x="11898" y="11690"/>
                </a:lnTo>
                <a:cubicBezTo>
                  <a:pt x="12095" y="11493"/>
                  <a:pt x="12272" y="11286"/>
                  <a:pt x="12427" y="11058"/>
                </a:cubicBezTo>
                <a:close/>
                <a:moveTo>
                  <a:pt x="16174" y="11296"/>
                </a:moveTo>
                <a:cubicBezTo>
                  <a:pt x="16205" y="11344"/>
                  <a:pt x="16244" y="11393"/>
                  <a:pt x="16282" y="11441"/>
                </a:cubicBezTo>
                <a:lnTo>
                  <a:pt x="16241" y="11566"/>
                </a:lnTo>
                <a:cubicBezTo>
                  <a:pt x="16148" y="11607"/>
                  <a:pt x="16065" y="11638"/>
                  <a:pt x="15982" y="11690"/>
                </a:cubicBezTo>
                <a:cubicBezTo>
                  <a:pt x="16053" y="11559"/>
                  <a:pt x="16114" y="11427"/>
                  <a:pt x="16174" y="11296"/>
                </a:cubicBezTo>
                <a:close/>
                <a:moveTo>
                  <a:pt x="10188" y="11545"/>
                </a:moveTo>
                <a:lnTo>
                  <a:pt x="10188" y="11545"/>
                </a:lnTo>
                <a:cubicBezTo>
                  <a:pt x="10180" y="11596"/>
                  <a:pt x="10171" y="11647"/>
                  <a:pt x="10157" y="11704"/>
                </a:cubicBezTo>
                <a:lnTo>
                  <a:pt x="10157" y="11704"/>
                </a:lnTo>
                <a:cubicBezTo>
                  <a:pt x="10157" y="11661"/>
                  <a:pt x="10155" y="11616"/>
                  <a:pt x="10147" y="11576"/>
                </a:cubicBezTo>
                <a:lnTo>
                  <a:pt x="10188" y="11545"/>
                </a:lnTo>
                <a:close/>
                <a:moveTo>
                  <a:pt x="5162" y="9244"/>
                </a:moveTo>
                <a:lnTo>
                  <a:pt x="5224" y="9338"/>
                </a:lnTo>
                <a:cubicBezTo>
                  <a:pt x="5234" y="9524"/>
                  <a:pt x="5276" y="9711"/>
                  <a:pt x="5359" y="9887"/>
                </a:cubicBezTo>
                <a:cubicBezTo>
                  <a:pt x="5297" y="10146"/>
                  <a:pt x="5245" y="10415"/>
                  <a:pt x="5203" y="10685"/>
                </a:cubicBezTo>
                <a:cubicBezTo>
                  <a:pt x="5069" y="10840"/>
                  <a:pt x="4944" y="10996"/>
                  <a:pt x="4810" y="11151"/>
                </a:cubicBezTo>
                <a:cubicBezTo>
                  <a:pt x="4582" y="11327"/>
                  <a:pt x="4364" y="11514"/>
                  <a:pt x="4167" y="11721"/>
                </a:cubicBezTo>
                <a:cubicBezTo>
                  <a:pt x="4074" y="11659"/>
                  <a:pt x="3991" y="11586"/>
                  <a:pt x="3908" y="11514"/>
                </a:cubicBezTo>
                <a:cubicBezTo>
                  <a:pt x="3825" y="11441"/>
                  <a:pt x="3742" y="11369"/>
                  <a:pt x="3669" y="11296"/>
                </a:cubicBezTo>
                <a:cubicBezTo>
                  <a:pt x="3607" y="10851"/>
                  <a:pt x="3597" y="10395"/>
                  <a:pt x="3638" y="9949"/>
                </a:cubicBezTo>
                <a:cubicBezTo>
                  <a:pt x="4115" y="9659"/>
                  <a:pt x="4633" y="9431"/>
                  <a:pt x="5162" y="9244"/>
                </a:cubicBezTo>
                <a:close/>
                <a:moveTo>
                  <a:pt x="13432" y="11151"/>
                </a:moveTo>
                <a:cubicBezTo>
                  <a:pt x="13474" y="11244"/>
                  <a:pt x="13515" y="11338"/>
                  <a:pt x="13567" y="11431"/>
                </a:cubicBezTo>
                <a:cubicBezTo>
                  <a:pt x="13495" y="11535"/>
                  <a:pt x="13422" y="11628"/>
                  <a:pt x="13339" y="11721"/>
                </a:cubicBezTo>
                <a:cubicBezTo>
                  <a:pt x="13287" y="11659"/>
                  <a:pt x="13246" y="11607"/>
                  <a:pt x="13204" y="11545"/>
                </a:cubicBezTo>
                <a:lnTo>
                  <a:pt x="13194" y="11555"/>
                </a:lnTo>
                <a:cubicBezTo>
                  <a:pt x="13287" y="11421"/>
                  <a:pt x="13370" y="11286"/>
                  <a:pt x="13432" y="11151"/>
                </a:cubicBezTo>
                <a:close/>
                <a:moveTo>
                  <a:pt x="21174" y="11607"/>
                </a:moveTo>
                <a:cubicBezTo>
                  <a:pt x="21164" y="11638"/>
                  <a:pt x="21164" y="11659"/>
                  <a:pt x="21154" y="11680"/>
                </a:cubicBezTo>
                <a:lnTo>
                  <a:pt x="20998" y="11732"/>
                </a:lnTo>
                <a:cubicBezTo>
                  <a:pt x="20998" y="11732"/>
                  <a:pt x="20998" y="11721"/>
                  <a:pt x="20998" y="11721"/>
                </a:cubicBezTo>
                <a:lnTo>
                  <a:pt x="21174" y="11607"/>
                </a:lnTo>
                <a:close/>
                <a:moveTo>
                  <a:pt x="2405" y="11114"/>
                </a:moveTo>
                <a:lnTo>
                  <a:pt x="2405" y="11130"/>
                </a:lnTo>
                <a:cubicBezTo>
                  <a:pt x="2312" y="11327"/>
                  <a:pt x="2219" y="11535"/>
                  <a:pt x="2146" y="11742"/>
                </a:cubicBezTo>
                <a:lnTo>
                  <a:pt x="2146" y="11524"/>
                </a:lnTo>
                <a:cubicBezTo>
                  <a:pt x="2226" y="11385"/>
                  <a:pt x="2315" y="11245"/>
                  <a:pt x="2405" y="11114"/>
                </a:cubicBezTo>
                <a:close/>
                <a:moveTo>
                  <a:pt x="7546" y="11504"/>
                </a:moveTo>
                <a:lnTo>
                  <a:pt x="7680" y="11555"/>
                </a:lnTo>
                <a:cubicBezTo>
                  <a:pt x="7701" y="11597"/>
                  <a:pt x="7722" y="11628"/>
                  <a:pt x="7743" y="11669"/>
                </a:cubicBezTo>
                <a:lnTo>
                  <a:pt x="7722" y="11721"/>
                </a:lnTo>
                <a:lnTo>
                  <a:pt x="7701" y="11742"/>
                </a:lnTo>
                <a:cubicBezTo>
                  <a:pt x="7649" y="11680"/>
                  <a:pt x="7587" y="11618"/>
                  <a:pt x="7525" y="11555"/>
                </a:cubicBezTo>
                <a:cubicBezTo>
                  <a:pt x="7535" y="11535"/>
                  <a:pt x="7546" y="11524"/>
                  <a:pt x="7546" y="11504"/>
                </a:cubicBezTo>
                <a:close/>
                <a:moveTo>
                  <a:pt x="20843" y="11628"/>
                </a:moveTo>
                <a:cubicBezTo>
                  <a:pt x="20853" y="11649"/>
                  <a:pt x="20863" y="11680"/>
                  <a:pt x="20874" y="11711"/>
                </a:cubicBezTo>
                <a:lnTo>
                  <a:pt x="20832" y="11742"/>
                </a:lnTo>
                <a:lnTo>
                  <a:pt x="20801" y="11659"/>
                </a:lnTo>
                <a:lnTo>
                  <a:pt x="20843" y="11628"/>
                </a:lnTo>
                <a:close/>
                <a:moveTo>
                  <a:pt x="8561" y="11649"/>
                </a:moveTo>
                <a:lnTo>
                  <a:pt x="8572" y="11752"/>
                </a:lnTo>
                <a:lnTo>
                  <a:pt x="8572" y="11752"/>
                </a:lnTo>
                <a:lnTo>
                  <a:pt x="8375" y="11711"/>
                </a:lnTo>
                <a:cubicBezTo>
                  <a:pt x="8437" y="11680"/>
                  <a:pt x="8499" y="11669"/>
                  <a:pt x="8551" y="11649"/>
                </a:cubicBezTo>
                <a:close/>
                <a:moveTo>
                  <a:pt x="10126" y="10674"/>
                </a:moveTo>
                <a:cubicBezTo>
                  <a:pt x="10137" y="10695"/>
                  <a:pt x="10137" y="10716"/>
                  <a:pt x="10147" y="10747"/>
                </a:cubicBezTo>
                <a:cubicBezTo>
                  <a:pt x="10147" y="10757"/>
                  <a:pt x="10147" y="10768"/>
                  <a:pt x="10147" y="10778"/>
                </a:cubicBezTo>
                <a:cubicBezTo>
                  <a:pt x="9971" y="11120"/>
                  <a:pt x="9764" y="11452"/>
                  <a:pt x="9525" y="11763"/>
                </a:cubicBezTo>
                <a:lnTo>
                  <a:pt x="9515" y="11752"/>
                </a:lnTo>
                <a:cubicBezTo>
                  <a:pt x="9401" y="11659"/>
                  <a:pt x="9256" y="11586"/>
                  <a:pt x="9100" y="11555"/>
                </a:cubicBezTo>
                <a:cubicBezTo>
                  <a:pt x="9100" y="11524"/>
                  <a:pt x="9090" y="11493"/>
                  <a:pt x="9090" y="11462"/>
                </a:cubicBezTo>
                <a:cubicBezTo>
                  <a:pt x="9225" y="11286"/>
                  <a:pt x="9370" y="11120"/>
                  <a:pt x="9525" y="10965"/>
                </a:cubicBezTo>
                <a:cubicBezTo>
                  <a:pt x="9629" y="10902"/>
                  <a:pt x="9732" y="10840"/>
                  <a:pt x="9836" y="10768"/>
                </a:cubicBezTo>
                <a:cubicBezTo>
                  <a:pt x="9940" y="10747"/>
                  <a:pt x="10033" y="10716"/>
                  <a:pt x="10126" y="10674"/>
                </a:cubicBezTo>
                <a:close/>
                <a:moveTo>
                  <a:pt x="15899" y="10861"/>
                </a:moveTo>
                <a:cubicBezTo>
                  <a:pt x="15951" y="10965"/>
                  <a:pt x="16013" y="11068"/>
                  <a:pt x="16075" y="11162"/>
                </a:cubicBezTo>
                <a:cubicBezTo>
                  <a:pt x="16023" y="11358"/>
                  <a:pt x="15961" y="11555"/>
                  <a:pt x="15868" y="11752"/>
                </a:cubicBezTo>
                <a:lnTo>
                  <a:pt x="15837" y="11763"/>
                </a:lnTo>
                <a:cubicBezTo>
                  <a:pt x="15795" y="11669"/>
                  <a:pt x="15754" y="11576"/>
                  <a:pt x="15712" y="11483"/>
                </a:cubicBezTo>
                <a:cubicBezTo>
                  <a:pt x="15754" y="11286"/>
                  <a:pt x="15816" y="11079"/>
                  <a:pt x="15868" y="10882"/>
                </a:cubicBezTo>
                <a:lnTo>
                  <a:pt x="15899" y="10861"/>
                </a:lnTo>
                <a:close/>
                <a:moveTo>
                  <a:pt x="11898" y="10923"/>
                </a:moveTo>
                <a:cubicBezTo>
                  <a:pt x="12054" y="10934"/>
                  <a:pt x="12209" y="10975"/>
                  <a:pt x="12365" y="11037"/>
                </a:cubicBezTo>
                <a:cubicBezTo>
                  <a:pt x="12199" y="11255"/>
                  <a:pt x="12012" y="11472"/>
                  <a:pt x="11816" y="11669"/>
                </a:cubicBezTo>
                <a:lnTo>
                  <a:pt x="11753" y="11732"/>
                </a:lnTo>
                <a:cubicBezTo>
                  <a:pt x="11692" y="11752"/>
                  <a:pt x="11631" y="11762"/>
                  <a:pt x="11569" y="11783"/>
                </a:cubicBezTo>
                <a:lnTo>
                  <a:pt x="11569" y="11783"/>
                </a:lnTo>
                <a:cubicBezTo>
                  <a:pt x="11588" y="11693"/>
                  <a:pt x="11598" y="11603"/>
                  <a:pt x="11608" y="11514"/>
                </a:cubicBezTo>
                <a:lnTo>
                  <a:pt x="11608" y="11472"/>
                </a:lnTo>
                <a:cubicBezTo>
                  <a:pt x="11722" y="11296"/>
                  <a:pt x="11816" y="11110"/>
                  <a:pt x="11898" y="10923"/>
                </a:cubicBezTo>
                <a:close/>
                <a:moveTo>
                  <a:pt x="16438" y="11607"/>
                </a:moveTo>
                <a:lnTo>
                  <a:pt x="16469" y="11638"/>
                </a:lnTo>
                <a:cubicBezTo>
                  <a:pt x="16469" y="11649"/>
                  <a:pt x="16469" y="11669"/>
                  <a:pt x="16459" y="11690"/>
                </a:cubicBezTo>
                <a:cubicBezTo>
                  <a:pt x="16459" y="11711"/>
                  <a:pt x="16459" y="11711"/>
                  <a:pt x="16459" y="11721"/>
                </a:cubicBezTo>
                <a:lnTo>
                  <a:pt x="16428" y="11783"/>
                </a:lnTo>
                <a:cubicBezTo>
                  <a:pt x="16428" y="11725"/>
                  <a:pt x="16437" y="11666"/>
                  <a:pt x="16438" y="11607"/>
                </a:cubicBezTo>
                <a:close/>
                <a:moveTo>
                  <a:pt x="8820" y="11597"/>
                </a:moveTo>
                <a:cubicBezTo>
                  <a:pt x="8820" y="11628"/>
                  <a:pt x="8831" y="11649"/>
                  <a:pt x="8841" y="11680"/>
                </a:cubicBezTo>
                <a:lnTo>
                  <a:pt x="8758" y="11794"/>
                </a:lnTo>
                <a:lnTo>
                  <a:pt x="8727" y="11783"/>
                </a:lnTo>
                <a:cubicBezTo>
                  <a:pt x="8706" y="11732"/>
                  <a:pt x="8675" y="11680"/>
                  <a:pt x="8655" y="11628"/>
                </a:cubicBezTo>
                <a:lnTo>
                  <a:pt x="8655" y="11618"/>
                </a:lnTo>
                <a:cubicBezTo>
                  <a:pt x="8706" y="11607"/>
                  <a:pt x="8769" y="11597"/>
                  <a:pt x="8820" y="11597"/>
                </a:cubicBezTo>
                <a:close/>
                <a:moveTo>
                  <a:pt x="7960" y="11649"/>
                </a:moveTo>
                <a:lnTo>
                  <a:pt x="8167" y="11711"/>
                </a:lnTo>
                <a:cubicBezTo>
                  <a:pt x="8105" y="11742"/>
                  <a:pt x="8043" y="11773"/>
                  <a:pt x="7981" y="11804"/>
                </a:cubicBezTo>
                <a:lnTo>
                  <a:pt x="7960" y="11649"/>
                </a:lnTo>
                <a:close/>
                <a:moveTo>
                  <a:pt x="4633" y="11379"/>
                </a:moveTo>
                <a:lnTo>
                  <a:pt x="4592" y="11431"/>
                </a:lnTo>
                <a:cubicBezTo>
                  <a:pt x="4499" y="11555"/>
                  <a:pt x="4395" y="11690"/>
                  <a:pt x="4291" y="11815"/>
                </a:cubicBezTo>
                <a:lnTo>
                  <a:pt x="4219" y="11763"/>
                </a:lnTo>
                <a:cubicBezTo>
                  <a:pt x="4354" y="11628"/>
                  <a:pt x="4488" y="11504"/>
                  <a:pt x="4633" y="11379"/>
                </a:cubicBezTo>
                <a:close/>
                <a:moveTo>
                  <a:pt x="5794" y="10643"/>
                </a:moveTo>
                <a:cubicBezTo>
                  <a:pt x="5836" y="10726"/>
                  <a:pt x="5887" y="10799"/>
                  <a:pt x="5939" y="10882"/>
                </a:cubicBezTo>
                <a:cubicBezTo>
                  <a:pt x="5887" y="11058"/>
                  <a:pt x="5846" y="11234"/>
                  <a:pt x="5804" y="11421"/>
                </a:cubicBezTo>
                <a:cubicBezTo>
                  <a:pt x="5618" y="11524"/>
                  <a:pt x="5431" y="11649"/>
                  <a:pt x="5255" y="11773"/>
                </a:cubicBezTo>
                <a:lnTo>
                  <a:pt x="5203" y="11825"/>
                </a:lnTo>
                <a:cubicBezTo>
                  <a:pt x="5203" y="11700"/>
                  <a:pt x="5203" y="11566"/>
                  <a:pt x="5214" y="11441"/>
                </a:cubicBezTo>
                <a:cubicBezTo>
                  <a:pt x="5390" y="11193"/>
                  <a:pt x="5566" y="10944"/>
                  <a:pt x="5753" y="10706"/>
                </a:cubicBezTo>
                <a:lnTo>
                  <a:pt x="5794" y="10643"/>
                </a:lnTo>
                <a:close/>
                <a:moveTo>
                  <a:pt x="1804" y="11452"/>
                </a:moveTo>
                <a:lnTo>
                  <a:pt x="1804" y="11452"/>
                </a:lnTo>
                <a:cubicBezTo>
                  <a:pt x="1721" y="11586"/>
                  <a:pt x="1649" y="11700"/>
                  <a:pt x="1576" y="11835"/>
                </a:cubicBezTo>
                <a:lnTo>
                  <a:pt x="1576" y="11773"/>
                </a:lnTo>
                <a:lnTo>
                  <a:pt x="1659" y="11628"/>
                </a:lnTo>
                <a:cubicBezTo>
                  <a:pt x="1700" y="11566"/>
                  <a:pt x="1752" y="11514"/>
                  <a:pt x="1804" y="11452"/>
                </a:cubicBezTo>
                <a:close/>
                <a:moveTo>
                  <a:pt x="11536" y="11597"/>
                </a:moveTo>
                <a:lnTo>
                  <a:pt x="11515" y="11752"/>
                </a:lnTo>
                <a:lnTo>
                  <a:pt x="11505" y="11804"/>
                </a:lnTo>
                <a:cubicBezTo>
                  <a:pt x="11453" y="11815"/>
                  <a:pt x="11401" y="11825"/>
                  <a:pt x="11349" y="11835"/>
                </a:cubicBezTo>
                <a:cubicBezTo>
                  <a:pt x="11411" y="11763"/>
                  <a:pt x="11484" y="11680"/>
                  <a:pt x="11536" y="11597"/>
                </a:cubicBezTo>
                <a:close/>
                <a:moveTo>
                  <a:pt x="7867" y="11669"/>
                </a:moveTo>
                <a:cubicBezTo>
                  <a:pt x="7877" y="11711"/>
                  <a:pt x="7898" y="11763"/>
                  <a:pt x="7908" y="11815"/>
                </a:cubicBezTo>
                <a:cubicBezTo>
                  <a:pt x="7908" y="11825"/>
                  <a:pt x="7908" y="11835"/>
                  <a:pt x="7919" y="11846"/>
                </a:cubicBezTo>
                <a:lnTo>
                  <a:pt x="7908" y="11846"/>
                </a:lnTo>
                <a:cubicBezTo>
                  <a:pt x="7888" y="11794"/>
                  <a:pt x="7857" y="11752"/>
                  <a:pt x="7836" y="11700"/>
                </a:cubicBezTo>
                <a:lnTo>
                  <a:pt x="7867" y="11669"/>
                </a:lnTo>
                <a:close/>
                <a:moveTo>
                  <a:pt x="11598" y="10934"/>
                </a:moveTo>
                <a:cubicBezTo>
                  <a:pt x="11598" y="11006"/>
                  <a:pt x="11588" y="11089"/>
                  <a:pt x="11577" y="11172"/>
                </a:cubicBezTo>
                <a:cubicBezTo>
                  <a:pt x="11474" y="11400"/>
                  <a:pt x="11360" y="11618"/>
                  <a:pt x="11246" y="11846"/>
                </a:cubicBezTo>
                <a:cubicBezTo>
                  <a:pt x="11194" y="11773"/>
                  <a:pt x="11152" y="11711"/>
                  <a:pt x="11121" y="11638"/>
                </a:cubicBezTo>
                <a:cubicBezTo>
                  <a:pt x="11246" y="11410"/>
                  <a:pt x="11349" y="11182"/>
                  <a:pt x="11453" y="10944"/>
                </a:cubicBezTo>
                <a:cubicBezTo>
                  <a:pt x="11505" y="10944"/>
                  <a:pt x="11556" y="10934"/>
                  <a:pt x="11598" y="10934"/>
                </a:cubicBezTo>
                <a:close/>
                <a:moveTo>
                  <a:pt x="2042" y="11255"/>
                </a:moveTo>
                <a:cubicBezTo>
                  <a:pt x="2053" y="11358"/>
                  <a:pt x="2042" y="11452"/>
                  <a:pt x="2053" y="11535"/>
                </a:cubicBezTo>
                <a:lnTo>
                  <a:pt x="2042" y="11535"/>
                </a:lnTo>
                <a:cubicBezTo>
                  <a:pt x="1980" y="11638"/>
                  <a:pt x="1928" y="11742"/>
                  <a:pt x="1866" y="11856"/>
                </a:cubicBezTo>
                <a:cubicBezTo>
                  <a:pt x="1877" y="11711"/>
                  <a:pt x="1897" y="11576"/>
                  <a:pt x="1908" y="11441"/>
                </a:cubicBezTo>
                <a:cubicBezTo>
                  <a:pt x="1949" y="11379"/>
                  <a:pt x="2001" y="11317"/>
                  <a:pt x="2042" y="11255"/>
                </a:cubicBezTo>
                <a:close/>
                <a:moveTo>
                  <a:pt x="3307" y="11048"/>
                </a:moveTo>
                <a:cubicBezTo>
                  <a:pt x="3390" y="11130"/>
                  <a:pt x="3483" y="11213"/>
                  <a:pt x="3555" y="11286"/>
                </a:cubicBezTo>
                <a:cubicBezTo>
                  <a:pt x="3597" y="11472"/>
                  <a:pt x="3638" y="11669"/>
                  <a:pt x="3701" y="11856"/>
                </a:cubicBezTo>
                <a:cubicBezTo>
                  <a:pt x="3555" y="11680"/>
                  <a:pt x="3431" y="11504"/>
                  <a:pt x="3307" y="11307"/>
                </a:cubicBezTo>
                <a:lnTo>
                  <a:pt x="3307" y="11265"/>
                </a:lnTo>
                <a:lnTo>
                  <a:pt x="3307" y="11048"/>
                </a:lnTo>
                <a:close/>
                <a:moveTo>
                  <a:pt x="8976" y="11628"/>
                </a:moveTo>
                <a:cubicBezTo>
                  <a:pt x="9007" y="11659"/>
                  <a:pt x="9038" y="11700"/>
                  <a:pt x="9069" y="11732"/>
                </a:cubicBezTo>
                <a:cubicBezTo>
                  <a:pt x="9079" y="11773"/>
                  <a:pt x="9079" y="11815"/>
                  <a:pt x="9090" y="11856"/>
                </a:cubicBezTo>
                <a:lnTo>
                  <a:pt x="9090" y="11866"/>
                </a:lnTo>
                <a:lnTo>
                  <a:pt x="9059" y="11866"/>
                </a:lnTo>
                <a:lnTo>
                  <a:pt x="8934" y="11846"/>
                </a:lnTo>
                <a:cubicBezTo>
                  <a:pt x="8934" y="11804"/>
                  <a:pt x="8924" y="11763"/>
                  <a:pt x="8914" y="11711"/>
                </a:cubicBezTo>
                <a:cubicBezTo>
                  <a:pt x="8934" y="11680"/>
                  <a:pt x="8955" y="11659"/>
                  <a:pt x="8976" y="11628"/>
                </a:cubicBezTo>
                <a:close/>
                <a:moveTo>
                  <a:pt x="10147" y="10934"/>
                </a:moveTo>
                <a:lnTo>
                  <a:pt x="10147" y="10934"/>
                </a:lnTo>
                <a:cubicBezTo>
                  <a:pt x="10106" y="11110"/>
                  <a:pt x="10085" y="11296"/>
                  <a:pt x="10085" y="11472"/>
                </a:cubicBezTo>
                <a:cubicBezTo>
                  <a:pt x="9929" y="11597"/>
                  <a:pt x="9784" y="11732"/>
                  <a:pt x="9639" y="11866"/>
                </a:cubicBezTo>
                <a:lnTo>
                  <a:pt x="9629" y="11866"/>
                </a:lnTo>
                <a:cubicBezTo>
                  <a:pt x="9608" y="11835"/>
                  <a:pt x="9577" y="11815"/>
                  <a:pt x="9556" y="11783"/>
                </a:cubicBezTo>
                <a:cubicBezTo>
                  <a:pt x="9774" y="11514"/>
                  <a:pt x="9971" y="11234"/>
                  <a:pt x="10147" y="10934"/>
                </a:cubicBezTo>
                <a:close/>
                <a:moveTo>
                  <a:pt x="13154" y="11643"/>
                </a:moveTo>
                <a:cubicBezTo>
                  <a:pt x="13192" y="11690"/>
                  <a:pt x="13229" y="11737"/>
                  <a:pt x="13267" y="11783"/>
                </a:cubicBezTo>
                <a:cubicBezTo>
                  <a:pt x="13246" y="11815"/>
                  <a:pt x="13215" y="11835"/>
                  <a:pt x="13184" y="11866"/>
                </a:cubicBezTo>
                <a:cubicBezTo>
                  <a:pt x="13174" y="11789"/>
                  <a:pt x="13164" y="11720"/>
                  <a:pt x="13154" y="11643"/>
                </a:cubicBezTo>
                <a:close/>
                <a:moveTo>
                  <a:pt x="16956" y="11390"/>
                </a:moveTo>
                <a:lnTo>
                  <a:pt x="16956" y="11390"/>
                </a:lnTo>
                <a:cubicBezTo>
                  <a:pt x="16904" y="11555"/>
                  <a:pt x="16863" y="11711"/>
                  <a:pt x="16801" y="11866"/>
                </a:cubicBezTo>
                <a:cubicBezTo>
                  <a:pt x="16729" y="11805"/>
                  <a:pt x="16648" y="11734"/>
                  <a:pt x="16577" y="11663"/>
                </a:cubicBezTo>
                <a:lnTo>
                  <a:pt x="16577" y="11663"/>
                </a:lnTo>
                <a:cubicBezTo>
                  <a:pt x="16617" y="11602"/>
                  <a:pt x="16657" y="11532"/>
                  <a:pt x="16697" y="11462"/>
                </a:cubicBezTo>
                <a:cubicBezTo>
                  <a:pt x="16780" y="11441"/>
                  <a:pt x="16873" y="11410"/>
                  <a:pt x="16956" y="11390"/>
                </a:cubicBezTo>
                <a:close/>
                <a:moveTo>
                  <a:pt x="7784" y="11773"/>
                </a:moveTo>
                <a:lnTo>
                  <a:pt x="7836" y="11877"/>
                </a:lnTo>
                <a:lnTo>
                  <a:pt x="7763" y="11804"/>
                </a:lnTo>
                <a:lnTo>
                  <a:pt x="7763" y="11794"/>
                </a:lnTo>
                <a:lnTo>
                  <a:pt x="7784" y="11773"/>
                </a:lnTo>
                <a:close/>
                <a:moveTo>
                  <a:pt x="11080" y="11700"/>
                </a:moveTo>
                <a:cubicBezTo>
                  <a:pt x="11100" y="11752"/>
                  <a:pt x="11132" y="11804"/>
                  <a:pt x="11173" y="11846"/>
                </a:cubicBezTo>
                <a:cubicBezTo>
                  <a:pt x="11111" y="11856"/>
                  <a:pt x="11049" y="11866"/>
                  <a:pt x="10986" y="11877"/>
                </a:cubicBezTo>
                <a:lnTo>
                  <a:pt x="10986" y="11877"/>
                </a:lnTo>
                <a:lnTo>
                  <a:pt x="11059" y="11742"/>
                </a:lnTo>
                <a:lnTo>
                  <a:pt x="11080" y="11700"/>
                </a:lnTo>
                <a:close/>
                <a:moveTo>
                  <a:pt x="10935" y="11079"/>
                </a:moveTo>
                <a:cubicBezTo>
                  <a:pt x="10945" y="11265"/>
                  <a:pt x="10976" y="11452"/>
                  <a:pt x="11049" y="11628"/>
                </a:cubicBezTo>
                <a:cubicBezTo>
                  <a:pt x="11007" y="11711"/>
                  <a:pt x="10955" y="11794"/>
                  <a:pt x="10904" y="11877"/>
                </a:cubicBezTo>
                <a:cubicBezTo>
                  <a:pt x="10872" y="11835"/>
                  <a:pt x="10841" y="11783"/>
                  <a:pt x="10810" y="11732"/>
                </a:cubicBezTo>
                <a:lnTo>
                  <a:pt x="10810" y="11721"/>
                </a:lnTo>
                <a:cubicBezTo>
                  <a:pt x="10790" y="11669"/>
                  <a:pt x="10769" y="11618"/>
                  <a:pt x="10748" y="11555"/>
                </a:cubicBezTo>
                <a:cubicBezTo>
                  <a:pt x="10748" y="11431"/>
                  <a:pt x="10748" y="11296"/>
                  <a:pt x="10758" y="11162"/>
                </a:cubicBezTo>
                <a:cubicBezTo>
                  <a:pt x="10821" y="11130"/>
                  <a:pt x="10872" y="11110"/>
                  <a:pt x="10935" y="11079"/>
                </a:cubicBezTo>
                <a:close/>
                <a:moveTo>
                  <a:pt x="15681" y="11607"/>
                </a:moveTo>
                <a:cubicBezTo>
                  <a:pt x="15723" y="11669"/>
                  <a:pt x="15754" y="11732"/>
                  <a:pt x="15775" y="11815"/>
                </a:cubicBezTo>
                <a:cubicBezTo>
                  <a:pt x="15727" y="11834"/>
                  <a:pt x="15678" y="11862"/>
                  <a:pt x="15630" y="11891"/>
                </a:cubicBezTo>
                <a:lnTo>
                  <a:pt x="15630" y="11891"/>
                </a:lnTo>
                <a:cubicBezTo>
                  <a:pt x="15641" y="11799"/>
                  <a:pt x="15661" y="11698"/>
                  <a:pt x="15681" y="11607"/>
                </a:cubicBezTo>
                <a:close/>
                <a:moveTo>
                  <a:pt x="9121" y="11618"/>
                </a:moveTo>
                <a:cubicBezTo>
                  <a:pt x="9225" y="11628"/>
                  <a:pt x="9318" y="11669"/>
                  <a:pt x="9411" y="11721"/>
                </a:cubicBezTo>
                <a:cubicBezTo>
                  <a:pt x="9442" y="11742"/>
                  <a:pt x="9473" y="11763"/>
                  <a:pt x="9504" y="11794"/>
                </a:cubicBezTo>
                <a:cubicBezTo>
                  <a:pt x="9473" y="11825"/>
                  <a:pt x="9442" y="11866"/>
                  <a:pt x="9411" y="11897"/>
                </a:cubicBezTo>
                <a:lnTo>
                  <a:pt x="9287" y="11887"/>
                </a:lnTo>
                <a:cubicBezTo>
                  <a:pt x="9245" y="11815"/>
                  <a:pt x="9204" y="11752"/>
                  <a:pt x="9152" y="11700"/>
                </a:cubicBezTo>
                <a:lnTo>
                  <a:pt x="9142" y="11680"/>
                </a:lnTo>
                <a:cubicBezTo>
                  <a:pt x="9131" y="11659"/>
                  <a:pt x="9121" y="11638"/>
                  <a:pt x="9121" y="11618"/>
                </a:cubicBezTo>
                <a:close/>
                <a:moveTo>
                  <a:pt x="16998" y="11504"/>
                </a:moveTo>
                <a:lnTo>
                  <a:pt x="17008" y="11514"/>
                </a:lnTo>
                <a:cubicBezTo>
                  <a:pt x="17029" y="11576"/>
                  <a:pt x="17039" y="11638"/>
                  <a:pt x="17060" y="11711"/>
                </a:cubicBezTo>
                <a:cubicBezTo>
                  <a:pt x="17029" y="11773"/>
                  <a:pt x="16998" y="11835"/>
                  <a:pt x="16966" y="11897"/>
                </a:cubicBezTo>
                <a:lnTo>
                  <a:pt x="16884" y="11897"/>
                </a:lnTo>
                <a:cubicBezTo>
                  <a:pt x="16925" y="11763"/>
                  <a:pt x="16966" y="11638"/>
                  <a:pt x="16998" y="11504"/>
                </a:cubicBezTo>
                <a:close/>
                <a:moveTo>
                  <a:pt x="20729" y="11711"/>
                </a:moveTo>
                <a:lnTo>
                  <a:pt x="20729" y="11721"/>
                </a:lnTo>
                <a:cubicBezTo>
                  <a:pt x="20739" y="11742"/>
                  <a:pt x="20749" y="11763"/>
                  <a:pt x="20749" y="11783"/>
                </a:cubicBezTo>
                <a:cubicBezTo>
                  <a:pt x="20718" y="11804"/>
                  <a:pt x="20677" y="11825"/>
                  <a:pt x="20646" y="11846"/>
                </a:cubicBezTo>
                <a:lnTo>
                  <a:pt x="20480" y="11897"/>
                </a:lnTo>
                <a:cubicBezTo>
                  <a:pt x="20563" y="11846"/>
                  <a:pt x="20656" y="11773"/>
                  <a:pt x="20729" y="11711"/>
                </a:cubicBezTo>
                <a:close/>
                <a:moveTo>
                  <a:pt x="10748" y="11752"/>
                </a:moveTo>
                <a:cubicBezTo>
                  <a:pt x="10779" y="11804"/>
                  <a:pt x="10800" y="11856"/>
                  <a:pt x="10831" y="11897"/>
                </a:cubicBezTo>
                <a:lnTo>
                  <a:pt x="10758" y="11908"/>
                </a:lnTo>
                <a:cubicBezTo>
                  <a:pt x="10758" y="11866"/>
                  <a:pt x="10758" y="11815"/>
                  <a:pt x="10748" y="11763"/>
                </a:cubicBezTo>
                <a:lnTo>
                  <a:pt x="10748" y="11752"/>
                </a:lnTo>
                <a:close/>
                <a:moveTo>
                  <a:pt x="21122" y="11763"/>
                </a:moveTo>
                <a:lnTo>
                  <a:pt x="21122" y="11773"/>
                </a:lnTo>
                <a:cubicBezTo>
                  <a:pt x="21103" y="11820"/>
                  <a:pt x="21084" y="11868"/>
                  <a:pt x="21066" y="11915"/>
                </a:cubicBezTo>
                <a:lnTo>
                  <a:pt x="21066" y="11915"/>
                </a:lnTo>
                <a:cubicBezTo>
                  <a:pt x="21048" y="11870"/>
                  <a:pt x="21038" y="11832"/>
                  <a:pt x="21019" y="11794"/>
                </a:cubicBezTo>
                <a:cubicBezTo>
                  <a:pt x="21050" y="11783"/>
                  <a:pt x="21091" y="11773"/>
                  <a:pt x="21122" y="11763"/>
                </a:cubicBezTo>
                <a:close/>
                <a:moveTo>
                  <a:pt x="9536" y="11825"/>
                </a:moveTo>
                <a:cubicBezTo>
                  <a:pt x="9556" y="11846"/>
                  <a:pt x="9587" y="11877"/>
                  <a:pt x="9608" y="11897"/>
                </a:cubicBezTo>
                <a:cubicBezTo>
                  <a:pt x="9598" y="11908"/>
                  <a:pt x="9598" y="11908"/>
                  <a:pt x="9588" y="11917"/>
                </a:cubicBezTo>
                <a:lnTo>
                  <a:pt x="9588" y="11917"/>
                </a:lnTo>
                <a:lnTo>
                  <a:pt x="9463" y="11908"/>
                </a:lnTo>
                <a:cubicBezTo>
                  <a:pt x="9494" y="11877"/>
                  <a:pt x="9515" y="11856"/>
                  <a:pt x="9536" y="11825"/>
                </a:cubicBezTo>
                <a:close/>
                <a:moveTo>
                  <a:pt x="8686" y="11835"/>
                </a:moveTo>
                <a:lnTo>
                  <a:pt x="8696" y="11866"/>
                </a:lnTo>
                <a:lnTo>
                  <a:pt x="8665" y="11918"/>
                </a:lnTo>
                <a:cubicBezTo>
                  <a:pt x="8665" y="11897"/>
                  <a:pt x="8665" y="11866"/>
                  <a:pt x="8655" y="11846"/>
                </a:cubicBezTo>
                <a:lnTo>
                  <a:pt x="8655" y="11835"/>
                </a:lnTo>
                <a:close/>
                <a:moveTo>
                  <a:pt x="11639" y="11846"/>
                </a:moveTo>
                <a:lnTo>
                  <a:pt x="11546" y="11918"/>
                </a:lnTo>
                <a:cubicBezTo>
                  <a:pt x="11546" y="11897"/>
                  <a:pt x="11546" y="11877"/>
                  <a:pt x="11556" y="11866"/>
                </a:cubicBezTo>
                <a:lnTo>
                  <a:pt x="11556" y="11877"/>
                </a:lnTo>
                <a:lnTo>
                  <a:pt x="11639" y="11846"/>
                </a:lnTo>
                <a:close/>
                <a:moveTo>
                  <a:pt x="10012" y="11669"/>
                </a:moveTo>
                <a:lnTo>
                  <a:pt x="10012" y="11669"/>
                </a:lnTo>
                <a:cubicBezTo>
                  <a:pt x="9971" y="11752"/>
                  <a:pt x="9929" y="11846"/>
                  <a:pt x="9888" y="11929"/>
                </a:cubicBezTo>
                <a:lnTo>
                  <a:pt x="9753" y="11929"/>
                </a:lnTo>
                <a:cubicBezTo>
                  <a:pt x="9836" y="11835"/>
                  <a:pt x="9929" y="11752"/>
                  <a:pt x="10012" y="11669"/>
                </a:cubicBezTo>
                <a:close/>
                <a:moveTo>
                  <a:pt x="10365" y="11638"/>
                </a:moveTo>
                <a:cubicBezTo>
                  <a:pt x="10396" y="11742"/>
                  <a:pt x="10437" y="11846"/>
                  <a:pt x="10479" y="11929"/>
                </a:cubicBezTo>
                <a:lnTo>
                  <a:pt x="10365" y="11929"/>
                </a:lnTo>
                <a:lnTo>
                  <a:pt x="10365" y="11638"/>
                </a:lnTo>
                <a:close/>
                <a:moveTo>
                  <a:pt x="10644" y="11224"/>
                </a:moveTo>
                <a:cubicBezTo>
                  <a:pt x="10644" y="11317"/>
                  <a:pt x="10655" y="11421"/>
                  <a:pt x="10665" y="11514"/>
                </a:cubicBezTo>
                <a:cubicBezTo>
                  <a:pt x="10665" y="11649"/>
                  <a:pt x="10676" y="11783"/>
                  <a:pt x="10676" y="11918"/>
                </a:cubicBezTo>
                <a:lnTo>
                  <a:pt x="10551" y="11929"/>
                </a:lnTo>
                <a:cubicBezTo>
                  <a:pt x="10520" y="11835"/>
                  <a:pt x="10489" y="11752"/>
                  <a:pt x="10458" y="11669"/>
                </a:cubicBezTo>
                <a:cubicBezTo>
                  <a:pt x="10427" y="11586"/>
                  <a:pt x="10416" y="11545"/>
                  <a:pt x="10396" y="11472"/>
                </a:cubicBezTo>
                <a:lnTo>
                  <a:pt x="10479" y="11327"/>
                </a:lnTo>
                <a:cubicBezTo>
                  <a:pt x="10530" y="11286"/>
                  <a:pt x="10582" y="11255"/>
                  <a:pt x="10644" y="11224"/>
                </a:cubicBezTo>
                <a:close/>
                <a:moveTo>
                  <a:pt x="20231" y="11193"/>
                </a:moveTo>
                <a:cubicBezTo>
                  <a:pt x="20242" y="11431"/>
                  <a:pt x="20231" y="11680"/>
                  <a:pt x="20210" y="11929"/>
                </a:cubicBezTo>
                <a:lnTo>
                  <a:pt x="20200" y="11929"/>
                </a:lnTo>
                <a:cubicBezTo>
                  <a:pt x="20117" y="11711"/>
                  <a:pt x="20013" y="11514"/>
                  <a:pt x="19879" y="11338"/>
                </a:cubicBezTo>
                <a:lnTo>
                  <a:pt x="19879" y="11265"/>
                </a:lnTo>
                <a:cubicBezTo>
                  <a:pt x="19993" y="11244"/>
                  <a:pt x="20107" y="11213"/>
                  <a:pt x="20231" y="11193"/>
                </a:cubicBezTo>
                <a:close/>
                <a:moveTo>
                  <a:pt x="20480" y="11120"/>
                </a:moveTo>
                <a:cubicBezTo>
                  <a:pt x="20552" y="11296"/>
                  <a:pt x="20625" y="11462"/>
                  <a:pt x="20698" y="11638"/>
                </a:cubicBezTo>
                <a:cubicBezTo>
                  <a:pt x="20573" y="11742"/>
                  <a:pt x="20428" y="11835"/>
                  <a:pt x="20293" y="11929"/>
                </a:cubicBezTo>
                <a:lnTo>
                  <a:pt x="20283" y="11929"/>
                </a:lnTo>
                <a:cubicBezTo>
                  <a:pt x="20304" y="11680"/>
                  <a:pt x="20314" y="11421"/>
                  <a:pt x="20314" y="11172"/>
                </a:cubicBezTo>
                <a:lnTo>
                  <a:pt x="20480" y="11120"/>
                </a:lnTo>
                <a:close/>
                <a:moveTo>
                  <a:pt x="10282" y="11669"/>
                </a:moveTo>
                <a:cubicBezTo>
                  <a:pt x="10282" y="11752"/>
                  <a:pt x="10271" y="11846"/>
                  <a:pt x="10261" y="11939"/>
                </a:cubicBezTo>
                <a:lnTo>
                  <a:pt x="10168" y="11939"/>
                </a:lnTo>
                <a:cubicBezTo>
                  <a:pt x="10168" y="11929"/>
                  <a:pt x="10168" y="11929"/>
                  <a:pt x="10168" y="11929"/>
                </a:cubicBezTo>
                <a:cubicBezTo>
                  <a:pt x="10168" y="11897"/>
                  <a:pt x="10178" y="11877"/>
                  <a:pt x="10188" y="11856"/>
                </a:cubicBezTo>
                <a:cubicBezTo>
                  <a:pt x="10220" y="11794"/>
                  <a:pt x="10251" y="11732"/>
                  <a:pt x="10282" y="11669"/>
                </a:cubicBezTo>
                <a:close/>
                <a:moveTo>
                  <a:pt x="16542" y="11711"/>
                </a:moveTo>
                <a:cubicBezTo>
                  <a:pt x="16614" y="11773"/>
                  <a:pt x="16676" y="11846"/>
                  <a:pt x="16749" y="11897"/>
                </a:cubicBezTo>
                <a:cubicBezTo>
                  <a:pt x="16676" y="11908"/>
                  <a:pt x="16604" y="11908"/>
                  <a:pt x="16542" y="11929"/>
                </a:cubicBezTo>
                <a:lnTo>
                  <a:pt x="16479" y="11939"/>
                </a:lnTo>
                <a:cubicBezTo>
                  <a:pt x="16500" y="11887"/>
                  <a:pt x="16510" y="11825"/>
                  <a:pt x="16521" y="11763"/>
                </a:cubicBezTo>
                <a:lnTo>
                  <a:pt x="16521" y="11752"/>
                </a:lnTo>
                <a:cubicBezTo>
                  <a:pt x="16531" y="11742"/>
                  <a:pt x="16531" y="11721"/>
                  <a:pt x="16542" y="11711"/>
                </a:cubicBezTo>
                <a:close/>
                <a:moveTo>
                  <a:pt x="10085" y="11700"/>
                </a:moveTo>
                <a:cubicBezTo>
                  <a:pt x="10085" y="11763"/>
                  <a:pt x="10085" y="11815"/>
                  <a:pt x="10106" y="11866"/>
                </a:cubicBezTo>
                <a:cubicBezTo>
                  <a:pt x="10085" y="11887"/>
                  <a:pt x="10074" y="11918"/>
                  <a:pt x="10054" y="11939"/>
                </a:cubicBezTo>
                <a:lnTo>
                  <a:pt x="10064" y="11949"/>
                </a:lnTo>
                <a:lnTo>
                  <a:pt x="9971" y="11949"/>
                </a:lnTo>
                <a:cubicBezTo>
                  <a:pt x="10012" y="11866"/>
                  <a:pt x="10054" y="11783"/>
                  <a:pt x="10085" y="11700"/>
                </a:cubicBezTo>
                <a:close/>
                <a:moveTo>
                  <a:pt x="17267" y="11462"/>
                </a:moveTo>
                <a:lnTo>
                  <a:pt x="17433" y="11752"/>
                </a:lnTo>
                <a:lnTo>
                  <a:pt x="17547" y="11960"/>
                </a:lnTo>
                <a:cubicBezTo>
                  <a:pt x="17433" y="11929"/>
                  <a:pt x="17319" y="11918"/>
                  <a:pt x="17205" y="11908"/>
                </a:cubicBezTo>
                <a:cubicBezTo>
                  <a:pt x="17184" y="11835"/>
                  <a:pt x="17163" y="11763"/>
                  <a:pt x="17143" y="11700"/>
                </a:cubicBezTo>
                <a:lnTo>
                  <a:pt x="17143" y="11700"/>
                </a:lnTo>
                <a:lnTo>
                  <a:pt x="17153" y="11711"/>
                </a:lnTo>
                <a:cubicBezTo>
                  <a:pt x="17194" y="11628"/>
                  <a:pt x="17226" y="11545"/>
                  <a:pt x="17267" y="11462"/>
                </a:cubicBezTo>
                <a:close/>
                <a:moveTo>
                  <a:pt x="7743" y="11866"/>
                </a:moveTo>
                <a:lnTo>
                  <a:pt x="7784" y="11908"/>
                </a:lnTo>
                <a:lnTo>
                  <a:pt x="7691" y="11970"/>
                </a:lnTo>
                <a:lnTo>
                  <a:pt x="7691" y="11970"/>
                </a:lnTo>
                <a:lnTo>
                  <a:pt x="7743" y="11866"/>
                </a:lnTo>
                <a:close/>
                <a:moveTo>
                  <a:pt x="15474" y="11265"/>
                </a:moveTo>
                <a:cubicBezTo>
                  <a:pt x="15536" y="11338"/>
                  <a:pt x="15578" y="11421"/>
                  <a:pt x="15630" y="11504"/>
                </a:cubicBezTo>
                <a:cubicBezTo>
                  <a:pt x="15598" y="11649"/>
                  <a:pt x="15567" y="11794"/>
                  <a:pt x="15547" y="11939"/>
                </a:cubicBezTo>
                <a:lnTo>
                  <a:pt x="15464" y="11991"/>
                </a:lnTo>
                <a:cubicBezTo>
                  <a:pt x="15422" y="11887"/>
                  <a:pt x="15370" y="11794"/>
                  <a:pt x="15319" y="11690"/>
                </a:cubicBezTo>
                <a:cubicBezTo>
                  <a:pt x="15360" y="11566"/>
                  <a:pt x="15402" y="11431"/>
                  <a:pt x="15433" y="11307"/>
                </a:cubicBezTo>
                <a:lnTo>
                  <a:pt x="15474" y="11265"/>
                </a:lnTo>
                <a:close/>
                <a:moveTo>
                  <a:pt x="17526" y="11296"/>
                </a:moveTo>
                <a:cubicBezTo>
                  <a:pt x="17537" y="11327"/>
                  <a:pt x="17547" y="11358"/>
                  <a:pt x="17557" y="11390"/>
                </a:cubicBezTo>
                <a:cubicBezTo>
                  <a:pt x="17609" y="11586"/>
                  <a:pt x="17651" y="11794"/>
                  <a:pt x="17692" y="11991"/>
                </a:cubicBezTo>
                <a:lnTo>
                  <a:pt x="17661" y="11980"/>
                </a:lnTo>
                <a:cubicBezTo>
                  <a:pt x="17547" y="11773"/>
                  <a:pt x="17433" y="11555"/>
                  <a:pt x="17308" y="11348"/>
                </a:cubicBezTo>
                <a:lnTo>
                  <a:pt x="17319" y="11327"/>
                </a:lnTo>
                <a:lnTo>
                  <a:pt x="17319" y="11317"/>
                </a:lnTo>
                <a:cubicBezTo>
                  <a:pt x="17391" y="11307"/>
                  <a:pt x="17454" y="11296"/>
                  <a:pt x="17526" y="11296"/>
                </a:cubicBezTo>
                <a:close/>
                <a:moveTo>
                  <a:pt x="19754" y="11276"/>
                </a:moveTo>
                <a:cubicBezTo>
                  <a:pt x="19775" y="11307"/>
                  <a:pt x="19806" y="11327"/>
                  <a:pt x="19817" y="11348"/>
                </a:cubicBezTo>
                <a:lnTo>
                  <a:pt x="19806" y="11348"/>
                </a:lnTo>
                <a:cubicBezTo>
                  <a:pt x="19796" y="11566"/>
                  <a:pt x="19775" y="11794"/>
                  <a:pt x="19765" y="12011"/>
                </a:cubicBezTo>
                <a:cubicBezTo>
                  <a:pt x="19661" y="11918"/>
                  <a:pt x="19557" y="11835"/>
                  <a:pt x="19454" y="11752"/>
                </a:cubicBezTo>
                <a:cubicBezTo>
                  <a:pt x="19412" y="11607"/>
                  <a:pt x="19371" y="11462"/>
                  <a:pt x="19319" y="11307"/>
                </a:cubicBezTo>
                <a:cubicBezTo>
                  <a:pt x="19464" y="11307"/>
                  <a:pt x="19609" y="11296"/>
                  <a:pt x="19754" y="11276"/>
                </a:cubicBezTo>
                <a:close/>
                <a:moveTo>
                  <a:pt x="3690" y="11400"/>
                </a:moveTo>
                <a:cubicBezTo>
                  <a:pt x="3825" y="11524"/>
                  <a:pt x="3970" y="11649"/>
                  <a:pt x="4125" y="11773"/>
                </a:cubicBezTo>
                <a:cubicBezTo>
                  <a:pt x="4043" y="11846"/>
                  <a:pt x="3970" y="11929"/>
                  <a:pt x="3897" y="12022"/>
                </a:cubicBezTo>
                <a:cubicBezTo>
                  <a:pt x="3815" y="11825"/>
                  <a:pt x="3752" y="11628"/>
                  <a:pt x="3690" y="11421"/>
                </a:cubicBezTo>
                <a:cubicBezTo>
                  <a:pt x="3690" y="11421"/>
                  <a:pt x="3690" y="11410"/>
                  <a:pt x="3690" y="11400"/>
                </a:cubicBezTo>
                <a:close/>
                <a:moveTo>
                  <a:pt x="12914" y="11369"/>
                </a:moveTo>
                <a:cubicBezTo>
                  <a:pt x="12976" y="11431"/>
                  <a:pt x="13039" y="11493"/>
                  <a:pt x="13090" y="11555"/>
                </a:cubicBezTo>
                <a:lnTo>
                  <a:pt x="13090" y="11607"/>
                </a:lnTo>
                <a:cubicBezTo>
                  <a:pt x="12976" y="11763"/>
                  <a:pt x="12831" y="11908"/>
                  <a:pt x="12665" y="12022"/>
                </a:cubicBezTo>
                <a:cubicBezTo>
                  <a:pt x="12655" y="11866"/>
                  <a:pt x="12645" y="11700"/>
                  <a:pt x="12655" y="11545"/>
                </a:cubicBezTo>
                <a:lnTo>
                  <a:pt x="12655" y="11545"/>
                </a:lnTo>
                <a:lnTo>
                  <a:pt x="12665" y="11555"/>
                </a:lnTo>
                <a:lnTo>
                  <a:pt x="12676" y="11483"/>
                </a:lnTo>
                <a:cubicBezTo>
                  <a:pt x="12759" y="11452"/>
                  <a:pt x="12831" y="11410"/>
                  <a:pt x="12914" y="11369"/>
                </a:cubicBezTo>
                <a:close/>
                <a:moveTo>
                  <a:pt x="16210" y="11649"/>
                </a:moveTo>
                <a:lnTo>
                  <a:pt x="16148" y="11783"/>
                </a:lnTo>
                <a:lnTo>
                  <a:pt x="16034" y="11908"/>
                </a:lnTo>
                <a:lnTo>
                  <a:pt x="15920" y="12022"/>
                </a:lnTo>
                <a:cubicBezTo>
                  <a:pt x="15909" y="11980"/>
                  <a:pt x="15899" y="11939"/>
                  <a:pt x="15878" y="11897"/>
                </a:cubicBezTo>
                <a:lnTo>
                  <a:pt x="15940" y="11783"/>
                </a:lnTo>
                <a:cubicBezTo>
                  <a:pt x="16034" y="11742"/>
                  <a:pt x="16117" y="11690"/>
                  <a:pt x="16210" y="11649"/>
                </a:cubicBezTo>
                <a:close/>
                <a:moveTo>
                  <a:pt x="11484" y="11887"/>
                </a:moveTo>
                <a:cubicBezTo>
                  <a:pt x="11484" y="11918"/>
                  <a:pt x="11474" y="11960"/>
                  <a:pt x="11474" y="11991"/>
                </a:cubicBezTo>
                <a:lnTo>
                  <a:pt x="11422" y="12032"/>
                </a:lnTo>
                <a:cubicBezTo>
                  <a:pt x="11380" y="12001"/>
                  <a:pt x="11349" y="11960"/>
                  <a:pt x="11308" y="11929"/>
                </a:cubicBezTo>
                <a:lnTo>
                  <a:pt x="11484" y="11887"/>
                </a:lnTo>
                <a:close/>
                <a:moveTo>
                  <a:pt x="16345" y="11680"/>
                </a:moveTo>
                <a:lnTo>
                  <a:pt x="16345" y="11949"/>
                </a:lnTo>
                <a:lnTo>
                  <a:pt x="16334" y="11970"/>
                </a:lnTo>
                <a:cubicBezTo>
                  <a:pt x="16262" y="11991"/>
                  <a:pt x="16200" y="12011"/>
                  <a:pt x="16137" y="12032"/>
                </a:cubicBezTo>
                <a:lnTo>
                  <a:pt x="16148" y="12022"/>
                </a:lnTo>
                <a:lnTo>
                  <a:pt x="16231" y="11804"/>
                </a:lnTo>
                <a:lnTo>
                  <a:pt x="16345" y="11680"/>
                </a:lnTo>
                <a:close/>
                <a:moveTo>
                  <a:pt x="11142" y="11949"/>
                </a:moveTo>
                <a:lnTo>
                  <a:pt x="11049" y="12043"/>
                </a:lnTo>
                <a:cubicBezTo>
                  <a:pt x="11028" y="12022"/>
                  <a:pt x="10997" y="12001"/>
                  <a:pt x="10976" y="11970"/>
                </a:cubicBezTo>
                <a:lnTo>
                  <a:pt x="11090" y="11960"/>
                </a:lnTo>
                <a:lnTo>
                  <a:pt x="11142" y="11949"/>
                </a:lnTo>
                <a:close/>
                <a:moveTo>
                  <a:pt x="20418" y="11980"/>
                </a:moveTo>
                <a:lnTo>
                  <a:pt x="20273" y="12063"/>
                </a:lnTo>
                <a:cubicBezTo>
                  <a:pt x="20283" y="12043"/>
                  <a:pt x="20283" y="12022"/>
                  <a:pt x="20283" y="12011"/>
                </a:cubicBezTo>
                <a:lnTo>
                  <a:pt x="20283" y="12022"/>
                </a:lnTo>
                <a:lnTo>
                  <a:pt x="20418" y="11980"/>
                </a:lnTo>
                <a:close/>
                <a:moveTo>
                  <a:pt x="5162" y="10985"/>
                </a:moveTo>
                <a:lnTo>
                  <a:pt x="5162" y="10985"/>
                </a:lnTo>
                <a:cubicBezTo>
                  <a:pt x="5152" y="11068"/>
                  <a:pt x="5152" y="11151"/>
                  <a:pt x="5141" y="11244"/>
                </a:cubicBezTo>
                <a:cubicBezTo>
                  <a:pt x="4965" y="11504"/>
                  <a:pt x="4810" y="11783"/>
                  <a:pt x="4664" y="12074"/>
                </a:cubicBezTo>
                <a:cubicBezTo>
                  <a:pt x="4550" y="11991"/>
                  <a:pt x="4436" y="11918"/>
                  <a:pt x="4333" y="11835"/>
                </a:cubicBezTo>
                <a:cubicBezTo>
                  <a:pt x="4478" y="11649"/>
                  <a:pt x="4623" y="11452"/>
                  <a:pt x="4778" y="11265"/>
                </a:cubicBezTo>
                <a:cubicBezTo>
                  <a:pt x="4903" y="11162"/>
                  <a:pt x="5038" y="11079"/>
                  <a:pt x="5162" y="10985"/>
                </a:cubicBezTo>
                <a:close/>
                <a:moveTo>
                  <a:pt x="19868" y="11421"/>
                </a:moveTo>
                <a:cubicBezTo>
                  <a:pt x="19993" y="11586"/>
                  <a:pt x="20096" y="11773"/>
                  <a:pt x="20179" y="11970"/>
                </a:cubicBezTo>
                <a:lnTo>
                  <a:pt x="20076" y="12001"/>
                </a:lnTo>
                <a:lnTo>
                  <a:pt x="19817" y="12074"/>
                </a:lnTo>
                <a:cubicBezTo>
                  <a:pt x="19837" y="11856"/>
                  <a:pt x="19858" y="11638"/>
                  <a:pt x="19868" y="11421"/>
                </a:cubicBezTo>
                <a:close/>
                <a:moveTo>
                  <a:pt x="16086" y="11980"/>
                </a:moveTo>
                <a:cubicBezTo>
                  <a:pt x="16075" y="12001"/>
                  <a:pt x="16065" y="12032"/>
                  <a:pt x="16044" y="12063"/>
                </a:cubicBezTo>
                <a:lnTo>
                  <a:pt x="15982" y="12094"/>
                </a:lnTo>
                <a:lnTo>
                  <a:pt x="15982" y="12094"/>
                </a:lnTo>
                <a:lnTo>
                  <a:pt x="16086" y="11980"/>
                </a:lnTo>
                <a:close/>
                <a:moveTo>
                  <a:pt x="1493" y="11960"/>
                </a:moveTo>
                <a:lnTo>
                  <a:pt x="1493" y="12011"/>
                </a:lnTo>
                <a:cubicBezTo>
                  <a:pt x="1472" y="12043"/>
                  <a:pt x="1462" y="12074"/>
                  <a:pt x="1452" y="12105"/>
                </a:cubicBezTo>
                <a:lnTo>
                  <a:pt x="1472" y="12011"/>
                </a:lnTo>
                <a:lnTo>
                  <a:pt x="1493" y="11960"/>
                </a:lnTo>
                <a:close/>
                <a:moveTo>
                  <a:pt x="9204" y="11939"/>
                </a:moveTo>
                <a:cubicBezTo>
                  <a:pt x="9225" y="11980"/>
                  <a:pt x="9245" y="12011"/>
                  <a:pt x="9266" y="12053"/>
                </a:cubicBezTo>
                <a:cubicBezTo>
                  <a:pt x="9256" y="12074"/>
                  <a:pt x="9235" y="12094"/>
                  <a:pt x="9214" y="12105"/>
                </a:cubicBezTo>
                <a:cubicBezTo>
                  <a:pt x="9204" y="12053"/>
                  <a:pt x="9193" y="11991"/>
                  <a:pt x="9183" y="11939"/>
                </a:cubicBezTo>
                <a:close/>
                <a:moveTo>
                  <a:pt x="9421" y="11970"/>
                </a:moveTo>
                <a:lnTo>
                  <a:pt x="9536" y="11980"/>
                </a:lnTo>
                <a:cubicBezTo>
                  <a:pt x="9494" y="12022"/>
                  <a:pt x="9453" y="12074"/>
                  <a:pt x="9401" y="12105"/>
                </a:cubicBezTo>
                <a:cubicBezTo>
                  <a:pt x="9390" y="12084"/>
                  <a:pt x="9380" y="12053"/>
                  <a:pt x="9359" y="12032"/>
                </a:cubicBezTo>
                <a:lnTo>
                  <a:pt x="9421" y="11970"/>
                </a:lnTo>
                <a:close/>
                <a:moveTo>
                  <a:pt x="10852" y="11970"/>
                </a:moveTo>
                <a:lnTo>
                  <a:pt x="10769" y="12105"/>
                </a:lnTo>
                <a:cubicBezTo>
                  <a:pt x="10769" y="12063"/>
                  <a:pt x="10769" y="12022"/>
                  <a:pt x="10758" y="11980"/>
                </a:cubicBezTo>
                <a:lnTo>
                  <a:pt x="10852" y="11970"/>
                </a:lnTo>
                <a:close/>
                <a:moveTo>
                  <a:pt x="12583" y="11939"/>
                </a:moveTo>
                <a:lnTo>
                  <a:pt x="12593" y="12074"/>
                </a:lnTo>
                <a:lnTo>
                  <a:pt x="12551" y="12105"/>
                </a:lnTo>
                <a:cubicBezTo>
                  <a:pt x="12562" y="12043"/>
                  <a:pt x="12572" y="11991"/>
                  <a:pt x="12583" y="11939"/>
                </a:cubicBezTo>
                <a:close/>
                <a:moveTo>
                  <a:pt x="6862" y="11213"/>
                </a:moveTo>
                <a:cubicBezTo>
                  <a:pt x="7017" y="11296"/>
                  <a:pt x="7173" y="11369"/>
                  <a:pt x="7328" y="11431"/>
                </a:cubicBezTo>
                <a:lnTo>
                  <a:pt x="7338" y="11441"/>
                </a:lnTo>
                <a:lnTo>
                  <a:pt x="7452" y="11566"/>
                </a:lnTo>
                <a:cubicBezTo>
                  <a:pt x="7359" y="11752"/>
                  <a:pt x="7287" y="11929"/>
                  <a:pt x="7204" y="12115"/>
                </a:cubicBezTo>
                <a:cubicBezTo>
                  <a:pt x="6996" y="11970"/>
                  <a:pt x="6810" y="11804"/>
                  <a:pt x="6634" y="11628"/>
                </a:cubicBezTo>
                <a:cubicBezTo>
                  <a:pt x="6706" y="11493"/>
                  <a:pt x="6779" y="11358"/>
                  <a:pt x="6862" y="11213"/>
                </a:cubicBezTo>
                <a:close/>
                <a:moveTo>
                  <a:pt x="17143" y="11980"/>
                </a:moveTo>
                <a:cubicBezTo>
                  <a:pt x="17153" y="12032"/>
                  <a:pt x="17174" y="12074"/>
                  <a:pt x="17184" y="12115"/>
                </a:cubicBezTo>
                <a:lnTo>
                  <a:pt x="17091" y="12063"/>
                </a:lnTo>
                <a:lnTo>
                  <a:pt x="17101" y="11980"/>
                </a:lnTo>
                <a:close/>
                <a:moveTo>
                  <a:pt x="17748" y="11271"/>
                </a:moveTo>
                <a:cubicBezTo>
                  <a:pt x="17843" y="11271"/>
                  <a:pt x="17936" y="11279"/>
                  <a:pt x="18024" y="11286"/>
                </a:cubicBezTo>
                <a:cubicBezTo>
                  <a:pt x="18024" y="11410"/>
                  <a:pt x="18024" y="11524"/>
                  <a:pt x="18034" y="11649"/>
                </a:cubicBezTo>
                <a:cubicBezTo>
                  <a:pt x="18044" y="11804"/>
                  <a:pt x="18044" y="11960"/>
                  <a:pt x="18034" y="12115"/>
                </a:cubicBezTo>
                <a:cubicBezTo>
                  <a:pt x="17972" y="12084"/>
                  <a:pt x="17910" y="12063"/>
                  <a:pt x="17847" y="12043"/>
                </a:cubicBezTo>
                <a:cubicBezTo>
                  <a:pt x="17806" y="11825"/>
                  <a:pt x="17744" y="11618"/>
                  <a:pt x="17661" y="11421"/>
                </a:cubicBezTo>
                <a:lnTo>
                  <a:pt x="17630" y="11276"/>
                </a:lnTo>
                <a:cubicBezTo>
                  <a:pt x="17669" y="11273"/>
                  <a:pt x="17709" y="11271"/>
                  <a:pt x="17748" y="11271"/>
                </a:cubicBezTo>
                <a:close/>
                <a:moveTo>
                  <a:pt x="9732" y="11991"/>
                </a:moveTo>
                <a:lnTo>
                  <a:pt x="9857" y="12001"/>
                </a:lnTo>
                <a:cubicBezTo>
                  <a:pt x="9846" y="12043"/>
                  <a:pt x="9826" y="12084"/>
                  <a:pt x="9815" y="12125"/>
                </a:cubicBezTo>
                <a:lnTo>
                  <a:pt x="9805" y="12115"/>
                </a:lnTo>
                <a:cubicBezTo>
                  <a:pt x="9784" y="12074"/>
                  <a:pt x="9753" y="12032"/>
                  <a:pt x="9732" y="11991"/>
                </a:cubicBezTo>
                <a:close/>
                <a:moveTo>
                  <a:pt x="19485" y="11877"/>
                </a:moveTo>
                <a:lnTo>
                  <a:pt x="19485" y="11877"/>
                </a:lnTo>
                <a:cubicBezTo>
                  <a:pt x="19568" y="11939"/>
                  <a:pt x="19661" y="12022"/>
                  <a:pt x="19744" y="12094"/>
                </a:cubicBezTo>
                <a:lnTo>
                  <a:pt x="19557" y="12146"/>
                </a:lnTo>
                <a:lnTo>
                  <a:pt x="19485" y="11877"/>
                </a:lnTo>
                <a:close/>
                <a:moveTo>
                  <a:pt x="20936" y="11815"/>
                </a:moveTo>
                <a:cubicBezTo>
                  <a:pt x="20967" y="11897"/>
                  <a:pt x="20998" y="11980"/>
                  <a:pt x="21029" y="12053"/>
                </a:cubicBezTo>
                <a:cubicBezTo>
                  <a:pt x="21019" y="12084"/>
                  <a:pt x="21008" y="12115"/>
                  <a:pt x="20998" y="12146"/>
                </a:cubicBezTo>
                <a:cubicBezTo>
                  <a:pt x="20957" y="12053"/>
                  <a:pt x="20915" y="11939"/>
                  <a:pt x="20874" y="11846"/>
                </a:cubicBezTo>
                <a:lnTo>
                  <a:pt x="20884" y="11835"/>
                </a:lnTo>
                <a:lnTo>
                  <a:pt x="20936" y="11815"/>
                </a:lnTo>
                <a:close/>
                <a:moveTo>
                  <a:pt x="10686" y="11991"/>
                </a:moveTo>
                <a:cubicBezTo>
                  <a:pt x="10686" y="12053"/>
                  <a:pt x="10696" y="12105"/>
                  <a:pt x="10707" y="12157"/>
                </a:cubicBezTo>
                <a:lnTo>
                  <a:pt x="10655" y="12157"/>
                </a:lnTo>
                <a:lnTo>
                  <a:pt x="10582" y="12001"/>
                </a:lnTo>
                <a:lnTo>
                  <a:pt x="10686" y="11991"/>
                </a:lnTo>
                <a:close/>
                <a:moveTo>
                  <a:pt x="10914" y="12001"/>
                </a:moveTo>
                <a:cubicBezTo>
                  <a:pt x="10945" y="12032"/>
                  <a:pt x="10976" y="12063"/>
                  <a:pt x="11007" y="12084"/>
                </a:cubicBezTo>
                <a:lnTo>
                  <a:pt x="10935" y="12157"/>
                </a:lnTo>
                <a:lnTo>
                  <a:pt x="10831" y="12157"/>
                </a:lnTo>
                <a:lnTo>
                  <a:pt x="10914" y="12001"/>
                </a:lnTo>
                <a:close/>
                <a:moveTo>
                  <a:pt x="11256" y="11960"/>
                </a:moveTo>
                <a:cubicBezTo>
                  <a:pt x="11287" y="12001"/>
                  <a:pt x="11318" y="12032"/>
                  <a:pt x="11360" y="12063"/>
                </a:cubicBezTo>
                <a:lnTo>
                  <a:pt x="11225" y="12157"/>
                </a:lnTo>
                <a:cubicBezTo>
                  <a:pt x="11204" y="12146"/>
                  <a:pt x="11183" y="12125"/>
                  <a:pt x="11163" y="12115"/>
                </a:cubicBezTo>
                <a:lnTo>
                  <a:pt x="11256" y="11960"/>
                </a:lnTo>
                <a:close/>
                <a:moveTo>
                  <a:pt x="13909" y="12084"/>
                </a:moveTo>
                <a:lnTo>
                  <a:pt x="13961" y="12157"/>
                </a:lnTo>
                <a:lnTo>
                  <a:pt x="13930" y="12157"/>
                </a:lnTo>
                <a:cubicBezTo>
                  <a:pt x="13930" y="12136"/>
                  <a:pt x="13919" y="12105"/>
                  <a:pt x="13909" y="12084"/>
                </a:cubicBezTo>
                <a:close/>
                <a:moveTo>
                  <a:pt x="13992" y="10695"/>
                </a:moveTo>
                <a:cubicBezTo>
                  <a:pt x="14044" y="10716"/>
                  <a:pt x="14096" y="10737"/>
                  <a:pt x="14147" y="10757"/>
                </a:cubicBezTo>
                <a:cubicBezTo>
                  <a:pt x="14210" y="10913"/>
                  <a:pt x="14251" y="11079"/>
                  <a:pt x="14282" y="11255"/>
                </a:cubicBezTo>
                <a:cubicBezTo>
                  <a:pt x="14303" y="11390"/>
                  <a:pt x="14324" y="11535"/>
                  <a:pt x="14334" y="11680"/>
                </a:cubicBezTo>
                <a:cubicBezTo>
                  <a:pt x="14261" y="11835"/>
                  <a:pt x="14179" y="11991"/>
                  <a:pt x="14096" y="12157"/>
                </a:cubicBezTo>
                <a:lnTo>
                  <a:pt x="14085" y="12157"/>
                </a:lnTo>
                <a:cubicBezTo>
                  <a:pt x="13992" y="12032"/>
                  <a:pt x="13919" y="11908"/>
                  <a:pt x="13847" y="11783"/>
                </a:cubicBezTo>
                <a:cubicBezTo>
                  <a:pt x="13816" y="11659"/>
                  <a:pt x="13774" y="11535"/>
                  <a:pt x="13712" y="11410"/>
                </a:cubicBezTo>
                <a:cubicBezTo>
                  <a:pt x="13712" y="11390"/>
                  <a:pt x="13712" y="11369"/>
                  <a:pt x="13702" y="11348"/>
                </a:cubicBezTo>
                <a:cubicBezTo>
                  <a:pt x="13826" y="11141"/>
                  <a:pt x="13919" y="10923"/>
                  <a:pt x="13992" y="10695"/>
                </a:cubicBezTo>
                <a:close/>
                <a:moveTo>
                  <a:pt x="5131" y="11566"/>
                </a:moveTo>
                <a:lnTo>
                  <a:pt x="5131" y="11566"/>
                </a:lnTo>
                <a:cubicBezTo>
                  <a:pt x="5120" y="11669"/>
                  <a:pt x="5120" y="11783"/>
                  <a:pt x="5120" y="11887"/>
                </a:cubicBezTo>
                <a:cubicBezTo>
                  <a:pt x="5006" y="11980"/>
                  <a:pt x="4903" y="12074"/>
                  <a:pt x="4810" y="12167"/>
                </a:cubicBezTo>
                <a:lnTo>
                  <a:pt x="4737" y="12125"/>
                </a:lnTo>
                <a:cubicBezTo>
                  <a:pt x="4872" y="11939"/>
                  <a:pt x="4996" y="11752"/>
                  <a:pt x="5131" y="11566"/>
                </a:cubicBezTo>
                <a:close/>
                <a:moveTo>
                  <a:pt x="11992" y="11742"/>
                </a:moveTo>
                <a:cubicBezTo>
                  <a:pt x="11930" y="11804"/>
                  <a:pt x="11878" y="11877"/>
                  <a:pt x="11826" y="11929"/>
                </a:cubicBezTo>
                <a:cubicBezTo>
                  <a:pt x="11774" y="11991"/>
                  <a:pt x="11702" y="12084"/>
                  <a:pt x="11650" y="12167"/>
                </a:cubicBezTo>
                <a:cubicBezTo>
                  <a:pt x="11608" y="12146"/>
                  <a:pt x="11556" y="12115"/>
                  <a:pt x="11515" y="12094"/>
                </a:cubicBezTo>
                <a:cubicBezTo>
                  <a:pt x="11515" y="12074"/>
                  <a:pt x="11525" y="12053"/>
                  <a:pt x="11525" y="12032"/>
                </a:cubicBezTo>
                <a:cubicBezTo>
                  <a:pt x="11619" y="11960"/>
                  <a:pt x="11702" y="11887"/>
                  <a:pt x="11784" y="11804"/>
                </a:cubicBezTo>
                <a:lnTo>
                  <a:pt x="11992" y="11742"/>
                </a:lnTo>
                <a:close/>
                <a:moveTo>
                  <a:pt x="13785" y="11877"/>
                </a:moveTo>
                <a:lnTo>
                  <a:pt x="13785" y="11877"/>
                </a:lnTo>
                <a:cubicBezTo>
                  <a:pt x="13805" y="11970"/>
                  <a:pt x="13826" y="12074"/>
                  <a:pt x="13837" y="12167"/>
                </a:cubicBezTo>
                <a:lnTo>
                  <a:pt x="13785" y="11877"/>
                </a:lnTo>
                <a:close/>
                <a:moveTo>
                  <a:pt x="3317" y="11472"/>
                </a:moveTo>
                <a:cubicBezTo>
                  <a:pt x="3452" y="11680"/>
                  <a:pt x="3597" y="11887"/>
                  <a:pt x="3763" y="12084"/>
                </a:cubicBezTo>
                <a:cubicBezTo>
                  <a:pt x="3763" y="12105"/>
                  <a:pt x="3773" y="12136"/>
                  <a:pt x="3783" y="12157"/>
                </a:cubicBezTo>
                <a:lnTo>
                  <a:pt x="3763" y="12177"/>
                </a:lnTo>
                <a:cubicBezTo>
                  <a:pt x="3649" y="12063"/>
                  <a:pt x="3545" y="11939"/>
                  <a:pt x="3441" y="11815"/>
                </a:cubicBezTo>
                <a:cubicBezTo>
                  <a:pt x="3390" y="11711"/>
                  <a:pt x="3348" y="11597"/>
                  <a:pt x="3307" y="11493"/>
                </a:cubicBezTo>
                <a:lnTo>
                  <a:pt x="3317" y="11493"/>
                </a:lnTo>
                <a:lnTo>
                  <a:pt x="3317" y="11472"/>
                </a:lnTo>
                <a:close/>
                <a:moveTo>
                  <a:pt x="13101" y="11690"/>
                </a:moveTo>
                <a:cubicBezTo>
                  <a:pt x="13111" y="11752"/>
                  <a:pt x="13121" y="11804"/>
                  <a:pt x="13121" y="11856"/>
                </a:cubicBezTo>
                <a:lnTo>
                  <a:pt x="13132" y="11918"/>
                </a:lnTo>
                <a:cubicBezTo>
                  <a:pt x="12997" y="12022"/>
                  <a:pt x="12842" y="12115"/>
                  <a:pt x="12686" y="12177"/>
                </a:cubicBezTo>
                <a:cubicBezTo>
                  <a:pt x="12686" y="12146"/>
                  <a:pt x="12686" y="12115"/>
                  <a:pt x="12676" y="12094"/>
                </a:cubicBezTo>
                <a:cubicBezTo>
                  <a:pt x="12779" y="12022"/>
                  <a:pt x="12873" y="11939"/>
                  <a:pt x="12956" y="11856"/>
                </a:cubicBezTo>
                <a:lnTo>
                  <a:pt x="12956" y="11866"/>
                </a:lnTo>
                <a:cubicBezTo>
                  <a:pt x="13007" y="11815"/>
                  <a:pt x="13059" y="11752"/>
                  <a:pt x="13101" y="11690"/>
                </a:cubicBezTo>
                <a:close/>
                <a:moveTo>
                  <a:pt x="14324" y="11835"/>
                </a:moveTo>
                <a:cubicBezTo>
                  <a:pt x="14334" y="11897"/>
                  <a:pt x="14334" y="11949"/>
                  <a:pt x="14334" y="12001"/>
                </a:cubicBezTo>
                <a:cubicBezTo>
                  <a:pt x="14313" y="12063"/>
                  <a:pt x="14303" y="12115"/>
                  <a:pt x="14293" y="12177"/>
                </a:cubicBezTo>
                <a:lnTo>
                  <a:pt x="14168" y="12157"/>
                </a:lnTo>
                <a:lnTo>
                  <a:pt x="14324" y="11835"/>
                </a:lnTo>
                <a:close/>
                <a:moveTo>
                  <a:pt x="15847" y="12001"/>
                </a:moveTo>
                <a:lnTo>
                  <a:pt x="15878" y="12094"/>
                </a:lnTo>
                <a:cubicBezTo>
                  <a:pt x="15858" y="12115"/>
                  <a:pt x="15837" y="12136"/>
                  <a:pt x="15816" y="12167"/>
                </a:cubicBezTo>
                <a:lnTo>
                  <a:pt x="15754" y="12188"/>
                </a:lnTo>
                <a:cubicBezTo>
                  <a:pt x="15785" y="12125"/>
                  <a:pt x="15816" y="12053"/>
                  <a:pt x="15847" y="12001"/>
                </a:cubicBezTo>
                <a:close/>
                <a:moveTo>
                  <a:pt x="3194" y="11753"/>
                </a:moveTo>
                <a:cubicBezTo>
                  <a:pt x="3198" y="11780"/>
                  <a:pt x="3208" y="11813"/>
                  <a:pt x="3224" y="11846"/>
                </a:cubicBezTo>
                <a:cubicBezTo>
                  <a:pt x="3224" y="11960"/>
                  <a:pt x="3224" y="12074"/>
                  <a:pt x="3234" y="12198"/>
                </a:cubicBezTo>
                <a:cubicBezTo>
                  <a:pt x="3214" y="12050"/>
                  <a:pt x="3204" y="11901"/>
                  <a:pt x="3194" y="11753"/>
                </a:cubicBezTo>
                <a:close/>
                <a:moveTo>
                  <a:pt x="14977" y="11276"/>
                </a:moveTo>
                <a:cubicBezTo>
                  <a:pt x="15028" y="11369"/>
                  <a:pt x="15091" y="11472"/>
                  <a:pt x="15142" y="11566"/>
                </a:cubicBezTo>
                <a:cubicBezTo>
                  <a:pt x="15008" y="11763"/>
                  <a:pt x="14883" y="11980"/>
                  <a:pt x="14769" y="12198"/>
                </a:cubicBezTo>
                <a:cubicBezTo>
                  <a:pt x="14800" y="11980"/>
                  <a:pt x="14832" y="11752"/>
                  <a:pt x="14863" y="11535"/>
                </a:cubicBezTo>
                <a:cubicBezTo>
                  <a:pt x="14904" y="11441"/>
                  <a:pt x="14935" y="11358"/>
                  <a:pt x="14977" y="11276"/>
                </a:cubicBezTo>
                <a:close/>
                <a:moveTo>
                  <a:pt x="4167" y="11804"/>
                </a:moveTo>
                <a:lnTo>
                  <a:pt x="4260" y="11866"/>
                </a:lnTo>
                <a:cubicBezTo>
                  <a:pt x="4167" y="11980"/>
                  <a:pt x="4084" y="12094"/>
                  <a:pt x="4001" y="12208"/>
                </a:cubicBezTo>
                <a:lnTo>
                  <a:pt x="3949" y="12157"/>
                </a:lnTo>
                <a:lnTo>
                  <a:pt x="3918" y="12084"/>
                </a:lnTo>
                <a:cubicBezTo>
                  <a:pt x="4001" y="11991"/>
                  <a:pt x="4084" y="11897"/>
                  <a:pt x="4167" y="11804"/>
                </a:cubicBezTo>
                <a:close/>
                <a:moveTo>
                  <a:pt x="7494" y="11618"/>
                </a:moveTo>
                <a:cubicBezTo>
                  <a:pt x="7556" y="11680"/>
                  <a:pt x="7608" y="11742"/>
                  <a:pt x="7670" y="11794"/>
                </a:cubicBezTo>
                <a:lnTo>
                  <a:pt x="7660" y="11794"/>
                </a:lnTo>
                <a:cubicBezTo>
                  <a:pt x="7566" y="11929"/>
                  <a:pt x="7473" y="12053"/>
                  <a:pt x="7380" y="12188"/>
                </a:cubicBezTo>
                <a:lnTo>
                  <a:pt x="7359" y="12208"/>
                </a:lnTo>
                <a:lnTo>
                  <a:pt x="7255" y="12136"/>
                </a:lnTo>
                <a:cubicBezTo>
                  <a:pt x="7338" y="11960"/>
                  <a:pt x="7411" y="11794"/>
                  <a:pt x="7494" y="11618"/>
                </a:cubicBezTo>
                <a:close/>
                <a:moveTo>
                  <a:pt x="10499" y="12001"/>
                </a:moveTo>
                <a:cubicBezTo>
                  <a:pt x="10520" y="12063"/>
                  <a:pt x="10551" y="12115"/>
                  <a:pt x="10572" y="12167"/>
                </a:cubicBezTo>
                <a:cubicBezTo>
                  <a:pt x="10499" y="12177"/>
                  <a:pt x="10427" y="12188"/>
                  <a:pt x="10354" y="12208"/>
                </a:cubicBezTo>
                <a:cubicBezTo>
                  <a:pt x="10354" y="12136"/>
                  <a:pt x="10354" y="12074"/>
                  <a:pt x="10365" y="12011"/>
                </a:cubicBezTo>
                <a:lnTo>
                  <a:pt x="10499" y="12001"/>
                </a:lnTo>
                <a:close/>
                <a:moveTo>
                  <a:pt x="11422" y="12115"/>
                </a:moveTo>
                <a:lnTo>
                  <a:pt x="11442" y="12125"/>
                </a:lnTo>
                <a:lnTo>
                  <a:pt x="11432" y="12208"/>
                </a:lnTo>
                <a:cubicBezTo>
                  <a:pt x="11391" y="12198"/>
                  <a:pt x="11349" y="12188"/>
                  <a:pt x="11318" y="12188"/>
                </a:cubicBezTo>
                <a:lnTo>
                  <a:pt x="11422" y="12115"/>
                </a:lnTo>
                <a:close/>
                <a:moveTo>
                  <a:pt x="10251" y="12022"/>
                </a:moveTo>
                <a:cubicBezTo>
                  <a:pt x="10240" y="12084"/>
                  <a:pt x="10230" y="12157"/>
                  <a:pt x="10220" y="12219"/>
                </a:cubicBezTo>
                <a:cubicBezTo>
                  <a:pt x="10200" y="12150"/>
                  <a:pt x="10189" y="12090"/>
                  <a:pt x="10180" y="12022"/>
                </a:cubicBezTo>
                <a:close/>
                <a:moveTo>
                  <a:pt x="13598" y="11504"/>
                </a:moveTo>
                <a:cubicBezTo>
                  <a:pt x="13629" y="11566"/>
                  <a:pt x="13650" y="11628"/>
                  <a:pt x="13681" y="11690"/>
                </a:cubicBezTo>
                <a:cubicBezTo>
                  <a:pt x="13712" y="11846"/>
                  <a:pt x="13743" y="12011"/>
                  <a:pt x="13764" y="12177"/>
                </a:cubicBezTo>
                <a:cubicBezTo>
                  <a:pt x="13712" y="12188"/>
                  <a:pt x="13671" y="12198"/>
                  <a:pt x="13629" y="12208"/>
                </a:cubicBezTo>
                <a:lnTo>
                  <a:pt x="13629" y="12219"/>
                </a:lnTo>
                <a:cubicBezTo>
                  <a:pt x="13557" y="12063"/>
                  <a:pt x="13474" y="11918"/>
                  <a:pt x="13381" y="11783"/>
                </a:cubicBezTo>
                <a:cubicBezTo>
                  <a:pt x="13453" y="11690"/>
                  <a:pt x="13526" y="11607"/>
                  <a:pt x="13598" y="11504"/>
                </a:cubicBezTo>
                <a:close/>
                <a:moveTo>
                  <a:pt x="20190" y="12063"/>
                </a:moveTo>
                <a:lnTo>
                  <a:pt x="20190" y="12105"/>
                </a:lnTo>
                <a:lnTo>
                  <a:pt x="19962" y="12219"/>
                </a:lnTo>
                <a:cubicBezTo>
                  <a:pt x="19951" y="12208"/>
                  <a:pt x="19941" y="12198"/>
                  <a:pt x="19931" y="12188"/>
                </a:cubicBezTo>
                <a:cubicBezTo>
                  <a:pt x="20024" y="12146"/>
                  <a:pt x="20107" y="12105"/>
                  <a:pt x="20190" y="12063"/>
                </a:cubicBezTo>
                <a:close/>
                <a:moveTo>
                  <a:pt x="8250" y="11763"/>
                </a:moveTo>
                <a:cubicBezTo>
                  <a:pt x="8250" y="11918"/>
                  <a:pt x="8271" y="12074"/>
                  <a:pt x="8292" y="12229"/>
                </a:cubicBezTo>
                <a:cubicBezTo>
                  <a:pt x="8219" y="12188"/>
                  <a:pt x="8147" y="12136"/>
                  <a:pt x="8074" y="12074"/>
                </a:cubicBezTo>
                <a:cubicBezTo>
                  <a:pt x="8053" y="12011"/>
                  <a:pt x="8022" y="11949"/>
                  <a:pt x="8002" y="11887"/>
                </a:cubicBezTo>
                <a:cubicBezTo>
                  <a:pt x="8085" y="11846"/>
                  <a:pt x="8167" y="11794"/>
                  <a:pt x="8250" y="11763"/>
                </a:cubicBezTo>
                <a:close/>
                <a:moveTo>
                  <a:pt x="12593" y="12136"/>
                </a:moveTo>
                <a:lnTo>
                  <a:pt x="12593" y="12198"/>
                </a:lnTo>
                <a:lnTo>
                  <a:pt x="12510" y="12229"/>
                </a:lnTo>
                <a:cubicBezTo>
                  <a:pt x="12510" y="12208"/>
                  <a:pt x="12520" y="12188"/>
                  <a:pt x="12520" y="12167"/>
                </a:cubicBezTo>
                <a:lnTo>
                  <a:pt x="12593" y="12136"/>
                </a:lnTo>
                <a:close/>
                <a:moveTo>
                  <a:pt x="8789" y="11866"/>
                </a:moveTo>
                <a:lnTo>
                  <a:pt x="8862" y="11887"/>
                </a:lnTo>
                <a:cubicBezTo>
                  <a:pt x="8883" y="12001"/>
                  <a:pt x="8914" y="12125"/>
                  <a:pt x="8934" y="12239"/>
                </a:cubicBezTo>
                <a:cubicBezTo>
                  <a:pt x="8893" y="12125"/>
                  <a:pt x="8831" y="12011"/>
                  <a:pt x="8779" y="11897"/>
                </a:cubicBezTo>
                <a:lnTo>
                  <a:pt x="8769" y="11897"/>
                </a:lnTo>
                <a:lnTo>
                  <a:pt x="8789" y="11866"/>
                </a:lnTo>
                <a:close/>
                <a:moveTo>
                  <a:pt x="11494" y="12167"/>
                </a:moveTo>
                <a:cubicBezTo>
                  <a:pt x="11525" y="12188"/>
                  <a:pt x="11567" y="12208"/>
                  <a:pt x="11598" y="12219"/>
                </a:cubicBezTo>
                <a:lnTo>
                  <a:pt x="11577" y="12239"/>
                </a:lnTo>
                <a:cubicBezTo>
                  <a:pt x="11556" y="12239"/>
                  <a:pt x="11525" y="12229"/>
                  <a:pt x="11494" y="12219"/>
                </a:cubicBezTo>
                <a:lnTo>
                  <a:pt x="11484" y="12219"/>
                </a:lnTo>
                <a:cubicBezTo>
                  <a:pt x="11484" y="12198"/>
                  <a:pt x="11484" y="12188"/>
                  <a:pt x="11494" y="12167"/>
                </a:cubicBezTo>
                <a:close/>
                <a:moveTo>
                  <a:pt x="14676" y="11120"/>
                </a:moveTo>
                <a:cubicBezTo>
                  <a:pt x="14686" y="11348"/>
                  <a:pt x="14686" y="11576"/>
                  <a:pt x="14686" y="11804"/>
                </a:cubicBezTo>
                <a:cubicBezTo>
                  <a:pt x="14635" y="11949"/>
                  <a:pt x="14583" y="12094"/>
                  <a:pt x="14531" y="12239"/>
                </a:cubicBezTo>
                <a:cubicBezTo>
                  <a:pt x="14500" y="12229"/>
                  <a:pt x="14469" y="12219"/>
                  <a:pt x="14438" y="12208"/>
                </a:cubicBezTo>
                <a:lnTo>
                  <a:pt x="14407" y="12198"/>
                </a:lnTo>
                <a:cubicBezTo>
                  <a:pt x="14407" y="12146"/>
                  <a:pt x="14407" y="12074"/>
                  <a:pt x="14417" y="11991"/>
                </a:cubicBezTo>
                <a:cubicBezTo>
                  <a:pt x="14448" y="11783"/>
                  <a:pt x="14500" y="11576"/>
                  <a:pt x="14552" y="11379"/>
                </a:cubicBezTo>
                <a:cubicBezTo>
                  <a:pt x="14593" y="11296"/>
                  <a:pt x="14635" y="11203"/>
                  <a:pt x="14676" y="11120"/>
                </a:cubicBezTo>
                <a:close/>
                <a:moveTo>
                  <a:pt x="15277" y="11815"/>
                </a:moveTo>
                <a:cubicBezTo>
                  <a:pt x="15319" y="11887"/>
                  <a:pt x="15350" y="11960"/>
                  <a:pt x="15391" y="12043"/>
                </a:cubicBezTo>
                <a:lnTo>
                  <a:pt x="15298" y="12105"/>
                </a:lnTo>
                <a:cubicBezTo>
                  <a:pt x="15236" y="12146"/>
                  <a:pt x="15174" y="12198"/>
                  <a:pt x="15111" y="12239"/>
                </a:cubicBezTo>
                <a:cubicBezTo>
                  <a:pt x="15111" y="12219"/>
                  <a:pt x="15122" y="12198"/>
                  <a:pt x="15122" y="12177"/>
                </a:cubicBezTo>
                <a:cubicBezTo>
                  <a:pt x="15184" y="12063"/>
                  <a:pt x="15236" y="11939"/>
                  <a:pt x="15277" y="11815"/>
                </a:cubicBezTo>
                <a:close/>
                <a:moveTo>
                  <a:pt x="9297" y="12094"/>
                </a:moveTo>
                <a:cubicBezTo>
                  <a:pt x="9307" y="12125"/>
                  <a:pt x="9328" y="12157"/>
                  <a:pt x="9339" y="12188"/>
                </a:cubicBezTo>
                <a:lnTo>
                  <a:pt x="9349" y="12188"/>
                </a:lnTo>
                <a:lnTo>
                  <a:pt x="9266" y="12271"/>
                </a:lnTo>
                <a:lnTo>
                  <a:pt x="9245" y="12167"/>
                </a:lnTo>
                <a:lnTo>
                  <a:pt x="9297" y="12094"/>
                </a:lnTo>
                <a:close/>
                <a:moveTo>
                  <a:pt x="10126" y="12084"/>
                </a:moveTo>
                <a:lnTo>
                  <a:pt x="10126" y="12094"/>
                </a:lnTo>
                <a:cubicBezTo>
                  <a:pt x="10137" y="12146"/>
                  <a:pt x="10147" y="12198"/>
                  <a:pt x="10168" y="12250"/>
                </a:cubicBezTo>
                <a:lnTo>
                  <a:pt x="10085" y="12271"/>
                </a:lnTo>
                <a:cubicBezTo>
                  <a:pt x="10095" y="12208"/>
                  <a:pt x="10116" y="12146"/>
                  <a:pt x="10126" y="12084"/>
                </a:cubicBezTo>
                <a:close/>
                <a:moveTo>
                  <a:pt x="12562" y="11524"/>
                </a:moveTo>
                <a:lnTo>
                  <a:pt x="12562" y="11524"/>
                </a:lnTo>
                <a:cubicBezTo>
                  <a:pt x="12541" y="11618"/>
                  <a:pt x="12531" y="11700"/>
                  <a:pt x="12510" y="11783"/>
                </a:cubicBezTo>
                <a:cubicBezTo>
                  <a:pt x="12489" y="11908"/>
                  <a:pt x="12458" y="12032"/>
                  <a:pt x="12437" y="12157"/>
                </a:cubicBezTo>
                <a:cubicBezTo>
                  <a:pt x="12344" y="12198"/>
                  <a:pt x="12241" y="12229"/>
                  <a:pt x="12147" y="12260"/>
                </a:cubicBezTo>
                <a:lnTo>
                  <a:pt x="12075" y="12271"/>
                </a:lnTo>
                <a:cubicBezTo>
                  <a:pt x="11981" y="12271"/>
                  <a:pt x="11888" y="12250"/>
                  <a:pt x="11805" y="12229"/>
                </a:cubicBezTo>
                <a:cubicBezTo>
                  <a:pt x="11774" y="12219"/>
                  <a:pt x="11743" y="12198"/>
                  <a:pt x="11712" y="12188"/>
                </a:cubicBezTo>
                <a:cubicBezTo>
                  <a:pt x="11816" y="12053"/>
                  <a:pt x="11919" y="11918"/>
                  <a:pt x="12044" y="11783"/>
                </a:cubicBezTo>
                <a:lnTo>
                  <a:pt x="12116" y="11700"/>
                </a:lnTo>
                <a:cubicBezTo>
                  <a:pt x="12272" y="11649"/>
                  <a:pt x="12417" y="11586"/>
                  <a:pt x="12562" y="11524"/>
                </a:cubicBezTo>
                <a:close/>
                <a:moveTo>
                  <a:pt x="15806" y="11877"/>
                </a:moveTo>
                <a:lnTo>
                  <a:pt x="15806" y="11887"/>
                </a:lnTo>
                <a:cubicBezTo>
                  <a:pt x="15733" y="12022"/>
                  <a:pt x="15661" y="12146"/>
                  <a:pt x="15588" y="12271"/>
                </a:cubicBezTo>
                <a:cubicBezTo>
                  <a:pt x="15588" y="12250"/>
                  <a:pt x="15567" y="12229"/>
                  <a:pt x="15567" y="12219"/>
                </a:cubicBezTo>
                <a:cubicBezTo>
                  <a:pt x="15578" y="12146"/>
                  <a:pt x="15588" y="12063"/>
                  <a:pt x="15598" y="11991"/>
                </a:cubicBezTo>
                <a:lnTo>
                  <a:pt x="15640" y="11970"/>
                </a:lnTo>
                <a:cubicBezTo>
                  <a:pt x="15692" y="11939"/>
                  <a:pt x="15754" y="11908"/>
                  <a:pt x="15806" y="11877"/>
                </a:cubicBezTo>
                <a:close/>
                <a:moveTo>
                  <a:pt x="19754" y="12167"/>
                </a:moveTo>
                <a:lnTo>
                  <a:pt x="19754" y="12208"/>
                </a:lnTo>
                <a:cubicBezTo>
                  <a:pt x="19692" y="12229"/>
                  <a:pt x="19640" y="12250"/>
                  <a:pt x="19589" y="12271"/>
                </a:cubicBezTo>
                <a:cubicBezTo>
                  <a:pt x="19589" y="12250"/>
                  <a:pt x="19578" y="12229"/>
                  <a:pt x="19578" y="12208"/>
                </a:cubicBezTo>
                <a:lnTo>
                  <a:pt x="19754" y="12167"/>
                </a:lnTo>
                <a:close/>
                <a:moveTo>
                  <a:pt x="22853" y="10446"/>
                </a:moveTo>
                <a:cubicBezTo>
                  <a:pt x="22884" y="10612"/>
                  <a:pt x="22926" y="10768"/>
                  <a:pt x="22947" y="10934"/>
                </a:cubicBezTo>
                <a:cubicBezTo>
                  <a:pt x="22770" y="11400"/>
                  <a:pt x="22563" y="11846"/>
                  <a:pt x="22304" y="12271"/>
                </a:cubicBezTo>
                <a:cubicBezTo>
                  <a:pt x="22335" y="11783"/>
                  <a:pt x="22345" y="11307"/>
                  <a:pt x="22335" y="10830"/>
                </a:cubicBezTo>
                <a:cubicBezTo>
                  <a:pt x="22490" y="10716"/>
                  <a:pt x="22677" y="10592"/>
                  <a:pt x="22853" y="10446"/>
                </a:cubicBezTo>
                <a:close/>
                <a:moveTo>
                  <a:pt x="10023" y="12011"/>
                </a:moveTo>
                <a:cubicBezTo>
                  <a:pt x="9973" y="12101"/>
                  <a:pt x="9933" y="12190"/>
                  <a:pt x="9884" y="12280"/>
                </a:cubicBezTo>
                <a:lnTo>
                  <a:pt x="9884" y="12280"/>
                </a:lnTo>
                <a:cubicBezTo>
                  <a:pt x="9873" y="12253"/>
                  <a:pt x="9856" y="12225"/>
                  <a:pt x="9846" y="12198"/>
                </a:cubicBezTo>
                <a:lnTo>
                  <a:pt x="9909" y="12094"/>
                </a:lnTo>
                <a:lnTo>
                  <a:pt x="9940" y="12011"/>
                </a:lnTo>
                <a:close/>
                <a:moveTo>
                  <a:pt x="11670" y="12250"/>
                </a:moveTo>
                <a:cubicBezTo>
                  <a:pt x="11712" y="12271"/>
                  <a:pt x="11753" y="12281"/>
                  <a:pt x="11795" y="12291"/>
                </a:cubicBezTo>
                <a:lnTo>
                  <a:pt x="11743" y="12291"/>
                </a:lnTo>
                <a:lnTo>
                  <a:pt x="11681" y="12271"/>
                </a:lnTo>
                <a:lnTo>
                  <a:pt x="11660" y="12271"/>
                </a:lnTo>
                <a:lnTo>
                  <a:pt x="11670" y="12250"/>
                </a:lnTo>
                <a:close/>
                <a:moveTo>
                  <a:pt x="10074" y="12074"/>
                </a:moveTo>
                <a:lnTo>
                  <a:pt x="10074" y="12084"/>
                </a:lnTo>
                <a:cubicBezTo>
                  <a:pt x="10054" y="12146"/>
                  <a:pt x="10043" y="12219"/>
                  <a:pt x="10023" y="12291"/>
                </a:cubicBezTo>
                <a:lnTo>
                  <a:pt x="9960" y="12302"/>
                </a:lnTo>
                <a:cubicBezTo>
                  <a:pt x="9992" y="12229"/>
                  <a:pt x="10033" y="12157"/>
                  <a:pt x="10074" y="12074"/>
                </a:cubicBezTo>
                <a:close/>
                <a:moveTo>
                  <a:pt x="14686" y="12022"/>
                </a:moveTo>
                <a:lnTo>
                  <a:pt x="14686" y="12302"/>
                </a:lnTo>
                <a:cubicBezTo>
                  <a:pt x="14655" y="12291"/>
                  <a:pt x="14624" y="12281"/>
                  <a:pt x="14603" y="12271"/>
                </a:cubicBezTo>
                <a:cubicBezTo>
                  <a:pt x="14624" y="12188"/>
                  <a:pt x="14655" y="12105"/>
                  <a:pt x="14686" y="12022"/>
                </a:cubicBezTo>
                <a:close/>
                <a:moveTo>
                  <a:pt x="18438" y="11358"/>
                </a:moveTo>
                <a:lnTo>
                  <a:pt x="18438" y="11358"/>
                </a:lnTo>
                <a:cubicBezTo>
                  <a:pt x="18500" y="11369"/>
                  <a:pt x="18563" y="11390"/>
                  <a:pt x="18635" y="11410"/>
                </a:cubicBezTo>
                <a:cubicBezTo>
                  <a:pt x="18894" y="11493"/>
                  <a:pt x="19143" y="11628"/>
                  <a:pt x="19361" y="11783"/>
                </a:cubicBezTo>
                <a:cubicBezTo>
                  <a:pt x="19402" y="11918"/>
                  <a:pt x="19433" y="12043"/>
                  <a:pt x="19475" y="12177"/>
                </a:cubicBezTo>
                <a:lnTo>
                  <a:pt x="18987" y="12302"/>
                </a:lnTo>
                <a:cubicBezTo>
                  <a:pt x="18811" y="11980"/>
                  <a:pt x="18625" y="11669"/>
                  <a:pt x="18438" y="11358"/>
                </a:cubicBezTo>
                <a:close/>
                <a:moveTo>
                  <a:pt x="8333" y="11752"/>
                </a:moveTo>
                <a:lnTo>
                  <a:pt x="8333" y="11752"/>
                </a:lnTo>
                <a:cubicBezTo>
                  <a:pt x="8416" y="11773"/>
                  <a:pt x="8499" y="11804"/>
                  <a:pt x="8582" y="11815"/>
                </a:cubicBezTo>
                <a:cubicBezTo>
                  <a:pt x="8582" y="11887"/>
                  <a:pt x="8592" y="11960"/>
                  <a:pt x="8603" y="12032"/>
                </a:cubicBezTo>
                <a:cubicBezTo>
                  <a:pt x="8543" y="12122"/>
                  <a:pt x="8493" y="12212"/>
                  <a:pt x="8434" y="12311"/>
                </a:cubicBezTo>
                <a:lnTo>
                  <a:pt x="8434" y="12311"/>
                </a:lnTo>
                <a:lnTo>
                  <a:pt x="8385" y="12291"/>
                </a:lnTo>
                <a:cubicBezTo>
                  <a:pt x="8354" y="12115"/>
                  <a:pt x="8333" y="11929"/>
                  <a:pt x="8333" y="11752"/>
                </a:cubicBezTo>
                <a:close/>
                <a:moveTo>
                  <a:pt x="3524" y="12001"/>
                </a:moveTo>
                <a:lnTo>
                  <a:pt x="3524" y="12001"/>
                </a:lnTo>
                <a:cubicBezTo>
                  <a:pt x="3587" y="12084"/>
                  <a:pt x="3649" y="12157"/>
                  <a:pt x="3721" y="12229"/>
                </a:cubicBezTo>
                <a:cubicBezTo>
                  <a:pt x="3701" y="12260"/>
                  <a:pt x="3680" y="12281"/>
                  <a:pt x="3659" y="12312"/>
                </a:cubicBezTo>
                <a:cubicBezTo>
                  <a:pt x="3628" y="12250"/>
                  <a:pt x="3597" y="12188"/>
                  <a:pt x="3576" y="12125"/>
                </a:cubicBezTo>
                <a:lnTo>
                  <a:pt x="3524" y="12001"/>
                </a:lnTo>
                <a:close/>
                <a:moveTo>
                  <a:pt x="8957" y="11908"/>
                </a:moveTo>
                <a:lnTo>
                  <a:pt x="9111" y="11929"/>
                </a:lnTo>
                <a:cubicBezTo>
                  <a:pt x="9131" y="12011"/>
                  <a:pt x="9142" y="12094"/>
                  <a:pt x="9162" y="12177"/>
                </a:cubicBezTo>
                <a:lnTo>
                  <a:pt x="9038" y="12312"/>
                </a:lnTo>
                <a:cubicBezTo>
                  <a:pt x="9008" y="12171"/>
                  <a:pt x="8977" y="12039"/>
                  <a:pt x="8957" y="11908"/>
                </a:cubicBezTo>
                <a:close/>
                <a:moveTo>
                  <a:pt x="19858" y="12219"/>
                </a:moveTo>
                <a:lnTo>
                  <a:pt x="19899" y="12260"/>
                </a:lnTo>
                <a:lnTo>
                  <a:pt x="19796" y="12312"/>
                </a:lnTo>
                <a:lnTo>
                  <a:pt x="19796" y="12239"/>
                </a:lnTo>
                <a:lnTo>
                  <a:pt x="19858" y="12219"/>
                </a:lnTo>
                <a:close/>
                <a:moveTo>
                  <a:pt x="24449" y="6145"/>
                </a:moveTo>
                <a:cubicBezTo>
                  <a:pt x="24729" y="6446"/>
                  <a:pt x="24967" y="6788"/>
                  <a:pt x="25154" y="7151"/>
                </a:cubicBezTo>
                <a:cubicBezTo>
                  <a:pt x="25610" y="8083"/>
                  <a:pt x="25486" y="9089"/>
                  <a:pt x="25227" y="10063"/>
                </a:cubicBezTo>
                <a:cubicBezTo>
                  <a:pt x="25019" y="10830"/>
                  <a:pt x="24760" y="11586"/>
                  <a:pt x="24439" y="12312"/>
                </a:cubicBezTo>
                <a:cubicBezTo>
                  <a:pt x="24408" y="11991"/>
                  <a:pt x="24377" y="11669"/>
                  <a:pt x="24346" y="11358"/>
                </a:cubicBezTo>
                <a:cubicBezTo>
                  <a:pt x="24232" y="10426"/>
                  <a:pt x="24014" y="9493"/>
                  <a:pt x="23558" y="8664"/>
                </a:cubicBezTo>
                <a:lnTo>
                  <a:pt x="23537" y="8633"/>
                </a:lnTo>
                <a:cubicBezTo>
                  <a:pt x="23527" y="8612"/>
                  <a:pt x="23506" y="8581"/>
                  <a:pt x="23496" y="8550"/>
                </a:cubicBezTo>
                <a:cubicBezTo>
                  <a:pt x="23869" y="7949"/>
                  <a:pt x="24159" y="7296"/>
                  <a:pt x="24346" y="6612"/>
                </a:cubicBezTo>
                <a:cubicBezTo>
                  <a:pt x="24387" y="6456"/>
                  <a:pt x="24429" y="6301"/>
                  <a:pt x="24449" y="6145"/>
                </a:cubicBezTo>
                <a:close/>
                <a:moveTo>
                  <a:pt x="3856" y="12208"/>
                </a:moveTo>
                <a:lnTo>
                  <a:pt x="3887" y="12239"/>
                </a:lnTo>
                <a:cubicBezTo>
                  <a:pt x="3897" y="12260"/>
                  <a:pt x="3908" y="12291"/>
                  <a:pt x="3918" y="12312"/>
                </a:cubicBezTo>
                <a:lnTo>
                  <a:pt x="3918" y="12333"/>
                </a:lnTo>
                <a:lnTo>
                  <a:pt x="3897" y="12312"/>
                </a:lnTo>
                <a:cubicBezTo>
                  <a:pt x="3887" y="12281"/>
                  <a:pt x="3877" y="12239"/>
                  <a:pt x="3856" y="12208"/>
                </a:cubicBezTo>
                <a:close/>
                <a:moveTo>
                  <a:pt x="13318" y="11856"/>
                </a:moveTo>
                <a:cubicBezTo>
                  <a:pt x="13401" y="11980"/>
                  <a:pt x="13474" y="12115"/>
                  <a:pt x="13536" y="12250"/>
                </a:cubicBezTo>
                <a:lnTo>
                  <a:pt x="13505" y="12271"/>
                </a:lnTo>
                <a:cubicBezTo>
                  <a:pt x="13422" y="12281"/>
                  <a:pt x="13349" y="12302"/>
                  <a:pt x="13277" y="12322"/>
                </a:cubicBezTo>
                <a:lnTo>
                  <a:pt x="13277" y="12333"/>
                </a:lnTo>
                <a:cubicBezTo>
                  <a:pt x="13256" y="12229"/>
                  <a:pt x="13225" y="12094"/>
                  <a:pt x="13204" y="11960"/>
                </a:cubicBezTo>
                <a:cubicBezTo>
                  <a:pt x="13246" y="11929"/>
                  <a:pt x="13277" y="11887"/>
                  <a:pt x="13318" y="11856"/>
                </a:cubicBezTo>
                <a:close/>
                <a:moveTo>
                  <a:pt x="16842" y="11980"/>
                </a:moveTo>
                <a:lnTo>
                  <a:pt x="16852" y="11991"/>
                </a:lnTo>
                <a:lnTo>
                  <a:pt x="16904" y="12022"/>
                </a:lnTo>
                <a:cubicBezTo>
                  <a:pt x="16863" y="12094"/>
                  <a:pt x="16832" y="12157"/>
                  <a:pt x="16790" y="12229"/>
                </a:cubicBezTo>
                <a:lnTo>
                  <a:pt x="16728" y="12343"/>
                </a:lnTo>
                <a:cubicBezTo>
                  <a:pt x="16770" y="12219"/>
                  <a:pt x="16811" y="12105"/>
                  <a:pt x="16842" y="11980"/>
                </a:cubicBezTo>
                <a:close/>
                <a:moveTo>
                  <a:pt x="17229" y="11991"/>
                </a:moveTo>
                <a:lnTo>
                  <a:pt x="17229" y="11991"/>
                </a:lnTo>
                <a:cubicBezTo>
                  <a:pt x="17352" y="12001"/>
                  <a:pt x="17476" y="12022"/>
                  <a:pt x="17599" y="12053"/>
                </a:cubicBezTo>
                <a:cubicBezTo>
                  <a:pt x="17651" y="12146"/>
                  <a:pt x="17713" y="12250"/>
                  <a:pt x="17765" y="12353"/>
                </a:cubicBezTo>
                <a:cubicBezTo>
                  <a:pt x="17599" y="12312"/>
                  <a:pt x="17433" y="12250"/>
                  <a:pt x="17277" y="12167"/>
                </a:cubicBezTo>
                <a:cubicBezTo>
                  <a:pt x="17268" y="12108"/>
                  <a:pt x="17249" y="12050"/>
                  <a:pt x="17229" y="11991"/>
                </a:cubicBezTo>
                <a:close/>
                <a:moveTo>
                  <a:pt x="5131" y="11970"/>
                </a:moveTo>
                <a:cubicBezTo>
                  <a:pt x="5131" y="12105"/>
                  <a:pt x="5131" y="12229"/>
                  <a:pt x="5141" y="12364"/>
                </a:cubicBezTo>
                <a:cubicBezTo>
                  <a:pt x="5048" y="12302"/>
                  <a:pt x="4955" y="12250"/>
                  <a:pt x="4872" y="12198"/>
                </a:cubicBezTo>
                <a:cubicBezTo>
                  <a:pt x="4944" y="12115"/>
                  <a:pt x="5038" y="12043"/>
                  <a:pt x="5131" y="11970"/>
                </a:cubicBezTo>
                <a:close/>
                <a:moveTo>
                  <a:pt x="9805" y="12260"/>
                </a:moveTo>
                <a:cubicBezTo>
                  <a:pt x="9815" y="12281"/>
                  <a:pt x="9815" y="12312"/>
                  <a:pt x="9826" y="12333"/>
                </a:cubicBezTo>
                <a:lnTo>
                  <a:pt x="9743" y="12364"/>
                </a:lnTo>
                <a:cubicBezTo>
                  <a:pt x="9764" y="12333"/>
                  <a:pt x="9784" y="12291"/>
                  <a:pt x="9805" y="12260"/>
                </a:cubicBezTo>
                <a:close/>
                <a:moveTo>
                  <a:pt x="4696" y="12177"/>
                </a:moveTo>
                <a:lnTo>
                  <a:pt x="4758" y="12219"/>
                </a:lnTo>
                <a:cubicBezTo>
                  <a:pt x="4706" y="12271"/>
                  <a:pt x="4654" y="12322"/>
                  <a:pt x="4602" y="12374"/>
                </a:cubicBezTo>
                <a:cubicBezTo>
                  <a:pt x="4623" y="12322"/>
                  <a:pt x="4644" y="12271"/>
                  <a:pt x="4664" y="12219"/>
                </a:cubicBezTo>
                <a:lnTo>
                  <a:pt x="4696" y="12177"/>
                </a:lnTo>
                <a:close/>
                <a:moveTo>
                  <a:pt x="7224" y="12219"/>
                </a:moveTo>
                <a:lnTo>
                  <a:pt x="7235" y="12229"/>
                </a:lnTo>
                <a:lnTo>
                  <a:pt x="7297" y="12271"/>
                </a:lnTo>
                <a:lnTo>
                  <a:pt x="7162" y="12374"/>
                </a:lnTo>
                <a:cubicBezTo>
                  <a:pt x="7183" y="12322"/>
                  <a:pt x="7204" y="12271"/>
                  <a:pt x="7224" y="12219"/>
                </a:cubicBezTo>
                <a:close/>
                <a:moveTo>
                  <a:pt x="11018" y="12229"/>
                </a:moveTo>
                <a:lnTo>
                  <a:pt x="10966" y="12302"/>
                </a:lnTo>
                <a:cubicBezTo>
                  <a:pt x="10914" y="12333"/>
                  <a:pt x="10862" y="12364"/>
                  <a:pt x="10810" y="12395"/>
                </a:cubicBezTo>
                <a:lnTo>
                  <a:pt x="10800" y="12385"/>
                </a:lnTo>
                <a:lnTo>
                  <a:pt x="10800" y="12353"/>
                </a:lnTo>
                <a:cubicBezTo>
                  <a:pt x="10852" y="12312"/>
                  <a:pt x="10904" y="12271"/>
                  <a:pt x="10955" y="12229"/>
                </a:cubicBezTo>
                <a:close/>
                <a:moveTo>
                  <a:pt x="15122" y="11721"/>
                </a:moveTo>
                <a:cubicBezTo>
                  <a:pt x="15122" y="11794"/>
                  <a:pt x="15111" y="11846"/>
                  <a:pt x="15101" y="11908"/>
                </a:cubicBezTo>
                <a:lnTo>
                  <a:pt x="15101" y="11897"/>
                </a:lnTo>
                <a:cubicBezTo>
                  <a:pt x="15091" y="11970"/>
                  <a:pt x="15070" y="12043"/>
                  <a:pt x="15060" y="12115"/>
                </a:cubicBezTo>
                <a:cubicBezTo>
                  <a:pt x="15018" y="12208"/>
                  <a:pt x="14977" y="12302"/>
                  <a:pt x="14925" y="12385"/>
                </a:cubicBezTo>
                <a:lnTo>
                  <a:pt x="14914" y="12395"/>
                </a:lnTo>
                <a:cubicBezTo>
                  <a:pt x="14873" y="12385"/>
                  <a:pt x="14832" y="12364"/>
                  <a:pt x="14790" y="12343"/>
                </a:cubicBezTo>
                <a:cubicBezTo>
                  <a:pt x="14883" y="12125"/>
                  <a:pt x="14997" y="11918"/>
                  <a:pt x="15122" y="11721"/>
                </a:cubicBezTo>
                <a:close/>
                <a:moveTo>
                  <a:pt x="19734" y="12271"/>
                </a:moveTo>
                <a:lnTo>
                  <a:pt x="19734" y="12343"/>
                </a:lnTo>
                <a:lnTo>
                  <a:pt x="19630" y="12395"/>
                </a:lnTo>
                <a:lnTo>
                  <a:pt x="19609" y="12312"/>
                </a:lnTo>
                <a:lnTo>
                  <a:pt x="19734" y="12271"/>
                </a:lnTo>
                <a:close/>
                <a:moveTo>
                  <a:pt x="14013" y="12302"/>
                </a:moveTo>
                <a:lnTo>
                  <a:pt x="13961" y="12416"/>
                </a:lnTo>
                <a:cubicBezTo>
                  <a:pt x="13961" y="12374"/>
                  <a:pt x="13951" y="12343"/>
                  <a:pt x="13951" y="12302"/>
                </a:cubicBezTo>
                <a:close/>
                <a:moveTo>
                  <a:pt x="17868" y="12125"/>
                </a:moveTo>
                <a:lnTo>
                  <a:pt x="17868" y="12125"/>
                </a:lnTo>
                <a:cubicBezTo>
                  <a:pt x="17920" y="12146"/>
                  <a:pt x="17982" y="12167"/>
                  <a:pt x="18034" y="12198"/>
                </a:cubicBezTo>
                <a:cubicBezTo>
                  <a:pt x="18034" y="12271"/>
                  <a:pt x="18034" y="12343"/>
                  <a:pt x="18024" y="12416"/>
                </a:cubicBezTo>
                <a:lnTo>
                  <a:pt x="17920" y="12395"/>
                </a:lnTo>
                <a:cubicBezTo>
                  <a:pt x="17899" y="12302"/>
                  <a:pt x="17889" y="12219"/>
                  <a:pt x="17868" y="12125"/>
                </a:cubicBezTo>
                <a:close/>
                <a:moveTo>
                  <a:pt x="18117" y="11286"/>
                </a:moveTo>
                <a:lnTo>
                  <a:pt x="18117" y="11286"/>
                </a:lnTo>
                <a:cubicBezTo>
                  <a:pt x="18189" y="11296"/>
                  <a:pt x="18262" y="11307"/>
                  <a:pt x="18335" y="11327"/>
                </a:cubicBezTo>
                <a:cubicBezTo>
                  <a:pt x="18542" y="11649"/>
                  <a:pt x="18739" y="11980"/>
                  <a:pt x="18925" y="12322"/>
                </a:cubicBezTo>
                <a:lnTo>
                  <a:pt x="18552" y="12416"/>
                </a:lnTo>
                <a:cubicBezTo>
                  <a:pt x="18438" y="12333"/>
                  <a:pt x="18324" y="12260"/>
                  <a:pt x="18200" y="12198"/>
                </a:cubicBezTo>
                <a:cubicBezTo>
                  <a:pt x="18189" y="11897"/>
                  <a:pt x="18158" y="11597"/>
                  <a:pt x="18117" y="11286"/>
                </a:cubicBezTo>
                <a:close/>
                <a:moveTo>
                  <a:pt x="19495" y="12239"/>
                </a:moveTo>
                <a:cubicBezTo>
                  <a:pt x="19495" y="12260"/>
                  <a:pt x="19506" y="12281"/>
                  <a:pt x="19506" y="12302"/>
                </a:cubicBezTo>
                <a:cubicBezTo>
                  <a:pt x="19361" y="12353"/>
                  <a:pt x="19205" y="12395"/>
                  <a:pt x="19050" y="12416"/>
                </a:cubicBezTo>
                <a:lnTo>
                  <a:pt x="19029" y="12364"/>
                </a:lnTo>
                <a:lnTo>
                  <a:pt x="19495" y="12239"/>
                </a:lnTo>
                <a:close/>
                <a:moveTo>
                  <a:pt x="14179" y="12312"/>
                </a:moveTo>
                <a:cubicBezTo>
                  <a:pt x="14210" y="12312"/>
                  <a:pt x="14241" y="12322"/>
                  <a:pt x="14272" y="12322"/>
                </a:cubicBezTo>
                <a:lnTo>
                  <a:pt x="14261" y="12426"/>
                </a:lnTo>
                <a:cubicBezTo>
                  <a:pt x="14230" y="12385"/>
                  <a:pt x="14199" y="12343"/>
                  <a:pt x="14179" y="12312"/>
                </a:cubicBezTo>
                <a:close/>
                <a:moveTo>
                  <a:pt x="8613" y="12157"/>
                </a:moveTo>
                <a:lnTo>
                  <a:pt x="8655" y="12436"/>
                </a:lnTo>
                <a:lnTo>
                  <a:pt x="8499" y="12364"/>
                </a:lnTo>
                <a:cubicBezTo>
                  <a:pt x="8520" y="12322"/>
                  <a:pt x="8530" y="12291"/>
                  <a:pt x="8551" y="12260"/>
                </a:cubicBezTo>
                <a:lnTo>
                  <a:pt x="8613" y="12157"/>
                </a:lnTo>
                <a:close/>
                <a:moveTo>
                  <a:pt x="18107" y="12229"/>
                </a:moveTo>
                <a:lnTo>
                  <a:pt x="18127" y="12239"/>
                </a:lnTo>
                <a:cubicBezTo>
                  <a:pt x="18127" y="12302"/>
                  <a:pt x="18138" y="12374"/>
                  <a:pt x="18138" y="12436"/>
                </a:cubicBezTo>
                <a:lnTo>
                  <a:pt x="18107" y="12426"/>
                </a:lnTo>
                <a:cubicBezTo>
                  <a:pt x="18107" y="12364"/>
                  <a:pt x="18107" y="12302"/>
                  <a:pt x="18107" y="12229"/>
                </a:cubicBezTo>
                <a:close/>
                <a:moveTo>
                  <a:pt x="20179" y="12167"/>
                </a:moveTo>
                <a:lnTo>
                  <a:pt x="20179" y="12167"/>
                </a:lnTo>
                <a:cubicBezTo>
                  <a:pt x="20169" y="12260"/>
                  <a:pt x="20159" y="12353"/>
                  <a:pt x="20148" y="12447"/>
                </a:cubicBezTo>
                <a:cubicBezTo>
                  <a:pt x="20107" y="12385"/>
                  <a:pt x="20065" y="12322"/>
                  <a:pt x="20003" y="12271"/>
                </a:cubicBezTo>
                <a:lnTo>
                  <a:pt x="20179" y="12167"/>
                </a:lnTo>
                <a:close/>
                <a:moveTo>
                  <a:pt x="3317" y="11742"/>
                </a:moveTo>
                <a:lnTo>
                  <a:pt x="3348" y="11783"/>
                </a:lnTo>
                <a:cubicBezTo>
                  <a:pt x="3410" y="11929"/>
                  <a:pt x="3483" y="12084"/>
                  <a:pt x="3545" y="12229"/>
                </a:cubicBezTo>
                <a:cubicBezTo>
                  <a:pt x="3566" y="12281"/>
                  <a:pt x="3587" y="12333"/>
                  <a:pt x="3607" y="12385"/>
                </a:cubicBezTo>
                <a:lnTo>
                  <a:pt x="3555" y="12457"/>
                </a:lnTo>
                <a:cubicBezTo>
                  <a:pt x="3462" y="12260"/>
                  <a:pt x="3379" y="12053"/>
                  <a:pt x="3317" y="11846"/>
                </a:cubicBezTo>
                <a:lnTo>
                  <a:pt x="3317" y="11742"/>
                </a:lnTo>
                <a:close/>
                <a:moveTo>
                  <a:pt x="9691" y="12011"/>
                </a:moveTo>
                <a:cubicBezTo>
                  <a:pt x="9732" y="12063"/>
                  <a:pt x="9753" y="12125"/>
                  <a:pt x="9784" y="12188"/>
                </a:cubicBezTo>
                <a:cubicBezTo>
                  <a:pt x="9743" y="12260"/>
                  <a:pt x="9701" y="12333"/>
                  <a:pt x="9650" y="12405"/>
                </a:cubicBezTo>
                <a:lnTo>
                  <a:pt x="9536" y="12457"/>
                </a:lnTo>
                <a:cubicBezTo>
                  <a:pt x="9515" y="12395"/>
                  <a:pt x="9494" y="12333"/>
                  <a:pt x="9473" y="12271"/>
                </a:cubicBezTo>
                <a:cubicBezTo>
                  <a:pt x="9546" y="12177"/>
                  <a:pt x="9618" y="12094"/>
                  <a:pt x="9691" y="12011"/>
                </a:cubicBezTo>
                <a:close/>
                <a:moveTo>
                  <a:pt x="18200" y="12281"/>
                </a:moveTo>
                <a:cubicBezTo>
                  <a:pt x="18293" y="12322"/>
                  <a:pt x="18386" y="12385"/>
                  <a:pt x="18469" y="12436"/>
                </a:cubicBezTo>
                <a:lnTo>
                  <a:pt x="18407" y="12457"/>
                </a:lnTo>
                <a:cubicBezTo>
                  <a:pt x="18345" y="12457"/>
                  <a:pt x="18283" y="12447"/>
                  <a:pt x="18210" y="12436"/>
                </a:cubicBezTo>
                <a:lnTo>
                  <a:pt x="18200" y="12281"/>
                </a:lnTo>
                <a:close/>
                <a:moveTo>
                  <a:pt x="18956" y="12385"/>
                </a:moveTo>
                <a:lnTo>
                  <a:pt x="18977" y="12426"/>
                </a:lnTo>
                <a:cubicBezTo>
                  <a:pt x="18884" y="12436"/>
                  <a:pt x="18780" y="12447"/>
                  <a:pt x="18687" y="12457"/>
                </a:cubicBezTo>
                <a:lnTo>
                  <a:pt x="18677" y="12457"/>
                </a:lnTo>
                <a:lnTo>
                  <a:pt x="18956" y="12385"/>
                </a:lnTo>
                <a:close/>
                <a:moveTo>
                  <a:pt x="11473" y="12326"/>
                </a:moveTo>
                <a:lnTo>
                  <a:pt x="11515" y="12343"/>
                </a:lnTo>
                <a:cubicBezTo>
                  <a:pt x="11494" y="12385"/>
                  <a:pt x="11463" y="12416"/>
                  <a:pt x="11442" y="12467"/>
                </a:cubicBezTo>
                <a:cubicBezTo>
                  <a:pt x="11453" y="12417"/>
                  <a:pt x="11463" y="12376"/>
                  <a:pt x="11473" y="12326"/>
                </a:cubicBezTo>
                <a:close/>
                <a:moveTo>
                  <a:pt x="17080" y="12136"/>
                </a:moveTo>
                <a:lnTo>
                  <a:pt x="17080" y="12146"/>
                </a:lnTo>
                <a:lnTo>
                  <a:pt x="17205" y="12219"/>
                </a:lnTo>
                <a:cubicBezTo>
                  <a:pt x="17226" y="12302"/>
                  <a:pt x="17257" y="12385"/>
                  <a:pt x="17277" y="12478"/>
                </a:cubicBezTo>
                <a:cubicBezTo>
                  <a:pt x="17236" y="12473"/>
                  <a:pt x="17194" y="12470"/>
                  <a:pt x="17153" y="12470"/>
                </a:cubicBezTo>
                <a:cubicBezTo>
                  <a:pt x="17112" y="12470"/>
                  <a:pt x="17070" y="12473"/>
                  <a:pt x="17029" y="12478"/>
                </a:cubicBezTo>
                <a:cubicBezTo>
                  <a:pt x="17049" y="12364"/>
                  <a:pt x="17060" y="12250"/>
                  <a:pt x="17080" y="12136"/>
                </a:cubicBezTo>
                <a:close/>
                <a:moveTo>
                  <a:pt x="14749" y="12436"/>
                </a:moveTo>
                <a:lnTo>
                  <a:pt x="14832" y="12478"/>
                </a:lnTo>
                <a:lnTo>
                  <a:pt x="14811" y="12488"/>
                </a:lnTo>
                <a:lnTo>
                  <a:pt x="14749" y="12447"/>
                </a:lnTo>
                <a:lnTo>
                  <a:pt x="14749" y="12436"/>
                </a:lnTo>
                <a:close/>
                <a:moveTo>
                  <a:pt x="9183" y="12229"/>
                </a:moveTo>
                <a:lnTo>
                  <a:pt x="9193" y="12312"/>
                </a:lnTo>
                <a:cubicBezTo>
                  <a:pt x="9204" y="12322"/>
                  <a:pt x="9204" y="12333"/>
                  <a:pt x="9204" y="12343"/>
                </a:cubicBezTo>
                <a:cubicBezTo>
                  <a:pt x="9162" y="12395"/>
                  <a:pt x="9121" y="12447"/>
                  <a:pt x="9079" y="12499"/>
                </a:cubicBezTo>
                <a:cubicBezTo>
                  <a:pt x="9069" y="12447"/>
                  <a:pt x="9059" y="12405"/>
                  <a:pt x="9048" y="12364"/>
                </a:cubicBezTo>
                <a:cubicBezTo>
                  <a:pt x="9090" y="12312"/>
                  <a:pt x="9131" y="12271"/>
                  <a:pt x="9183" y="12229"/>
                </a:cubicBezTo>
                <a:close/>
                <a:moveTo>
                  <a:pt x="8727" y="11960"/>
                </a:moveTo>
                <a:cubicBezTo>
                  <a:pt x="8800" y="12105"/>
                  <a:pt x="8862" y="12250"/>
                  <a:pt x="8934" y="12385"/>
                </a:cubicBezTo>
                <a:lnTo>
                  <a:pt x="8800" y="12509"/>
                </a:lnTo>
                <a:lnTo>
                  <a:pt x="8717" y="12478"/>
                </a:lnTo>
                <a:cubicBezTo>
                  <a:pt x="8696" y="12333"/>
                  <a:pt x="8686" y="12198"/>
                  <a:pt x="8665" y="12063"/>
                </a:cubicBezTo>
                <a:lnTo>
                  <a:pt x="8727" y="11960"/>
                </a:lnTo>
                <a:close/>
                <a:moveTo>
                  <a:pt x="9992" y="12395"/>
                </a:moveTo>
                <a:lnTo>
                  <a:pt x="9940" y="12519"/>
                </a:lnTo>
                <a:cubicBezTo>
                  <a:pt x="9940" y="12481"/>
                  <a:pt x="9931" y="12452"/>
                  <a:pt x="9921" y="12415"/>
                </a:cubicBezTo>
                <a:lnTo>
                  <a:pt x="9921" y="12415"/>
                </a:lnTo>
                <a:lnTo>
                  <a:pt x="9992" y="12395"/>
                </a:lnTo>
                <a:close/>
                <a:moveTo>
                  <a:pt x="16966" y="12063"/>
                </a:moveTo>
                <a:lnTo>
                  <a:pt x="17018" y="12105"/>
                </a:lnTo>
                <a:cubicBezTo>
                  <a:pt x="16998" y="12229"/>
                  <a:pt x="16977" y="12364"/>
                  <a:pt x="16956" y="12478"/>
                </a:cubicBezTo>
                <a:cubicBezTo>
                  <a:pt x="16873" y="12488"/>
                  <a:pt x="16780" y="12509"/>
                  <a:pt x="16707" y="12530"/>
                </a:cubicBezTo>
                <a:cubicBezTo>
                  <a:pt x="16790" y="12374"/>
                  <a:pt x="16884" y="12219"/>
                  <a:pt x="16966" y="12063"/>
                </a:cubicBezTo>
                <a:close/>
                <a:moveTo>
                  <a:pt x="3763" y="12281"/>
                </a:moveTo>
                <a:lnTo>
                  <a:pt x="3825" y="12333"/>
                </a:lnTo>
                <a:lnTo>
                  <a:pt x="3846" y="12416"/>
                </a:lnTo>
                <a:lnTo>
                  <a:pt x="3763" y="12540"/>
                </a:lnTo>
                <a:lnTo>
                  <a:pt x="3690" y="12374"/>
                </a:lnTo>
                <a:cubicBezTo>
                  <a:pt x="3711" y="12343"/>
                  <a:pt x="3742" y="12312"/>
                  <a:pt x="3763" y="12281"/>
                </a:cubicBezTo>
                <a:close/>
                <a:moveTo>
                  <a:pt x="8136" y="12198"/>
                </a:moveTo>
                <a:lnTo>
                  <a:pt x="8136" y="12198"/>
                </a:lnTo>
                <a:cubicBezTo>
                  <a:pt x="8188" y="12239"/>
                  <a:pt x="8250" y="12281"/>
                  <a:pt x="8313" y="12322"/>
                </a:cubicBezTo>
                <a:cubicBezTo>
                  <a:pt x="8313" y="12374"/>
                  <a:pt x="8323" y="12436"/>
                  <a:pt x="8333" y="12488"/>
                </a:cubicBezTo>
                <a:lnTo>
                  <a:pt x="8344" y="12478"/>
                </a:lnTo>
                <a:lnTo>
                  <a:pt x="8302" y="12540"/>
                </a:lnTo>
                <a:cubicBezTo>
                  <a:pt x="8281" y="12499"/>
                  <a:pt x="8261" y="12457"/>
                  <a:pt x="8240" y="12416"/>
                </a:cubicBezTo>
                <a:cubicBezTo>
                  <a:pt x="8199" y="12343"/>
                  <a:pt x="8167" y="12271"/>
                  <a:pt x="8136" y="12198"/>
                </a:cubicBezTo>
                <a:close/>
                <a:moveTo>
                  <a:pt x="10893" y="12436"/>
                </a:moveTo>
                <a:lnTo>
                  <a:pt x="10831" y="12540"/>
                </a:lnTo>
                <a:lnTo>
                  <a:pt x="10831" y="12530"/>
                </a:lnTo>
                <a:cubicBezTo>
                  <a:pt x="10831" y="12509"/>
                  <a:pt x="10831" y="12488"/>
                  <a:pt x="10821" y="12467"/>
                </a:cubicBezTo>
                <a:lnTo>
                  <a:pt x="10893" y="12436"/>
                </a:lnTo>
                <a:close/>
                <a:moveTo>
                  <a:pt x="15422" y="12115"/>
                </a:moveTo>
                <a:lnTo>
                  <a:pt x="15495" y="12291"/>
                </a:lnTo>
                <a:lnTo>
                  <a:pt x="15495" y="12333"/>
                </a:lnTo>
                <a:cubicBezTo>
                  <a:pt x="15381" y="12395"/>
                  <a:pt x="15267" y="12457"/>
                  <a:pt x="15163" y="12540"/>
                </a:cubicBezTo>
                <a:cubicBezTo>
                  <a:pt x="15132" y="12519"/>
                  <a:pt x="15101" y="12499"/>
                  <a:pt x="15060" y="12488"/>
                </a:cubicBezTo>
                <a:cubicBezTo>
                  <a:pt x="15080" y="12447"/>
                  <a:pt x="15091" y="12405"/>
                  <a:pt x="15101" y="12353"/>
                </a:cubicBezTo>
                <a:cubicBezTo>
                  <a:pt x="15205" y="12271"/>
                  <a:pt x="15319" y="12188"/>
                  <a:pt x="15422" y="12115"/>
                </a:cubicBezTo>
                <a:close/>
                <a:moveTo>
                  <a:pt x="18096" y="12499"/>
                </a:moveTo>
                <a:lnTo>
                  <a:pt x="18138" y="12509"/>
                </a:lnTo>
                <a:cubicBezTo>
                  <a:pt x="18138" y="12509"/>
                  <a:pt x="18138" y="12519"/>
                  <a:pt x="18138" y="12530"/>
                </a:cubicBezTo>
                <a:lnTo>
                  <a:pt x="18096" y="12540"/>
                </a:lnTo>
                <a:lnTo>
                  <a:pt x="18096" y="12499"/>
                </a:lnTo>
                <a:close/>
                <a:moveTo>
                  <a:pt x="1493" y="12271"/>
                </a:moveTo>
                <a:cubicBezTo>
                  <a:pt x="1493" y="12364"/>
                  <a:pt x="1503" y="12457"/>
                  <a:pt x="1503" y="12550"/>
                </a:cubicBezTo>
                <a:cubicBezTo>
                  <a:pt x="1483" y="12457"/>
                  <a:pt x="1483" y="12364"/>
                  <a:pt x="1493" y="12271"/>
                </a:cubicBezTo>
                <a:close/>
                <a:moveTo>
                  <a:pt x="4291" y="11887"/>
                </a:moveTo>
                <a:cubicBezTo>
                  <a:pt x="4405" y="11970"/>
                  <a:pt x="4519" y="12053"/>
                  <a:pt x="4633" y="12136"/>
                </a:cubicBezTo>
                <a:cubicBezTo>
                  <a:pt x="4540" y="12271"/>
                  <a:pt x="4447" y="12416"/>
                  <a:pt x="4364" y="12550"/>
                </a:cubicBezTo>
                <a:cubicBezTo>
                  <a:pt x="4250" y="12447"/>
                  <a:pt x="4136" y="12343"/>
                  <a:pt x="4032" y="12239"/>
                </a:cubicBezTo>
                <a:cubicBezTo>
                  <a:pt x="4115" y="12125"/>
                  <a:pt x="4198" y="12001"/>
                  <a:pt x="4291" y="11887"/>
                </a:cubicBezTo>
                <a:close/>
                <a:moveTo>
                  <a:pt x="7846" y="11970"/>
                </a:moveTo>
                <a:lnTo>
                  <a:pt x="7929" y="12032"/>
                </a:lnTo>
                <a:cubicBezTo>
                  <a:pt x="7929" y="12043"/>
                  <a:pt x="7929" y="12053"/>
                  <a:pt x="7929" y="12053"/>
                </a:cubicBezTo>
                <a:cubicBezTo>
                  <a:pt x="7950" y="12219"/>
                  <a:pt x="7971" y="12385"/>
                  <a:pt x="7991" y="12550"/>
                </a:cubicBezTo>
                <a:cubicBezTo>
                  <a:pt x="7825" y="12478"/>
                  <a:pt x="7670" y="12395"/>
                  <a:pt x="7515" y="12302"/>
                </a:cubicBezTo>
                <a:cubicBezTo>
                  <a:pt x="7556" y="12250"/>
                  <a:pt x="7587" y="12188"/>
                  <a:pt x="7618" y="12125"/>
                </a:cubicBezTo>
                <a:cubicBezTo>
                  <a:pt x="7670" y="12084"/>
                  <a:pt x="7743" y="12043"/>
                  <a:pt x="7794" y="12001"/>
                </a:cubicBezTo>
                <a:lnTo>
                  <a:pt x="7846" y="11970"/>
                </a:lnTo>
                <a:close/>
                <a:moveTo>
                  <a:pt x="9411" y="12343"/>
                </a:moveTo>
                <a:cubicBezTo>
                  <a:pt x="9421" y="12395"/>
                  <a:pt x="9442" y="12447"/>
                  <a:pt x="9453" y="12499"/>
                </a:cubicBezTo>
                <a:lnTo>
                  <a:pt x="9328" y="12550"/>
                </a:lnTo>
                <a:lnTo>
                  <a:pt x="9307" y="12467"/>
                </a:lnTo>
                <a:cubicBezTo>
                  <a:pt x="9339" y="12426"/>
                  <a:pt x="9370" y="12385"/>
                  <a:pt x="9411" y="12343"/>
                </a:cubicBezTo>
                <a:close/>
                <a:moveTo>
                  <a:pt x="17298" y="12260"/>
                </a:moveTo>
                <a:lnTo>
                  <a:pt x="17360" y="12291"/>
                </a:lnTo>
                <a:cubicBezTo>
                  <a:pt x="17495" y="12353"/>
                  <a:pt x="17630" y="12395"/>
                  <a:pt x="17775" y="12436"/>
                </a:cubicBezTo>
                <a:lnTo>
                  <a:pt x="17796" y="12550"/>
                </a:lnTo>
                <a:cubicBezTo>
                  <a:pt x="17651" y="12509"/>
                  <a:pt x="17505" y="12478"/>
                  <a:pt x="17360" y="12467"/>
                </a:cubicBezTo>
                <a:cubicBezTo>
                  <a:pt x="17340" y="12395"/>
                  <a:pt x="17319" y="12333"/>
                  <a:pt x="17298" y="12260"/>
                </a:cubicBezTo>
                <a:close/>
                <a:moveTo>
                  <a:pt x="1825" y="11576"/>
                </a:moveTo>
                <a:lnTo>
                  <a:pt x="1825" y="11576"/>
                </a:lnTo>
                <a:cubicBezTo>
                  <a:pt x="1814" y="11732"/>
                  <a:pt x="1804" y="11887"/>
                  <a:pt x="1794" y="12043"/>
                </a:cubicBezTo>
                <a:cubicBezTo>
                  <a:pt x="1721" y="12208"/>
                  <a:pt x="1649" y="12374"/>
                  <a:pt x="1586" y="12561"/>
                </a:cubicBezTo>
                <a:cubicBezTo>
                  <a:pt x="1576" y="12374"/>
                  <a:pt x="1576" y="12198"/>
                  <a:pt x="1576" y="12022"/>
                </a:cubicBezTo>
                <a:cubicBezTo>
                  <a:pt x="1586" y="11991"/>
                  <a:pt x="1597" y="11960"/>
                  <a:pt x="1617" y="11929"/>
                </a:cubicBezTo>
                <a:cubicBezTo>
                  <a:pt x="1680" y="11804"/>
                  <a:pt x="1742" y="11690"/>
                  <a:pt x="1825" y="11576"/>
                </a:cubicBezTo>
                <a:close/>
                <a:moveTo>
                  <a:pt x="10603" y="12250"/>
                </a:moveTo>
                <a:cubicBezTo>
                  <a:pt x="10613" y="12271"/>
                  <a:pt x="10624" y="12291"/>
                  <a:pt x="10634" y="12322"/>
                </a:cubicBezTo>
                <a:cubicBezTo>
                  <a:pt x="10613" y="12353"/>
                  <a:pt x="10593" y="12395"/>
                  <a:pt x="10562" y="12426"/>
                </a:cubicBezTo>
                <a:lnTo>
                  <a:pt x="10562" y="12436"/>
                </a:lnTo>
                <a:cubicBezTo>
                  <a:pt x="10489" y="12488"/>
                  <a:pt x="10406" y="12530"/>
                  <a:pt x="10334" y="12571"/>
                </a:cubicBezTo>
                <a:lnTo>
                  <a:pt x="10323" y="12571"/>
                </a:lnTo>
                <a:lnTo>
                  <a:pt x="10323" y="12561"/>
                </a:lnTo>
                <a:cubicBezTo>
                  <a:pt x="10334" y="12467"/>
                  <a:pt x="10344" y="12385"/>
                  <a:pt x="10344" y="12291"/>
                </a:cubicBezTo>
                <a:cubicBezTo>
                  <a:pt x="10437" y="12271"/>
                  <a:pt x="10520" y="12260"/>
                  <a:pt x="10603" y="12250"/>
                </a:cubicBezTo>
                <a:close/>
                <a:moveTo>
                  <a:pt x="17930" y="12467"/>
                </a:moveTo>
                <a:lnTo>
                  <a:pt x="18024" y="12488"/>
                </a:lnTo>
                <a:cubicBezTo>
                  <a:pt x="18024" y="12509"/>
                  <a:pt x="18024" y="12540"/>
                  <a:pt x="18013" y="12561"/>
                </a:cubicBezTo>
                <a:lnTo>
                  <a:pt x="17972" y="12571"/>
                </a:lnTo>
                <a:lnTo>
                  <a:pt x="17930" y="12478"/>
                </a:lnTo>
                <a:lnTo>
                  <a:pt x="17930" y="12467"/>
                </a:lnTo>
                <a:close/>
                <a:moveTo>
                  <a:pt x="8965" y="12436"/>
                </a:moveTo>
                <a:lnTo>
                  <a:pt x="8997" y="12499"/>
                </a:lnTo>
                <a:cubicBezTo>
                  <a:pt x="8997" y="12530"/>
                  <a:pt x="9007" y="12550"/>
                  <a:pt x="9017" y="12571"/>
                </a:cubicBezTo>
                <a:lnTo>
                  <a:pt x="9007" y="12581"/>
                </a:lnTo>
                <a:cubicBezTo>
                  <a:pt x="8955" y="12561"/>
                  <a:pt x="8903" y="12540"/>
                  <a:pt x="8851" y="12530"/>
                </a:cubicBezTo>
                <a:lnTo>
                  <a:pt x="8862" y="12530"/>
                </a:lnTo>
                <a:lnTo>
                  <a:pt x="8965" y="12436"/>
                </a:lnTo>
                <a:close/>
                <a:moveTo>
                  <a:pt x="16282" y="12063"/>
                </a:moveTo>
                <a:cubicBezTo>
                  <a:pt x="16200" y="12229"/>
                  <a:pt x="16137" y="12405"/>
                  <a:pt x="16075" y="12581"/>
                </a:cubicBezTo>
                <a:cubicBezTo>
                  <a:pt x="16065" y="12499"/>
                  <a:pt x="16044" y="12405"/>
                  <a:pt x="16013" y="12312"/>
                </a:cubicBezTo>
                <a:cubicBezTo>
                  <a:pt x="16044" y="12250"/>
                  <a:pt x="16075" y="12177"/>
                  <a:pt x="16096" y="12125"/>
                </a:cubicBezTo>
                <a:cubicBezTo>
                  <a:pt x="16158" y="12105"/>
                  <a:pt x="16220" y="12084"/>
                  <a:pt x="16282" y="12063"/>
                </a:cubicBezTo>
                <a:close/>
                <a:moveTo>
                  <a:pt x="10220" y="12457"/>
                </a:moveTo>
                <a:cubicBezTo>
                  <a:pt x="10230" y="12488"/>
                  <a:pt x="10240" y="12509"/>
                  <a:pt x="10251" y="12540"/>
                </a:cubicBezTo>
                <a:cubicBezTo>
                  <a:pt x="10261" y="12561"/>
                  <a:pt x="10251" y="12571"/>
                  <a:pt x="10251" y="12592"/>
                </a:cubicBezTo>
                <a:lnTo>
                  <a:pt x="10188" y="12602"/>
                </a:lnTo>
                <a:cubicBezTo>
                  <a:pt x="10199" y="12550"/>
                  <a:pt x="10209" y="12509"/>
                  <a:pt x="10220" y="12457"/>
                </a:cubicBezTo>
                <a:close/>
                <a:moveTo>
                  <a:pt x="12033" y="12343"/>
                </a:moveTo>
                <a:cubicBezTo>
                  <a:pt x="12090" y="12353"/>
                  <a:pt x="12150" y="12359"/>
                  <a:pt x="12209" y="12359"/>
                </a:cubicBezTo>
                <a:cubicBezTo>
                  <a:pt x="12269" y="12359"/>
                  <a:pt x="12329" y="12353"/>
                  <a:pt x="12386" y="12343"/>
                </a:cubicBezTo>
                <a:lnTo>
                  <a:pt x="12386" y="12343"/>
                </a:lnTo>
                <a:cubicBezTo>
                  <a:pt x="12365" y="12436"/>
                  <a:pt x="12344" y="12519"/>
                  <a:pt x="12313" y="12602"/>
                </a:cubicBezTo>
                <a:cubicBezTo>
                  <a:pt x="12199" y="12509"/>
                  <a:pt x="12064" y="12426"/>
                  <a:pt x="11919" y="12364"/>
                </a:cubicBezTo>
                <a:cubicBezTo>
                  <a:pt x="11950" y="12364"/>
                  <a:pt x="11992" y="12353"/>
                  <a:pt x="12033" y="12343"/>
                </a:cubicBezTo>
                <a:close/>
                <a:moveTo>
                  <a:pt x="13142" y="11991"/>
                </a:moveTo>
                <a:lnTo>
                  <a:pt x="13142" y="12001"/>
                </a:lnTo>
                <a:cubicBezTo>
                  <a:pt x="13163" y="12125"/>
                  <a:pt x="13184" y="12250"/>
                  <a:pt x="13204" y="12364"/>
                </a:cubicBezTo>
                <a:cubicBezTo>
                  <a:pt x="13039" y="12426"/>
                  <a:pt x="12883" y="12509"/>
                  <a:pt x="12748" y="12602"/>
                </a:cubicBezTo>
                <a:cubicBezTo>
                  <a:pt x="12728" y="12499"/>
                  <a:pt x="12707" y="12385"/>
                  <a:pt x="12697" y="12271"/>
                </a:cubicBezTo>
                <a:cubicBezTo>
                  <a:pt x="12852" y="12208"/>
                  <a:pt x="13007" y="12105"/>
                  <a:pt x="13142" y="11991"/>
                </a:cubicBezTo>
                <a:close/>
                <a:moveTo>
                  <a:pt x="5794" y="11504"/>
                </a:moveTo>
                <a:lnTo>
                  <a:pt x="5794" y="11504"/>
                </a:lnTo>
                <a:cubicBezTo>
                  <a:pt x="5722" y="11877"/>
                  <a:pt x="5670" y="12239"/>
                  <a:pt x="5649" y="12623"/>
                </a:cubicBezTo>
                <a:cubicBezTo>
                  <a:pt x="5504" y="12550"/>
                  <a:pt x="5369" y="12488"/>
                  <a:pt x="5224" y="12405"/>
                </a:cubicBezTo>
                <a:cubicBezTo>
                  <a:pt x="5214" y="12239"/>
                  <a:pt x="5203" y="12074"/>
                  <a:pt x="5203" y="11897"/>
                </a:cubicBezTo>
                <a:cubicBezTo>
                  <a:pt x="5390" y="11752"/>
                  <a:pt x="5587" y="11618"/>
                  <a:pt x="5794" y="11504"/>
                </a:cubicBezTo>
                <a:close/>
                <a:moveTo>
                  <a:pt x="7401" y="12333"/>
                </a:moveTo>
                <a:lnTo>
                  <a:pt x="7401" y="12333"/>
                </a:lnTo>
                <a:cubicBezTo>
                  <a:pt x="7349" y="12426"/>
                  <a:pt x="7276" y="12530"/>
                  <a:pt x="7204" y="12623"/>
                </a:cubicBezTo>
                <a:cubicBezTo>
                  <a:pt x="7266" y="12519"/>
                  <a:pt x="7328" y="12426"/>
                  <a:pt x="7401" y="12333"/>
                </a:cubicBezTo>
                <a:close/>
                <a:moveTo>
                  <a:pt x="14386" y="12353"/>
                </a:moveTo>
                <a:cubicBezTo>
                  <a:pt x="14417" y="12364"/>
                  <a:pt x="14448" y="12374"/>
                  <a:pt x="14479" y="12385"/>
                </a:cubicBezTo>
                <a:cubicBezTo>
                  <a:pt x="14458" y="12467"/>
                  <a:pt x="14438" y="12550"/>
                  <a:pt x="14417" y="12623"/>
                </a:cubicBezTo>
                <a:cubicBezTo>
                  <a:pt x="14396" y="12602"/>
                  <a:pt x="14386" y="12581"/>
                  <a:pt x="14365" y="12561"/>
                </a:cubicBezTo>
                <a:cubicBezTo>
                  <a:pt x="14375" y="12488"/>
                  <a:pt x="14386" y="12426"/>
                  <a:pt x="14386" y="12353"/>
                </a:cubicBezTo>
                <a:close/>
                <a:moveTo>
                  <a:pt x="16770" y="11991"/>
                </a:moveTo>
                <a:cubicBezTo>
                  <a:pt x="16697" y="12188"/>
                  <a:pt x="16624" y="12374"/>
                  <a:pt x="16552" y="12571"/>
                </a:cubicBezTo>
                <a:cubicBezTo>
                  <a:pt x="16510" y="12592"/>
                  <a:pt x="16479" y="12602"/>
                  <a:pt x="16438" y="12623"/>
                </a:cubicBezTo>
                <a:cubicBezTo>
                  <a:pt x="16438" y="12478"/>
                  <a:pt x="16428" y="12333"/>
                  <a:pt x="16417" y="12188"/>
                </a:cubicBezTo>
                <a:lnTo>
                  <a:pt x="16428" y="12188"/>
                </a:lnTo>
                <a:cubicBezTo>
                  <a:pt x="16438" y="12136"/>
                  <a:pt x="16448" y="12084"/>
                  <a:pt x="16469" y="12032"/>
                </a:cubicBezTo>
                <a:cubicBezTo>
                  <a:pt x="16562" y="12011"/>
                  <a:pt x="16666" y="11991"/>
                  <a:pt x="16770" y="11991"/>
                </a:cubicBezTo>
                <a:close/>
                <a:moveTo>
                  <a:pt x="15474" y="12426"/>
                </a:moveTo>
                <a:lnTo>
                  <a:pt x="15474" y="12426"/>
                </a:lnTo>
                <a:cubicBezTo>
                  <a:pt x="15422" y="12499"/>
                  <a:pt x="15370" y="12561"/>
                  <a:pt x="15319" y="12633"/>
                </a:cubicBezTo>
                <a:lnTo>
                  <a:pt x="15236" y="12581"/>
                </a:lnTo>
                <a:cubicBezTo>
                  <a:pt x="15308" y="12519"/>
                  <a:pt x="15391" y="12467"/>
                  <a:pt x="15474" y="12426"/>
                </a:cubicBezTo>
                <a:close/>
                <a:moveTo>
                  <a:pt x="19526" y="12353"/>
                </a:moveTo>
                <a:lnTo>
                  <a:pt x="19547" y="12447"/>
                </a:lnTo>
                <a:cubicBezTo>
                  <a:pt x="19412" y="12509"/>
                  <a:pt x="19298" y="12571"/>
                  <a:pt x="19174" y="12633"/>
                </a:cubicBezTo>
                <a:lnTo>
                  <a:pt x="19153" y="12602"/>
                </a:lnTo>
                <a:lnTo>
                  <a:pt x="19081" y="12467"/>
                </a:lnTo>
                <a:cubicBezTo>
                  <a:pt x="19226" y="12436"/>
                  <a:pt x="19381" y="12405"/>
                  <a:pt x="19526" y="12353"/>
                </a:cubicBezTo>
                <a:close/>
                <a:moveTo>
                  <a:pt x="4074" y="12426"/>
                </a:moveTo>
                <a:cubicBezTo>
                  <a:pt x="4146" y="12499"/>
                  <a:pt x="4229" y="12571"/>
                  <a:pt x="4312" y="12633"/>
                </a:cubicBezTo>
                <a:lnTo>
                  <a:pt x="4302" y="12654"/>
                </a:lnTo>
                <a:cubicBezTo>
                  <a:pt x="4229" y="12613"/>
                  <a:pt x="4177" y="12561"/>
                  <a:pt x="4115" y="12509"/>
                </a:cubicBezTo>
                <a:cubicBezTo>
                  <a:pt x="4094" y="12478"/>
                  <a:pt x="4084" y="12457"/>
                  <a:pt x="4074" y="12426"/>
                </a:cubicBezTo>
                <a:close/>
                <a:moveTo>
                  <a:pt x="8022" y="12219"/>
                </a:moveTo>
                <a:lnTo>
                  <a:pt x="8022" y="12219"/>
                </a:lnTo>
                <a:cubicBezTo>
                  <a:pt x="8095" y="12364"/>
                  <a:pt x="8178" y="12499"/>
                  <a:pt x="8261" y="12644"/>
                </a:cubicBezTo>
                <a:lnTo>
                  <a:pt x="8250" y="12644"/>
                </a:lnTo>
                <a:lnTo>
                  <a:pt x="8250" y="12654"/>
                </a:lnTo>
                <a:cubicBezTo>
                  <a:pt x="8188" y="12623"/>
                  <a:pt x="8116" y="12602"/>
                  <a:pt x="8064" y="12581"/>
                </a:cubicBezTo>
                <a:cubicBezTo>
                  <a:pt x="8043" y="12457"/>
                  <a:pt x="8033" y="12343"/>
                  <a:pt x="8022" y="12219"/>
                </a:cubicBezTo>
                <a:close/>
                <a:moveTo>
                  <a:pt x="10178" y="12333"/>
                </a:moveTo>
                <a:lnTo>
                  <a:pt x="10178" y="12353"/>
                </a:lnTo>
                <a:cubicBezTo>
                  <a:pt x="10157" y="12447"/>
                  <a:pt x="10137" y="12540"/>
                  <a:pt x="10116" y="12623"/>
                </a:cubicBezTo>
                <a:cubicBezTo>
                  <a:pt x="10064" y="12633"/>
                  <a:pt x="10012" y="12644"/>
                  <a:pt x="9950" y="12654"/>
                </a:cubicBezTo>
                <a:lnTo>
                  <a:pt x="9950" y="12644"/>
                </a:lnTo>
                <a:cubicBezTo>
                  <a:pt x="9990" y="12553"/>
                  <a:pt x="10021" y="12463"/>
                  <a:pt x="10051" y="12373"/>
                </a:cubicBezTo>
                <a:lnTo>
                  <a:pt x="10051" y="12373"/>
                </a:lnTo>
                <a:cubicBezTo>
                  <a:pt x="10099" y="12362"/>
                  <a:pt x="10139" y="12343"/>
                  <a:pt x="10178" y="12333"/>
                </a:cubicBezTo>
                <a:close/>
                <a:moveTo>
                  <a:pt x="1835" y="9234"/>
                </a:moveTo>
                <a:cubicBezTo>
                  <a:pt x="1897" y="9327"/>
                  <a:pt x="1959" y="9420"/>
                  <a:pt x="2022" y="9514"/>
                </a:cubicBezTo>
                <a:cubicBezTo>
                  <a:pt x="1752" y="10167"/>
                  <a:pt x="1576" y="10861"/>
                  <a:pt x="1514" y="11566"/>
                </a:cubicBezTo>
                <a:cubicBezTo>
                  <a:pt x="1503" y="11628"/>
                  <a:pt x="1483" y="11690"/>
                  <a:pt x="1472" y="11752"/>
                </a:cubicBezTo>
                <a:cubicBezTo>
                  <a:pt x="1327" y="11949"/>
                  <a:pt x="1182" y="12146"/>
                  <a:pt x="1058" y="12343"/>
                </a:cubicBezTo>
                <a:cubicBezTo>
                  <a:pt x="996" y="12457"/>
                  <a:pt x="944" y="12561"/>
                  <a:pt x="882" y="12664"/>
                </a:cubicBezTo>
                <a:cubicBezTo>
                  <a:pt x="571" y="12125"/>
                  <a:pt x="508" y="11472"/>
                  <a:pt x="726" y="10892"/>
                </a:cubicBezTo>
                <a:cubicBezTo>
                  <a:pt x="964" y="10260"/>
                  <a:pt x="1348" y="9690"/>
                  <a:pt x="1835" y="9234"/>
                </a:cubicBezTo>
                <a:close/>
                <a:moveTo>
                  <a:pt x="9484" y="12581"/>
                </a:moveTo>
                <a:lnTo>
                  <a:pt x="9504" y="12664"/>
                </a:lnTo>
                <a:cubicBezTo>
                  <a:pt x="9453" y="12664"/>
                  <a:pt x="9401" y="12654"/>
                  <a:pt x="9359" y="12654"/>
                </a:cubicBezTo>
                <a:lnTo>
                  <a:pt x="9359" y="12633"/>
                </a:lnTo>
                <a:lnTo>
                  <a:pt x="9484" y="12581"/>
                </a:lnTo>
                <a:close/>
                <a:moveTo>
                  <a:pt x="9878" y="12478"/>
                </a:moveTo>
                <a:cubicBezTo>
                  <a:pt x="9888" y="12540"/>
                  <a:pt x="9898" y="12592"/>
                  <a:pt x="9898" y="12654"/>
                </a:cubicBezTo>
                <a:lnTo>
                  <a:pt x="9784" y="12664"/>
                </a:lnTo>
                <a:cubicBezTo>
                  <a:pt x="9815" y="12602"/>
                  <a:pt x="9846" y="12540"/>
                  <a:pt x="9878" y="12478"/>
                </a:cubicBezTo>
                <a:close/>
                <a:moveTo>
                  <a:pt x="3638" y="12447"/>
                </a:moveTo>
                <a:cubicBezTo>
                  <a:pt x="3669" y="12499"/>
                  <a:pt x="3690" y="12550"/>
                  <a:pt x="3711" y="12602"/>
                </a:cubicBezTo>
                <a:cubicBezTo>
                  <a:pt x="3701" y="12633"/>
                  <a:pt x="3690" y="12644"/>
                  <a:pt x="3669" y="12675"/>
                </a:cubicBezTo>
                <a:lnTo>
                  <a:pt x="3587" y="12519"/>
                </a:lnTo>
                <a:lnTo>
                  <a:pt x="3638" y="12447"/>
                </a:lnTo>
                <a:close/>
                <a:moveTo>
                  <a:pt x="9795" y="12447"/>
                </a:moveTo>
                <a:lnTo>
                  <a:pt x="9691" y="12675"/>
                </a:lnTo>
                <a:lnTo>
                  <a:pt x="9567" y="12664"/>
                </a:lnTo>
                <a:cubicBezTo>
                  <a:pt x="9608" y="12602"/>
                  <a:pt x="9639" y="12550"/>
                  <a:pt x="9670" y="12499"/>
                </a:cubicBezTo>
                <a:cubicBezTo>
                  <a:pt x="9712" y="12478"/>
                  <a:pt x="9753" y="12467"/>
                  <a:pt x="9795" y="12447"/>
                </a:cubicBezTo>
                <a:close/>
                <a:moveTo>
                  <a:pt x="13795" y="12312"/>
                </a:moveTo>
                <a:cubicBezTo>
                  <a:pt x="13805" y="12426"/>
                  <a:pt x="13816" y="12530"/>
                  <a:pt x="13837" y="12644"/>
                </a:cubicBezTo>
                <a:lnTo>
                  <a:pt x="13847" y="12644"/>
                </a:lnTo>
                <a:lnTo>
                  <a:pt x="13826" y="12685"/>
                </a:lnTo>
                <a:cubicBezTo>
                  <a:pt x="13785" y="12561"/>
                  <a:pt x="13743" y="12447"/>
                  <a:pt x="13691" y="12333"/>
                </a:cubicBezTo>
                <a:cubicBezTo>
                  <a:pt x="13733" y="12322"/>
                  <a:pt x="13764" y="12322"/>
                  <a:pt x="13795" y="12312"/>
                </a:cubicBezTo>
                <a:close/>
                <a:moveTo>
                  <a:pt x="10427" y="12623"/>
                </a:moveTo>
                <a:lnTo>
                  <a:pt x="10375" y="12695"/>
                </a:lnTo>
                <a:cubicBezTo>
                  <a:pt x="10365" y="12675"/>
                  <a:pt x="10354" y="12664"/>
                  <a:pt x="10354" y="12644"/>
                </a:cubicBezTo>
                <a:lnTo>
                  <a:pt x="10427" y="12623"/>
                </a:lnTo>
                <a:close/>
                <a:moveTo>
                  <a:pt x="18148" y="12592"/>
                </a:moveTo>
                <a:lnTo>
                  <a:pt x="18148" y="12695"/>
                </a:lnTo>
                <a:lnTo>
                  <a:pt x="18086" y="12664"/>
                </a:lnTo>
                <a:lnTo>
                  <a:pt x="18086" y="12613"/>
                </a:lnTo>
                <a:lnTo>
                  <a:pt x="18148" y="12592"/>
                </a:lnTo>
                <a:close/>
                <a:moveTo>
                  <a:pt x="15453" y="12623"/>
                </a:moveTo>
                <a:lnTo>
                  <a:pt x="15453" y="12644"/>
                </a:lnTo>
                <a:lnTo>
                  <a:pt x="15412" y="12706"/>
                </a:lnTo>
                <a:lnTo>
                  <a:pt x="15391" y="12685"/>
                </a:lnTo>
                <a:lnTo>
                  <a:pt x="15453" y="12623"/>
                </a:lnTo>
                <a:close/>
                <a:moveTo>
                  <a:pt x="15920" y="12198"/>
                </a:moveTo>
                <a:cubicBezTo>
                  <a:pt x="15930" y="12229"/>
                  <a:pt x="15940" y="12271"/>
                  <a:pt x="15940" y="12302"/>
                </a:cubicBezTo>
                <a:cubicBezTo>
                  <a:pt x="15889" y="12426"/>
                  <a:pt x="15826" y="12571"/>
                  <a:pt x="15764" y="12706"/>
                </a:cubicBezTo>
                <a:cubicBezTo>
                  <a:pt x="15723" y="12613"/>
                  <a:pt x="15681" y="12519"/>
                  <a:pt x="15661" y="12426"/>
                </a:cubicBezTo>
                <a:lnTo>
                  <a:pt x="15847" y="12229"/>
                </a:lnTo>
                <a:lnTo>
                  <a:pt x="15920" y="12198"/>
                </a:lnTo>
                <a:close/>
                <a:moveTo>
                  <a:pt x="17381" y="12540"/>
                </a:moveTo>
                <a:lnTo>
                  <a:pt x="17381" y="12540"/>
                </a:lnTo>
                <a:cubicBezTo>
                  <a:pt x="17516" y="12550"/>
                  <a:pt x="17651" y="12581"/>
                  <a:pt x="17785" y="12623"/>
                </a:cubicBezTo>
                <a:lnTo>
                  <a:pt x="17422" y="12706"/>
                </a:lnTo>
                <a:lnTo>
                  <a:pt x="17381" y="12540"/>
                </a:lnTo>
                <a:close/>
                <a:moveTo>
                  <a:pt x="19734" y="12405"/>
                </a:moveTo>
                <a:lnTo>
                  <a:pt x="19734" y="12405"/>
                </a:lnTo>
                <a:cubicBezTo>
                  <a:pt x="19723" y="12509"/>
                  <a:pt x="19713" y="12602"/>
                  <a:pt x="19703" y="12706"/>
                </a:cubicBezTo>
                <a:lnTo>
                  <a:pt x="19640" y="12447"/>
                </a:lnTo>
                <a:lnTo>
                  <a:pt x="19734" y="12405"/>
                </a:lnTo>
                <a:close/>
                <a:moveTo>
                  <a:pt x="13184" y="12447"/>
                </a:moveTo>
                <a:lnTo>
                  <a:pt x="13121" y="12499"/>
                </a:lnTo>
                <a:cubicBezTo>
                  <a:pt x="13001" y="12559"/>
                  <a:pt x="12881" y="12629"/>
                  <a:pt x="12779" y="12708"/>
                </a:cubicBezTo>
                <a:lnTo>
                  <a:pt x="12779" y="12708"/>
                </a:lnTo>
                <a:cubicBezTo>
                  <a:pt x="12777" y="12692"/>
                  <a:pt x="12769" y="12682"/>
                  <a:pt x="12769" y="12664"/>
                </a:cubicBezTo>
                <a:cubicBezTo>
                  <a:pt x="12893" y="12581"/>
                  <a:pt x="13039" y="12509"/>
                  <a:pt x="13184" y="12447"/>
                </a:cubicBezTo>
                <a:close/>
                <a:moveTo>
                  <a:pt x="8465" y="12420"/>
                </a:moveTo>
                <a:lnTo>
                  <a:pt x="8465" y="12420"/>
                </a:lnTo>
                <a:cubicBezTo>
                  <a:pt x="8525" y="12459"/>
                  <a:pt x="8585" y="12489"/>
                  <a:pt x="8655" y="12519"/>
                </a:cubicBezTo>
                <a:cubicBezTo>
                  <a:pt x="8655" y="12550"/>
                  <a:pt x="8665" y="12581"/>
                  <a:pt x="8665" y="12613"/>
                </a:cubicBezTo>
                <a:lnTo>
                  <a:pt x="8509" y="12727"/>
                </a:lnTo>
                <a:lnTo>
                  <a:pt x="8458" y="12716"/>
                </a:lnTo>
                <a:cubicBezTo>
                  <a:pt x="8437" y="12644"/>
                  <a:pt x="8427" y="12581"/>
                  <a:pt x="8406" y="12509"/>
                </a:cubicBezTo>
                <a:cubicBezTo>
                  <a:pt x="8425" y="12479"/>
                  <a:pt x="8445" y="12450"/>
                  <a:pt x="8465" y="12420"/>
                </a:cubicBezTo>
                <a:close/>
                <a:moveTo>
                  <a:pt x="14800" y="12581"/>
                </a:moveTo>
                <a:cubicBezTo>
                  <a:pt x="14800" y="12581"/>
                  <a:pt x="14811" y="12592"/>
                  <a:pt x="14811" y="12602"/>
                </a:cubicBezTo>
                <a:cubicBezTo>
                  <a:pt x="14790" y="12644"/>
                  <a:pt x="14759" y="12685"/>
                  <a:pt x="14728" y="12727"/>
                </a:cubicBezTo>
                <a:lnTo>
                  <a:pt x="14728" y="12644"/>
                </a:lnTo>
                <a:lnTo>
                  <a:pt x="14800" y="12581"/>
                </a:lnTo>
                <a:close/>
                <a:moveTo>
                  <a:pt x="16345" y="12426"/>
                </a:moveTo>
                <a:lnTo>
                  <a:pt x="16345" y="12436"/>
                </a:lnTo>
                <a:cubicBezTo>
                  <a:pt x="16345" y="12509"/>
                  <a:pt x="16345" y="12592"/>
                  <a:pt x="16355" y="12664"/>
                </a:cubicBezTo>
                <a:cubicBezTo>
                  <a:pt x="16314" y="12685"/>
                  <a:pt x="16272" y="12716"/>
                  <a:pt x="16231" y="12747"/>
                </a:cubicBezTo>
                <a:cubicBezTo>
                  <a:pt x="16262" y="12633"/>
                  <a:pt x="16303" y="12530"/>
                  <a:pt x="16345" y="12426"/>
                </a:cubicBezTo>
                <a:close/>
                <a:moveTo>
                  <a:pt x="19008" y="12478"/>
                </a:moveTo>
                <a:cubicBezTo>
                  <a:pt x="19039" y="12540"/>
                  <a:pt x="19070" y="12602"/>
                  <a:pt x="19101" y="12664"/>
                </a:cubicBezTo>
                <a:lnTo>
                  <a:pt x="18915" y="12747"/>
                </a:lnTo>
                <a:cubicBezTo>
                  <a:pt x="18842" y="12664"/>
                  <a:pt x="18759" y="12592"/>
                  <a:pt x="18677" y="12519"/>
                </a:cubicBezTo>
                <a:lnTo>
                  <a:pt x="18666" y="12519"/>
                </a:lnTo>
                <a:cubicBezTo>
                  <a:pt x="18780" y="12509"/>
                  <a:pt x="18894" y="12499"/>
                  <a:pt x="19008" y="12478"/>
                </a:cubicBezTo>
                <a:close/>
                <a:moveTo>
                  <a:pt x="3327" y="12146"/>
                </a:moveTo>
                <a:lnTo>
                  <a:pt x="3327" y="12146"/>
                </a:lnTo>
                <a:cubicBezTo>
                  <a:pt x="3379" y="12281"/>
                  <a:pt x="3431" y="12405"/>
                  <a:pt x="3504" y="12540"/>
                </a:cubicBezTo>
                <a:cubicBezTo>
                  <a:pt x="3452" y="12613"/>
                  <a:pt x="3400" y="12685"/>
                  <a:pt x="3359" y="12758"/>
                </a:cubicBezTo>
                <a:cubicBezTo>
                  <a:pt x="3348" y="12550"/>
                  <a:pt x="3338" y="12353"/>
                  <a:pt x="3327" y="12146"/>
                </a:cubicBezTo>
                <a:close/>
                <a:moveTo>
                  <a:pt x="4188" y="12675"/>
                </a:moveTo>
                <a:lnTo>
                  <a:pt x="4260" y="12727"/>
                </a:lnTo>
                <a:lnTo>
                  <a:pt x="4240" y="12758"/>
                </a:lnTo>
                <a:cubicBezTo>
                  <a:pt x="4219" y="12727"/>
                  <a:pt x="4208" y="12695"/>
                  <a:pt x="4188" y="12675"/>
                </a:cubicBezTo>
                <a:close/>
                <a:moveTo>
                  <a:pt x="14551" y="12429"/>
                </a:moveTo>
                <a:lnTo>
                  <a:pt x="14551" y="12429"/>
                </a:lnTo>
                <a:cubicBezTo>
                  <a:pt x="14579" y="12440"/>
                  <a:pt x="14608" y="12459"/>
                  <a:pt x="14645" y="12478"/>
                </a:cubicBezTo>
                <a:cubicBezTo>
                  <a:pt x="14603" y="12561"/>
                  <a:pt x="14572" y="12633"/>
                  <a:pt x="14541" y="12716"/>
                </a:cubicBezTo>
                <a:lnTo>
                  <a:pt x="14510" y="12758"/>
                </a:lnTo>
                <a:lnTo>
                  <a:pt x="14458" y="12706"/>
                </a:lnTo>
                <a:cubicBezTo>
                  <a:pt x="14499" y="12603"/>
                  <a:pt x="14520" y="12521"/>
                  <a:pt x="14551" y="12429"/>
                </a:cubicBezTo>
                <a:close/>
                <a:moveTo>
                  <a:pt x="6229" y="11286"/>
                </a:moveTo>
                <a:cubicBezTo>
                  <a:pt x="6323" y="11400"/>
                  <a:pt x="6416" y="11514"/>
                  <a:pt x="6530" y="11618"/>
                </a:cubicBezTo>
                <a:cubicBezTo>
                  <a:pt x="6333" y="12001"/>
                  <a:pt x="6146" y="12374"/>
                  <a:pt x="5970" y="12768"/>
                </a:cubicBezTo>
                <a:cubicBezTo>
                  <a:pt x="5887" y="12727"/>
                  <a:pt x="5794" y="12685"/>
                  <a:pt x="5711" y="12644"/>
                </a:cubicBezTo>
                <a:cubicBezTo>
                  <a:pt x="5732" y="12250"/>
                  <a:pt x="5794" y="11856"/>
                  <a:pt x="5867" y="11462"/>
                </a:cubicBezTo>
                <a:lnTo>
                  <a:pt x="5867" y="11452"/>
                </a:lnTo>
                <a:cubicBezTo>
                  <a:pt x="5887" y="11441"/>
                  <a:pt x="5918" y="11421"/>
                  <a:pt x="5939" y="11410"/>
                </a:cubicBezTo>
                <a:cubicBezTo>
                  <a:pt x="6032" y="11358"/>
                  <a:pt x="6126" y="11317"/>
                  <a:pt x="6229" y="11286"/>
                </a:cubicBezTo>
                <a:close/>
                <a:moveTo>
                  <a:pt x="8675" y="12672"/>
                </a:moveTo>
                <a:lnTo>
                  <a:pt x="8675" y="12672"/>
                </a:lnTo>
                <a:cubicBezTo>
                  <a:pt x="8677" y="12710"/>
                  <a:pt x="8686" y="12739"/>
                  <a:pt x="8686" y="12768"/>
                </a:cubicBezTo>
                <a:cubicBezTo>
                  <a:pt x="8644" y="12768"/>
                  <a:pt x="8613" y="12758"/>
                  <a:pt x="8572" y="12747"/>
                </a:cubicBezTo>
                <a:cubicBezTo>
                  <a:pt x="8610" y="12719"/>
                  <a:pt x="8639" y="12699"/>
                  <a:pt x="8675" y="12672"/>
                </a:cubicBezTo>
                <a:close/>
                <a:moveTo>
                  <a:pt x="9878" y="12737"/>
                </a:moveTo>
                <a:lnTo>
                  <a:pt x="9878" y="12747"/>
                </a:lnTo>
                <a:cubicBezTo>
                  <a:pt x="9829" y="12757"/>
                  <a:pt x="9781" y="12767"/>
                  <a:pt x="9733" y="12776"/>
                </a:cubicBezTo>
                <a:lnTo>
                  <a:pt x="9733" y="12776"/>
                </a:lnTo>
                <a:lnTo>
                  <a:pt x="9743" y="12747"/>
                </a:lnTo>
                <a:cubicBezTo>
                  <a:pt x="9784" y="12747"/>
                  <a:pt x="9826" y="12747"/>
                  <a:pt x="9878" y="12737"/>
                </a:cubicBezTo>
                <a:close/>
                <a:moveTo>
                  <a:pt x="7235" y="12426"/>
                </a:moveTo>
                <a:lnTo>
                  <a:pt x="7235" y="12426"/>
                </a:lnTo>
                <a:cubicBezTo>
                  <a:pt x="7152" y="12550"/>
                  <a:pt x="7069" y="12664"/>
                  <a:pt x="6996" y="12778"/>
                </a:cubicBezTo>
                <a:cubicBezTo>
                  <a:pt x="7027" y="12706"/>
                  <a:pt x="7059" y="12623"/>
                  <a:pt x="7100" y="12540"/>
                </a:cubicBezTo>
                <a:lnTo>
                  <a:pt x="7235" y="12426"/>
                </a:lnTo>
                <a:close/>
                <a:moveTo>
                  <a:pt x="12614" y="12291"/>
                </a:moveTo>
                <a:cubicBezTo>
                  <a:pt x="12624" y="12374"/>
                  <a:pt x="12634" y="12457"/>
                  <a:pt x="12655" y="12550"/>
                </a:cubicBezTo>
                <a:cubicBezTo>
                  <a:pt x="12655" y="12581"/>
                  <a:pt x="12665" y="12613"/>
                  <a:pt x="12665" y="12654"/>
                </a:cubicBezTo>
                <a:cubicBezTo>
                  <a:pt x="12614" y="12695"/>
                  <a:pt x="12551" y="12737"/>
                  <a:pt x="12500" y="12778"/>
                </a:cubicBezTo>
                <a:cubicBezTo>
                  <a:pt x="12469" y="12747"/>
                  <a:pt x="12437" y="12706"/>
                  <a:pt x="12396" y="12675"/>
                </a:cubicBezTo>
                <a:cubicBezTo>
                  <a:pt x="12427" y="12561"/>
                  <a:pt x="12469" y="12447"/>
                  <a:pt x="12489" y="12333"/>
                </a:cubicBezTo>
                <a:cubicBezTo>
                  <a:pt x="12531" y="12312"/>
                  <a:pt x="12572" y="12302"/>
                  <a:pt x="12614" y="12291"/>
                </a:cubicBezTo>
                <a:close/>
                <a:moveTo>
                  <a:pt x="16521" y="12675"/>
                </a:moveTo>
                <a:lnTo>
                  <a:pt x="16510" y="12706"/>
                </a:lnTo>
                <a:cubicBezTo>
                  <a:pt x="16479" y="12727"/>
                  <a:pt x="16469" y="12747"/>
                  <a:pt x="16448" y="12778"/>
                </a:cubicBezTo>
                <a:lnTo>
                  <a:pt x="16448" y="12706"/>
                </a:lnTo>
                <a:cubicBezTo>
                  <a:pt x="16469" y="12695"/>
                  <a:pt x="16500" y="12685"/>
                  <a:pt x="16521" y="12675"/>
                </a:cubicBezTo>
                <a:close/>
                <a:moveTo>
                  <a:pt x="9650" y="12747"/>
                </a:moveTo>
                <a:lnTo>
                  <a:pt x="9629" y="12789"/>
                </a:lnTo>
                <a:lnTo>
                  <a:pt x="9598" y="12789"/>
                </a:lnTo>
                <a:cubicBezTo>
                  <a:pt x="9598" y="12778"/>
                  <a:pt x="9598" y="12758"/>
                  <a:pt x="9587" y="12747"/>
                </a:cubicBezTo>
                <a:close/>
                <a:moveTo>
                  <a:pt x="20262" y="12219"/>
                </a:moveTo>
                <a:cubicBezTo>
                  <a:pt x="20314" y="12405"/>
                  <a:pt x="20366" y="12602"/>
                  <a:pt x="20387" y="12789"/>
                </a:cubicBezTo>
                <a:cubicBezTo>
                  <a:pt x="20335" y="12706"/>
                  <a:pt x="20283" y="12623"/>
                  <a:pt x="20221" y="12540"/>
                </a:cubicBezTo>
                <a:lnTo>
                  <a:pt x="20210" y="12550"/>
                </a:lnTo>
                <a:cubicBezTo>
                  <a:pt x="20231" y="12436"/>
                  <a:pt x="20252" y="12333"/>
                  <a:pt x="20262" y="12219"/>
                </a:cubicBezTo>
                <a:close/>
                <a:moveTo>
                  <a:pt x="8800" y="12581"/>
                </a:moveTo>
                <a:cubicBezTo>
                  <a:pt x="8851" y="12602"/>
                  <a:pt x="8903" y="12623"/>
                  <a:pt x="8955" y="12644"/>
                </a:cubicBezTo>
                <a:cubicBezTo>
                  <a:pt x="8924" y="12685"/>
                  <a:pt x="8872" y="12747"/>
                  <a:pt x="8831" y="12799"/>
                </a:cubicBezTo>
                <a:lnTo>
                  <a:pt x="8769" y="12789"/>
                </a:lnTo>
                <a:cubicBezTo>
                  <a:pt x="8758" y="12737"/>
                  <a:pt x="8748" y="12685"/>
                  <a:pt x="8748" y="12623"/>
                </a:cubicBezTo>
                <a:lnTo>
                  <a:pt x="8800" y="12581"/>
                </a:lnTo>
                <a:close/>
                <a:moveTo>
                  <a:pt x="10292" y="12675"/>
                </a:moveTo>
                <a:cubicBezTo>
                  <a:pt x="10302" y="12695"/>
                  <a:pt x="10313" y="12716"/>
                  <a:pt x="10323" y="12737"/>
                </a:cubicBezTo>
                <a:lnTo>
                  <a:pt x="10282" y="12799"/>
                </a:lnTo>
                <a:lnTo>
                  <a:pt x="10292" y="12675"/>
                </a:lnTo>
                <a:close/>
                <a:moveTo>
                  <a:pt x="15339" y="12737"/>
                </a:moveTo>
                <a:lnTo>
                  <a:pt x="15381" y="12768"/>
                </a:lnTo>
                <a:cubicBezTo>
                  <a:pt x="15381" y="12778"/>
                  <a:pt x="15370" y="12789"/>
                  <a:pt x="15360" y="12799"/>
                </a:cubicBezTo>
                <a:cubicBezTo>
                  <a:pt x="15350" y="12778"/>
                  <a:pt x="15339" y="12768"/>
                  <a:pt x="15329" y="12758"/>
                </a:cubicBezTo>
                <a:lnTo>
                  <a:pt x="15339" y="12737"/>
                </a:lnTo>
                <a:close/>
                <a:moveTo>
                  <a:pt x="16334" y="12136"/>
                </a:moveTo>
                <a:lnTo>
                  <a:pt x="16334" y="12239"/>
                </a:lnTo>
                <a:cubicBezTo>
                  <a:pt x="16282" y="12436"/>
                  <a:pt x="16210" y="12623"/>
                  <a:pt x="16117" y="12799"/>
                </a:cubicBezTo>
                <a:cubicBezTo>
                  <a:pt x="16117" y="12778"/>
                  <a:pt x="16117" y="12768"/>
                  <a:pt x="16106" y="12758"/>
                </a:cubicBezTo>
                <a:lnTo>
                  <a:pt x="16117" y="12758"/>
                </a:lnTo>
                <a:cubicBezTo>
                  <a:pt x="16168" y="12550"/>
                  <a:pt x="16251" y="12343"/>
                  <a:pt x="16334" y="12136"/>
                </a:cubicBezTo>
                <a:close/>
                <a:moveTo>
                  <a:pt x="23662" y="9058"/>
                </a:moveTo>
                <a:cubicBezTo>
                  <a:pt x="23734" y="9223"/>
                  <a:pt x="23807" y="9389"/>
                  <a:pt x="23869" y="9566"/>
                </a:cubicBezTo>
                <a:cubicBezTo>
                  <a:pt x="24138" y="10415"/>
                  <a:pt x="24294" y="11296"/>
                  <a:pt x="24335" y="12198"/>
                </a:cubicBezTo>
                <a:cubicBezTo>
                  <a:pt x="24335" y="12291"/>
                  <a:pt x="24346" y="12395"/>
                  <a:pt x="24346" y="12488"/>
                </a:cubicBezTo>
                <a:cubicBezTo>
                  <a:pt x="24304" y="12592"/>
                  <a:pt x="24252" y="12695"/>
                  <a:pt x="24201" y="12799"/>
                </a:cubicBezTo>
                <a:cubicBezTo>
                  <a:pt x="24107" y="12302"/>
                  <a:pt x="23962" y="11815"/>
                  <a:pt x="23755" y="11348"/>
                </a:cubicBezTo>
                <a:cubicBezTo>
                  <a:pt x="23724" y="10799"/>
                  <a:pt x="23631" y="10270"/>
                  <a:pt x="23485" y="9742"/>
                </a:cubicBezTo>
                <a:cubicBezTo>
                  <a:pt x="23610" y="9545"/>
                  <a:pt x="23672" y="9296"/>
                  <a:pt x="23662" y="9058"/>
                </a:cubicBezTo>
                <a:close/>
                <a:moveTo>
                  <a:pt x="9204" y="12695"/>
                </a:moveTo>
                <a:lnTo>
                  <a:pt x="9287" y="12716"/>
                </a:lnTo>
                <a:lnTo>
                  <a:pt x="9318" y="12820"/>
                </a:lnTo>
                <a:lnTo>
                  <a:pt x="9225" y="12820"/>
                </a:lnTo>
                <a:lnTo>
                  <a:pt x="9173" y="12716"/>
                </a:lnTo>
                <a:lnTo>
                  <a:pt x="9204" y="12695"/>
                </a:lnTo>
                <a:close/>
                <a:moveTo>
                  <a:pt x="9370" y="12727"/>
                </a:moveTo>
                <a:cubicBezTo>
                  <a:pt x="9401" y="12727"/>
                  <a:pt x="9421" y="12737"/>
                  <a:pt x="9453" y="12737"/>
                </a:cubicBezTo>
                <a:lnTo>
                  <a:pt x="9421" y="12799"/>
                </a:lnTo>
                <a:cubicBezTo>
                  <a:pt x="9421" y="12809"/>
                  <a:pt x="9411" y="12809"/>
                  <a:pt x="9411" y="12820"/>
                </a:cubicBezTo>
                <a:lnTo>
                  <a:pt x="9401" y="12820"/>
                </a:lnTo>
                <a:cubicBezTo>
                  <a:pt x="9390" y="12789"/>
                  <a:pt x="9380" y="12758"/>
                  <a:pt x="9370" y="12727"/>
                </a:cubicBezTo>
                <a:close/>
                <a:moveTo>
                  <a:pt x="17298" y="12540"/>
                </a:moveTo>
                <a:lnTo>
                  <a:pt x="17350" y="12737"/>
                </a:lnTo>
                <a:cubicBezTo>
                  <a:pt x="17226" y="12768"/>
                  <a:pt x="17091" y="12799"/>
                  <a:pt x="16966" y="12830"/>
                </a:cubicBezTo>
                <a:cubicBezTo>
                  <a:pt x="16956" y="12820"/>
                  <a:pt x="16956" y="12809"/>
                  <a:pt x="16956" y="12799"/>
                </a:cubicBezTo>
                <a:lnTo>
                  <a:pt x="16956" y="12799"/>
                </a:lnTo>
                <a:lnTo>
                  <a:pt x="16966" y="12809"/>
                </a:lnTo>
                <a:cubicBezTo>
                  <a:pt x="16987" y="12716"/>
                  <a:pt x="17008" y="12633"/>
                  <a:pt x="17018" y="12550"/>
                </a:cubicBezTo>
                <a:cubicBezTo>
                  <a:pt x="17070" y="12550"/>
                  <a:pt x="17101" y="12540"/>
                  <a:pt x="17153" y="12540"/>
                </a:cubicBezTo>
                <a:close/>
                <a:moveTo>
                  <a:pt x="15101" y="12675"/>
                </a:moveTo>
                <a:cubicBezTo>
                  <a:pt x="15142" y="12706"/>
                  <a:pt x="15174" y="12737"/>
                  <a:pt x="15205" y="12768"/>
                </a:cubicBezTo>
                <a:lnTo>
                  <a:pt x="15132" y="12841"/>
                </a:lnTo>
                <a:cubicBezTo>
                  <a:pt x="15101" y="12799"/>
                  <a:pt x="15070" y="12758"/>
                  <a:pt x="15039" y="12716"/>
                </a:cubicBezTo>
                <a:lnTo>
                  <a:pt x="15101" y="12675"/>
                </a:lnTo>
                <a:close/>
                <a:moveTo>
                  <a:pt x="22252" y="10892"/>
                </a:moveTo>
                <a:lnTo>
                  <a:pt x="22252" y="10892"/>
                </a:lnTo>
                <a:cubicBezTo>
                  <a:pt x="22262" y="11390"/>
                  <a:pt x="22252" y="11897"/>
                  <a:pt x="22221" y="12395"/>
                </a:cubicBezTo>
                <a:cubicBezTo>
                  <a:pt x="22128" y="12550"/>
                  <a:pt x="22034" y="12706"/>
                  <a:pt x="21931" y="12851"/>
                </a:cubicBezTo>
                <a:cubicBezTo>
                  <a:pt x="21920" y="12530"/>
                  <a:pt x="21889" y="12219"/>
                  <a:pt x="21848" y="11908"/>
                </a:cubicBezTo>
                <a:cubicBezTo>
                  <a:pt x="21827" y="11752"/>
                  <a:pt x="21796" y="11586"/>
                  <a:pt x="21775" y="11421"/>
                </a:cubicBezTo>
                <a:cubicBezTo>
                  <a:pt x="21972" y="11296"/>
                  <a:pt x="22128" y="11120"/>
                  <a:pt x="22221" y="10902"/>
                </a:cubicBezTo>
                <a:lnTo>
                  <a:pt x="22252" y="10892"/>
                </a:lnTo>
                <a:close/>
                <a:moveTo>
                  <a:pt x="12925" y="12685"/>
                </a:moveTo>
                <a:cubicBezTo>
                  <a:pt x="12873" y="12747"/>
                  <a:pt x="12831" y="12799"/>
                  <a:pt x="12790" y="12861"/>
                </a:cubicBezTo>
                <a:cubicBezTo>
                  <a:pt x="12790" y="12830"/>
                  <a:pt x="12779" y="12809"/>
                  <a:pt x="12779" y="12789"/>
                </a:cubicBezTo>
                <a:cubicBezTo>
                  <a:pt x="12821" y="12758"/>
                  <a:pt x="12873" y="12727"/>
                  <a:pt x="12925" y="12685"/>
                </a:cubicBezTo>
                <a:close/>
                <a:moveTo>
                  <a:pt x="12686" y="12727"/>
                </a:moveTo>
                <a:lnTo>
                  <a:pt x="12697" y="12778"/>
                </a:lnTo>
                <a:cubicBezTo>
                  <a:pt x="12655" y="12809"/>
                  <a:pt x="12614" y="12841"/>
                  <a:pt x="12583" y="12872"/>
                </a:cubicBezTo>
                <a:cubicBezTo>
                  <a:pt x="12572" y="12861"/>
                  <a:pt x="12562" y="12841"/>
                  <a:pt x="12551" y="12830"/>
                </a:cubicBezTo>
                <a:lnTo>
                  <a:pt x="12572" y="12809"/>
                </a:lnTo>
                <a:lnTo>
                  <a:pt x="12686" y="12727"/>
                </a:lnTo>
                <a:close/>
                <a:moveTo>
                  <a:pt x="14873" y="12664"/>
                </a:moveTo>
                <a:lnTo>
                  <a:pt x="14914" y="12695"/>
                </a:lnTo>
                <a:cubicBezTo>
                  <a:pt x="14914" y="12706"/>
                  <a:pt x="14904" y="12716"/>
                  <a:pt x="14904" y="12727"/>
                </a:cubicBezTo>
                <a:cubicBezTo>
                  <a:pt x="14842" y="12778"/>
                  <a:pt x="14790" y="12820"/>
                  <a:pt x="14738" y="12872"/>
                </a:cubicBezTo>
                <a:cubicBezTo>
                  <a:pt x="14790" y="12799"/>
                  <a:pt x="14832" y="12727"/>
                  <a:pt x="14873" y="12664"/>
                </a:cubicBezTo>
                <a:close/>
                <a:moveTo>
                  <a:pt x="4339" y="12793"/>
                </a:moveTo>
                <a:lnTo>
                  <a:pt x="4312" y="12882"/>
                </a:lnTo>
                <a:lnTo>
                  <a:pt x="4291" y="12851"/>
                </a:lnTo>
                <a:cubicBezTo>
                  <a:pt x="4310" y="12832"/>
                  <a:pt x="4321" y="12813"/>
                  <a:pt x="4339" y="12793"/>
                </a:cubicBezTo>
                <a:close/>
                <a:moveTo>
                  <a:pt x="14655" y="12716"/>
                </a:moveTo>
                <a:cubicBezTo>
                  <a:pt x="14655" y="12768"/>
                  <a:pt x="14645" y="12820"/>
                  <a:pt x="14645" y="12861"/>
                </a:cubicBezTo>
                <a:lnTo>
                  <a:pt x="14624" y="12882"/>
                </a:lnTo>
                <a:cubicBezTo>
                  <a:pt x="14614" y="12872"/>
                  <a:pt x="14603" y="12861"/>
                  <a:pt x="14593" y="12841"/>
                </a:cubicBezTo>
                <a:cubicBezTo>
                  <a:pt x="14603" y="12809"/>
                  <a:pt x="14614" y="12778"/>
                  <a:pt x="14635" y="12747"/>
                </a:cubicBezTo>
                <a:lnTo>
                  <a:pt x="14655" y="12716"/>
                </a:lnTo>
                <a:close/>
                <a:moveTo>
                  <a:pt x="3960" y="12467"/>
                </a:moveTo>
                <a:lnTo>
                  <a:pt x="4011" y="12509"/>
                </a:lnTo>
                <a:cubicBezTo>
                  <a:pt x="4063" y="12633"/>
                  <a:pt x="4115" y="12747"/>
                  <a:pt x="4177" y="12851"/>
                </a:cubicBezTo>
                <a:cubicBezTo>
                  <a:pt x="4167" y="12872"/>
                  <a:pt x="4157" y="12882"/>
                  <a:pt x="4157" y="12903"/>
                </a:cubicBezTo>
                <a:cubicBezTo>
                  <a:pt x="4084" y="12758"/>
                  <a:pt x="4022" y="12613"/>
                  <a:pt x="3960" y="12467"/>
                </a:cubicBezTo>
                <a:close/>
                <a:moveTo>
                  <a:pt x="15588" y="12509"/>
                </a:moveTo>
                <a:cubicBezTo>
                  <a:pt x="15630" y="12613"/>
                  <a:pt x="15661" y="12716"/>
                  <a:pt x="15702" y="12820"/>
                </a:cubicBezTo>
                <a:lnTo>
                  <a:pt x="15661" y="12913"/>
                </a:lnTo>
                <a:cubicBezTo>
                  <a:pt x="15609" y="12861"/>
                  <a:pt x="15547" y="12820"/>
                  <a:pt x="15495" y="12778"/>
                </a:cubicBezTo>
                <a:lnTo>
                  <a:pt x="15505" y="12654"/>
                </a:lnTo>
                <a:lnTo>
                  <a:pt x="15588" y="12509"/>
                </a:lnTo>
                <a:close/>
                <a:moveTo>
                  <a:pt x="1441" y="11897"/>
                </a:moveTo>
                <a:lnTo>
                  <a:pt x="1441" y="11897"/>
                </a:lnTo>
                <a:cubicBezTo>
                  <a:pt x="1369" y="12074"/>
                  <a:pt x="1286" y="12250"/>
                  <a:pt x="1224" y="12426"/>
                </a:cubicBezTo>
                <a:cubicBezTo>
                  <a:pt x="1151" y="12602"/>
                  <a:pt x="1099" y="12747"/>
                  <a:pt x="1047" y="12923"/>
                </a:cubicBezTo>
                <a:cubicBezTo>
                  <a:pt x="1006" y="12861"/>
                  <a:pt x="964" y="12789"/>
                  <a:pt x="923" y="12727"/>
                </a:cubicBezTo>
                <a:cubicBezTo>
                  <a:pt x="1078" y="12436"/>
                  <a:pt x="1244" y="12157"/>
                  <a:pt x="1441" y="11897"/>
                </a:cubicBezTo>
                <a:close/>
                <a:moveTo>
                  <a:pt x="18082" y="12741"/>
                </a:moveTo>
                <a:lnTo>
                  <a:pt x="18148" y="12778"/>
                </a:lnTo>
                <a:lnTo>
                  <a:pt x="18148" y="12923"/>
                </a:lnTo>
                <a:lnTo>
                  <a:pt x="18075" y="12768"/>
                </a:lnTo>
                <a:cubicBezTo>
                  <a:pt x="18075" y="12759"/>
                  <a:pt x="18075" y="12750"/>
                  <a:pt x="18082" y="12741"/>
                </a:cubicBezTo>
                <a:close/>
                <a:moveTo>
                  <a:pt x="18583" y="12519"/>
                </a:moveTo>
                <a:cubicBezTo>
                  <a:pt x="18604" y="12540"/>
                  <a:pt x="18635" y="12561"/>
                  <a:pt x="18656" y="12581"/>
                </a:cubicBezTo>
                <a:cubicBezTo>
                  <a:pt x="18728" y="12644"/>
                  <a:pt x="18801" y="12706"/>
                  <a:pt x="18863" y="12768"/>
                </a:cubicBezTo>
                <a:lnTo>
                  <a:pt x="18531" y="12923"/>
                </a:lnTo>
                <a:cubicBezTo>
                  <a:pt x="18438" y="12851"/>
                  <a:pt x="18335" y="12789"/>
                  <a:pt x="18221" y="12727"/>
                </a:cubicBezTo>
                <a:lnTo>
                  <a:pt x="18221" y="12571"/>
                </a:lnTo>
                <a:lnTo>
                  <a:pt x="18428" y="12519"/>
                </a:lnTo>
                <a:close/>
                <a:moveTo>
                  <a:pt x="8290" y="12760"/>
                </a:moveTo>
                <a:lnTo>
                  <a:pt x="8323" y="12768"/>
                </a:lnTo>
                <a:lnTo>
                  <a:pt x="8364" y="12841"/>
                </a:lnTo>
                <a:cubicBezTo>
                  <a:pt x="8313" y="12872"/>
                  <a:pt x="8250" y="12903"/>
                  <a:pt x="8199" y="12934"/>
                </a:cubicBezTo>
                <a:cubicBezTo>
                  <a:pt x="8239" y="12883"/>
                  <a:pt x="8260" y="12812"/>
                  <a:pt x="8290" y="12760"/>
                </a:cubicBezTo>
                <a:close/>
                <a:moveTo>
                  <a:pt x="16935" y="12550"/>
                </a:moveTo>
                <a:cubicBezTo>
                  <a:pt x="16925" y="12654"/>
                  <a:pt x="16904" y="12747"/>
                  <a:pt x="16884" y="12851"/>
                </a:cubicBezTo>
                <a:lnTo>
                  <a:pt x="16707" y="12892"/>
                </a:lnTo>
                <a:lnTo>
                  <a:pt x="16500" y="12934"/>
                </a:lnTo>
                <a:cubicBezTo>
                  <a:pt x="16521" y="12861"/>
                  <a:pt x="16552" y="12789"/>
                  <a:pt x="16573" y="12727"/>
                </a:cubicBezTo>
                <a:lnTo>
                  <a:pt x="16583" y="12727"/>
                </a:lnTo>
                <a:lnTo>
                  <a:pt x="16645" y="12623"/>
                </a:lnTo>
                <a:cubicBezTo>
                  <a:pt x="16738" y="12592"/>
                  <a:pt x="16842" y="12561"/>
                  <a:pt x="16935" y="12550"/>
                </a:cubicBezTo>
                <a:close/>
                <a:moveTo>
                  <a:pt x="17961" y="12716"/>
                </a:moveTo>
                <a:lnTo>
                  <a:pt x="17993" y="12789"/>
                </a:lnTo>
                <a:cubicBezTo>
                  <a:pt x="17993" y="12841"/>
                  <a:pt x="17982" y="12892"/>
                  <a:pt x="17982" y="12934"/>
                </a:cubicBezTo>
                <a:cubicBezTo>
                  <a:pt x="17972" y="12861"/>
                  <a:pt x="17961" y="12789"/>
                  <a:pt x="17961" y="12716"/>
                </a:cubicBezTo>
                <a:close/>
                <a:moveTo>
                  <a:pt x="8075" y="12679"/>
                </a:moveTo>
                <a:lnTo>
                  <a:pt x="8209" y="12727"/>
                </a:lnTo>
                <a:cubicBezTo>
                  <a:pt x="8167" y="12799"/>
                  <a:pt x="8136" y="12882"/>
                  <a:pt x="8105" y="12955"/>
                </a:cubicBezTo>
                <a:cubicBezTo>
                  <a:pt x="8095" y="12863"/>
                  <a:pt x="8085" y="12771"/>
                  <a:pt x="8075" y="12679"/>
                </a:cubicBezTo>
                <a:close/>
                <a:moveTo>
                  <a:pt x="12365" y="12747"/>
                </a:moveTo>
                <a:cubicBezTo>
                  <a:pt x="12396" y="12768"/>
                  <a:pt x="12417" y="12799"/>
                  <a:pt x="12437" y="12820"/>
                </a:cubicBezTo>
                <a:cubicBezTo>
                  <a:pt x="12396" y="12861"/>
                  <a:pt x="12344" y="12913"/>
                  <a:pt x="12303" y="12955"/>
                </a:cubicBezTo>
                <a:cubicBezTo>
                  <a:pt x="12323" y="12892"/>
                  <a:pt x="12344" y="12820"/>
                  <a:pt x="12365" y="12747"/>
                </a:cubicBezTo>
                <a:close/>
                <a:moveTo>
                  <a:pt x="9339" y="12903"/>
                </a:moveTo>
                <a:lnTo>
                  <a:pt x="9297" y="12965"/>
                </a:lnTo>
                <a:cubicBezTo>
                  <a:pt x="9287" y="12944"/>
                  <a:pt x="9276" y="12923"/>
                  <a:pt x="9266" y="12903"/>
                </a:cubicBezTo>
                <a:close/>
                <a:moveTo>
                  <a:pt x="6592" y="11690"/>
                </a:moveTo>
                <a:cubicBezTo>
                  <a:pt x="6768" y="11866"/>
                  <a:pt x="6955" y="12032"/>
                  <a:pt x="7152" y="12177"/>
                </a:cubicBezTo>
                <a:cubicBezTo>
                  <a:pt x="7131" y="12229"/>
                  <a:pt x="7110" y="12291"/>
                  <a:pt x="7079" y="12343"/>
                </a:cubicBezTo>
                <a:cubicBezTo>
                  <a:pt x="7059" y="12405"/>
                  <a:pt x="7038" y="12447"/>
                  <a:pt x="7017" y="12499"/>
                </a:cubicBezTo>
                <a:cubicBezTo>
                  <a:pt x="6851" y="12654"/>
                  <a:pt x="6685" y="12809"/>
                  <a:pt x="6540" y="12986"/>
                </a:cubicBezTo>
                <a:cubicBezTo>
                  <a:pt x="6374" y="12934"/>
                  <a:pt x="6209" y="12872"/>
                  <a:pt x="6043" y="12799"/>
                </a:cubicBezTo>
                <a:cubicBezTo>
                  <a:pt x="6219" y="12426"/>
                  <a:pt x="6406" y="12053"/>
                  <a:pt x="6592" y="11690"/>
                </a:cubicBezTo>
                <a:close/>
                <a:moveTo>
                  <a:pt x="1773" y="12250"/>
                </a:moveTo>
                <a:cubicBezTo>
                  <a:pt x="1773" y="12499"/>
                  <a:pt x="1783" y="12747"/>
                  <a:pt x="1794" y="12996"/>
                </a:cubicBezTo>
                <a:lnTo>
                  <a:pt x="1783" y="12986"/>
                </a:lnTo>
                <a:lnTo>
                  <a:pt x="1731" y="12944"/>
                </a:lnTo>
                <a:cubicBezTo>
                  <a:pt x="1680" y="12882"/>
                  <a:pt x="1638" y="12830"/>
                  <a:pt x="1597" y="12768"/>
                </a:cubicBezTo>
                <a:cubicBezTo>
                  <a:pt x="1597" y="12758"/>
                  <a:pt x="1597" y="12747"/>
                  <a:pt x="1597" y="12737"/>
                </a:cubicBezTo>
                <a:cubicBezTo>
                  <a:pt x="1649" y="12571"/>
                  <a:pt x="1711" y="12405"/>
                  <a:pt x="1773" y="12250"/>
                </a:cubicBezTo>
                <a:close/>
                <a:moveTo>
                  <a:pt x="10738" y="12509"/>
                </a:moveTo>
                <a:cubicBezTo>
                  <a:pt x="10738" y="12530"/>
                  <a:pt x="10748" y="12540"/>
                  <a:pt x="10758" y="12561"/>
                </a:cubicBezTo>
                <a:cubicBezTo>
                  <a:pt x="10769" y="12581"/>
                  <a:pt x="10769" y="12613"/>
                  <a:pt x="10769" y="12633"/>
                </a:cubicBezTo>
                <a:cubicBezTo>
                  <a:pt x="10696" y="12758"/>
                  <a:pt x="10613" y="12882"/>
                  <a:pt x="10530" y="12996"/>
                </a:cubicBezTo>
                <a:lnTo>
                  <a:pt x="10489" y="12923"/>
                </a:lnTo>
                <a:cubicBezTo>
                  <a:pt x="10458" y="12872"/>
                  <a:pt x="10437" y="12820"/>
                  <a:pt x="10406" y="12758"/>
                </a:cubicBezTo>
                <a:cubicBezTo>
                  <a:pt x="10448" y="12706"/>
                  <a:pt x="10499" y="12644"/>
                  <a:pt x="10541" y="12592"/>
                </a:cubicBezTo>
                <a:cubicBezTo>
                  <a:pt x="10603" y="12561"/>
                  <a:pt x="10665" y="12540"/>
                  <a:pt x="10738" y="12509"/>
                </a:cubicBezTo>
                <a:close/>
                <a:moveTo>
                  <a:pt x="14334" y="12695"/>
                </a:moveTo>
                <a:lnTo>
                  <a:pt x="14375" y="12747"/>
                </a:lnTo>
                <a:cubicBezTo>
                  <a:pt x="14355" y="12809"/>
                  <a:pt x="14334" y="12882"/>
                  <a:pt x="14324" y="12944"/>
                </a:cubicBezTo>
                <a:lnTo>
                  <a:pt x="14272" y="12996"/>
                </a:lnTo>
                <a:cubicBezTo>
                  <a:pt x="14303" y="12892"/>
                  <a:pt x="14324" y="12799"/>
                  <a:pt x="14334" y="12695"/>
                </a:cubicBezTo>
                <a:close/>
                <a:moveTo>
                  <a:pt x="8489" y="12809"/>
                </a:moveTo>
                <a:lnTo>
                  <a:pt x="8489" y="12809"/>
                </a:lnTo>
                <a:cubicBezTo>
                  <a:pt x="8561" y="12830"/>
                  <a:pt x="8634" y="12841"/>
                  <a:pt x="8706" y="12861"/>
                </a:cubicBezTo>
                <a:cubicBezTo>
                  <a:pt x="8706" y="12872"/>
                  <a:pt x="8706" y="12892"/>
                  <a:pt x="8717" y="12913"/>
                </a:cubicBezTo>
                <a:cubicBezTo>
                  <a:pt x="8675" y="12944"/>
                  <a:pt x="8623" y="12975"/>
                  <a:pt x="8582" y="13006"/>
                </a:cubicBezTo>
                <a:cubicBezTo>
                  <a:pt x="8561" y="12975"/>
                  <a:pt x="8530" y="12934"/>
                  <a:pt x="8509" y="12892"/>
                </a:cubicBezTo>
                <a:lnTo>
                  <a:pt x="8489" y="12809"/>
                </a:lnTo>
                <a:close/>
                <a:moveTo>
                  <a:pt x="15733" y="12923"/>
                </a:moveTo>
                <a:lnTo>
                  <a:pt x="15764" y="13017"/>
                </a:lnTo>
                <a:lnTo>
                  <a:pt x="15712" y="12965"/>
                </a:lnTo>
                <a:lnTo>
                  <a:pt x="15733" y="12923"/>
                </a:lnTo>
                <a:close/>
                <a:moveTo>
                  <a:pt x="16365" y="12758"/>
                </a:moveTo>
                <a:cubicBezTo>
                  <a:pt x="16365" y="12809"/>
                  <a:pt x="16365" y="12851"/>
                  <a:pt x="16376" y="12903"/>
                </a:cubicBezTo>
                <a:cubicBezTo>
                  <a:pt x="16355" y="12923"/>
                  <a:pt x="16334" y="12955"/>
                  <a:pt x="16324" y="12975"/>
                </a:cubicBezTo>
                <a:lnTo>
                  <a:pt x="16158" y="13017"/>
                </a:lnTo>
                <a:lnTo>
                  <a:pt x="16137" y="12913"/>
                </a:lnTo>
                <a:cubicBezTo>
                  <a:pt x="16210" y="12851"/>
                  <a:pt x="16282" y="12799"/>
                  <a:pt x="16365" y="12758"/>
                </a:cubicBezTo>
                <a:close/>
                <a:moveTo>
                  <a:pt x="10085" y="12747"/>
                </a:moveTo>
                <a:cubicBezTo>
                  <a:pt x="10064" y="12841"/>
                  <a:pt x="10033" y="12934"/>
                  <a:pt x="10002" y="13027"/>
                </a:cubicBezTo>
                <a:cubicBezTo>
                  <a:pt x="10002" y="12944"/>
                  <a:pt x="9992" y="12861"/>
                  <a:pt x="9981" y="12778"/>
                </a:cubicBezTo>
                <a:cubicBezTo>
                  <a:pt x="10023" y="12778"/>
                  <a:pt x="10054" y="12768"/>
                  <a:pt x="10085" y="12747"/>
                </a:cubicBezTo>
                <a:close/>
                <a:moveTo>
                  <a:pt x="12707" y="12841"/>
                </a:moveTo>
                <a:lnTo>
                  <a:pt x="12728" y="12955"/>
                </a:lnTo>
                <a:lnTo>
                  <a:pt x="12707" y="12996"/>
                </a:lnTo>
                <a:cubicBezTo>
                  <a:pt x="12697" y="13006"/>
                  <a:pt x="12697" y="13017"/>
                  <a:pt x="12686" y="13027"/>
                </a:cubicBezTo>
                <a:cubicBezTo>
                  <a:pt x="12665" y="12986"/>
                  <a:pt x="12645" y="12955"/>
                  <a:pt x="12614" y="12923"/>
                </a:cubicBezTo>
                <a:cubicBezTo>
                  <a:pt x="12645" y="12892"/>
                  <a:pt x="12676" y="12872"/>
                  <a:pt x="12707" y="12841"/>
                </a:cubicBezTo>
                <a:close/>
                <a:moveTo>
                  <a:pt x="15267" y="12830"/>
                </a:moveTo>
                <a:lnTo>
                  <a:pt x="15319" y="12882"/>
                </a:lnTo>
                <a:lnTo>
                  <a:pt x="15246" y="13027"/>
                </a:lnTo>
                <a:cubicBezTo>
                  <a:pt x="15225" y="12996"/>
                  <a:pt x="15205" y="12965"/>
                  <a:pt x="15184" y="12934"/>
                </a:cubicBezTo>
                <a:lnTo>
                  <a:pt x="15267" y="12830"/>
                </a:lnTo>
                <a:close/>
                <a:moveTo>
                  <a:pt x="14863" y="12861"/>
                </a:moveTo>
                <a:cubicBezTo>
                  <a:pt x="14833" y="12921"/>
                  <a:pt x="14813" y="12980"/>
                  <a:pt x="14793" y="13040"/>
                </a:cubicBezTo>
                <a:lnTo>
                  <a:pt x="14793" y="13040"/>
                </a:lnTo>
                <a:lnTo>
                  <a:pt x="14728" y="12975"/>
                </a:lnTo>
                <a:cubicBezTo>
                  <a:pt x="14780" y="12934"/>
                  <a:pt x="14821" y="12892"/>
                  <a:pt x="14863" y="12861"/>
                </a:cubicBezTo>
                <a:close/>
                <a:moveTo>
                  <a:pt x="6965" y="12664"/>
                </a:moveTo>
                <a:lnTo>
                  <a:pt x="6965" y="12664"/>
                </a:lnTo>
                <a:cubicBezTo>
                  <a:pt x="6903" y="12768"/>
                  <a:pt x="6862" y="12882"/>
                  <a:pt x="6820" y="12975"/>
                </a:cubicBezTo>
                <a:lnTo>
                  <a:pt x="6830" y="12986"/>
                </a:lnTo>
                <a:cubicBezTo>
                  <a:pt x="6789" y="13006"/>
                  <a:pt x="6758" y="13027"/>
                  <a:pt x="6727" y="13048"/>
                </a:cubicBezTo>
                <a:lnTo>
                  <a:pt x="6623" y="13017"/>
                </a:lnTo>
                <a:cubicBezTo>
                  <a:pt x="6727" y="12892"/>
                  <a:pt x="6841" y="12778"/>
                  <a:pt x="6965" y="12664"/>
                </a:cubicBezTo>
                <a:close/>
                <a:moveTo>
                  <a:pt x="10230" y="12685"/>
                </a:moveTo>
                <a:lnTo>
                  <a:pt x="10230" y="12685"/>
                </a:lnTo>
                <a:cubicBezTo>
                  <a:pt x="10220" y="12758"/>
                  <a:pt x="10209" y="12830"/>
                  <a:pt x="10199" y="12903"/>
                </a:cubicBezTo>
                <a:cubicBezTo>
                  <a:pt x="10157" y="12955"/>
                  <a:pt x="10106" y="13006"/>
                  <a:pt x="10064" y="13058"/>
                </a:cubicBezTo>
                <a:cubicBezTo>
                  <a:pt x="10095" y="12955"/>
                  <a:pt x="10126" y="12841"/>
                  <a:pt x="10157" y="12727"/>
                </a:cubicBezTo>
                <a:lnTo>
                  <a:pt x="10157" y="12716"/>
                </a:lnTo>
                <a:lnTo>
                  <a:pt x="10230" y="12685"/>
                </a:lnTo>
                <a:close/>
                <a:moveTo>
                  <a:pt x="11256" y="12239"/>
                </a:moveTo>
                <a:cubicBezTo>
                  <a:pt x="11308" y="12271"/>
                  <a:pt x="11360" y="12291"/>
                  <a:pt x="11411" y="12302"/>
                </a:cubicBezTo>
                <a:cubicBezTo>
                  <a:pt x="11391" y="12416"/>
                  <a:pt x="11370" y="12530"/>
                  <a:pt x="11339" y="12644"/>
                </a:cubicBezTo>
                <a:cubicBezTo>
                  <a:pt x="11266" y="12778"/>
                  <a:pt x="11194" y="12913"/>
                  <a:pt x="11132" y="13058"/>
                </a:cubicBezTo>
                <a:cubicBezTo>
                  <a:pt x="11028" y="12913"/>
                  <a:pt x="10945" y="12758"/>
                  <a:pt x="10862" y="12602"/>
                </a:cubicBezTo>
                <a:cubicBezTo>
                  <a:pt x="10914" y="12530"/>
                  <a:pt x="10955" y="12447"/>
                  <a:pt x="11007" y="12374"/>
                </a:cubicBezTo>
                <a:cubicBezTo>
                  <a:pt x="11080" y="12333"/>
                  <a:pt x="11152" y="12291"/>
                  <a:pt x="11225" y="12239"/>
                </a:cubicBezTo>
                <a:close/>
                <a:moveTo>
                  <a:pt x="15484" y="12851"/>
                </a:moveTo>
                <a:cubicBezTo>
                  <a:pt x="15526" y="12892"/>
                  <a:pt x="15578" y="12934"/>
                  <a:pt x="15619" y="12975"/>
                </a:cubicBezTo>
                <a:cubicBezTo>
                  <a:pt x="15598" y="13006"/>
                  <a:pt x="15588" y="13027"/>
                  <a:pt x="15567" y="13058"/>
                </a:cubicBezTo>
                <a:cubicBezTo>
                  <a:pt x="15547" y="13027"/>
                  <a:pt x="15516" y="12986"/>
                  <a:pt x="15484" y="12934"/>
                </a:cubicBezTo>
                <a:lnTo>
                  <a:pt x="15484" y="12851"/>
                </a:lnTo>
                <a:close/>
                <a:moveTo>
                  <a:pt x="15972" y="12416"/>
                </a:moveTo>
                <a:cubicBezTo>
                  <a:pt x="15992" y="12519"/>
                  <a:pt x="16013" y="12613"/>
                  <a:pt x="16034" y="12706"/>
                </a:cubicBezTo>
                <a:cubicBezTo>
                  <a:pt x="16013" y="12778"/>
                  <a:pt x="15992" y="12861"/>
                  <a:pt x="15982" y="12934"/>
                </a:cubicBezTo>
                <a:cubicBezTo>
                  <a:pt x="15940" y="12975"/>
                  <a:pt x="15899" y="13017"/>
                  <a:pt x="15868" y="13058"/>
                </a:cubicBezTo>
                <a:cubicBezTo>
                  <a:pt x="15847" y="12975"/>
                  <a:pt x="15816" y="12892"/>
                  <a:pt x="15785" y="12809"/>
                </a:cubicBezTo>
                <a:cubicBezTo>
                  <a:pt x="15847" y="12675"/>
                  <a:pt x="15920" y="12550"/>
                  <a:pt x="15972" y="12416"/>
                </a:cubicBezTo>
                <a:close/>
                <a:moveTo>
                  <a:pt x="18221" y="12809"/>
                </a:moveTo>
                <a:cubicBezTo>
                  <a:pt x="18300" y="12849"/>
                  <a:pt x="18371" y="12899"/>
                  <a:pt x="18441" y="12958"/>
                </a:cubicBezTo>
                <a:lnTo>
                  <a:pt x="18441" y="12958"/>
                </a:lnTo>
                <a:lnTo>
                  <a:pt x="18221" y="13058"/>
                </a:lnTo>
                <a:lnTo>
                  <a:pt x="18221" y="13048"/>
                </a:lnTo>
                <a:lnTo>
                  <a:pt x="18221" y="12809"/>
                </a:lnTo>
                <a:close/>
                <a:moveTo>
                  <a:pt x="2042" y="11698"/>
                </a:moveTo>
                <a:lnTo>
                  <a:pt x="2042" y="11698"/>
                </a:lnTo>
                <a:cubicBezTo>
                  <a:pt x="2043" y="11795"/>
                  <a:pt x="2053" y="11893"/>
                  <a:pt x="2053" y="11991"/>
                </a:cubicBezTo>
                <a:lnTo>
                  <a:pt x="2042" y="12043"/>
                </a:lnTo>
                <a:cubicBezTo>
                  <a:pt x="1939" y="12385"/>
                  <a:pt x="1887" y="12737"/>
                  <a:pt x="1877" y="13089"/>
                </a:cubicBezTo>
                <a:lnTo>
                  <a:pt x="1856" y="13069"/>
                </a:lnTo>
                <a:cubicBezTo>
                  <a:pt x="1835" y="12737"/>
                  <a:pt x="1835" y="12395"/>
                  <a:pt x="1856" y="12063"/>
                </a:cubicBezTo>
                <a:cubicBezTo>
                  <a:pt x="1925" y="11945"/>
                  <a:pt x="1975" y="11817"/>
                  <a:pt x="2042" y="11698"/>
                </a:cubicBezTo>
                <a:close/>
                <a:moveTo>
                  <a:pt x="3535" y="12602"/>
                </a:moveTo>
                <a:cubicBezTo>
                  <a:pt x="3566" y="12644"/>
                  <a:pt x="3587" y="12695"/>
                  <a:pt x="3618" y="12747"/>
                </a:cubicBezTo>
                <a:cubicBezTo>
                  <a:pt x="3545" y="12861"/>
                  <a:pt x="3462" y="12975"/>
                  <a:pt x="3390" y="13089"/>
                </a:cubicBezTo>
                <a:cubicBezTo>
                  <a:pt x="3379" y="13017"/>
                  <a:pt x="3369" y="12934"/>
                  <a:pt x="3369" y="12861"/>
                </a:cubicBezTo>
                <a:cubicBezTo>
                  <a:pt x="3421" y="12778"/>
                  <a:pt x="3483" y="12685"/>
                  <a:pt x="3524" y="12602"/>
                </a:cubicBezTo>
                <a:close/>
                <a:moveTo>
                  <a:pt x="4229" y="12944"/>
                </a:moveTo>
                <a:cubicBezTo>
                  <a:pt x="4240" y="12965"/>
                  <a:pt x="4260" y="12986"/>
                  <a:pt x="4271" y="13017"/>
                </a:cubicBezTo>
                <a:cubicBezTo>
                  <a:pt x="4260" y="13037"/>
                  <a:pt x="4250" y="13058"/>
                  <a:pt x="4250" y="13089"/>
                </a:cubicBezTo>
                <a:cubicBezTo>
                  <a:pt x="4229" y="13058"/>
                  <a:pt x="4208" y="13027"/>
                  <a:pt x="4198" y="12986"/>
                </a:cubicBezTo>
                <a:lnTo>
                  <a:pt x="4229" y="12944"/>
                </a:lnTo>
                <a:close/>
                <a:moveTo>
                  <a:pt x="3866" y="12478"/>
                </a:moveTo>
                <a:cubicBezTo>
                  <a:pt x="3929" y="12664"/>
                  <a:pt x="4001" y="12841"/>
                  <a:pt x="4084" y="13017"/>
                </a:cubicBezTo>
                <a:cubicBezTo>
                  <a:pt x="4074" y="13048"/>
                  <a:pt x="4053" y="13069"/>
                  <a:pt x="4032" y="13100"/>
                </a:cubicBezTo>
                <a:cubicBezTo>
                  <a:pt x="3949" y="12934"/>
                  <a:pt x="3866" y="12768"/>
                  <a:pt x="3794" y="12592"/>
                </a:cubicBezTo>
                <a:lnTo>
                  <a:pt x="3866" y="12478"/>
                </a:lnTo>
                <a:close/>
                <a:moveTo>
                  <a:pt x="14977" y="12768"/>
                </a:moveTo>
                <a:cubicBezTo>
                  <a:pt x="15008" y="12809"/>
                  <a:pt x="15039" y="12861"/>
                  <a:pt x="15070" y="12903"/>
                </a:cubicBezTo>
                <a:lnTo>
                  <a:pt x="14852" y="13110"/>
                </a:lnTo>
                <a:cubicBezTo>
                  <a:pt x="14883" y="13017"/>
                  <a:pt x="14904" y="12955"/>
                  <a:pt x="14925" y="12882"/>
                </a:cubicBezTo>
                <a:lnTo>
                  <a:pt x="14925" y="12892"/>
                </a:lnTo>
                <a:lnTo>
                  <a:pt x="14966" y="12778"/>
                </a:lnTo>
                <a:lnTo>
                  <a:pt x="14977" y="12768"/>
                </a:lnTo>
                <a:close/>
                <a:moveTo>
                  <a:pt x="15681" y="13037"/>
                </a:moveTo>
                <a:lnTo>
                  <a:pt x="15744" y="13089"/>
                </a:lnTo>
                <a:lnTo>
                  <a:pt x="15650" y="13110"/>
                </a:lnTo>
                <a:lnTo>
                  <a:pt x="15681" y="13037"/>
                </a:lnTo>
                <a:close/>
                <a:moveTo>
                  <a:pt x="8934" y="12892"/>
                </a:moveTo>
                <a:cubicBezTo>
                  <a:pt x="8893" y="12965"/>
                  <a:pt x="8851" y="13037"/>
                  <a:pt x="8810" y="13120"/>
                </a:cubicBezTo>
                <a:lnTo>
                  <a:pt x="8789" y="13006"/>
                </a:lnTo>
                <a:lnTo>
                  <a:pt x="8872" y="12903"/>
                </a:lnTo>
                <a:lnTo>
                  <a:pt x="8893" y="12892"/>
                </a:lnTo>
                <a:close/>
                <a:moveTo>
                  <a:pt x="9152" y="12903"/>
                </a:moveTo>
                <a:lnTo>
                  <a:pt x="9204" y="12913"/>
                </a:lnTo>
                <a:cubicBezTo>
                  <a:pt x="9225" y="12944"/>
                  <a:pt x="9245" y="12986"/>
                  <a:pt x="9266" y="13027"/>
                </a:cubicBezTo>
                <a:lnTo>
                  <a:pt x="9204" y="13120"/>
                </a:lnTo>
                <a:lnTo>
                  <a:pt x="9152" y="12903"/>
                </a:lnTo>
                <a:close/>
                <a:moveTo>
                  <a:pt x="9546" y="12882"/>
                </a:moveTo>
                <a:cubicBezTo>
                  <a:pt x="9546" y="12913"/>
                  <a:pt x="9546" y="12944"/>
                  <a:pt x="9556" y="12975"/>
                </a:cubicBezTo>
                <a:lnTo>
                  <a:pt x="9484" y="13131"/>
                </a:lnTo>
                <a:cubicBezTo>
                  <a:pt x="9463" y="13048"/>
                  <a:pt x="9442" y="12975"/>
                  <a:pt x="9421" y="12903"/>
                </a:cubicBezTo>
                <a:cubicBezTo>
                  <a:pt x="9463" y="12892"/>
                  <a:pt x="9504" y="12892"/>
                  <a:pt x="9536" y="12882"/>
                </a:cubicBezTo>
                <a:close/>
                <a:moveTo>
                  <a:pt x="15474" y="13058"/>
                </a:moveTo>
                <a:lnTo>
                  <a:pt x="15526" y="13131"/>
                </a:lnTo>
                <a:lnTo>
                  <a:pt x="15464" y="13141"/>
                </a:lnTo>
                <a:lnTo>
                  <a:pt x="15464" y="13141"/>
                </a:lnTo>
                <a:cubicBezTo>
                  <a:pt x="15474" y="13120"/>
                  <a:pt x="15474" y="13089"/>
                  <a:pt x="15474" y="13058"/>
                </a:cubicBezTo>
                <a:close/>
                <a:moveTo>
                  <a:pt x="3742" y="12664"/>
                </a:moveTo>
                <a:cubicBezTo>
                  <a:pt x="3815" y="12830"/>
                  <a:pt x="3897" y="12986"/>
                  <a:pt x="3970" y="13141"/>
                </a:cubicBezTo>
                <a:cubicBezTo>
                  <a:pt x="3877" y="13006"/>
                  <a:pt x="3783" y="12872"/>
                  <a:pt x="3701" y="12727"/>
                </a:cubicBezTo>
                <a:lnTo>
                  <a:pt x="3742" y="12664"/>
                </a:lnTo>
                <a:close/>
                <a:moveTo>
                  <a:pt x="4810" y="12250"/>
                </a:moveTo>
                <a:lnTo>
                  <a:pt x="4810" y="12260"/>
                </a:lnTo>
                <a:cubicBezTo>
                  <a:pt x="4924" y="12322"/>
                  <a:pt x="5038" y="12395"/>
                  <a:pt x="5152" y="12467"/>
                </a:cubicBezTo>
                <a:cubicBezTo>
                  <a:pt x="5172" y="12695"/>
                  <a:pt x="5214" y="12923"/>
                  <a:pt x="5255" y="13151"/>
                </a:cubicBezTo>
                <a:cubicBezTo>
                  <a:pt x="4975" y="13017"/>
                  <a:pt x="4716" y="12851"/>
                  <a:pt x="4478" y="12664"/>
                </a:cubicBezTo>
                <a:cubicBezTo>
                  <a:pt x="4499" y="12633"/>
                  <a:pt x="4509" y="12602"/>
                  <a:pt x="4519" y="12571"/>
                </a:cubicBezTo>
                <a:cubicBezTo>
                  <a:pt x="4613" y="12457"/>
                  <a:pt x="4706" y="12364"/>
                  <a:pt x="4810" y="12250"/>
                </a:cubicBezTo>
                <a:close/>
                <a:moveTo>
                  <a:pt x="18065" y="12913"/>
                </a:moveTo>
                <a:lnTo>
                  <a:pt x="18158" y="13089"/>
                </a:lnTo>
                <a:lnTo>
                  <a:pt x="18024" y="13151"/>
                </a:lnTo>
                <a:cubicBezTo>
                  <a:pt x="18044" y="13069"/>
                  <a:pt x="18055" y="12986"/>
                  <a:pt x="18065" y="12913"/>
                </a:cubicBezTo>
                <a:close/>
                <a:moveTo>
                  <a:pt x="6561" y="13089"/>
                </a:moveTo>
                <a:lnTo>
                  <a:pt x="6623" y="13100"/>
                </a:lnTo>
                <a:cubicBezTo>
                  <a:pt x="6582" y="13120"/>
                  <a:pt x="6540" y="13141"/>
                  <a:pt x="6499" y="13162"/>
                </a:cubicBezTo>
                <a:cubicBezTo>
                  <a:pt x="6520" y="13131"/>
                  <a:pt x="6540" y="13110"/>
                  <a:pt x="6561" y="13089"/>
                </a:cubicBezTo>
                <a:close/>
                <a:moveTo>
                  <a:pt x="16272" y="13048"/>
                </a:moveTo>
                <a:lnTo>
                  <a:pt x="16189" y="13172"/>
                </a:lnTo>
                <a:cubicBezTo>
                  <a:pt x="16179" y="13151"/>
                  <a:pt x="16179" y="13120"/>
                  <a:pt x="16168" y="13089"/>
                </a:cubicBezTo>
                <a:lnTo>
                  <a:pt x="16168" y="13069"/>
                </a:lnTo>
                <a:lnTo>
                  <a:pt x="16272" y="13048"/>
                </a:lnTo>
                <a:close/>
                <a:moveTo>
                  <a:pt x="20801" y="11866"/>
                </a:moveTo>
                <a:cubicBezTo>
                  <a:pt x="20853" y="12011"/>
                  <a:pt x="20905" y="12146"/>
                  <a:pt x="20957" y="12291"/>
                </a:cubicBezTo>
                <a:cubicBezTo>
                  <a:pt x="20845" y="12586"/>
                  <a:pt x="20733" y="12881"/>
                  <a:pt x="20621" y="13176"/>
                </a:cubicBezTo>
                <a:lnTo>
                  <a:pt x="20621" y="13176"/>
                </a:lnTo>
                <a:cubicBezTo>
                  <a:pt x="20571" y="13084"/>
                  <a:pt x="20520" y="12983"/>
                  <a:pt x="20459" y="12892"/>
                </a:cubicBezTo>
                <a:cubicBezTo>
                  <a:pt x="20438" y="12623"/>
                  <a:pt x="20376" y="12364"/>
                  <a:pt x="20293" y="12115"/>
                </a:cubicBezTo>
                <a:cubicBezTo>
                  <a:pt x="20418" y="12043"/>
                  <a:pt x="20552" y="11970"/>
                  <a:pt x="20677" y="11897"/>
                </a:cubicBezTo>
                <a:lnTo>
                  <a:pt x="20780" y="11866"/>
                </a:lnTo>
                <a:close/>
                <a:moveTo>
                  <a:pt x="11266" y="12923"/>
                </a:moveTo>
                <a:lnTo>
                  <a:pt x="11266" y="12923"/>
                </a:lnTo>
                <a:cubicBezTo>
                  <a:pt x="11246" y="13006"/>
                  <a:pt x="11225" y="13089"/>
                  <a:pt x="11194" y="13183"/>
                </a:cubicBezTo>
                <a:cubicBezTo>
                  <a:pt x="11183" y="13162"/>
                  <a:pt x="11173" y="13141"/>
                  <a:pt x="11163" y="13141"/>
                </a:cubicBezTo>
                <a:lnTo>
                  <a:pt x="11163" y="13131"/>
                </a:lnTo>
                <a:cubicBezTo>
                  <a:pt x="11204" y="13058"/>
                  <a:pt x="11235" y="12986"/>
                  <a:pt x="11266" y="12923"/>
                </a:cubicBezTo>
                <a:close/>
                <a:moveTo>
                  <a:pt x="15360" y="12923"/>
                </a:moveTo>
                <a:cubicBezTo>
                  <a:pt x="15381" y="12944"/>
                  <a:pt x="15402" y="12965"/>
                  <a:pt x="15422" y="12996"/>
                </a:cubicBezTo>
                <a:cubicBezTo>
                  <a:pt x="15422" y="13048"/>
                  <a:pt x="15422" y="13100"/>
                  <a:pt x="15412" y="13162"/>
                </a:cubicBezTo>
                <a:lnTo>
                  <a:pt x="15319" y="13183"/>
                </a:lnTo>
                <a:lnTo>
                  <a:pt x="15277" y="13089"/>
                </a:lnTo>
                <a:lnTo>
                  <a:pt x="15360" y="12923"/>
                </a:lnTo>
                <a:close/>
                <a:moveTo>
                  <a:pt x="9359" y="12975"/>
                </a:moveTo>
                <a:cubicBezTo>
                  <a:pt x="9380" y="13048"/>
                  <a:pt x="9401" y="13120"/>
                  <a:pt x="9421" y="13193"/>
                </a:cubicBezTo>
                <a:cubicBezTo>
                  <a:pt x="9390" y="13131"/>
                  <a:pt x="9359" y="13069"/>
                  <a:pt x="9328" y="13017"/>
                </a:cubicBezTo>
                <a:lnTo>
                  <a:pt x="9359" y="12975"/>
                </a:lnTo>
                <a:close/>
                <a:moveTo>
                  <a:pt x="1410" y="12157"/>
                </a:moveTo>
                <a:lnTo>
                  <a:pt x="1410" y="12157"/>
                </a:lnTo>
                <a:cubicBezTo>
                  <a:pt x="1348" y="12519"/>
                  <a:pt x="1327" y="12872"/>
                  <a:pt x="1338" y="13234"/>
                </a:cubicBezTo>
                <a:cubicBezTo>
                  <a:pt x="1255" y="13151"/>
                  <a:pt x="1172" y="13069"/>
                  <a:pt x="1099" y="12975"/>
                </a:cubicBezTo>
                <a:cubicBezTo>
                  <a:pt x="1182" y="12695"/>
                  <a:pt x="1286" y="12426"/>
                  <a:pt x="1410" y="12157"/>
                </a:cubicBezTo>
                <a:close/>
                <a:moveTo>
                  <a:pt x="8737" y="13079"/>
                </a:moveTo>
                <a:lnTo>
                  <a:pt x="8748" y="13203"/>
                </a:lnTo>
                <a:lnTo>
                  <a:pt x="8737" y="13234"/>
                </a:lnTo>
                <a:cubicBezTo>
                  <a:pt x="8717" y="13203"/>
                  <a:pt x="8696" y="13183"/>
                  <a:pt x="8675" y="13151"/>
                </a:cubicBezTo>
                <a:cubicBezTo>
                  <a:pt x="8706" y="13131"/>
                  <a:pt x="8717" y="13100"/>
                  <a:pt x="8737" y="13079"/>
                </a:cubicBezTo>
                <a:close/>
                <a:moveTo>
                  <a:pt x="14500" y="12872"/>
                </a:moveTo>
                <a:lnTo>
                  <a:pt x="14500" y="12872"/>
                </a:lnTo>
                <a:cubicBezTo>
                  <a:pt x="14469" y="12955"/>
                  <a:pt x="14438" y="13048"/>
                  <a:pt x="14417" y="13141"/>
                </a:cubicBezTo>
                <a:cubicBezTo>
                  <a:pt x="14396" y="13172"/>
                  <a:pt x="14365" y="13203"/>
                  <a:pt x="14344" y="13234"/>
                </a:cubicBezTo>
                <a:cubicBezTo>
                  <a:pt x="14365" y="13141"/>
                  <a:pt x="14386" y="13058"/>
                  <a:pt x="14407" y="12965"/>
                </a:cubicBezTo>
                <a:cubicBezTo>
                  <a:pt x="14438" y="12934"/>
                  <a:pt x="14469" y="12903"/>
                  <a:pt x="14500" y="12872"/>
                </a:cubicBezTo>
                <a:close/>
                <a:moveTo>
                  <a:pt x="14707" y="13100"/>
                </a:moveTo>
                <a:lnTo>
                  <a:pt x="14749" y="13141"/>
                </a:lnTo>
                <a:cubicBezTo>
                  <a:pt x="14738" y="13172"/>
                  <a:pt x="14728" y="13193"/>
                  <a:pt x="14717" y="13214"/>
                </a:cubicBezTo>
                <a:lnTo>
                  <a:pt x="14707" y="13234"/>
                </a:lnTo>
                <a:cubicBezTo>
                  <a:pt x="14707" y="13193"/>
                  <a:pt x="14707" y="13151"/>
                  <a:pt x="14707" y="13100"/>
                </a:cubicBezTo>
                <a:close/>
                <a:moveTo>
                  <a:pt x="5234" y="12509"/>
                </a:moveTo>
                <a:lnTo>
                  <a:pt x="5234" y="12509"/>
                </a:lnTo>
                <a:cubicBezTo>
                  <a:pt x="5369" y="12581"/>
                  <a:pt x="5494" y="12644"/>
                  <a:pt x="5639" y="12706"/>
                </a:cubicBezTo>
                <a:cubicBezTo>
                  <a:pt x="5618" y="12892"/>
                  <a:pt x="5618" y="13069"/>
                  <a:pt x="5608" y="13245"/>
                </a:cubicBezTo>
                <a:cubicBezTo>
                  <a:pt x="5525" y="13234"/>
                  <a:pt x="5442" y="13214"/>
                  <a:pt x="5359" y="13193"/>
                </a:cubicBezTo>
                <a:lnTo>
                  <a:pt x="5348" y="13193"/>
                </a:lnTo>
                <a:cubicBezTo>
                  <a:pt x="5297" y="12965"/>
                  <a:pt x="5255" y="12737"/>
                  <a:pt x="5234" y="12509"/>
                </a:cubicBezTo>
                <a:close/>
                <a:moveTo>
                  <a:pt x="12489" y="12882"/>
                </a:moveTo>
                <a:lnTo>
                  <a:pt x="12520" y="12923"/>
                </a:lnTo>
                <a:cubicBezTo>
                  <a:pt x="12406" y="13017"/>
                  <a:pt x="12303" y="13131"/>
                  <a:pt x="12199" y="13245"/>
                </a:cubicBezTo>
                <a:cubicBezTo>
                  <a:pt x="12209" y="13203"/>
                  <a:pt x="12230" y="13162"/>
                  <a:pt x="12241" y="13131"/>
                </a:cubicBezTo>
                <a:cubicBezTo>
                  <a:pt x="12313" y="13037"/>
                  <a:pt x="12396" y="12955"/>
                  <a:pt x="12489" y="12882"/>
                </a:cubicBezTo>
                <a:close/>
                <a:moveTo>
                  <a:pt x="5701" y="12737"/>
                </a:moveTo>
                <a:lnTo>
                  <a:pt x="5939" y="12841"/>
                </a:lnTo>
                <a:cubicBezTo>
                  <a:pt x="5877" y="12986"/>
                  <a:pt x="5815" y="13120"/>
                  <a:pt x="5763" y="13255"/>
                </a:cubicBezTo>
                <a:lnTo>
                  <a:pt x="5670" y="13255"/>
                </a:lnTo>
                <a:cubicBezTo>
                  <a:pt x="5670" y="13079"/>
                  <a:pt x="5690" y="12913"/>
                  <a:pt x="5701" y="12737"/>
                </a:cubicBezTo>
                <a:close/>
                <a:moveTo>
                  <a:pt x="13588" y="12364"/>
                </a:moveTo>
                <a:cubicBezTo>
                  <a:pt x="13598" y="12395"/>
                  <a:pt x="13609" y="12426"/>
                  <a:pt x="13629" y="12467"/>
                </a:cubicBezTo>
                <a:cubicBezTo>
                  <a:pt x="13671" y="12581"/>
                  <a:pt x="13702" y="12695"/>
                  <a:pt x="13743" y="12809"/>
                </a:cubicBezTo>
                <a:cubicBezTo>
                  <a:pt x="13660" y="12955"/>
                  <a:pt x="13567" y="13110"/>
                  <a:pt x="13484" y="13255"/>
                </a:cubicBezTo>
                <a:cubicBezTo>
                  <a:pt x="13412" y="12996"/>
                  <a:pt x="13349" y="12737"/>
                  <a:pt x="13298" y="12467"/>
                </a:cubicBezTo>
                <a:lnTo>
                  <a:pt x="13339" y="12447"/>
                </a:lnTo>
                <a:cubicBezTo>
                  <a:pt x="13422" y="12416"/>
                  <a:pt x="13505" y="12385"/>
                  <a:pt x="13588" y="12364"/>
                </a:cubicBezTo>
                <a:close/>
                <a:moveTo>
                  <a:pt x="15132" y="12986"/>
                </a:moveTo>
                <a:lnTo>
                  <a:pt x="15132" y="12996"/>
                </a:lnTo>
                <a:cubicBezTo>
                  <a:pt x="15153" y="13037"/>
                  <a:pt x="15174" y="13079"/>
                  <a:pt x="15194" y="13131"/>
                </a:cubicBezTo>
                <a:lnTo>
                  <a:pt x="15142" y="13224"/>
                </a:lnTo>
                <a:lnTo>
                  <a:pt x="14977" y="13255"/>
                </a:lnTo>
                <a:lnTo>
                  <a:pt x="14935" y="13214"/>
                </a:lnTo>
                <a:cubicBezTo>
                  <a:pt x="14997" y="13141"/>
                  <a:pt x="15070" y="13058"/>
                  <a:pt x="15132" y="12986"/>
                </a:cubicBezTo>
                <a:close/>
                <a:moveTo>
                  <a:pt x="15785" y="13141"/>
                </a:moveTo>
                <a:cubicBezTo>
                  <a:pt x="15754" y="13183"/>
                  <a:pt x="15733" y="13224"/>
                  <a:pt x="15712" y="13255"/>
                </a:cubicBezTo>
                <a:lnTo>
                  <a:pt x="15650" y="13172"/>
                </a:lnTo>
                <a:lnTo>
                  <a:pt x="15785" y="13141"/>
                </a:lnTo>
                <a:close/>
                <a:moveTo>
                  <a:pt x="9846" y="12841"/>
                </a:moveTo>
                <a:cubicBezTo>
                  <a:pt x="9781" y="12982"/>
                  <a:pt x="9723" y="13123"/>
                  <a:pt x="9659" y="13264"/>
                </a:cubicBezTo>
                <a:lnTo>
                  <a:pt x="9659" y="13264"/>
                </a:lnTo>
                <a:cubicBezTo>
                  <a:pt x="9656" y="13175"/>
                  <a:pt x="9648" y="13082"/>
                  <a:pt x="9639" y="12996"/>
                </a:cubicBezTo>
                <a:cubicBezTo>
                  <a:pt x="9660" y="12955"/>
                  <a:pt x="9681" y="12913"/>
                  <a:pt x="9701" y="12872"/>
                </a:cubicBezTo>
                <a:cubicBezTo>
                  <a:pt x="9743" y="12861"/>
                  <a:pt x="9795" y="12851"/>
                  <a:pt x="9846" y="12841"/>
                </a:cubicBezTo>
                <a:close/>
                <a:moveTo>
                  <a:pt x="1410" y="12416"/>
                </a:moveTo>
                <a:cubicBezTo>
                  <a:pt x="1420" y="12540"/>
                  <a:pt x="1462" y="12654"/>
                  <a:pt x="1514" y="12768"/>
                </a:cubicBezTo>
                <a:cubicBezTo>
                  <a:pt x="1462" y="12934"/>
                  <a:pt x="1420" y="13100"/>
                  <a:pt x="1389" y="13265"/>
                </a:cubicBezTo>
                <a:cubicBezTo>
                  <a:pt x="1379" y="12986"/>
                  <a:pt x="1379" y="12695"/>
                  <a:pt x="1410" y="12416"/>
                </a:cubicBezTo>
                <a:close/>
                <a:moveTo>
                  <a:pt x="6012" y="12872"/>
                </a:moveTo>
                <a:cubicBezTo>
                  <a:pt x="6167" y="12934"/>
                  <a:pt x="6333" y="12996"/>
                  <a:pt x="6488" y="13058"/>
                </a:cubicBezTo>
                <a:lnTo>
                  <a:pt x="6478" y="13058"/>
                </a:lnTo>
                <a:cubicBezTo>
                  <a:pt x="6437" y="13100"/>
                  <a:pt x="6395" y="13151"/>
                  <a:pt x="6364" y="13193"/>
                </a:cubicBezTo>
                <a:lnTo>
                  <a:pt x="6312" y="13203"/>
                </a:lnTo>
                <a:cubicBezTo>
                  <a:pt x="6157" y="13245"/>
                  <a:pt x="6001" y="13265"/>
                  <a:pt x="5836" y="13265"/>
                </a:cubicBezTo>
                <a:cubicBezTo>
                  <a:pt x="5898" y="13131"/>
                  <a:pt x="5950" y="13006"/>
                  <a:pt x="6012" y="12872"/>
                </a:cubicBezTo>
                <a:close/>
                <a:moveTo>
                  <a:pt x="7473" y="12374"/>
                </a:moveTo>
                <a:cubicBezTo>
                  <a:pt x="7639" y="12478"/>
                  <a:pt x="7815" y="12571"/>
                  <a:pt x="8002" y="12644"/>
                </a:cubicBezTo>
                <a:cubicBezTo>
                  <a:pt x="8012" y="12778"/>
                  <a:pt x="8033" y="12892"/>
                  <a:pt x="8043" y="13027"/>
                </a:cubicBezTo>
                <a:cubicBezTo>
                  <a:pt x="7877" y="13110"/>
                  <a:pt x="7711" y="13193"/>
                  <a:pt x="7525" y="13255"/>
                </a:cubicBezTo>
                <a:lnTo>
                  <a:pt x="7494" y="13265"/>
                </a:lnTo>
                <a:cubicBezTo>
                  <a:pt x="7297" y="13224"/>
                  <a:pt x="7090" y="13162"/>
                  <a:pt x="6893" y="13100"/>
                </a:cubicBezTo>
                <a:cubicBezTo>
                  <a:pt x="6934" y="13048"/>
                  <a:pt x="6965" y="12986"/>
                  <a:pt x="7007" y="12923"/>
                </a:cubicBezTo>
                <a:cubicBezTo>
                  <a:pt x="7193" y="12768"/>
                  <a:pt x="7349" y="12581"/>
                  <a:pt x="7473" y="12374"/>
                </a:cubicBezTo>
                <a:close/>
                <a:moveTo>
                  <a:pt x="12759" y="13079"/>
                </a:moveTo>
                <a:cubicBezTo>
                  <a:pt x="12779" y="13141"/>
                  <a:pt x="12800" y="13203"/>
                  <a:pt x="12811" y="13265"/>
                </a:cubicBezTo>
                <a:cubicBezTo>
                  <a:pt x="12790" y="13214"/>
                  <a:pt x="12769" y="13162"/>
                  <a:pt x="12738" y="13120"/>
                </a:cubicBezTo>
                <a:cubicBezTo>
                  <a:pt x="12738" y="13100"/>
                  <a:pt x="12759" y="13089"/>
                  <a:pt x="12759" y="13079"/>
                </a:cubicBezTo>
                <a:close/>
                <a:moveTo>
                  <a:pt x="10883" y="12789"/>
                </a:moveTo>
                <a:cubicBezTo>
                  <a:pt x="10945" y="12903"/>
                  <a:pt x="11007" y="13027"/>
                  <a:pt x="11090" y="13141"/>
                </a:cubicBezTo>
                <a:cubicBezTo>
                  <a:pt x="11069" y="13193"/>
                  <a:pt x="11049" y="13245"/>
                  <a:pt x="11028" y="13297"/>
                </a:cubicBezTo>
                <a:cubicBezTo>
                  <a:pt x="10966" y="13131"/>
                  <a:pt x="10914" y="12965"/>
                  <a:pt x="10872" y="12789"/>
                </a:cubicBezTo>
                <a:close/>
                <a:moveTo>
                  <a:pt x="15505" y="13214"/>
                </a:moveTo>
                <a:lnTo>
                  <a:pt x="15464" y="13307"/>
                </a:lnTo>
                <a:cubicBezTo>
                  <a:pt x="15464" y="13270"/>
                  <a:pt x="15464" y="13250"/>
                  <a:pt x="15464" y="13224"/>
                </a:cubicBezTo>
                <a:lnTo>
                  <a:pt x="15505" y="13214"/>
                </a:lnTo>
                <a:close/>
                <a:moveTo>
                  <a:pt x="14085" y="12343"/>
                </a:moveTo>
                <a:cubicBezTo>
                  <a:pt x="14137" y="12416"/>
                  <a:pt x="14189" y="12488"/>
                  <a:pt x="14241" y="12561"/>
                </a:cubicBezTo>
                <a:cubicBezTo>
                  <a:pt x="14230" y="12706"/>
                  <a:pt x="14210" y="12851"/>
                  <a:pt x="14210" y="12986"/>
                </a:cubicBezTo>
                <a:cubicBezTo>
                  <a:pt x="14189" y="13037"/>
                  <a:pt x="14179" y="13089"/>
                  <a:pt x="14168" y="13131"/>
                </a:cubicBezTo>
                <a:cubicBezTo>
                  <a:pt x="14106" y="13193"/>
                  <a:pt x="14054" y="13265"/>
                  <a:pt x="13992" y="13328"/>
                </a:cubicBezTo>
                <a:cubicBezTo>
                  <a:pt x="13992" y="13276"/>
                  <a:pt x="13982" y="13234"/>
                  <a:pt x="13982" y="13193"/>
                </a:cubicBezTo>
                <a:cubicBezTo>
                  <a:pt x="13982" y="12975"/>
                  <a:pt x="13982" y="12758"/>
                  <a:pt x="13971" y="12550"/>
                </a:cubicBezTo>
                <a:cubicBezTo>
                  <a:pt x="13992" y="12509"/>
                  <a:pt x="14013" y="12457"/>
                  <a:pt x="14044" y="12426"/>
                </a:cubicBezTo>
                <a:cubicBezTo>
                  <a:pt x="14065" y="12385"/>
                  <a:pt x="14065" y="12374"/>
                  <a:pt x="14085" y="12343"/>
                </a:cubicBezTo>
                <a:close/>
                <a:moveTo>
                  <a:pt x="14635" y="13058"/>
                </a:moveTo>
                <a:lnTo>
                  <a:pt x="14624" y="13297"/>
                </a:lnTo>
                <a:lnTo>
                  <a:pt x="14614" y="13307"/>
                </a:lnTo>
                <a:lnTo>
                  <a:pt x="14448" y="13338"/>
                </a:lnTo>
                <a:lnTo>
                  <a:pt x="14448" y="13338"/>
                </a:lnTo>
                <a:lnTo>
                  <a:pt x="14479" y="13203"/>
                </a:lnTo>
                <a:cubicBezTo>
                  <a:pt x="14531" y="13151"/>
                  <a:pt x="14583" y="13110"/>
                  <a:pt x="14635" y="13058"/>
                </a:cubicBezTo>
                <a:close/>
                <a:moveTo>
                  <a:pt x="17816" y="12675"/>
                </a:moveTo>
                <a:cubicBezTo>
                  <a:pt x="17847" y="12851"/>
                  <a:pt x="17868" y="13027"/>
                  <a:pt x="17889" y="13203"/>
                </a:cubicBezTo>
                <a:lnTo>
                  <a:pt x="17568" y="13338"/>
                </a:lnTo>
                <a:cubicBezTo>
                  <a:pt x="17526" y="13151"/>
                  <a:pt x="17485" y="12965"/>
                  <a:pt x="17433" y="12778"/>
                </a:cubicBezTo>
                <a:lnTo>
                  <a:pt x="17464" y="12768"/>
                </a:lnTo>
                <a:lnTo>
                  <a:pt x="17816" y="12675"/>
                </a:lnTo>
                <a:close/>
                <a:moveTo>
                  <a:pt x="8385" y="12872"/>
                </a:moveTo>
                <a:lnTo>
                  <a:pt x="8468" y="13006"/>
                </a:lnTo>
                <a:lnTo>
                  <a:pt x="8489" y="13089"/>
                </a:lnTo>
                <a:cubicBezTo>
                  <a:pt x="8375" y="13172"/>
                  <a:pt x="8261" y="13255"/>
                  <a:pt x="8157" y="13348"/>
                </a:cubicBezTo>
                <a:cubicBezTo>
                  <a:pt x="8147" y="13276"/>
                  <a:pt x="8136" y="13193"/>
                  <a:pt x="8126" y="13120"/>
                </a:cubicBezTo>
                <a:cubicBezTo>
                  <a:pt x="8147" y="13079"/>
                  <a:pt x="8157" y="13048"/>
                  <a:pt x="8178" y="13006"/>
                </a:cubicBezTo>
                <a:cubicBezTo>
                  <a:pt x="8250" y="12965"/>
                  <a:pt x="8323" y="12923"/>
                  <a:pt x="8385" y="12872"/>
                </a:cubicBezTo>
                <a:close/>
                <a:moveTo>
                  <a:pt x="4125" y="13100"/>
                </a:moveTo>
                <a:cubicBezTo>
                  <a:pt x="4146" y="13151"/>
                  <a:pt x="4177" y="13193"/>
                  <a:pt x="4198" y="13245"/>
                </a:cubicBezTo>
                <a:cubicBezTo>
                  <a:pt x="4188" y="13276"/>
                  <a:pt x="4177" y="13317"/>
                  <a:pt x="4167" y="13359"/>
                </a:cubicBezTo>
                <a:cubicBezTo>
                  <a:pt x="4136" y="13297"/>
                  <a:pt x="4105" y="13245"/>
                  <a:pt x="4084" y="13183"/>
                </a:cubicBezTo>
                <a:cubicBezTo>
                  <a:pt x="4094" y="13162"/>
                  <a:pt x="4115" y="13131"/>
                  <a:pt x="4125" y="13100"/>
                </a:cubicBezTo>
                <a:close/>
                <a:moveTo>
                  <a:pt x="16117" y="13079"/>
                </a:moveTo>
                <a:cubicBezTo>
                  <a:pt x="16127" y="13141"/>
                  <a:pt x="16127" y="13183"/>
                  <a:pt x="16137" y="13234"/>
                </a:cubicBezTo>
                <a:lnTo>
                  <a:pt x="16148" y="13234"/>
                </a:lnTo>
                <a:lnTo>
                  <a:pt x="16044" y="13359"/>
                </a:lnTo>
                <a:lnTo>
                  <a:pt x="16003" y="13297"/>
                </a:lnTo>
                <a:cubicBezTo>
                  <a:pt x="16013" y="13234"/>
                  <a:pt x="16023" y="13162"/>
                  <a:pt x="16034" y="13110"/>
                </a:cubicBezTo>
                <a:lnTo>
                  <a:pt x="16034" y="13100"/>
                </a:lnTo>
                <a:lnTo>
                  <a:pt x="16117" y="13079"/>
                </a:lnTo>
                <a:close/>
                <a:moveTo>
                  <a:pt x="8053" y="13079"/>
                </a:moveTo>
                <a:lnTo>
                  <a:pt x="8053" y="13089"/>
                </a:lnTo>
                <a:cubicBezTo>
                  <a:pt x="8012" y="13183"/>
                  <a:pt x="7971" y="13276"/>
                  <a:pt x="7939" y="13369"/>
                </a:cubicBezTo>
                <a:cubicBezTo>
                  <a:pt x="7815" y="13338"/>
                  <a:pt x="7691" y="13317"/>
                  <a:pt x="7566" y="13286"/>
                </a:cubicBezTo>
                <a:cubicBezTo>
                  <a:pt x="7732" y="13224"/>
                  <a:pt x="7898" y="13151"/>
                  <a:pt x="8053" y="13079"/>
                </a:cubicBezTo>
                <a:close/>
                <a:moveTo>
                  <a:pt x="21724" y="11462"/>
                </a:moveTo>
                <a:cubicBezTo>
                  <a:pt x="21786" y="11949"/>
                  <a:pt x="21838" y="12447"/>
                  <a:pt x="21879" y="12934"/>
                </a:cubicBezTo>
                <a:cubicBezTo>
                  <a:pt x="21765" y="13089"/>
                  <a:pt x="21641" y="13234"/>
                  <a:pt x="21516" y="13369"/>
                </a:cubicBezTo>
                <a:cubicBezTo>
                  <a:pt x="21413" y="12934"/>
                  <a:pt x="21278" y="12509"/>
                  <a:pt x="21122" y="12084"/>
                </a:cubicBezTo>
                <a:cubicBezTo>
                  <a:pt x="21164" y="11949"/>
                  <a:pt x="21205" y="11835"/>
                  <a:pt x="21247" y="11711"/>
                </a:cubicBezTo>
                <a:cubicBezTo>
                  <a:pt x="21413" y="11638"/>
                  <a:pt x="21568" y="11566"/>
                  <a:pt x="21724" y="11462"/>
                </a:cubicBezTo>
                <a:close/>
                <a:moveTo>
                  <a:pt x="8074" y="13255"/>
                </a:moveTo>
                <a:lnTo>
                  <a:pt x="8095" y="13400"/>
                </a:lnTo>
                <a:lnTo>
                  <a:pt x="8095" y="13400"/>
                </a:lnTo>
                <a:lnTo>
                  <a:pt x="8033" y="13379"/>
                </a:lnTo>
                <a:lnTo>
                  <a:pt x="8074" y="13255"/>
                </a:lnTo>
                <a:close/>
                <a:moveTo>
                  <a:pt x="8613" y="13265"/>
                </a:moveTo>
                <a:lnTo>
                  <a:pt x="8686" y="13359"/>
                </a:lnTo>
                <a:lnTo>
                  <a:pt x="8665" y="13400"/>
                </a:lnTo>
                <a:lnTo>
                  <a:pt x="8613" y="13265"/>
                </a:lnTo>
                <a:close/>
                <a:moveTo>
                  <a:pt x="15402" y="13224"/>
                </a:moveTo>
                <a:lnTo>
                  <a:pt x="15402" y="13400"/>
                </a:lnTo>
                <a:cubicBezTo>
                  <a:pt x="15381" y="13338"/>
                  <a:pt x="15360" y="13286"/>
                  <a:pt x="15350" y="13245"/>
                </a:cubicBezTo>
                <a:lnTo>
                  <a:pt x="15402" y="13224"/>
                </a:lnTo>
                <a:close/>
                <a:moveTo>
                  <a:pt x="14116" y="13286"/>
                </a:moveTo>
                <a:lnTo>
                  <a:pt x="14085" y="13369"/>
                </a:lnTo>
                <a:lnTo>
                  <a:pt x="14075" y="13400"/>
                </a:lnTo>
                <a:lnTo>
                  <a:pt x="14013" y="13411"/>
                </a:lnTo>
                <a:cubicBezTo>
                  <a:pt x="14044" y="13369"/>
                  <a:pt x="14075" y="13328"/>
                  <a:pt x="14116" y="13286"/>
                </a:cubicBezTo>
                <a:close/>
                <a:moveTo>
                  <a:pt x="6279" y="13300"/>
                </a:moveTo>
                <a:lnTo>
                  <a:pt x="6188" y="13421"/>
                </a:lnTo>
                <a:cubicBezTo>
                  <a:pt x="6064" y="13400"/>
                  <a:pt x="5950" y="13379"/>
                  <a:pt x="5825" y="13348"/>
                </a:cubicBezTo>
                <a:cubicBezTo>
                  <a:pt x="5976" y="13348"/>
                  <a:pt x="6128" y="13339"/>
                  <a:pt x="6279" y="13300"/>
                </a:cubicBezTo>
                <a:close/>
                <a:moveTo>
                  <a:pt x="6851" y="13172"/>
                </a:moveTo>
                <a:cubicBezTo>
                  <a:pt x="7017" y="13224"/>
                  <a:pt x="7183" y="13265"/>
                  <a:pt x="7349" y="13307"/>
                </a:cubicBezTo>
                <a:cubicBezTo>
                  <a:pt x="7141" y="13369"/>
                  <a:pt x="6934" y="13411"/>
                  <a:pt x="6716" y="13421"/>
                </a:cubicBezTo>
                <a:cubicBezTo>
                  <a:pt x="6727" y="13400"/>
                  <a:pt x="6737" y="13369"/>
                  <a:pt x="6748" y="13348"/>
                </a:cubicBezTo>
                <a:cubicBezTo>
                  <a:pt x="6748" y="13338"/>
                  <a:pt x="6758" y="13328"/>
                  <a:pt x="6758" y="13317"/>
                </a:cubicBezTo>
                <a:lnTo>
                  <a:pt x="6851" y="13172"/>
                </a:lnTo>
                <a:close/>
                <a:moveTo>
                  <a:pt x="16365" y="13048"/>
                </a:moveTo>
                <a:lnTo>
                  <a:pt x="16365" y="13048"/>
                </a:lnTo>
                <a:cubicBezTo>
                  <a:pt x="16314" y="13172"/>
                  <a:pt x="16262" y="13307"/>
                  <a:pt x="16210" y="13431"/>
                </a:cubicBezTo>
                <a:cubicBezTo>
                  <a:pt x="16200" y="13383"/>
                  <a:pt x="16200" y="13334"/>
                  <a:pt x="16191" y="13294"/>
                </a:cubicBezTo>
                <a:lnTo>
                  <a:pt x="16191" y="13294"/>
                </a:lnTo>
                <a:cubicBezTo>
                  <a:pt x="16253" y="13212"/>
                  <a:pt x="16314" y="13130"/>
                  <a:pt x="16365" y="13048"/>
                </a:cubicBezTo>
                <a:close/>
                <a:moveTo>
                  <a:pt x="2073" y="12208"/>
                </a:moveTo>
                <a:cubicBezTo>
                  <a:pt x="2105" y="12447"/>
                  <a:pt x="2125" y="12685"/>
                  <a:pt x="2167" y="12923"/>
                </a:cubicBezTo>
                <a:cubicBezTo>
                  <a:pt x="2187" y="13100"/>
                  <a:pt x="2229" y="13265"/>
                  <a:pt x="2270" y="13442"/>
                </a:cubicBezTo>
                <a:lnTo>
                  <a:pt x="2219" y="13400"/>
                </a:lnTo>
                <a:cubicBezTo>
                  <a:pt x="2125" y="13328"/>
                  <a:pt x="2042" y="13245"/>
                  <a:pt x="1959" y="13172"/>
                </a:cubicBezTo>
                <a:cubicBezTo>
                  <a:pt x="1959" y="12841"/>
                  <a:pt x="2001" y="12519"/>
                  <a:pt x="2073" y="12208"/>
                </a:cubicBezTo>
                <a:close/>
                <a:moveTo>
                  <a:pt x="6716" y="13141"/>
                </a:moveTo>
                <a:lnTo>
                  <a:pt x="6748" y="13151"/>
                </a:lnTo>
                <a:cubicBezTo>
                  <a:pt x="6696" y="13255"/>
                  <a:pt x="6634" y="13348"/>
                  <a:pt x="6582" y="13442"/>
                </a:cubicBezTo>
                <a:cubicBezTo>
                  <a:pt x="6478" y="13442"/>
                  <a:pt x="6385" y="13442"/>
                  <a:pt x="6281" y="13431"/>
                </a:cubicBezTo>
                <a:lnTo>
                  <a:pt x="6406" y="13265"/>
                </a:lnTo>
                <a:cubicBezTo>
                  <a:pt x="6447" y="13245"/>
                  <a:pt x="6499" y="13234"/>
                  <a:pt x="6551" y="13214"/>
                </a:cubicBezTo>
                <a:lnTo>
                  <a:pt x="6561" y="13214"/>
                </a:lnTo>
                <a:cubicBezTo>
                  <a:pt x="6613" y="13193"/>
                  <a:pt x="6665" y="13162"/>
                  <a:pt x="6716" y="13141"/>
                </a:cubicBezTo>
                <a:close/>
                <a:moveTo>
                  <a:pt x="9556" y="13131"/>
                </a:moveTo>
                <a:cubicBezTo>
                  <a:pt x="9567" y="13234"/>
                  <a:pt x="9567" y="13338"/>
                  <a:pt x="9567" y="13442"/>
                </a:cubicBezTo>
                <a:cubicBezTo>
                  <a:pt x="9556" y="13379"/>
                  <a:pt x="9536" y="13307"/>
                  <a:pt x="9515" y="13234"/>
                </a:cubicBezTo>
                <a:lnTo>
                  <a:pt x="9504" y="13234"/>
                </a:lnTo>
                <a:cubicBezTo>
                  <a:pt x="9525" y="13203"/>
                  <a:pt x="9536" y="13162"/>
                  <a:pt x="9556" y="13131"/>
                </a:cubicBezTo>
                <a:close/>
                <a:moveTo>
                  <a:pt x="8499" y="13151"/>
                </a:moveTo>
                <a:cubicBezTo>
                  <a:pt x="8509" y="13172"/>
                  <a:pt x="8520" y="13193"/>
                  <a:pt x="8520" y="13224"/>
                </a:cubicBezTo>
                <a:lnTo>
                  <a:pt x="8364" y="13452"/>
                </a:lnTo>
                <a:lnTo>
                  <a:pt x="8178" y="13411"/>
                </a:lnTo>
                <a:cubicBezTo>
                  <a:pt x="8281" y="13317"/>
                  <a:pt x="8385" y="13234"/>
                  <a:pt x="8499" y="13151"/>
                </a:cubicBezTo>
                <a:close/>
                <a:moveTo>
                  <a:pt x="9079" y="12903"/>
                </a:moveTo>
                <a:cubicBezTo>
                  <a:pt x="9100" y="12996"/>
                  <a:pt x="9131" y="13089"/>
                  <a:pt x="9152" y="13183"/>
                </a:cubicBezTo>
                <a:cubicBezTo>
                  <a:pt x="9079" y="13276"/>
                  <a:pt x="9007" y="13369"/>
                  <a:pt x="8924" y="13452"/>
                </a:cubicBezTo>
                <a:lnTo>
                  <a:pt x="8841" y="13359"/>
                </a:lnTo>
                <a:lnTo>
                  <a:pt x="8820" y="13245"/>
                </a:lnTo>
                <a:cubicBezTo>
                  <a:pt x="8883" y="13131"/>
                  <a:pt x="8955" y="13017"/>
                  <a:pt x="9028" y="12903"/>
                </a:cubicBezTo>
                <a:close/>
                <a:moveTo>
                  <a:pt x="10375" y="12809"/>
                </a:moveTo>
                <a:cubicBezTo>
                  <a:pt x="10406" y="12892"/>
                  <a:pt x="10448" y="12965"/>
                  <a:pt x="10499" y="13048"/>
                </a:cubicBezTo>
                <a:cubicBezTo>
                  <a:pt x="10396" y="13183"/>
                  <a:pt x="10292" y="13317"/>
                  <a:pt x="10188" y="13452"/>
                </a:cubicBezTo>
                <a:cubicBezTo>
                  <a:pt x="10220" y="13276"/>
                  <a:pt x="10240" y="13100"/>
                  <a:pt x="10271" y="12923"/>
                </a:cubicBezTo>
                <a:lnTo>
                  <a:pt x="10375" y="12809"/>
                </a:lnTo>
                <a:close/>
                <a:moveTo>
                  <a:pt x="9919" y="12820"/>
                </a:moveTo>
                <a:cubicBezTo>
                  <a:pt x="9929" y="12944"/>
                  <a:pt x="9929" y="13089"/>
                  <a:pt x="9929" y="13203"/>
                </a:cubicBezTo>
                <a:cubicBezTo>
                  <a:pt x="9852" y="13290"/>
                  <a:pt x="9758" y="13376"/>
                  <a:pt x="9662" y="13455"/>
                </a:cubicBezTo>
                <a:lnTo>
                  <a:pt x="9662" y="13455"/>
                </a:lnTo>
                <a:cubicBezTo>
                  <a:pt x="9750" y="13246"/>
                  <a:pt x="9829" y="13028"/>
                  <a:pt x="9909" y="12820"/>
                </a:cubicBezTo>
                <a:close/>
                <a:moveTo>
                  <a:pt x="13774" y="12913"/>
                </a:moveTo>
                <a:cubicBezTo>
                  <a:pt x="13816" y="13079"/>
                  <a:pt x="13857" y="13245"/>
                  <a:pt x="13878" y="13421"/>
                </a:cubicBezTo>
                <a:lnTo>
                  <a:pt x="13557" y="13462"/>
                </a:lnTo>
                <a:lnTo>
                  <a:pt x="13515" y="13359"/>
                </a:lnTo>
                <a:cubicBezTo>
                  <a:pt x="13609" y="13214"/>
                  <a:pt x="13691" y="13058"/>
                  <a:pt x="13774" y="12913"/>
                </a:cubicBezTo>
                <a:close/>
                <a:moveTo>
                  <a:pt x="5670" y="13379"/>
                </a:moveTo>
                <a:lnTo>
                  <a:pt x="5711" y="13390"/>
                </a:lnTo>
                <a:cubicBezTo>
                  <a:pt x="5690" y="13411"/>
                  <a:pt x="5680" y="13442"/>
                  <a:pt x="5670" y="13473"/>
                </a:cubicBezTo>
                <a:lnTo>
                  <a:pt x="5670" y="13379"/>
                </a:lnTo>
                <a:close/>
                <a:moveTo>
                  <a:pt x="14521" y="13390"/>
                </a:moveTo>
                <a:lnTo>
                  <a:pt x="14417" y="13473"/>
                </a:lnTo>
                <a:lnTo>
                  <a:pt x="14438" y="13400"/>
                </a:lnTo>
                <a:lnTo>
                  <a:pt x="14521" y="13390"/>
                </a:lnTo>
                <a:close/>
                <a:moveTo>
                  <a:pt x="8572" y="13317"/>
                </a:moveTo>
                <a:cubicBezTo>
                  <a:pt x="8582" y="13369"/>
                  <a:pt x="8603" y="13421"/>
                  <a:pt x="8623" y="13473"/>
                </a:cubicBezTo>
                <a:lnTo>
                  <a:pt x="8623" y="13483"/>
                </a:lnTo>
                <a:cubicBezTo>
                  <a:pt x="8572" y="13473"/>
                  <a:pt x="8520" y="13473"/>
                  <a:pt x="8478" y="13462"/>
                </a:cubicBezTo>
                <a:lnTo>
                  <a:pt x="8572" y="13317"/>
                </a:lnTo>
                <a:close/>
                <a:moveTo>
                  <a:pt x="11132" y="13214"/>
                </a:moveTo>
                <a:lnTo>
                  <a:pt x="11173" y="13265"/>
                </a:lnTo>
                <a:cubicBezTo>
                  <a:pt x="11142" y="13348"/>
                  <a:pt x="11121" y="13421"/>
                  <a:pt x="11100" y="13493"/>
                </a:cubicBezTo>
                <a:lnTo>
                  <a:pt x="11059" y="13400"/>
                </a:lnTo>
                <a:cubicBezTo>
                  <a:pt x="11080" y="13338"/>
                  <a:pt x="11111" y="13265"/>
                  <a:pt x="11132" y="13214"/>
                </a:cubicBezTo>
                <a:close/>
                <a:moveTo>
                  <a:pt x="19568" y="12488"/>
                </a:moveTo>
                <a:cubicBezTo>
                  <a:pt x="19609" y="12633"/>
                  <a:pt x="19651" y="12789"/>
                  <a:pt x="19682" y="12944"/>
                </a:cubicBezTo>
                <a:cubicBezTo>
                  <a:pt x="19661" y="13141"/>
                  <a:pt x="19640" y="13317"/>
                  <a:pt x="19620" y="13493"/>
                </a:cubicBezTo>
                <a:lnTo>
                  <a:pt x="19620" y="13483"/>
                </a:lnTo>
                <a:cubicBezTo>
                  <a:pt x="19485" y="13214"/>
                  <a:pt x="19350" y="12944"/>
                  <a:pt x="19205" y="12675"/>
                </a:cubicBezTo>
                <a:lnTo>
                  <a:pt x="19464" y="12540"/>
                </a:lnTo>
                <a:lnTo>
                  <a:pt x="19568" y="12488"/>
                </a:lnTo>
                <a:close/>
                <a:moveTo>
                  <a:pt x="8727" y="13442"/>
                </a:moveTo>
                <a:cubicBezTo>
                  <a:pt x="8748" y="13462"/>
                  <a:pt x="8758" y="13493"/>
                  <a:pt x="8779" y="13514"/>
                </a:cubicBezTo>
                <a:lnTo>
                  <a:pt x="8706" y="13504"/>
                </a:lnTo>
                <a:lnTo>
                  <a:pt x="8706" y="13493"/>
                </a:lnTo>
                <a:lnTo>
                  <a:pt x="8727" y="13442"/>
                </a:lnTo>
                <a:close/>
                <a:moveTo>
                  <a:pt x="10790" y="12727"/>
                </a:moveTo>
                <a:cubicBezTo>
                  <a:pt x="10841" y="12955"/>
                  <a:pt x="10904" y="13183"/>
                  <a:pt x="10986" y="13400"/>
                </a:cubicBezTo>
                <a:cubicBezTo>
                  <a:pt x="10966" y="13442"/>
                  <a:pt x="10955" y="13483"/>
                  <a:pt x="10945" y="13514"/>
                </a:cubicBezTo>
                <a:cubicBezTo>
                  <a:pt x="10800" y="13379"/>
                  <a:pt x="10676" y="13224"/>
                  <a:pt x="10562" y="13058"/>
                </a:cubicBezTo>
                <a:cubicBezTo>
                  <a:pt x="10634" y="12955"/>
                  <a:pt x="10717" y="12841"/>
                  <a:pt x="10790" y="12727"/>
                </a:cubicBezTo>
                <a:close/>
                <a:moveTo>
                  <a:pt x="20470" y="13079"/>
                </a:moveTo>
                <a:cubicBezTo>
                  <a:pt x="20480" y="13100"/>
                  <a:pt x="20490" y="13110"/>
                  <a:pt x="20501" y="13120"/>
                </a:cubicBezTo>
                <a:cubicBezTo>
                  <a:pt x="20521" y="13172"/>
                  <a:pt x="20552" y="13234"/>
                  <a:pt x="20573" y="13286"/>
                </a:cubicBezTo>
                <a:cubicBezTo>
                  <a:pt x="20552" y="13359"/>
                  <a:pt x="20521" y="13431"/>
                  <a:pt x="20490" y="13514"/>
                </a:cubicBezTo>
                <a:cubicBezTo>
                  <a:pt x="20490" y="13379"/>
                  <a:pt x="20480" y="13234"/>
                  <a:pt x="20470" y="13089"/>
                </a:cubicBezTo>
                <a:lnTo>
                  <a:pt x="20470" y="13079"/>
                </a:lnTo>
                <a:close/>
                <a:moveTo>
                  <a:pt x="21081" y="12219"/>
                </a:moveTo>
                <a:cubicBezTo>
                  <a:pt x="21143" y="12374"/>
                  <a:pt x="21195" y="12519"/>
                  <a:pt x="21236" y="12675"/>
                </a:cubicBezTo>
                <a:cubicBezTo>
                  <a:pt x="21319" y="12934"/>
                  <a:pt x="21392" y="13193"/>
                  <a:pt x="21454" y="13452"/>
                </a:cubicBezTo>
                <a:lnTo>
                  <a:pt x="21392" y="13514"/>
                </a:lnTo>
                <a:cubicBezTo>
                  <a:pt x="21299" y="13110"/>
                  <a:pt x="21185" y="12706"/>
                  <a:pt x="21050" y="12312"/>
                </a:cubicBezTo>
                <a:lnTo>
                  <a:pt x="21081" y="12219"/>
                </a:lnTo>
                <a:close/>
                <a:moveTo>
                  <a:pt x="1555" y="12923"/>
                </a:moveTo>
                <a:cubicBezTo>
                  <a:pt x="1576" y="13120"/>
                  <a:pt x="1617" y="13328"/>
                  <a:pt x="1680" y="13535"/>
                </a:cubicBezTo>
                <a:lnTo>
                  <a:pt x="1597" y="13473"/>
                </a:lnTo>
                <a:cubicBezTo>
                  <a:pt x="1545" y="13431"/>
                  <a:pt x="1493" y="13390"/>
                  <a:pt x="1441" y="13348"/>
                </a:cubicBezTo>
                <a:cubicBezTo>
                  <a:pt x="1472" y="13203"/>
                  <a:pt x="1514" y="13058"/>
                  <a:pt x="1555" y="12923"/>
                </a:cubicBezTo>
                <a:close/>
                <a:moveTo>
                  <a:pt x="13225" y="12519"/>
                </a:moveTo>
                <a:cubicBezTo>
                  <a:pt x="13287" y="12799"/>
                  <a:pt x="13360" y="13079"/>
                  <a:pt x="13432" y="13348"/>
                </a:cubicBezTo>
                <a:lnTo>
                  <a:pt x="13349" y="13493"/>
                </a:lnTo>
                <a:lnTo>
                  <a:pt x="12987" y="13535"/>
                </a:lnTo>
                <a:cubicBezTo>
                  <a:pt x="12914" y="13348"/>
                  <a:pt x="12862" y="13162"/>
                  <a:pt x="12821" y="12975"/>
                </a:cubicBezTo>
                <a:cubicBezTo>
                  <a:pt x="12925" y="12799"/>
                  <a:pt x="13059" y="12644"/>
                  <a:pt x="13225" y="12519"/>
                </a:cubicBezTo>
                <a:close/>
                <a:moveTo>
                  <a:pt x="9297" y="13079"/>
                </a:moveTo>
                <a:lnTo>
                  <a:pt x="9411" y="13297"/>
                </a:lnTo>
                <a:cubicBezTo>
                  <a:pt x="9411" y="13297"/>
                  <a:pt x="9401" y="13307"/>
                  <a:pt x="9401" y="13307"/>
                </a:cubicBezTo>
                <a:lnTo>
                  <a:pt x="9297" y="13545"/>
                </a:lnTo>
                <a:lnTo>
                  <a:pt x="9214" y="13183"/>
                </a:lnTo>
                <a:lnTo>
                  <a:pt x="9297" y="13079"/>
                </a:lnTo>
                <a:close/>
                <a:moveTo>
                  <a:pt x="14054" y="13483"/>
                </a:moveTo>
                <a:lnTo>
                  <a:pt x="14033" y="13535"/>
                </a:lnTo>
                <a:lnTo>
                  <a:pt x="14023" y="13545"/>
                </a:lnTo>
                <a:lnTo>
                  <a:pt x="14013" y="13483"/>
                </a:lnTo>
                <a:close/>
                <a:moveTo>
                  <a:pt x="16158" y="13348"/>
                </a:moveTo>
                <a:cubicBezTo>
                  <a:pt x="16158" y="13400"/>
                  <a:pt x="16168" y="13452"/>
                  <a:pt x="16179" y="13514"/>
                </a:cubicBezTo>
                <a:cubicBezTo>
                  <a:pt x="16179" y="13514"/>
                  <a:pt x="16168" y="13525"/>
                  <a:pt x="16158" y="13535"/>
                </a:cubicBezTo>
                <a:lnTo>
                  <a:pt x="16158" y="13545"/>
                </a:lnTo>
                <a:cubicBezTo>
                  <a:pt x="16137" y="13514"/>
                  <a:pt x="16117" y="13473"/>
                  <a:pt x="16086" y="13431"/>
                </a:cubicBezTo>
                <a:lnTo>
                  <a:pt x="16158" y="13348"/>
                </a:lnTo>
                <a:close/>
                <a:moveTo>
                  <a:pt x="15256" y="13265"/>
                </a:moveTo>
                <a:cubicBezTo>
                  <a:pt x="15288" y="13348"/>
                  <a:pt x="15319" y="13431"/>
                  <a:pt x="15350" y="13525"/>
                </a:cubicBezTo>
                <a:lnTo>
                  <a:pt x="15329" y="13556"/>
                </a:lnTo>
                <a:cubicBezTo>
                  <a:pt x="15256" y="13493"/>
                  <a:pt x="15184" y="13431"/>
                  <a:pt x="15111" y="13369"/>
                </a:cubicBezTo>
                <a:lnTo>
                  <a:pt x="15174" y="13276"/>
                </a:lnTo>
                <a:lnTo>
                  <a:pt x="15256" y="13265"/>
                </a:lnTo>
                <a:close/>
                <a:moveTo>
                  <a:pt x="9162" y="13245"/>
                </a:moveTo>
                <a:lnTo>
                  <a:pt x="9162" y="13255"/>
                </a:lnTo>
                <a:cubicBezTo>
                  <a:pt x="9193" y="13359"/>
                  <a:pt x="9214" y="13462"/>
                  <a:pt x="9235" y="13566"/>
                </a:cubicBezTo>
                <a:lnTo>
                  <a:pt x="9007" y="13535"/>
                </a:lnTo>
                <a:lnTo>
                  <a:pt x="8965" y="13493"/>
                </a:lnTo>
                <a:cubicBezTo>
                  <a:pt x="9028" y="13411"/>
                  <a:pt x="9100" y="13328"/>
                  <a:pt x="9162" y="13245"/>
                </a:cubicBezTo>
                <a:close/>
                <a:moveTo>
                  <a:pt x="12702" y="13214"/>
                </a:moveTo>
                <a:cubicBezTo>
                  <a:pt x="12762" y="13324"/>
                  <a:pt x="12811" y="13435"/>
                  <a:pt x="12842" y="13545"/>
                </a:cubicBezTo>
                <a:cubicBezTo>
                  <a:pt x="12759" y="13556"/>
                  <a:pt x="12676" y="13566"/>
                  <a:pt x="12583" y="13566"/>
                </a:cubicBezTo>
                <a:cubicBezTo>
                  <a:pt x="12613" y="13445"/>
                  <a:pt x="12653" y="13325"/>
                  <a:pt x="12702" y="13214"/>
                </a:cubicBezTo>
                <a:close/>
                <a:moveTo>
                  <a:pt x="15868" y="13369"/>
                </a:moveTo>
                <a:cubicBezTo>
                  <a:pt x="15878" y="13411"/>
                  <a:pt x="15889" y="13442"/>
                  <a:pt x="15899" y="13483"/>
                </a:cubicBezTo>
                <a:cubicBezTo>
                  <a:pt x="15909" y="13525"/>
                  <a:pt x="15899" y="13535"/>
                  <a:pt x="15899" y="13566"/>
                </a:cubicBezTo>
                <a:lnTo>
                  <a:pt x="15889" y="13576"/>
                </a:lnTo>
                <a:cubicBezTo>
                  <a:pt x="15858" y="13525"/>
                  <a:pt x="15837" y="13483"/>
                  <a:pt x="15806" y="13442"/>
                </a:cubicBezTo>
                <a:lnTo>
                  <a:pt x="15816" y="13442"/>
                </a:lnTo>
                <a:cubicBezTo>
                  <a:pt x="15826" y="13421"/>
                  <a:pt x="15847" y="13390"/>
                  <a:pt x="15868" y="13369"/>
                </a:cubicBezTo>
                <a:close/>
                <a:moveTo>
                  <a:pt x="9448" y="13389"/>
                </a:moveTo>
                <a:lnTo>
                  <a:pt x="9515" y="13504"/>
                </a:lnTo>
                <a:lnTo>
                  <a:pt x="9525" y="13556"/>
                </a:lnTo>
                <a:cubicBezTo>
                  <a:pt x="9525" y="13566"/>
                  <a:pt x="9515" y="13576"/>
                  <a:pt x="9515" y="13576"/>
                </a:cubicBezTo>
                <a:lnTo>
                  <a:pt x="9504" y="13587"/>
                </a:lnTo>
                <a:lnTo>
                  <a:pt x="9359" y="13576"/>
                </a:lnTo>
                <a:cubicBezTo>
                  <a:pt x="9389" y="13517"/>
                  <a:pt x="9418" y="13449"/>
                  <a:pt x="9448" y="13389"/>
                </a:cubicBezTo>
                <a:close/>
                <a:moveTo>
                  <a:pt x="14355" y="13421"/>
                </a:moveTo>
                <a:cubicBezTo>
                  <a:pt x="14344" y="13462"/>
                  <a:pt x="14334" y="13514"/>
                  <a:pt x="14324" y="13556"/>
                </a:cubicBezTo>
                <a:lnTo>
                  <a:pt x="14282" y="13587"/>
                </a:lnTo>
                <a:lnTo>
                  <a:pt x="14282" y="13525"/>
                </a:lnTo>
                <a:cubicBezTo>
                  <a:pt x="14293" y="13493"/>
                  <a:pt x="14293" y="13462"/>
                  <a:pt x="14303" y="13421"/>
                </a:cubicBezTo>
                <a:close/>
                <a:moveTo>
                  <a:pt x="2706" y="10726"/>
                </a:moveTo>
                <a:cubicBezTo>
                  <a:pt x="2789" y="10892"/>
                  <a:pt x="2882" y="11068"/>
                  <a:pt x="2975" y="11244"/>
                </a:cubicBezTo>
                <a:cubicBezTo>
                  <a:pt x="3017" y="11307"/>
                  <a:pt x="3058" y="11379"/>
                  <a:pt x="3110" y="11452"/>
                </a:cubicBezTo>
                <a:cubicBezTo>
                  <a:pt x="3120" y="11866"/>
                  <a:pt x="3162" y="12291"/>
                  <a:pt x="3224" y="12706"/>
                </a:cubicBezTo>
                <a:cubicBezTo>
                  <a:pt x="3234" y="12778"/>
                  <a:pt x="3245" y="12851"/>
                  <a:pt x="3255" y="12923"/>
                </a:cubicBezTo>
                <a:cubicBezTo>
                  <a:pt x="3141" y="13141"/>
                  <a:pt x="3027" y="13369"/>
                  <a:pt x="2944" y="13597"/>
                </a:cubicBezTo>
                <a:cubicBezTo>
                  <a:pt x="2851" y="13400"/>
                  <a:pt x="2768" y="13203"/>
                  <a:pt x="2685" y="12996"/>
                </a:cubicBezTo>
                <a:cubicBezTo>
                  <a:pt x="2478" y="12395"/>
                  <a:pt x="2405" y="11752"/>
                  <a:pt x="2488" y="11120"/>
                </a:cubicBezTo>
                <a:cubicBezTo>
                  <a:pt x="2550" y="10985"/>
                  <a:pt x="2623" y="10851"/>
                  <a:pt x="2706" y="10726"/>
                </a:cubicBezTo>
                <a:close/>
                <a:moveTo>
                  <a:pt x="19931" y="12302"/>
                </a:moveTo>
                <a:cubicBezTo>
                  <a:pt x="20003" y="12385"/>
                  <a:pt x="20065" y="12467"/>
                  <a:pt x="20127" y="12550"/>
                </a:cubicBezTo>
                <a:cubicBezTo>
                  <a:pt x="20076" y="12903"/>
                  <a:pt x="19993" y="13255"/>
                  <a:pt x="19889" y="13597"/>
                </a:cubicBezTo>
                <a:cubicBezTo>
                  <a:pt x="19879" y="13545"/>
                  <a:pt x="19879" y="13483"/>
                  <a:pt x="19858" y="13421"/>
                </a:cubicBezTo>
                <a:cubicBezTo>
                  <a:pt x="19817" y="13255"/>
                  <a:pt x="19775" y="13079"/>
                  <a:pt x="19744" y="12903"/>
                </a:cubicBezTo>
                <a:cubicBezTo>
                  <a:pt x="19744" y="12872"/>
                  <a:pt x="19744" y="12841"/>
                  <a:pt x="19754" y="12809"/>
                </a:cubicBezTo>
                <a:cubicBezTo>
                  <a:pt x="19765" y="12664"/>
                  <a:pt x="19775" y="12519"/>
                  <a:pt x="19785" y="12385"/>
                </a:cubicBezTo>
                <a:lnTo>
                  <a:pt x="19931" y="12302"/>
                </a:lnTo>
                <a:close/>
                <a:moveTo>
                  <a:pt x="12068" y="13346"/>
                </a:moveTo>
                <a:lnTo>
                  <a:pt x="12068" y="13346"/>
                </a:lnTo>
                <a:cubicBezTo>
                  <a:pt x="12060" y="13371"/>
                  <a:pt x="12052" y="13394"/>
                  <a:pt x="12044" y="13411"/>
                </a:cubicBezTo>
                <a:cubicBezTo>
                  <a:pt x="11992" y="13473"/>
                  <a:pt x="11950" y="13545"/>
                  <a:pt x="11898" y="13607"/>
                </a:cubicBezTo>
                <a:cubicBezTo>
                  <a:pt x="11949" y="13517"/>
                  <a:pt x="12008" y="13427"/>
                  <a:pt x="12068" y="13346"/>
                </a:cubicBezTo>
                <a:close/>
                <a:moveTo>
                  <a:pt x="12562" y="12975"/>
                </a:moveTo>
                <a:cubicBezTo>
                  <a:pt x="12593" y="13017"/>
                  <a:pt x="12624" y="13058"/>
                  <a:pt x="12655" y="13100"/>
                </a:cubicBezTo>
                <a:cubicBezTo>
                  <a:pt x="12583" y="13255"/>
                  <a:pt x="12531" y="13411"/>
                  <a:pt x="12489" y="13576"/>
                </a:cubicBezTo>
                <a:cubicBezTo>
                  <a:pt x="12344" y="13587"/>
                  <a:pt x="12199" y="13597"/>
                  <a:pt x="12054" y="13607"/>
                </a:cubicBezTo>
                <a:cubicBezTo>
                  <a:pt x="12075" y="13556"/>
                  <a:pt x="12095" y="13504"/>
                  <a:pt x="12106" y="13462"/>
                </a:cubicBezTo>
                <a:cubicBezTo>
                  <a:pt x="12251" y="13286"/>
                  <a:pt x="12396" y="13120"/>
                  <a:pt x="12562" y="12975"/>
                </a:cubicBezTo>
                <a:close/>
                <a:moveTo>
                  <a:pt x="9929" y="13317"/>
                </a:moveTo>
                <a:cubicBezTo>
                  <a:pt x="9909" y="13390"/>
                  <a:pt x="9888" y="13452"/>
                  <a:pt x="9867" y="13514"/>
                </a:cubicBezTo>
                <a:cubicBezTo>
                  <a:pt x="9857" y="13545"/>
                  <a:pt x="9846" y="13587"/>
                  <a:pt x="9836" y="13618"/>
                </a:cubicBezTo>
                <a:lnTo>
                  <a:pt x="9650" y="13607"/>
                </a:lnTo>
                <a:lnTo>
                  <a:pt x="9650" y="13597"/>
                </a:lnTo>
                <a:lnTo>
                  <a:pt x="9650" y="13587"/>
                </a:lnTo>
                <a:cubicBezTo>
                  <a:pt x="9743" y="13504"/>
                  <a:pt x="9836" y="13411"/>
                  <a:pt x="9929" y="13317"/>
                </a:cubicBezTo>
                <a:close/>
                <a:moveTo>
                  <a:pt x="10188" y="13027"/>
                </a:moveTo>
                <a:cubicBezTo>
                  <a:pt x="10157" y="13214"/>
                  <a:pt x="10126" y="13390"/>
                  <a:pt x="10085" y="13576"/>
                </a:cubicBezTo>
                <a:lnTo>
                  <a:pt x="10043" y="13618"/>
                </a:lnTo>
                <a:lnTo>
                  <a:pt x="10023" y="13618"/>
                </a:lnTo>
                <a:lnTo>
                  <a:pt x="10023" y="13214"/>
                </a:lnTo>
                <a:cubicBezTo>
                  <a:pt x="10074" y="13151"/>
                  <a:pt x="10137" y="13089"/>
                  <a:pt x="10188" y="13027"/>
                </a:cubicBezTo>
                <a:close/>
                <a:moveTo>
                  <a:pt x="9929" y="13493"/>
                </a:moveTo>
                <a:lnTo>
                  <a:pt x="9929" y="13504"/>
                </a:lnTo>
                <a:lnTo>
                  <a:pt x="9929" y="13628"/>
                </a:lnTo>
                <a:lnTo>
                  <a:pt x="9898" y="13628"/>
                </a:lnTo>
                <a:cubicBezTo>
                  <a:pt x="9909" y="13576"/>
                  <a:pt x="9919" y="13535"/>
                  <a:pt x="9929" y="13493"/>
                </a:cubicBezTo>
                <a:close/>
                <a:moveTo>
                  <a:pt x="11007" y="13504"/>
                </a:moveTo>
                <a:lnTo>
                  <a:pt x="11059" y="13607"/>
                </a:lnTo>
                <a:lnTo>
                  <a:pt x="11059" y="13628"/>
                </a:lnTo>
                <a:cubicBezTo>
                  <a:pt x="11038" y="13607"/>
                  <a:pt x="11018" y="13587"/>
                  <a:pt x="10997" y="13576"/>
                </a:cubicBezTo>
                <a:lnTo>
                  <a:pt x="10986" y="13576"/>
                </a:lnTo>
                <a:lnTo>
                  <a:pt x="11007" y="13504"/>
                </a:lnTo>
                <a:close/>
                <a:moveTo>
                  <a:pt x="8810" y="13587"/>
                </a:moveTo>
                <a:lnTo>
                  <a:pt x="8758" y="13639"/>
                </a:lnTo>
                <a:lnTo>
                  <a:pt x="8737" y="13587"/>
                </a:lnTo>
                <a:close/>
                <a:moveTo>
                  <a:pt x="10520" y="13100"/>
                </a:moveTo>
                <a:cubicBezTo>
                  <a:pt x="10624" y="13276"/>
                  <a:pt x="10758" y="13431"/>
                  <a:pt x="10904" y="13576"/>
                </a:cubicBezTo>
                <a:cubicBezTo>
                  <a:pt x="10904" y="13597"/>
                  <a:pt x="10893" y="13618"/>
                  <a:pt x="10883" y="13639"/>
                </a:cubicBezTo>
                <a:cubicBezTo>
                  <a:pt x="10624" y="13639"/>
                  <a:pt x="10385" y="13639"/>
                  <a:pt x="10126" y="13628"/>
                </a:cubicBezTo>
                <a:cubicBezTo>
                  <a:pt x="10147" y="13607"/>
                  <a:pt x="10147" y="13597"/>
                  <a:pt x="10147" y="13587"/>
                </a:cubicBezTo>
                <a:lnTo>
                  <a:pt x="10137" y="13587"/>
                </a:lnTo>
                <a:cubicBezTo>
                  <a:pt x="10271" y="13431"/>
                  <a:pt x="10396" y="13265"/>
                  <a:pt x="10520" y="13100"/>
                </a:cubicBezTo>
                <a:close/>
                <a:moveTo>
                  <a:pt x="11214" y="13348"/>
                </a:moveTo>
                <a:cubicBezTo>
                  <a:pt x="11287" y="13442"/>
                  <a:pt x="11360" y="13545"/>
                  <a:pt x="11432" y="13639"/>
                </a:cubicBezTo>
                <a:lnTo>
                  <a:pt x="11163" y="13639"/>
                </a:lnTo>
                <a:cubicBezTo>
                  <a:pt x="11153" y="13629"/>
                  <a:pt x="11152" y="13610"/>
                  <a:pt x="11144" y="13591"/>
                </a:cubicBezTo>
                <a:lnTo>
                  <a:pt x="11144" y="13591"/>
                </a:lnTo>
                <a:cubicBezTo>
                  <a:pt x="11174" y="13510"/>
                  <a:pt x="11194" y="13429"/>
                  <a:pt x="11214" y="13348"/>
                </a:cubicBezTo>
                <a:close/>
                <a:moveTo>
                  <a:pt x="11598" y="12353"/>
                </a:moveTo>
                <a:cubicBezTo>
                  <a:pt x="11650" y="12364"/>
                  <a:pt x="11702" y="12364"/>
                  <a:pt x="11753" y="12364"/>
                </a:cubicBezTo>
                <a:cubicBezTo>
                  <a:pt x="11826" y="12395"/>
                  <a:pt x="11909" y="12436"/>
                  <a:pt x="11992" y="12478"/>
                </a:cubicBezTo>
                <a:cubicBezTo>
                  <a:pt x="12095" y="12530"/>
                  <a:pt x="12199" y="12602"/>
                  <a:pt x="12292" y="12685"/>
                </a:cubicBezTo>
                <a:cubicBezTo>
                  <a:pt x="12251" y="12830"/>
                  <a:pt x="12199" y="12975"/>
                  <a:pt x="12158" y="13110"/>
                </a:cubicBezTo>
                <a:cubicBezTo>
                  <a:pt x="12137" y="13131"/>
                  <a:pt x="12116" y="13151"/>
                  <a:pt x="12106" y="13172"/>
                </a:cubicBezTo>
                <a:cubicBezTo>
                  <a:pt x="11992" y="13317"/>
                  <a:pt x="11888" y="13462"/>
                  <a:pt x="11795" y="13618"/>
                </a:cubicBezTo>
                <a:cubicBezTo>
                  <a:pt x="11702" y="13628"/>
                  <a:pt x="11608" y="13628"/>
                  <a:pt x="11515" y="13639"/>
                </a:cubicBezTo>
                <a:cubicBezTo>
                  <a:pt x="11422" y="13504"/>
                  <a:pt x="11328" y="13379"/>
                  <a:pt x="11246" y="13255"/>
                </a:cubicBezTo>
                <a:cubicBezTo>
                  <a:pt x="11297" y="13058"/>
                  <a:pt x="11349" y="12872"/>
                  <a:pt x="11391" y="12685"/>
                </a:cubicBezTo>
                <a:cubicBezTo>
                  <a:pt x="11453" y="12571"/>
                  <a:pt x="11515" y="12457"/>
                  <a:pt x="11598" y="12353"/>
                </a:cubicBezTo>
                <a:close/>
                <a:moveTo>
                  <a:pt x="1628" y="12944"/>
                </a:moveTo>
                <a:lnTo>
                  <a:pt x="1628" y="12944"/>
                </a:lnTo>
                <a:cubicBezTo>
                  <a:pt x="1680" y="13017"/>
                  <a:pt x="1742" y="13079"/>
                  <a:pt x="1804" y="13141"/>
                </a:cubicBezTo>
                <a:lnTo>
                  <a:pt x="1794" y="13131"/>
                </a:lnTo>
                <a:lnTo>
                  <a:pt x="1794" y="13131"/>
                </a:lnTo>
                <a:cubicBezTo>
                  <a:pt x="1804" y="13307"/>
                  <a:pt x="1814" y="13483"/>
                  <a:pt x="1845" y="13649"/>
                </a:cubicBezTo>
                <a:cubicBezTo>
                  <a:pt x="1814" y="13639"/>
                  <a:pt x="1783" y="13618"/>
                  <a:pt x="1752" y="13597"/>
                </a:cubicBezTo>
                <a:cubicBezTo>
                  <a:pt x="1700" y="13379"/>
                  <a:pt x="1659" y="13162"/>
                  <a:pt x="1628" y="12944"/>
                </a:cubicBezTo>
                <a:close/>
                <a:moveTo>
                  <a:pt x="17360" y="12799"/>
                </a:moveTo>
                <a:cubicBezTo>
                  <a:pt x="17402" y="12986"/>
                  <a:pt x="17454" y="13172"/>
                  <a:pt x="17495" y="13369"/>
                </a:cubicBezTo>
                <a:cubicBezTo>
                  <a:pt x="17246" y="13473"/>
                  <a:pt x="16998" y="13566"/>
                  <a:pt x="16749" y="13649"/>
                </a:cubicBezTo>
                <a:cubicBezTo>
                  <a:pt x="16811" y="13400"/>
                  <a:pt x="16884" y="13151"/>
                  <a:pt x="16935" y="12892"/>
                </a:cubicBezTo>
                <a:lnTo>
                  <a:pt x="17360" y="12799"/>
                </a:lnTo>
                <a:close/>
                <a:moveTo>
                  <a:pt x="4260" y="13359"/>
                </a:moveTo>
                <a:cubicBezTo>
                  <a:pt x="4312" y="13452"/>
                  <a:pt x="4374" y="13556"/>
                  <a:pt x="4436" y="13659"/>
                </a:cubicBezTo>
                <a:cubicBezTo>
                  <a:pt x="4364" y="13587"/>
                  <a:pt x="4291" y="13525"/>
                  <a:pt x="4229" y="13452"/>
                </a:cubicBezTo>
                <a:cubicBezTo>
                  <a:pt x="4240" y="13421"/>
                  <a:pt x="4250" y="13390"/>
                  <a:pt x="4260" y="13359"/>
                </a:cubicBezTo>
                <a:close/>
                <a:moveTo>
                  <a:pt x="15598" y="13224"/>
                </a:moveTo>
                <a:cubicBezTo>
                  <a:pt x="15619" y="13265"/>
                  <a:pt x="15650" y="13297"/>
                  <a:pt x="15671" y="13338"/>
                </a:cubicBezTo>
                <a:cubicBezTo>
                  <a:pt x="15609" y="13452"/>
                  <a:pt x="15557" y="13566"/>
                  <a:pt x="15505" y="13680"/>
                </a:cubicBezTo>
                <a:lnTo>
                  <a:pt x="15484" y="13670"/>
                </a:lnTo>
                <a:cubicBezTo>
                  <a:pt x="15484" y="13639"/>
                  <a:pt x="15474" y="13607"/>
                  <a:pt x="15464" y="13587"/>
                </a:cubicBezTo>
                <a:cubicBezTo>
                  <a:pt x="15464" y="13556"/>
                  <a:pt x="15464" y="13514"/>
                  <a:pt x="15464" y="13483"/>
                </a:cubicBezTo>
                <a:cubicBezTo>
                  <a:pt x="15516" y="13400"/>
                  <a:pt x="15557" y="13307"/>
                  <a:pt x="15598" y="13224"/>
                </a:cubicBezTo>
                <a:close/>
                <a:moveTo>
                  <a:pt x="13878" y="13576"/>
                </a:moveTo>
                <a:lnTo>
                  <a:pt x="13878" y="13649"/>
                </a:lnTo>
                <a:cubicBezTo>
                  <a:pt x="13851" y="13667"/>
                  <a:pt x="13816" y="13685"/>
                  <a:pt x="13780" y="13710"/>
                </a:cubicBezTo>
                <a:lnTo>
                  <a:pt x="13780" y="13710"/>
                </a:lnTo>
                <a:lnTo>
                  <a:pt x="13878" y="13576"/>
                </a:lnTo>
                <a:close/>
                <a:moveTo>
                  <a:pt x="3276" y="13027"/>
                </a:moveTo>
                <a:cubicBezTo>
                  <a:pt x="3286" y="13079"/>
                  <a:pt x="3296" y="13141"/>
                  <a:pt x="3307" y="13183"/>
                </a:cubicBezTo>
                <a:lnTo>
                  <a:pt x="3307" y="13193"/>
                </a:lnTo>
                <a:cubicBezTo>
                  <a:pt x="3307" y="13203"/>
                  <a:pt x="3307" y="13203"/>
                  <a:pt x="3307" y="13214"/>
                </a:cubicBezTo>
                <a:cubicBezTo>
                  <a:pt x="3203" y="13379"/>
                  <a:pt x="3099" y="13545"/>
                  <a:pt x="3006" y="13711"/>
                </a:cubicBezTo>
                <a:cubicBezTo>
                  <a:pt x="2996" y="13701"/>
                  <a:pt x="2985" y="13690"/>
                  <a:pt x="2985" y="13680"/>
                </a:cubicBezTo>
                <a:cubicBezTo>
                  <a:pt x="3068" y="13452"/>
                  <a:pt x="3162" y="13245"/>
                  <a:pt x="3276" y="13027"/>
                </a:cubicBezTo>
                <a:close/>
                <a:moveTo>
                  <a:pt x="8178" y="13493"/>
                </a:moveTo>
                <a:lnTo>
                  <a:pt x="8333" y="13514"/>
                </a:lnTo>
                <a:lnTo>
                  <a:pt x="8199" y="13711"/>
                </a:lnTo>
                <a:cubicBezTo>
                  <a:pt x="8199" y="13639"/>
                  <a:pt x="8188" y="13566"/>
                  <a:pt x="8178" y="13493"/>
                </a:cubicBezTo>
                <a:close/>
                <a:moveTo>
                  <a:pt x="4281" y="13234"/>
                </a:moveTo>
                <a:cubicBezTo>
                  <a:pt x="4369" y="13401"/>
                  <a:pt x="4464" y="13561"/>
                  <a:pt x="4560" y="13713"/>
                </a:cubicBezTo>
                <a:lnTo>
                  <a:pt x="4560" y="13713"/>
                </a:lnTo>
                <a:cubicBezTo>
                  <a:pt x="4456" y="13568"/>
                  <a:pt x="4361" y="13415"/>
                  <a:pt x="4281" y="13255"/>
                </a:cubicBezTo>
                <a:lnTo>
                  <a:pt x="4281" y="13234"/>
                </a:lnTo>
                <a:close/>
                <a:moveTo>
                  <a:pt x="16852" y="12923"/>
                </a:moveTo>
                <a:lnTo>
                  <a:pt x="16852" y="12923"/>
                </a:lnTo>
                <a:cubicBezTo>
                  <a:pt x="16790" y="13183"/>
                  <a:pt x="16728" y="13442"/>
                  <a:pt x="16645" y="13701"/>
                </a:cubicBezTo>
                <a:lnTo>
                  <a:pt x="16552" y="13721"/>
                </a:lnTo>
                <a:cubicBezTo>
                  <a:pt x="16510" y="13483"/>
                  <a:pt x="16490" y="13245"/>
                  <a:pt x="16469" y="13006"/>
                </a:cubicBezTo>
                <a:lnTo>
                  <a:pt x="16852" y="12923"/>
                </a:lnTo>
                <a:close/>
                <a:moveTo>
                  <a:pt x="19133" y="12716"/>
                </a:moveTo>
                <a:cubicBezTo>
                  <a:pt x="19278" y="13006"/>
                  <a:pt x="19423" y="13297"/>
                  <a:pt x="19568" y="13597"/>
                </a:cubicBezTo>
                <a:lnTo>
                  <a:pt x="19599" y="13649"/>
                </a:lnTo>
                <a:lnTo>
                  <a:pt x="19589" y="13721"/>
                </a:lnTo>
                <a:cubicBezTo>
                  <a:pt x="19423" y="13379"/>
                  <a:pt x="19215" y="13069"/>
                  <a:pt x="18967" y="12799"/>
                </a:cubicBezTo>
                <a:lnTo>
                  <a:pt x="18956" y="12799"/>
                </a:lnTo>
                <a:lnTo>
                  <a:pt x="19133" y="12716"/>
                </a:lnTo>
                <a:close/>
                <a:moveTo>
                  <a:pt x="9339" y="13639"/>
                </a:moveTo>
                <a:lnTo>
                  <a:pt x="9339" y="13649"/>
                </a:lnTo>
                <a:lnTo>
                  <a:pt x="9442" y="13659"/>
                </a:lnTo>
                <a:cubicBezTo>
                  <a:pt x="9401" y="13680"/>
                  <a:pt x="9370" y="13711"/>
                  <a:pt x="9339" y="13732"/>
                </a:cubicBezTo>
                <a:lnTo>
                  <a:pt x="9328" y="13680"/>
                </a:lnTo>
                <a:cubicBezTo>
                  <a:pt x="9328" y="13670"/>
                  <a:pt x="9339" y="13659"/>
                  <a:pt x="9339" y="13639"/>
                </a:cubicBezTo>
                <a:close/>
                <a:moveTo>
                  <a:pt x="9079" y="13618"/>
                </a:moveTo>
                <a:lnTo>
                  <a:pt x="9256" y="13639"/>
                </a:lnTo>
                <a:lnTo>
                  <a:pt x="9256" y="13649"/>
                </a:lnTo>
                <a:cubicBezTo>
                  <a:pt x="9235" y="13690"/>
                  <a:pt x="9225" y="13721"/>
                  <a:pt x="9204" y="13753"/>
                </a:cubicBezTo>
                <a:cubicBezTo>
                  <a:pt x="9162" y="13711"/>
                  <a:pt x="9121" y="13659"/>
                  <a:pt x="9079" y="13618"/>
                </a:cubicBezTo>
                <a:close/>
                <a:moveTo>
                  <a:pt x="16065" y="13473"/>
                </a:moveTo>
                <a:cubicBezTo>
                  <a:pt x="16086" y="13525"/>
                  <a:pt x="16117" y="13566"/>
                  <a:pt x="16137" y="13607"/>
                </a:cubicBezTo>
                <a:lnTo>
                  <a:pt x="16075" y="13763"/>
                </a:lnTo>
                <a:cubicBezTo>
                  <a:pt x="16044" y="13690"/>
                  <a:pt x="16023" y="13618"/>
                  <a:pt x="16003" y="13535"/>
                </a:cubicBezTo>
                <a:lnTo>
                  <a:pt x="16013" y="13535"/>
                </a:lnTo>
                <a:lnTo>
                  <a:pt x="16065" y="13473"/>
                </a:lnTo>
                <a:close/>
                <a:moveTo>
                  <a:pt x="13857" y="13493"/>
                </a:moveTo>
                <a:lnTo>
                  <a:pt x="13857" y="13493"/>
                </a:lnTo>
                <a:cubicBezTo>
                  <a:pt x="13785" y="13587"/>
                  <a:pt x="13712" y="13670"/>
                  <a:pt x="13650" y="13773"/>
                </a:cubicBezTo>
                <a:cubicBezTo>
                  <a:pt x="13619" y="13690"/>
                  <a:pt x="13598" y="13607"/>
                  <a:pt x="13567" y="13535"/>
                </a:cubicBezTo>
                <a:lnTo>
                  <a:pt x="13857" y="13493"/>
                </a:lnTo>
                <a:close/>
                <a:moveTo>
                  <a:pt x="14206" y="13529"/>
                </a:moveTo>
                <a:lnTo>
                  <a:pt x="14206" y="13529"/>
                </a:lnTo>
                <a:cubicBezTo>
                  <a:pt x="14199" y="13538"/>
                  <a:pt x="14199" y="13547"/>
                  <a:pt x="14199" y="13556"/>
                </a:cubicBezTo>
                <a:lnTo>
                  <a:pt x="14210" y="13566"/>
                </a:lnTo>
                <a:lnTo>
                  <a:pt x="14179" y="13690"/>
                </a:lnTo>
                <a:lnTo>
                  <a:pt x="14054" y="13794"/>
                </a:lnTo>
                <a:cubicBezTo>
                  <a:pt x="14054" y="13773"/>
                  <a:pt x="14054" y="13753"/>
                  <a:pt x="14044" y="13721"/>
                </a:cubicBezTo>
                <a:cubicBezTo>
                  <a:pt x="14095" y="13661"/>
                  <a:pt x="14145" y="13600"/>
                  <a:pt x="14206" y="13529"/>
                </a:cubicBezTo>
                <a:close/>
                <a:moveTo>
                  <a:pt x="16396" y="13183"/>
                </a:moveTo>
                <a:cubicBezTo>
                  <a:pt x="16417" y="13369"/>
                  <a:pt x="16448" y="13566"/>
                  <a:pt x="16479" y="13753"/>
                </a:cubicBezTo>
                <a:lnTo>
                  <a:pt x="16314" y="13815"/>
                </a:lnTo>
                <a:cubicBezTo>
                  <a:pt x="16282" y="13763"/>
                  <a:pt x="16262" y="13711"/>
                  <a:pt x="16231" y="13670"/>
                </a:cubicBezTo>
                <a:cubicBezTo>
                  <a:pt x="16231" y="13639"/>
                  <a:pt x="16231" y="13618"/>
                  <a:pt x="16231" y="13587"/>
                </a:cubicBezTo>
                <a:cubicBezTo>
                  <a:pt x="16282" y="13452"/>
                  <a:pt x="16345" y="13317"/>
                  <a:pt x="16396" y="13183"/>
                </a:cubicBezTo>
                <a:close/>
                <a:moveTo>
                  <a:pt x="5369" y="13297"/>
                </a:moveTo>
                <a:lnTo>
                  <a:pt x="5369" y="13297"/>
                </a:lnTo>
                <a:cubicBezTo>
                  <a:pt x="5411" y="13307"/>
                  <a:pt x="5452" y="13307"/>
                  <a:pt x="5494" y="13317"/>
                </a:cubicBezTo>
                <a:lnTo>
                  <a:pt x="5483" y="13317"/>
                </a:lnTo>
                <a:lnTo>
                  <a:pt x="5608" y="13359"/>
                </a:lnTo>
                <a:lnTo>
                  <a:pt x="5608" y="13442"/>
                </a:lnTo>
                <a:lnTo>
                  <a:pt x="5608" y="13639"/>
                </a:lnTo>
                <a:cubicBezTo>
                  <a:pt x="5576" y="13701"/>
                  <a:pt x="5556" y="13763"/>
                  <a:pt x="5525" y="13825"/>
                </a:cubicBezTo>
                <a:cubicBezTo>
                  <a:pt x="5462" y="13649"/>
                  <a:pt x="5411" y="13473"/>
                  <a:pt x="5369" y="13297"/>
                </a:cubicBezTo>
                <a:close/>
                <a:moveTo>
                  <a:pt x="9815" y="13680"/>
                </a:moveTo>
                <a:cubicBezTo>
                  <a:pt x="9795" y="13721"/>
                  <a:pt x="9784" y="13773"/>
                  <a:pt x="9764" y="13815"/>
                </a:cubicBezTo>
                <a:lnTo>
                  <a:pt x="9764" y="13825"/>
                </a:lnTo>
                <a:lnTo>
                  <a:pt x="9681" y="13680"/>
                </a:lnTo>
                <a:close/>
                <a:moveTo>
                  <a:pt x="13308" y="13566"/>
                </a:moveTo>
                <a:lnTo>
                  <a:pt x="13308" y="13566"/>
                </a:lnTo>
                <a:cubicBezTo>
                  <a:pt x="13256" y="13649"/>
                  <a:pt x="13204" y="13732"/>
                  <a:pt x="13153" y="13825"/>
                </a:cubicBezTo>
                <a:cubicBezTo>
                  <a:pt x="13101" y="13753"/>
                  <a:pt x="13059" y="13670"/>
                  <a:pt x="13018" y="13597"/>
                </a:cubicBezTo>
                <a:lnTo>
                  <a:pt x="13308" y="13566"/>
                </a:lnTo>
                <a:close/>
                <a:moveTo>
                  <a:pt x="15754" y="13525"/>
                </a:moveTo>
                <a:cubicBezTo>
                  <a:pt x="15775" y="13566"/>
                  <a:pt x="15806" y="13607"/>
                  <a:pt x="15826" y="13649"/>
                </a:cubicBezTo>
                <a:lnTo>
                  <a:pt x="15681" y="13825"/>
                </a:lnTo>
                <a:lnTo>
                  <a:pt x="15588" y="13763"/>
                </a:lnTo>
                <a:cubicBezTo>
                  <a:pt x="15588" y="13742"/>
                  <a:pt x="15598" y="13721"/>
                  <a:pt x="15609" y="13701"/>
                </a:cubicBezTo>
                <a:cubicBezTo>
                  <a:pt x="15661" y="13639"/>
                  <a:pt x="15712" y="13587"/>
                  <a:pt x="15754" y="13525"/>
                </a:cubicBezTo>
                <a:close/>
                <a:moveTo>
                  <a:pt x="10043" y="13701"/>
                </a:moveTo>
                <a:lnTo>
                  <a:pt x="10004" y="13828"/>
                </a:lnTo>
                <a:lnTo>
                  <a:pt x="10004" y="13828"/>
                </a:lnTo>
                <a:cubicBezTo>
                  <a:pt x="10012" y="13799"/>
                  <a:pt x="10012" y="13770"/>
                  <a:pt x="10012" y="13732"/>
                </a:cubicBezTo>
                <a:lnTo>
                  <a:pt x="10043" y="13701"/>
                </a:lnTo>
                <a:close/>
                <a:moveTo>
                  <a:pt x="8665" y="13566"/>
                </a:moveTo>
                <a:lnTo>
                  <a:pt x="8665" y="13576"/>
                </a:lnTo>
                <a:cubicBezTo>
                  <a:pt x="8675" y="13618"/>
                  <a:pt x="8696" y="13649"/>
                  <a:pt x="8706" y="13690"/>
                </a:cubicBezTo>
                <a:cubicBezTo>
                  <a:pt x="8655" y="13742"/>
                  <a:pt x="8603" y="13794"/>
                  <a:pt x="8551" y="13846"/>
                </a:cubicBezTo>
                <a:cubicBezTo>
                  <a:pt x="8582" y="13753"/>
                  <a:pt x="8623" y="13659"/>
                  <a:pt x="8665" y="13566"/>
                </a:cubicBezTo>
                <a:close/>
                <a:moveTo>
                  <a:pt x="11764" y="13690"/>
                </a:moveTo>
                <a:lnTo>
                  <a:pt x="11764" y="13690"/>
                </a:lnTo>
                <a:cubicBezTo>
                  <a:pt x="11733" y="13742"/>
                  <a:pt x="11712" y="13794"/>
                  <a:pt x="11681" y="13846"/>
                </a:cubicBezTo>
                <a:cubicBezTo>
                  <a:pt x="11639" y="13804"/>
                  <a:pt x="11598" y="13753"/>
                  <a:pt x="11567" y="13701"/>
                </a:cubicBezTo>
                <a:cubicBezTo>
                  <a:pt x="11629" y="13701"/>
                  <a:pt x="11691" y="13701"/>
                  <a:pt x="11764" y="13690"/>
                </a:cubicBezTo>
                <a:close/>
                <a:moveTo>
                  <a:pt x="9929" y="13680"/>
                </a:moveTo>
                <a:lnTo>
                  <a:pt x="9929" y="13742"/>
                </a:lnTo>
                <a:cubicBezTo>
                  <a:pt x="9898" y="13784"/>
                  <a:pt x="9857" y="13815"/>
                  <a:pt x="9826" y="13856"/>
                </a:cubicBezTo>
                <a:lnTo>
                  <a:pt x="9878" y="13680"/>
                </a:lnTo>
                <a:close/>
                <a:moveTo>
                  <a:pt x="2384" y="11338"/>
                </a:moveTo>
                <a:cubicBezTo>
                  <a:pt x="2333" y="12157"/>
                  <a:pt x="2519" y="12975"/>
                  <a:pt x="2903" y="13701"/>
                </a:cubicBezTo>
                <a:cubicBezTo>
                  <a:pt x="2882" y="13753"/>
                  <a:pt x="2861" y="13804"/>
                  <a:pt x="2840" y="13867"/>
                </a:cubicBezTo>
                <a:cubicBezTo>
                  <a:pt x="2685" y="13763"/>
                  <a:pt x="2529" y="13649"/>
                  <a:pt x="2374" y="13535"/>
                </a:cubicBezTo>
                <a:cubicBezTo>
                  <a:pt x="2250" y="13006"/>
                  <a:pt x="2177" y="12467"/>
                  <a:pt x="2146" y="11929"/>
                </a:cubicBezTo>
                <a:cubicBezTo>
                  <a:pt x="2167" y="11897"/>
                  <a:pt x="2177" y="11866"/>
                  <a:pt x="2187" y="11835"/>
                </a:cubicBezTo>
                <a:cubicBezTo>
                  <a:pt x="2239" y="11669"/>
                  <a:pt x="2312" y="11504"/>
                  <a:pt x="2384" y="11338"/>
                </a:cubicBezTo>
                <a:close/>
                <a:moveTo>
                  <a:pt x="9442" y="13753"/>
                </a:moveTo>
                <a:lnTo>
                  <a:pt x="9380" y="13877"/>
                </a:lnTo>
                <a:cubicBezTo>
                  <a:pt x="9380" y="13856"/>
                  <a:pt x="9370" y="13835"/>
                  <a:pt x="9359" y="13815"/>
                </a:cubicBezTo>
                <a:lnTo>
                  <a:pt x="9442" y="13753"/>
                </a:lnTo>
                <a:close/>
                <a:moveTo>
                  <a:pt x="23765" y="11576"/>
                </a:moveTo>
                <a:lnTo>
                  <a:pt x="23765" y="11576"/>
                </a:lnTo>
                <a:cubicBezTo>
                  <a:pt x="23931" y="12011"/>
                  <a:pt x="24055" y="12467"/>
                  <a:pt x="24138" y="12934"/>
                </a:cubicBezTo>
                <a:cubicBezTo>
                  <a:pt x="23966" y="13258"/>
                  <a:pt x="23794" y="13582"/>
                  <a:pt x="23593" y="13887"/>
                </a:cubicBezTo>
                <a:lnTo>
                  <a:pt x="23593" y="13887"/>
                </a:lnTo>
                <a:cubicBezTo>
                  <a:pt x="23663" y="13459"/>
                  <a:pt x="23704" y="13031"/>
                  <a:pt x="23734" y="12602"/>
                </a:cubicBezTo>
                <a:cubicBezTo>
                  <a:pt x="23765" y="12260"/>
                  <a:pt x="23776" y="11918"/>
                  <a:pt x="23765" y="11576"/>
                </a:cubicBezTo>
                <a:close/>
                <a:moveTo>
                  <a:pt x="16179" y="13690"/>
                </a:moveTo>
                <a:cubicBezTo>
                  <a:pt x="16189" y="13701"/>
                  <a:pt x="16200" y="13721"/>
                  <a:pt x="16200" y="13732"/>
                </a:cubicBezTo>
                <a:cubicBezTo>
                  <a:pt x="16200" y="13763"/>
                  <a:pt x="16210" y="13804"/>
                  <a:pt x="16210" y="13846"/>
                </a:cubicBezTo>
                <a:lnTo>
                  <a:pt x="16096" y="13887"/>
                </a:lnTo>
                <a:cubicBezTo>
                  <a:pt x="16127" y="13825"/>
                  <a:pt x="16158" y="13763"/>
                  <a:pt x="16179" y="13690"/>
                </a:cubicBezTo>
                <a:close/>
                <a:moveTo>
                  <a:pt x="13888" y="13732"/>
                </a:moveTo>
                <a:lnTo>
                  <a:pt x="13888" y="13784"/>
                </a:lnTo>
                <a:cubicBezTo>
                  <a:pt x="13829" y="13823"/>
                  <a:pt x="13770" y="13863"/>
                  <a:pt x="13702" y="13893"/>
                </a:cubicBezTo>
                <a:lnTo>
                  <a:pt x="13702" y="13893"/>
                </a:lnTo>
                <a:cubicBezTo>
                  <a:pt x="13700" y="13875"/>
                  <a:pt x="13691" y="13865"/>
                  <a:pt x="13691" y="13846"/>
                </a:cubicBezTo>
                <a:cubicBezTo>
                  <a:pt x="13754" y="13815"/>
                  <a:pt x="13816" y="13773"/>
                  <a:pt x="13888" y="13732"/>
                </a:cubicBezTo>
                <a:close/>
                <a:moveTo>
                  <a:pt x="8831" y="13639"/>
                </a:moveTo>
                <a:cubicBezTo>
                  <a:pt x="8841" y="13721"/>
                  <a:pt x="8862" y="13815"/>
                  <a:pt x="8872" y="13898"/>
                </a:cubicBezTo>
                <a:cubicBezTo>
                  <a:pt x="8842" y="13828"/>
                  <a:pt x="8812" y="13757"/>
                  <a:pt x="8782" y="13687"/>
                </a:cubicBezTo>
                <a:lnTo>
                  <a:pt x="8782" y="13687"/>
                </a:lnTo>
                <a:lnTo>
                  <a:pt x="8831" y="13639"/>
                </a:lnTo>
                <a:close/>
                <a:moveTo>
                  <a:pt x="8903" y="13597"/>
                </a:moveTo>
                <a:lnTo>
                  <a:pt x="8965" y="13607"/>
                </a:lnTo>
                <a:cubicBezTo>
                  <a:pt x="9038" y="13680"/>
                  <a:pt x="9111" y="13763"/>
                  <a:pt x="9183" y="13835"/>
                </a:cubicBezTo>
                <a:lnTo>
                  <a:pt x="9173" y="13856"/>
                </a:lnTo>
                <a:lnTo>
                  <a:pt x="9100" y="13898"/>
                </a:lnTo>
                <a:cubicBezTo>
                  <a:pt x="9038" y="13804"/>
                  <a:pt x="8976" y="13701"/>
                  <a:pt x="8903" y="13597"/>
                </a:cubicBezTo>
                <a:close/>
                <a:moveTo>
                  <a:pt x="19713" y="13151"/>
                </a:moveTo>
                <a:cubicBezTo>
                  <a:pt x="19754" y="13297"/>
                  <a:pt x="19785" y="13431"/>
                  <a:pt x="19806" y="13576"/>
                </a:cubicBezTo>
                <a:cubicBezTo>
                  <a:pt x="19827" y="13639"/>
                  <a:pt x="19837" y="13701"/>
                  <a:pt x="19848" y="13753"/>
                </a:cubicBezTo>
                <a:cubicBezTo>
                  <a:pt x="19837" y="13804"/>
                  <a:pt x="19817" y="13846"/>
                  <a:pt x="19806" y="13898"/>
                </a:cubicBezTo>
                <a:lnTo>
                  <a:pt x="19796" y="13898"/>
                </a:lnTo>
                <a:cubicBezTo>
                  <a:pt x="19754" y="13804"/>
                  <a:pt x="19713" y="13711"/>
                  <a:pt x="19671" y="13618"/>
                </a:cubicBezTo>
                <a:lnTo>
                  <a:pt x="19713" y="13151"/>
                </a:lnTo>
                <a:close/>
                <a:moveTo>
                  <a:pt x="16624" y="13784"/>
                </a:moveTo>
                <a:lnTo>
                  <a:pt x="16583" y="13908"/>
                </a:lnTo>
                <a:cubicBezTo>
                  <a:pt x="16583" y="13877"/>
                  <a:pt x="16573" y="13835"/>
                  <a:pt x="16573" y="13804"/>
                </a:cubicBezTo>
                <a:lnTo>
                  <a:pt x="16624" y="13784"/>
                </a:lnTo>
                <a:close/>
                <a:moveTo>
                  <a:pt x="20998" y="12436"/>
                </a:moveTo>
                <a:cubicBezTo>
                  <a:pt x="21122" y="12809"/>
                  <a:pt x="21226" y="13193"/>
                  <a:pt x="21309" y="13576"/>
                </a:cubicBezTo>
                <a:cubicBezTo>
                  <a:pt x="21195" y="13690"/>
                  <a:pt x="21060" y="13804"/>
                  <a:pt x="20936" y="13908"/>
                </a:cubicBezTo>
                <a:cubicBezTo>
                  <a:pt x="20853" y="13690"/>
                  <a:pt x="20760" y="13483"/>
                  <a:pt x="20666" y="13286"/>
                </a:cubicBezTo>
                <a:lnTo>
                  <a:pt x="20677" y="13286"/>
                </a:lnTo>
                <a:cubicBezTo>
                  <a:pt x="20791" y="13006"/>
                  <a:pt x="20894" y="12727"/>
                  <a:pt x="20998" y="12436"/>
                </a:cubicBezTo>
                <a:close/>
                <a:moveTo>
                  <a:pt x="14552" y="13566"/>
                </a:moveTo>
                <a:cubicBezTo>
                  <a:pt x="14489" y="13690"/>
                  <a:pt x="14417" y="13804"/>
                  <a:pt x="14344" y="13918"/>
                </a:cubicBezTo>
                <a:cubicBezTo>
                  <a:pt x="14355" y="13846"/>
                  <a:pt x="14365" y="13784"/>
                  <a:pt x="14375" y="13711"/>
                </a:cubicBezTo>
                <a:lnTo>
                  <a:pt x="14375" y="13721"/>
                </a:lnTo>
                <a:cubicBezTo>
                  <a:pt x="14438" y="13670"/>
                  <a:pt x="14489" y="13618"/>
                  <a:pt x="14552" y="13566"/>
                </a:cubicBezTo>
                <a:close/>
                <a:moveTo>
                  <a:pt x="13484" y="13545"/>
                </a:moveTo>
                <a:cubicBezTo>
                  <a:pt x="13515" y="13639"/>
                  <a:pt x="13546" y="13732"/>
                  <a:pt x="13577" y="13825"/>
                </a:cubicBezTo>
                <a:cubicBezTo>
                  <a:pt x="13484" y="13877"/>
                  <a:pt x="13391" y="13918"/>
                  <a:pt x="13287" y="13949"/>
                </a:cubicBezTo>
                <a:cubicBezTo>
                  <a:pt x="13256" y="13929"/>
                  <a:pt x="13225" y="13908"/>
                  <a:pt x="13204" y="13877"/>
                </a:cubicBezTo>
                <a:cubicBezTo>
                  <a:pt x="13267" y="13773"/>
                  <a:pt x="13339" y="13659"/>
                  <a:pt x="13401" y="13545"/>
                </a:cubicBezTo>
                <a:lnTo>
                  <a:pt x="13401" y="13556"/>
                </a:lnTo>
                <a:lnTo>
                  <a:pt x="13484" y="13545"/>
                </a:lnTo>
                <a:close/>
                <a:moveTo>
                  <a:pt x="15858" y="13732"/>
                </a:moveTo>
                <a:cubicBezTo>
                  <a:pt x="15868" y="13753"/>
                  <a:pt x="15878" y="13773"/>
                  <a:pt x="15889" y="13794"/>
                </a:cubicBezTo>
                <a:cubicBezTo>
                  <a:pt x="15878" y="13835"/>
                  <a:pt x="15878" y="13898"/>
                  <a:pt x="15889" y="13949"/>
                </a:cubicBezTo>
                <a:lnTo>
                  <a:pt x="15889" y="13960"/>
                </a:lnTo>
                <a:cubicBezTo>
                  <a:pt x="15837" y="13929"/>
                  <a:pt x="15795" y="13898"/>
                  <a:pt x="15744" y="13867"/>
                </a:cubicBezTo>
                <a:lnTo>
                  <a:pt x="15858" y="13732"/>
                </a:lnTo>
                <a:close/>
                <a:moveTo>
                  <a:pt x="11484" y="13701"/>
                </a:moveTo>
                <a:cubicBezTo>
                  <a:pt x="11536" y="13773"/>
                  <a:pt x="11598" y="13846"/>
                  <a:pt x="11660" y="13918"/>
                </a:cubicBezTo>
                <a:cubicBezTo>
                  <a:pt x="11650" y="13929"/>
                  <a:pt x="11639" y="13949"/>
                  <a:pt x="11629" y="13970"/>
                </a:cubicBezTo>
                <a:cubicBezTo>
                  <a:pt x="11484" y="13908"/>
                  <a:pt x="11349" y="13835"/>
                  <a:pt x="11225" y="13753"/>
                </a:cubicBezTo>
                <a:lnTo>
                  <a:pt x="11204" y="13711"/>
                </a:lnTo>
                <a:lnTo>
                  <a:pt x="11484" y="13701"/>
                </a:lnTo>
                <a:close/>
                <a:moveTo>
                  <a:pt x="14935" y="13328"/>
                </a:moveTo>
                <a:lnTo>
                  <a:pt x="15028" y="13411"/>
                </a:lnTo>
                <a:cubicBezTo>
                  <a:pt x="14925" y="13597"/>
                  <a:pt x="14811" y="13784"/>
                  <a:pt x="14697" y="13970"/>
                </a:cubicBezTo>
                <a:cubicBezTo>
                  <a:pt x="14686" y="13794"/>
                  <a:pt x="14686" y="13618"/>
                  <a:pt x="14697" y="13452"/>
                </a:cubicBezTo>
                <a:lnTo>
                  <a:pt x="14707" y="13421"/>
                </a:lnTo>
                <a:lnTo>
                  <a:pt x="14790" y="13348"/>
                </a:lnTo>
                <a:lnTo>
                  <a:pt x="14935" y="13328"/>
                </a:lnTo>
                <a:close/>
                <a:moveTo>
                  <a:pt x="3659" y="12809"/>
                </a:moveTo>
                <a:cubicBezTo>
                  <a:pt x="3742" y="12955"/>
                  <a:pt x="3846" y="13100"/>
                  <a:pt x="3960" y="13245"/>
                </a:cubicBezTo>
                <a:cubicBezTo>
                  <a:pt x="3804" y="13483"/>
                  <a:pt x="3680" y="13732"/>
                  <a:pt x="3555" y="13991"/>
                </a:cubicBezTo>
                <a:cubicBezTo>
                  <a:pt x="3514" y="13815"/>
                  <a:pt x="3473" y="13639"/>
                  <a:pt x="3431" y="13473"/>
                </a:cubicBezTo>
                <a:cubicBezTo>
                  <a:pt x="3421" y="13379"/>
                  <a:pt x="3410" y="13286"/>
                  <a:pt x="3400" y="13193"/>
                </a:cubicBezTo>
                <a:cubicBezTo>
                  <a:pt x="3483" y="13069"/>
                  <a:pt x="3566" y="12934"/>
                  <a:pt x="3659" y="12809"/>
                </a:cubicBezTo>
                <a:close/>
                <a:moveTo>
                  <a:pt x="11919" y="13721"/>
                </a:moveTo>
                <a:cubicBezTo>
                  <a:pt x="11878" y="13804"/>
                  <a:pt x="11836" y="13898"/>
                  <a:pt x="11795" y="13991"/>
                </a:cubicBezTo>
                <a:cubicBezTo>
                  <a:pt x="11784" y="13970"/>
                  <a:pt x="11774" y="13960"/>
                  <a:pt x="11774" y="13949"/>
                </a:cubicBezTo>
                <a:lnTo>
                  <a:pt x="11764" y="13949"/>
                </a:lnTo>
                <a:cubicBezTo>
                  <a:pt x="11816" y="13877"/>
                  <a:pt x="11867" y="13794"/>
                  <a:pt x="11919" y="13721"/>
                </a:cubicBezTo>
                <a:close/>
                <a:moveTo>
                  <a:pt x="15567" y="13835"/>
                </a:moveTo>
                <a:lnTo>
                  <a:pt x="15598" y="13867"/>
                </a:lnTo>
                <a:lnTo>
                  <a:pt x="15630" y="13887"/>
                </a:lnTo>
                <a:lnTo>
                  <a:pt x="15547" y="13991"/>
                </a:lnTo>
                <a:cubicBezTo>
                  <a:pt x="15547" y="13970"/>
                  <a:pt x="15547" y="13960"/>
                  <a:pt x="15536" y="13939"/>
                </a:cubicBezTo>
                <a:cubicBezTo>
                  <a:pt x="15526" y="13918"/>
                  <a:pt x="15557" y="13867"/>
                  <a:pt x="15567" y="13835"/>
                </a:cubicBezTo>
                <a:close/>
                <a:moveTo>
                  <a:pt x="13536" y="13929"/>
                </a:moveTo>
                <a:lnTo>
                  <a:pt x="13495" y="13981"/>
                </a:lnTo>
                <a:cubicBezTo>
                  <a:pt x="13465" y="13988"/>
                  <a:pt x="13441" y="13995"/>
                  <a:pt x="13415" y="13995"/>
                </a:cubicBezTo>
                <a:cubicBezTo>
                  <a:pt x="13404" y="13995"/>
                  <a:pt x="13393" y="13994"/>
                  <a:pt x="13381" y="13991"/>
                </a:cubicBezTo>
                <a:cubicBezTo>
                  <a:pt x="13432" y="13970"/>
                  <a:pt x="13484" y="13949"/>
                  <a:pt x="13536" y="13929"/>
                </a:cubicBezTo>
                <a:close/>
                <a:moveTo>
                  <a:pt x="1959" y="13297"/>
                </a:moveTo>
                <a:lnTo>
                  <a:pt x="1959" y="13297"/>
                </a:lnTo>
                <a:cubicBezTo>
                  <a:pt x="2073" y="13400"/>
                  <a:pt x="2187" y="13483"/>
                  <a:pt x="2301" y="13566"/>
                </a:cubicBezTo>
                <a:lnTo>
                  <a:pt x="2291" y="13566"/>
                </a:lnTo>
                <a:cubicBezTo>
                  <a:pt x="2333" y="13711"/>
                  <a:pt x="2374" y="13856"/>
                  <a:pt x="2426" y="14001"/>
                </a:cubicBezTo>
                <a:cubicBezTo>
                  <a:pt x="2270" y="13929"/>
                  <a:pt x="2125" y="13835"/>
                  <a:pt x="1980" y="13742"/>
                </a:cubicBezTo>
                <a:cubicBezTo>
                  <a:pt x="1970" y="13597"/>
                  <a:pt x="1959" y="13442"/>
                  <a:pt x="1959" y="13297"/>
                </a:cubicBezTo>
                <a:close/>
                <a:moveTo>
                  <a:pt x="8893" y="13690"/>
                </a:moveTo>
                <a:cubicBezTo>
                  <a:pt x="8945" y="13773"/>
                  <a:pt x="8997" y="13846"/>
                  <a:pt x="9048" y="13929"/>
                </a:cubicBezTo>
                <a:lnTo>
                  <a:pt x="8934" y="14001"/>
                </a:lnTo>
                <a:lnTo>
                  <a:pt x="8893" y="13690"/>
                </a:lnTo>
                <a:close/>
                <a:moveTo>
                  <a:pt x="2996" y="13877"/>
                </a:moveTo>
                <a:lnTo>
                  <a:pt x="3068" y="14012"/>
                </a:lnTo>
                <a:lnTo>
                  <a:pt x="2965" y="13939"/>
                </a:lnTo>
                <a:cubicBezTo>
                  <a:pt x="2965" y="13929"/>
                  <a:pt x="2975" y="13908"/>
                  <a:pt x="2985" y="13898"/>
                </a:cubicBezTo>
                <a:lnTo>
                  <a:pt x="2996" y="13877"/>
                </a:lnTo>
                <a:close/>
                <a:moveTo>
                  <a:pt x="17899" y="13286"/>
                </a:moveTo>
                <a:lnTo>
                  <a:pt x="17910" y="13369"/>
                </a:lnTo>
                <a:cubicBezTo>
                  <a:pt x="17868" y="13525"/>
                  <a:pt x="17827" y="13690"/>
                  <a:pt x="17775" y="13856"/>
                </a:cubicBezTo>
                <a:cubicBezTo>
                  <a:pt x="17754" y="13908"/>
                  <a:pt x="17733" y="13970"/>
                  <a:pt x="17713" y="14022"/>
                </a:cubicBezTo>
                <a:cubicBezTo>
                  <a:pt x="17671" y="13815"/>
                  <a:pt x="17630" y="13618"/>
                  <a:pt x="17578" y="13411"/>
                </a:cubicBezTo>
                <a:cubicBezTo>
                  <a:pt x="17682" y="13369"/>
                  <a:pt x="17796" y="13328"/>
                  <a:pt x="17899" y="13286"/>
                </a:cubicBezTo>
                <a:close/>
                <a:moveTo>
                  <a:pt x="12935" y="13607"/>
                </a:moveTo>
                <a:lnTo>
                  <a:pt x="12935" y="13607"/>
                </a:lnTo>
                <a:cubicBezTo>
                  <a:pt x="12976" y="13701"/>
                  <a:pt x="13039" y="13794"/>
                  <a:pt x="13101" y="13887"/>
                </a:cubicBezTo>
                <a:cubicBezTo>
                  <a:pt x="13070" y="13939"/>
                  <a:pt x="13039" y="13981"/>
                  <a:pt x="13007" y="14032"/>
                </a:cubicBezTo>
                <a:cubicBezTo>
                  <a:pt x="12997" y="13887"/>
                  <a:pt x="12966" y="13742"/>
                  <a:pt x="12935" y="13607"/>
                </a:cubicBezTo>
                <a:close/>
                <a:moveTo>
                  <a:pt x="13173" y="13949"/>
                </a:moveTo>
                <a:cubicBezTo>
                  <a:pt x="13184" y="13970"/>
                  <a:pt x="13194" y="13981"/>
                  <a:pt x="13215" y="13991"/>
                </a:cubicBezTo>
                <a:lnTo>
                  <a:pt x="13121" y="14032"/>
                </a:lnTo>
                <a:lnTo>
                  <a:pt x="13173" y="13949"/>
                </a:lnTo>
                <a:close/>
                <a:moveTo>
                  <a:pt x="15360" y="13680"/>
                </a:moveTo>
                <a:lnTo>
                  <a:pt x="15402" y="13711"/>
                </a:lnTo>
                <a:lnTo>
                  <a:pt x="15402" y="13804"/>
                </a:lnTo>
                <a:cubicBezTo>
                  <a:pt x="15319" y="13887"/>
                  <a:pt x="15246" y="13960"/>
                  <a:pt x="15163" y="14032"/>
                </a:cubicBezTo>
                <a:cubicBezTo>
                  <a:pt x="15225" y="13918"/>
                  <a:pt x="15288" y="13794"/>
                  <a:pt x="15360" y="13680"/>
                </a:cubicBezTo>
                <a:close/>
                <a:moveTo>
                  <a:pt x="1794" y="13711"/>
                </a:moveTo>
                <a:lnTo>
                  <a:pt x="1856" y="13753"/>
                </a:lnTo>
                <a:cubicBezTo>
                  <a:pt x="1866" y="13846"/>
                  <a:pt x="1887" y="13939"/>
                  <a:pt x="1897" y="14043"/>
                </a:cubicBezTo>
                <a:cubicBezTo>
                  <a:pt x="1856" y="13929"/>
                  <a:pt x="1825" y="13815"/>
                  <a:pt x="1794" y="13711"/>
                </a:cubicBezTo>
                <a:close/>
                <a:moveTo>
                  <a:pt x="5608" y="13825"/>
                </a:moveTo>
                <a:lnTo>
                  <a:pt x="5608" y="14053"/>
                </a:lnTo>
                <a:cubicBezTo>
                  <a:pt x="5597" y="14022"/>
                  <a:pt x="5587" y="13991"/>
                  <a:pt x="5566" y="13960"/>
                </a:cubicBezTo>
                <a:cubicBezTo>
                  <a:pt x="5566" y="13949"/>
                  <a:pt x="5566" y="13939"/>
                  <a:pt x="5556" y="13929"/>
                </a:cubicBezTo>
                <a:cubicBezTo>
                  <a:pt x="5576" y="13898"/>
                  <a:pt x="5597" y="13856"/>
                  <a:pt x="5608" y="13825"/>
                </a:cubicBezTo>
                <a:close/>
                <a:moveTo>
                  <a:pt x="9567" y="13659"/>
                </a:moveTo>
                <a:lnTo>
                  <a:pt x="9567" y="13670"/>
                </a:lnTo>
                <a:cubicBezTo>
                  <a:pt x="9567" y="13804"/>
                  <a:pt x="9556" y="13929"/>
                  <a:pt x="9536" y="14053"/>
                </a:cubicBezTo>
                <a:cubicBezTo>
                  <a:pt x="9504" y="14012"/>
                  <a:pt x="9463" y="13981"/>
                  <a:pt x="9421" y="13949"/>
                </a:cubicBezTo>
                <a:cubicBezTo>
                  <a:pt x="9473" y="13856"/>
                  <a:pt x="9515" y="13763"/>
                  <a:pt x="9567" y="13659"/>
                </a:cubicBezTo>
                <a:close/>
                <a:moveTo>
                  <a:pt x="15702" y="13929"/>
                </a:moveTo>
                <a:lnTo>
                  <a:pt x="15795" y="13991"/>
                </a:lnTo>
                <a:lnTo>
                  <a:pt x="15588" y="14053"/>
                </a:lnTo>
                <a:lnTo>
                  <a:pt x="15702" y="13929"/>
                </a:lnTo>
                <a:close/>
                <a:moveTo>
                  <a:pt x="19661" y="13763"/>
                </a:moveTo>
                <a:cubicBezTo>
                  <a:pt x="19692" y="13835"/>
                  <a:pt x="19734" y="13918"/>
                  <a:pt x="19775" y="13991"/>
                </a:cubicBezTo>
                <a:cubicBezTo>
                  <a:pt x="19765" y="14012"/>
                  <a:pt x="19754" y="14032"/>
                  <a:pt x="19744" y="14053"/>
                </a:cubicBezTo>
                <a:cubicBezTo>
                  <a:pt x="19723" y="13991"/>
                  <a:pt x="19682" y="13918"/>
                  <a:pt x="19651" y="13835"/>
                </a:cubicBezTo>
                <a:lnTo>
                  <a:pt x="19651" y="13825"/>
                </a:lnTo>
                <a:lnTo>
                  <a:pt x="19661" y="13763"/>
                </a:lnTo>
                <a:close/>
                <a:moveTo>
                  <a:pt x="9919" y="13846"/>
                </a:moveTo>
                <a:lnTo>
                  <a:pt x="9898" y="14063"/>
                </a:lnTo>
                <a:cubicBezTo>
                  <a:pt x="9878" y="14022"/>
                  <a:pt x="9846" y="13981"/>
                  <a:pt x="9826" y="13939"/>
                </a:cubicBezTo>
                <a:lnTo>
                  <a:pt x="9919" y="13846"/>
                </a:lnTo>
                <a:close/>
                <a:moveTo>
                  <a:pt x="9629" y="13846"/>
                </a:moveTo>
                <a:cubicBezTo>
                  <a:pt x="9650" y="13898"/>
                  <a:pt x="9660" y="13949"/>
                  <a:pt x="9681" y="14001"/>
                </a:cubicBezTo>
                <a:lnTo>
                  <a:pt x="9608" y="14074"/>
                </a:lnTo>
                <a:cubicBezTo>
                  <a:pt x="9608" y="14032"/>
                  <a:pt x="9618" y="13991"/>
                  <a:pt x="9618" y="13939"/>
                </a:cubicBezTo>
                <a:lnTo>
                  <a:pt x="9629" y="13846"/>
                </a:lnTo>
                <a:close/>
                <a:moveTo>
                  <a:pt x="8427" y="13535"/>
                </a:moveTo>
                <a:lnTo>
                  <a:pt x="8592" y="13566"/>
                </a:lnTo>
                <a:cubicBezTo>
                  <a:pt x="8541" y="13690"/>
                  <a:pt x="8478" y="13825"/>
                  <a:pt x="8437" y="13949"/>
                </a:cubicBezTo>
                <a:cubicBezTo>
                  <a:pt x="8375" y="14001"/>
                  <a:pt x="8323" y="14043"/>
                  <a:pt x="8271" y="14084"/>
                </a:cubicBezTo>
                <a:cubicBezTo>
                  <a:pt x="8250" y="13991"/>
                  <a:pt x="8240" y="13918"/>
                  <a:pt x="8230" y="13835"/>
                </a:cubicBezTo>
                <a:cubicBezTo>
                  <a:pt x="8302" y="13742"/>
                  <a:pt x="8364" y="13639"/>
                  <a:pt x="8427" y="13535"/>
                </a:cubicBezTo>
                <a:close/>
                <a:moveTo>
                  <a:pt x="9245" y="13898"/>
                </a:moveTo>
                <a:lnTo>
                  <a:pt x="9328" y="13970"/>
                </a:lnTo>
                <a:lnTo>
                  <a:pt x="9287" y="14043"/>
                </a:lnTo>
                <a:cubicBezTo>
                  <a:pt x="9276" y="14063"/>
                  <a:pt x="9256" y="14095"/>
                  <a:pt x="9245" y="14115"/>
                </a:cubicBezTo>
                <a:cubicBezTo>
                  <a:pt x="9225" y="14084"/>
                  <a:pt x="9204" y="14053"/>
                  <a:pt x="9183" y="14022"/>
                </a:cubicBezTo>
                <a:cubicBezTo>
                  <a:pt x="9193" y="13991"/>
                  <a:pt x="9204" y="13949"/>
                  <a:pt x="9225" y="13918"/>
                </a:cubicBezTo>
                <a:lnTo>
                  <a:pt x="9245" y="13898"/>
                </a:lnTo>
                <a:close/>
                <a:moveTo>
                  <a:pt x="12479" y="13649"/>
                </a:moveTo>
                <a:cubicBezTo>
                  <a:pt x="12448" y="13804"/>
                  <a:pt x="12427" y="13960"/>
                  <a:pt x="12417" y="14126"/>
                </a:cubicBezTo>
                <a:cubicBezTo>
                  <a:pt x="12220" y="14126"/>
                  <a:pt x="12033" y="14095"/>
                  <a:pt x="11857" y="14043"/>
                </a:cubicBezTo>
                <a:cubicBezTo>
                  <a:pt x="11909" y="13918"/>
                  <a:pt x="11971" y="13804"/>
                  <a:pt x="12023" y="13680"/>
                </a:cubicBezTo>
                <a:cubicBezTo>
                  <a:pt x="12178" y="13670"/>
                  <a:pt x="12323" y="13659"/>
                  <a:pt x="12479" y="13649"/>
                </a:cubicBezTo>
                <a:close/>
                <a:moveTo>
                  <a:pt x="12862" y="13607"/>
                </a:moveTo>
                <a:cubicBezTo>
                  <a:pt x="12904" y="13753"/>
                  <a:pt x="12935" y="13908"/>
                  <a:pt x="12956" y="14063"/>
                </a:cubicBezTo>
                <a:cubicBezTo>
                  <a:pt x="12800" y="14095"/>
                  <a:pt x="12655" y="14115"/>
                  <a:pt x="12500" y="14126"/>
                </a:cubicBezTo>
                <a:cubicBezTo>
                  <a:pt x="12510" y="13960"/>
                  <a:pt x="12531" y="13794"/>
                  <a:pt x="12562" y="13639"/>
                </a:cubicBezTo>
                <a:cubicBezTo>
                  <a:pt x="12665" y="13628"/>
                  <a:pt x="12759" y="13618"/>
                  <a:pt x="12862" y="13607"/>
                </a:cubicBezTo>
                <a:close/>
                <a:moveTo>
                  <a:pt x="14230" y="13846"/>
                </a:moveTo>
                <a:lnTo>
                  <a:pt x="14230" y="13856"/>
                </a:lnTo>
                <a:cubicBezTo>
                  <a:pt x="14241" y="13908"/>
                  <a:pt x="14241" y="13960"/>
                  <a:pt x="14251" y="14022"/>
                </a:cubicBezTo>
                <a:cubicBezTo>
                  <a:pt x="14251" y="14032"/>
                  <a:pt x="14251" y="14043"/>
                  <a:pt x="14251" y="14043"/>
                </a:cubicBezTo>
                <a:cubicBezTo>
                  <a:pt x="14230" y="14074"/>
                  <a:pt x="14210" y="14105"/>
                  <a:pt x="14189" y="14126"/>
                </a:cubicBezTo>
                <a:cubicBezTo>
                  <a:pt x="14199" y="14022"/>
                  <a:pt x="14210" y="13929"/>
                  <a:pt x="14230" y="13846"/>
                </a:cubicBezTo>
                <a:close/>
                <a:moveTo>
                  <a:pt x="16220" y="13939"/>
                </a:moveTo>
                <a:cubicBezTo>
                  <a:pt x="16220" y="14012"/>
                  <a:pt x="16231" y="14084"/>
                  <a:pt x="16231" y="14157"/>
                </a:cubicBezTo>
                <a:lnTo>
                  <a:pt x="16137" y="14105"/>
                </a:lnTo>
                <a:lnTo>
                  <a:pt x="16106" y="13981"/>
                </a:lnTo>
                <a:lnTo>
                  <a:pt x="16220" y="13939"/>
                </a:lnTo>
                <a:close/>
                <a:moveTo>
                  <a:pt x="2415" y="13649"/>
                </a:moveTo>
                <a:lnTo>
                  <a:pt x="2509" y="13721"/>
                </a:lnTo>
                <a:cubicBezTo>
                  <a:pt x="2612" y="13794"/>
                  <a:pt x="2716" y="13867"/>
                  <a:pt x="2820" y="13939"/>
                </a:cubicBezTo>
                <a:cubicBezTo>
                  <a:pt x="2809" y="13991"/>
                  <a:pt x="2789" y="14043"/>
                  <a:pt x="2778" y="14105"/>
                </a:cubicBezTo>
                <a:cubicBezTo>
                  <a:pt x="2768" y="14126"/>
                  <a:pt x="2757" y="14146"/>
                  <a:pt x="2747" y="14167"/>
                </a:cubicBezTo>
                <a:cubicBezTo>
                  <a:pt x="2675" y="14126"/>
                  <a:pt x="2602" y="14095"/>
                  <a:pt x="2529" y="14063"/>
                </a:cubicBezTo>
                <a:cubicBezTo>
                  <a:pt x="2488" y="13929"/>
                  <a:pt x="2447" y="13784"/>
                  <a:pt x="2415" y="13649"/>
                </a:cubicBezTo>
                <a:close/>
                <a:moveTo>
                  <a:pt x="4416" y="12830"/>
                </a:moveTo>
                <a:cubicBezTo>
                  <a:pt x="4685" y="13027"/>
                  <a:pt x="4975" y="13172"/>
                  <a:pt x="5297" y="13265"/>
                </a:cubicBezTo>
                <a:cubicBezTo>
                  <a:pt x="5348" y="13493"/>
                  <a:pt x="5411" y="13711"/>
                  <a:pt x="5494" y="13929"/>
                </a:cubicBezTo>
                <a:cubicBezTo>
                  <a:pt x="5462" y="14012"/>
                  <a:pt x="5431" y="14084"/>
                  <a:pt x="5400" y="14167"/>
                </a:cubicBezTo>
                <a:cubicBezTo>
                  <a:pt x="4975" y="13846"/>
                  <a:pt x="4623" y="13442"/>
                  <a:pt x="4364" y="12975"/>
                </a:cubicBezTo>
                <a:cubicBezTo>
                  <a:pt x="4374" y="12934"/>
                  <a:pt x="4395" y="12892"/>
                  <a:pt x="4416" y="12841"/>
                </a:cubicBezTo>
                <a:lnTo>
                  <a:pt x="4416" y="12830"/>
                </a:lnTo>
                <a:close/>
                <a:moveTo>
                  <a:pt x="19879" y="13939"/>
                </a:moveTo>
                <a:cubicBezTo>
                  <a:pt x="19899" y="14012"/>
                  <a:pt x="19920" y="14095"/>
                  <a:pt x="19931" y="14177"/>
                </a:cubicBezTo>
                <a:cubicBezTo>
                  <a:pt x="19910" y="14115"/>
                  <a:pt x="19879" y="14063"/>
                  <a:pt x="19858" y="14012"/>
                </a:cubicBezTo>
                <a:cubicBezTo>
                  <a:pt x="19868" y="13991"/>
                  <a:pt x="19879" y="13960"/>
                  <a:pt x="19879" y="13939"/>
                </a:cubicBezTo>
                <a:close/>
                <a:moveTo>
                  <a:pt x="11287" y="13856"/>
                </a:moveTo>
                <a:cubicBezTo>
                  <a:pt x="11391" y="13929"/>
                  <a:pt x="11494" y="13981"/>
                  <a:pt x="11608" y="14022"/>
                </a:cubicBezTo>
                <a:lnTo>
                  <a:pt x="11608" y="14032"/>
                </a:lnTo>
                <a:lnTo>
                  <a:pt x="11577" y="14095"/>
                </a:lnTo>
                <a:lnTo>
                  <a:pt x="11525" y="14188"/>
                </a:lnTo>
                <a:cubicBezTo>
                  <a:pt x="11432" y="14084"/>
                  <a:pt x="11360" y="13981"/>
                  <a:pt x="11287" y="13856"/>
                </a:cubicBezTo>
                <a:close/>
                <a:moveTo>
                  <a:pt x="9100" y="14001"/>
                </a:moveTo>
                <a:lnTo>
                  <a:pt x="9028" y="14198"/>
                </a:lnTo>
                <a:lnTo>
                  <a:pt x="8965" y="14084"/>
                </a:lnTo>
                <a:cubicBezTo>
                  <a:pt x="9017" y="14063"/>
                  <a:pt x="9059" y="14032"/>
                  <a:pt x="9100" y="14001"/>
                </a:cubicBezTo>
                <a:close/>
                <a:moveTo>
                  <a:pt x="9411" y="14043"/>
                </a:moveTo>
                <a:lnTo>
                  <a:pt x="9411" y="14043"/>
                </a:lnTo>
                <a:cubicBezTo>
                  <a:pt x="9453" y="14074"/>
                  <a:pt x="9494" y="14105"/>
                  <a:pt x="9525" y="14136"/>
                </a:cubicBezTo>
                <a:lnTo>
                  <a:pt x="9453" y="14209"/>
                </a:lnTo>
                <a:lnTo>
                  <a:pt x="9411" y="14043"/>
                </a:lnTo>
                <a:close/>
                <a:moveTo>
                  <a:pt x="15402" y="13918"/>
                </a:moveTo>
                <a:lnTo>
                  <a:pt x="15402" y="14012"/>
                </a:lnTo>
                <a:cubicBezTo>
                  <a:pt x="15402" y="14053"/>
                  <a:pt x="15391" y="14084"/>
                  <a:pt x="15381" y="14126"/>
                </a:cubicBezTo>
                <a:lnTo>
                  <a:pt x="15080" y="14209"/>
                </a:lnTo>
                <a:cubicBezTo>
                  <a:pt x="15194" y="14115"/>
                  <a:pt x="15298" y="14022"/>
                  <a:pt x="15402" y="13918"/>
                </a:cubicBezTo>
                <a:close/>
                <a:moveTo>
                  <a:pt x="23558" y="13607"/>
                </a:moveTo>
                <a:cubicBezTo>
                  <a:pt x="23548" y="13690"/>
                  <a:pt x="23537" y="13763"/>
                  <a:pt x="23527" y="13835"/>
                </a:cubicBezTo>
                <a:cubicBezTo>
                  <a:pt x="23506" y="13908"/>
                  <a:pt x="23496" y="13981"/>
                  <a:pt x="23475" y="14063"/>
                </a:cubicBezTo>
                <a:lnTo>
                  <a:pt x="23475" y="14074"/>
                </a:lnTo>
                <a:cubicBezTo>
                  <a:pt x="23444" y="14126"/>
                  <a:pt x="23413" y="14167"/>
                  <a:pt x="23382" y="14209"/>
                </a:cubicBezTo>
                <a:cubicBezTo>
                  <a:pt x="23454" y="14012"/>
                  <a:pt x="23506" y="13815"/>
                  <a:pt x="23558" y="13607"/>
                </a:cubicBezTo>
                <a:close/>
                <a:moveTo>
                  <a:pt x="3327" y="13328"/>
                </a:moveTo>
                <a:cubicBezTo>
                  <a:pt x="3359" y="13618"/>
                  <a:pt x="3410" y="13908"/>
                  <a:pt x="3473" y="14198"/>
                </a:cubicBezTo>
                <a:cubicBezTo>
                  <a:pt x="3462" y="14209"/>
                  <a:pt x="3462" y="14209"/>
                  <a:pt x="3462" y="14219"/>
                </a:cubicBezTo>
                <a:cubicBezTo>
                  <a:pt x="3369" y="14177"/>
                  <a:pt x="3286" y="14136"/>
                  <a:pt x="3213" y="14095"/>
                </a:cubicBezTo>
                <a:cubicBezTo>
                  <a:pt x="3151" y="13991"/>
                  <a:pt x="3089" y="13887"/>
                  <a:pt x="3037" y="13784"/>
                </a:cubicBezTo>
                <a:lnTo>
                  <a:pt x="3037" y="13784"/>
                </a:lnTo>
                <a:lnTo>
                  <a:pt x="3048" y="13794"/>
                </a:lnTo>
                <a:cubicBezTo>
                  <a:pt x="3141" y="13639"/>
                  <a:pt x="3234" y="13483"/>
                  <a:pt x="3327" y="13328"/>
                </a:cubicBezTo>
                <a:close/>
                <a:moveTo>
                  <a:pt x="20635" y="13390"/>
                </a:moveTo>
                <a:cubicBezTo>
                  <a:pt x="20718" y="13576"/>
                  <a:pt x="20801" y="13763"/>
                  <a:pt x="20863" y="13949"/>
                </a:cubicBezTo>
                <a:cubicBezTo>
                  <a:pt x="20729" y="14053"/>
                  <a:pt x="20594" y="14136"/>
                  <a:pt x="20449" y="14219"/>
                </a:cubicBezTo>
                <a:cubicBezTo>
                  <a:pt x="20459" y="14053"/>
                  <a:pt x="20470" y="13887"/>
                  <a:pt x="20480" y="13721"/>
                </a:cubicBezTo>
                <a:lnTo>
                  <a:pt x="20490" y="13721"/>
                </a:lnTo>
                <a:lnTo>
                  <a:pt x="20501" y="13690"/>
                </a:lnTo>
                <a:lnTo>
                  <a:pt x="20635" y="13390"/>
                </a:lnTo>
                <a:close/>
                <a:moveTo>
                  <a:pt x="5783" y="13403"/>
                </a:moveTo>
                <a:cubicBezTo>
                  <a:pt x="5904" y="13432"/>
                  <a:pt x="6036" y="13452"/>
                  <a:pt x="6157" y="13462"/>
                </a:cubicBezTo>
                <a:cubicBezTo>
                  <a:pt x="5981" y="13711"/>
                  <a:pt x="5825" y="13960"/>
                  <a:pt x="5690" y="14229"/>
                </a:cubicBezTo>
                <a:cubicBezTo>
                  <a:pt x="5680" y="14043"/>
                  <a:pt x="5680" y="13846"/>
                  <a:pt x="5680" y="13659"/>
                </a:cubicBezTo>
                <a:cubicBezTo>
                  <a:pt x="5711" y="13577"/>
                  <a:pt x="5742" y="13495"/>
                  <a:pt x="5783" y="13403"/>
                </a:cubicBezTo>
                <a:close/>
                <a:moveTo>
                  <a:pt x="14158" y="13898"/>
                </a:moveTo>
                <a:cubicBezTo>
                  <a:pt x="14137" y="14001"/>
                  <a:pt x="14127" y="14115"/>
                  <a:pt x="14116" y="14219"/>
                </a:cubicBezTo>
                <a:lnTo>
                  <a:pt x="14106" y="14229"/>
                </a:lnTo>
                <a:cubicBezTo>
                  <a:pt x="14096" y="14136"/>
                  <a:pt x="14085" y="14043"/>
                  <a:pt x="14085" y="13960"/>
                </a:cubicBezTo>
                <a:lnTo>
                  <a:pt x="14158" y="13898"/>
                </a:lnTo>
                <a:close/>
                <a:moveTo>
                  <a:pt x="13837" y="14126"/>
                </a:moveTo>
                <a:cubicBezTo>
                  <a:pt x="13837" y="14167"/>
                  <a:pt x="13826" y="14209"/>
                  <a:pt x="13816" y="14240"/>
                </a:cubicBezTo>
                <a:lnTo>
                  <a:pt x="13785" y="14157"/>
                </a:lnTo>
                <a:lnTo>
                  <a:pt x="13837" y="14126"/>
                </a:lnTo>
                <a:close/>
                <a:moveTo>
                  <a:pt x="16490" y="13835"/>
                </a:moveTo>
                <a:cubicBezTo>
                  <a:pt x="16510" y="13918"/>
                  <a:pt x="16521" y="14001"/>
                  <a:pt x="16542" y="14074"/>
                </a:cubicBezTo>
                <a:cubicBezTo>
                  <a:pt x="16521" y="14136"/>
                  <a:pt x="16500" y="14188"/>
                  <a:pt x="16479" y="14240"/>
                </a:cubicBezTo>
                <a:cubicBezTo>
                  <a:pt x="16448" y="14126"/>
                  <a:pt x="16396" y="14001"/>
                  <a:pt x="16355" y="13887"/>
                </a:cubicBezTo>
                <a:cubicBezTo>
                  <a:pt x="16396" y="13867"/>
                  <a:pt x="16448" y="13856"/>
                  <a:pt x="16490" y="13835"/>
                </a:cubicBezTo>
                <a:close/>
                <a:moveTo>
                  <a:pt x="8167" y="13918"/>
                </a:moveTo>
                <a:cubicBezTo>
                  <a:pt x="8178" y="13981"/>
                  <a:pt x="8188" y="14053"/>
                  <a:pt x="8199" y="14115"/>
                </a:cubicBezTo>
                <a:cubicBezTo>
                  <a:pt x="8126" y="14157"/>
                  <a:pt x="8043" y="14209"/>
                  <a:pt x="7971" y="14250"/>
                </a:cubicBezTo>
                <a:cubicBezTo>
                  <a:pt x="8033" y="14146"/>
                  <a:pt x="8105" y="14032"/>
                  <a:pt x="8167" y="13918"/>
                </a:cubicBezTo>
                <a:close/>
                <a:moveTo>
                  <a:pt x="16293" y="13908"/>
                </a:moveTo>
                <a:cubicBezTo>
                  <a:pt x="16334" y="14022"/>
                  <a:pt x="16386" y="14136"/>
                  <a:pt x="16417" y="14250"/>
                </a:cubicBezTo>
                <a:cubicBezTo>
                  <a:pt x="16365" y="14219"/>
                  <a:pt x="16314" y="14188"/>
                  <a:pt x="16262" y="14177"/>
                </a:cubicBezTo>
                <a:cubicBezTo>
                  <a:pt x="16262" y="14084"/>
                  <a:pt x="16262" y="14001"/>
                  <a:pt x="16251" y="13929"/>
                </a:cubicBezTo>
                <a:lnTo>
                  <a:pt x="16293" y="13908"/>
                </a:lnTo>
                <a:close/>
                <a:moveTo>
                  <a:pt x="18905" y="12830"/>
                </a:moveTo>
                <a:cubicBezTo>
                  <a:pt x="19184" y="13120"/>
                  <a:pt x="19412" y="13462"/>
                  <a:pt x="19578" y="13825"/>
                </a:cubicBezTo>
                <a:cubicBezTo>
                  <a:pt x="19557" y="13981"/>
                  <a:pt x="19537" y="14126"/>
                  <a:pt x="19516" y="14271"/>
                </a:cubicBezTo>
                <a:cubicBezTo>
                  <a:pt x="19319" y="13763"/>
                  <a:pt x="19008" y="13317"/>
                  <a:pt x="18594" y="12975"/>
                </a:cubicBezTo>
                <a:lnTo>
                  <a:pt x="18583" y="12975"/>
                </a:lnTo>
                <a:lnTo>
                  <a:pt x="18905" y="12830"/>
                </a:lnTo>
                <a:close/>
                <a:moveTo>
                  <a:pt x="24366" y="12768"/>
                </a:moveTo>
                <a:lnTo>
                  <a:pt x="24366" y="12768"/>
                </a:lnTo>
                <a:cubicBezTo>
                  <a:pt x="24385" y="13263"/>
                  <a:pt x="24387" y="13768"/>
                  <a:pt x="24355" y="14272"/>
                </a:cubicBezTo>
                <a:lnTo>
                  <a:pt x="24355" y="14272"/>
                </a:lnTo>
                <a:cubicBezTo>
                  <a:pt x="24348" y="13850"/>
                  <a:pt x="24308" y="13428"/>
                  <a:pt x="24242" y="13006"/>
                </a:cubicBezTo>
                <a:cubicBezTo>
                  <a:pt x="24283" y="12934"/>
                  <a:pt x="24325" y="12851"/>
                  <a:pt x="24366" y="12768"/>
                </a:cubicBezTo>
                <a:close/>
                <a:moveTo>
                  <a:pt x="4322" y="13110"/>
                </a:moveTo>
                <a:cubicBezTo>
                  <a:pt x="4591" y="13554"/>
                  <a:pt x="4942" y="13937"/>
                  <a:pt x="5365" y="14247"/>
                </a:cubicBezTo>
                <a:lnTo>
                  <a:pt x="5365" y="14247"/>
                </a:lnTo>
                <a:lnTo>
                  <a:pt x="5348" y="14281"/>
                </a:lnTo>
                <a:lnTo>
                  <a:pt x="5255" y="14229"/>
                </a:lnTo>
                <a:cubicBezTo>
                  <a:pt x="5069" y="14126"/>
                  <a:pt x="4882" y="14012"/>
                  <a:pt x="4716" y="13887"/>
                </a:cubicBezTo>
                <a:cubicBezTo>
                  <a:pt x="4571" y="13659"/>
                  <a:pt x="4426" y="13431"/>
                  <a:pt x="4302" y="13193"/>
                </a:cubicBezTo>
                <a:cubicBezTo>
                  <a:pt x="4312" y="13162"/>
                  <a:pt x="4322" y="13131"/>
                  <a:pt x="4322" y="13110"/>
                </a:cubicBezTo>
                <a:close/>
                <a:moveTo>
                  <a:pt x="9349" y="14074"/>
                </a:moveTo>
                <a:cubicBezTo>
                  <a:pt x="9370" y="14136"/>
                  <a:pt x="9380" y="14198"/>
                  <a:pt x="9390" y="14250"/>
                </a:cubicBezTo>
                <a:lnTo>
                  <a:pt x="9359" y="14281"/>
                </a:lnTo>
                <a:cubicBezTo>
                  <a:pt x="9339" y="14240"/>
                  <a:pt x="9318" y="14209"/>
                  <a:pt x="9297" y="14177"/>
                </a:cubicBezTo>
                <a:lnTo>
                  <a:pt x="9349" y="14074"/>
                </a:lnTo>
                <a:close/>
                <a:moveTo>
                  <a:pt x="9784" y="13981"/>
                </a:moveTo>
                <a:lnTo>
                  <a:pt x="9898" y="14188"/>
                </a:lnTo>
                <a:lnTo>
                  <a:pt x="9898" y="14219"/>
                </a:lnTo>
                <a:cubicBezTo>
                  <a:pt x="9888" y="14240"/>
                  <a:pt x="9878" y="14260"/>
                  <a:pt x="9867" y="14292"/>
                </a:cubicBezTo>
                <a:lnTo>
                  <a:pt x="9857" y="14281"/>
                </a:lnTo>
                <a:cubicBezTo>
                  <a:pt x="9826" y="14198"/>
                  <a:pt x="9795" y="14105"/>
                  <a:pt x="9764" y="14022"/>
                </a:cubicBezTo>
                <a:cubicBezTo>
                  <a:pt x="9764" y="14012"/>
                  <a:pt x="9764" y="14001"/>
                  <a:pt x="9774" y="13991"/>
                </a:cubicBezTo>
                <a:lnTo>
                  <a:pt x="9784" y="13981"/>
                </a:lnTo>
                <a:close/>
                <a:moveTo>
                  <a:pt x="17516" y="13442"/>
                </a:moveTo>
                <a:cubicBezTo>
                  <a:pt x="17568" y="13680"/>
                  <a:pt x="17609" y="13908"/>
                  <a:pt x="17661" y="14146"/>
                </a:cubicBezTo>
                <a:cubicBezTo>
                  <a:pt x="17640" y="14188"/>
                  <a:pt x="17619" y="14240"/>
                  <a:pt x="17588" y="14292"/>
                </a:cubicBezTo>
                <a:cubicBezTo>
                  <a:pt x="17516" y="14271"/>
                  <a:pt x="17454" y="14250"/>
                  <a:pt x="17381" y="14229"/>
                </a:cubicBezTo>
                <a:cubicBezTo>
                  <a:pt x="17274" y="14187"/>
                  <a:pt x="17162" y="14166"/>
                  <a:pt x="17051" y="14166"/>
                </a:cubicBezTo>
                <a:cubicBezTo>
                  <a:pt x="16916" y="14166"/>
                  <a:pt x="16781" y="14198"/>
                  <a:pt x="16656" y="14260"/>
                </a:cubicBezTo>
                <a:cubicBezTo>
                  <a:pt x="16645" y="14209"/>
                  <a:pt x="16635" y="14146"/>
                  <a:pt x="16624" y="14084"/>
                </a:cubicBezTo>
                <a:cubicBezTo>
                  <a:pt x="16656" y="13970"/>
                  <a:pt x="16687" y="13867"/>
                  <a:pt x="16718" y="13753"/>
                </a:cubicBezTo>
                <a:cubicBezTo>
                  <a:pt x="16987" y="13649"/>
                  <a:pt x="17246" y="13545"/>
                  <a:pt x="17516" y="13442"/>
                </a:cubicBezTo>
                <a:close/>
                <a:moveTo>
                  <a:pt x="8385" y="14043"/>
                </a:moveTo>
                <a:cubicBezTo>
                  <a:pt x="8354" y="14126"/>
                  <a:pt x="8323" y="14219"/>
                  <a:pt x="8292" y="14302"/>
                </a:cubicBezTo>
                <a:cubicBezTo>
                  <a:pt x="8281" y="14240"/>
                  <a:pt x="8281" y="14188"/>
                  <a:pt x="8271" y="14126"/>
                </a:cubicBezTo>
                <a:lnTo>
                  <a:pt x="8385" y="14043"/>
                </a:lnTo>
                <a:close/>
                <a:moveTo>
                  <a:pt x="8727" y="13732"/>
                </a:moveTo>
                <a:cubicBezTo>
                  <a:pt x="8779" y="13835"/>
                  <a:pt x="8820" y="13939"/>
                  <a:pt x="8872" y="14043"/>
                </a:cubicBezTo>
                <a:cubicBezTo>
                  <a:pt x="8717" y="14136"/>
                  <a:pt x="8541" y="14229"/>
                  <a:pt x="8375" y="14302"/>
                </a:cubicBezTo>
                <a:cubicBezTo>
                  <a:pt x="8416" y="14177"/>
                  <a:pt x="8458" y="14063"/>
                  <a:pt x="8499" y="13939"/>
                </a:cubicBezTo>
                <a:lnTo>
                  <a:pt x="8499" y="13949"/>
                </a:lnTo>
                <a:cubicBezTo>
                  <a:pt x="8582" y="13877"/>
                  <a:pt x="8655" y="13804"/>
                  <a:pt x="8727" y="13732"/>
                </a:cubicBezTo>
                <a:close/>
                <a:moveTo>
                  <a:pt x="5514" y="14032"/>
                </a:moveTo>
                <a:cubicBezTo>
                  <a:pt x="5556" y="14105"/>
                  <a:pt x="5587" y="14188"/>
                  <a:pt x="5618" y="14260"/>
                </a:cubicBezTo>
                <a:lnTo>
                  <a:pt x="5618" y="14312"/>
                </a:lnTo>
                <a:cubicBezTo>
                  <a:pt x="5556" y="14281"/>
                  <a:pt x="5504" y="14250"/>
                  <a:pt x="5452" y="14209"/>
                </a:cubicBezTo>
                <a:lnTo>
                  <a:pt x="5514" y="14032"/>
                </a:lnTo>
                <a:close/>
                <a:moveTo>
                  <a:pt x="11028" y="13711"/>
                </a:moveTo>
                <a:cubicBezTo>
                  <a:pt x="10966" y="13918"/>
                  <a:pt x="10883" y="14115"/>
                  <a:pt x="10800" y="14312"/>
                </a:cubicBezTo>
                <a:cubicBezTo>
                  <a:pt x="10841" y="14115"/>
                  <a:pt x="10893" y="13908"/>
                  <a:pt x="10955" y="13711"/>
                </a:cubicBezTo>
                <a:close/>
                <a:moveTo>
                  <a:pt x="11691" y="14063"/>
                </a:moveTo>
                <a:lnTo>
                  <a:pt x="11753" y="14084"/>
                </a:lnTo>
                <a:cubicBezTo>
                  <a:pt x="11722" y="14167"/>
                  <a:pt x="11681" y="14240"/>
                  <a:pt x="11639" y="14312"/>
                </a:cubicBezTo>
                <a:lnTo>
                  <a:pt x="11608" y="14271"/>
                </a:lnTo>
                <a:cubicBezTo>
                  <a:pt x="11619" y="14229"/>
                  <a:pt x="11629" y="14188"/>
                  <a:pt x="11650" y="14146"/>
                </a:cubicBezTo>
                <a:lnTo>
                  <a:pt x="11670" y="14115"/>
                </a:lnTo>
                <a:cubicBezTo>
                  <a:pt x="11681" y="14095"/>
                  <a:pt x="11681" y="14084"/>
                  <a:pt x="11691" y="14063"/>
                </a:cubicBezTo>
                <a:close/>
                <a:moveTo>
                  <a:pt x="15080" y="13442"/>
                </a:moveTo>
                <a:cubicBezTo>
                  <a:pt x="15153" y="13504"/>
                  <a:pt x="15225" y="13566"/>
                  <a:pt x="15298" y="13628"/>
                </a:cubicBezTo>
                <a:cubicBezTo>
                  <a:pt x="15205" y="13804"/>
                  <a:pt x="15101" y="13991"/>
                  <a:pt x="14997" y="14167"/>
                </a:cubicBezTo>
                <a:cubicBezTo>
                  <a:pt x="14946" y="14209"/>
                  <a:pt x="14904" y="14240"/>
                  <a:pt x="14852" y="14271"/>
                </a:cubicBezTo>
                <a:lnTo>
                  <a:pt x="14863" y="14271"/>
                </a:lnTo>
                <a:lnTo>
                  <a:pt x="14707" y="14312"/>
                </a:lnTo>
                <a:lnTo>
                  <a:pt x="14697" y="14063"/>
                </a:lnTo>
                <a:cubicBezTo>
                  <a:pt x="14832" y="13856"/>
                  <a:pt x="14956" y="13649"/>
                  <a:pt x="15080" y="13442"/>
                </a:cubicBezTo>
                <a:close/>
                <a:moveTo>
                  <a:pt x="13640" y="14115"/>
                </a:moveTo>
                <a:cubicBezTo>
                  <a:pt x="13546" y="14177"/>
                  <a:pt x="13453" y="14260"/>
                  <a:pt x="13349" y="14333"/>
                </a:cubicBezTo>
                <a:lnTo>
                  <a:pt x="13349" y="14333"/>
                </a:lnTo>
                <a:cubicBezTo>
                  <a:pt x="13391" y="14260"/>
                  <a:pt x="13443" y="14188"/>
                  <a:pt x="13484" y="14115"/>
                </a:cubicBezTo>
                <a:cubicBezTo>
                  <a:pt x="13505" y="14120"/>
                  <a:pt x="13526" y="14123"/>
                  <a:pt x="13546" y="14123"/>
                </a:cubicBezTo>
                <a:cubicBezTo>
                  <a:pt x="13567" y="14123"/>
                  <a:pt x="13588" y="14120"/>
                  <a:pt x="13609" y="14115"/>
                </a:cubicBezTo>
                <a:close/>
                <a:moveTo>
                  <a:pt x="20407" y="13887"/>
                </a:moveTo>
                <a:cubicBezTo>
                  <a:pt x="20397" y="14022"/>
                  <a:pt x="20387" y="14136"/>
                  <a:pt x="20366" y="14260"/>
                </a:cubicBezTo>
                <a:cubicBezTo>
                  <a:pt x="20308" y="14289"/>
                  <a:pt x="20259" y="14309"/>
                  <a:pt x="20203" y="14337"/>
                </a:cubicBezTo>
                <a:lnTo>
                  <a:pt x="20203" y="14337"/>
                </a:lnTo>
                <a:cubicBezTo>
                  <a:pt x="20275" y="14184"/>
                  <a:pt x="20346" y="14041"/>
                  <a:pt x="20407" y="13887"/>
                </a:cubicBezTo>
                <a:close/>
                <a:moveTo>
                  <a:pt x="9158" y="14094"/>
                </a:moveTo>
                <a:lnTo>
                  <a:pt x="9214" y="14177"/>
                </a:lnTo>
                <a:cubicBezTo>
                  <a:pt x="9183" y="14240"/>
                  <a:pt x="9142" y="14302"/>
                  <a:pt x="9111" y="14364"/>
                </a:cubicBezTo>
                <a:lnTo>
                  <a:pt x="9069" y="14302"/>
                </a:lnTo>
                <a:cubicBezTo>
                  <a:pt x="9099" y="14232"/>
                  <a:pt x="9129" y="14163"/>
                  <a:pt x="9158" y="14094"/>
                </a:cubicBezTo>
                <a:close/>
                <a:moveTo>
                  <a:pt x="9598" y="14188"/>
                </a:moveTo>
                <a:lnTo>
                  <a:pt x="9629" y="14219"/>
                </a:lnTo>
                <a:lnTo>
                  <a:pt x="9567" y="14364"/>
                </a:lnTo>
                <a:cubicBezTo>
                  <a:pt x="9577" y="14302"/>
                  <a:pt x="9587" y="14250"/>
                  <a:pt x="9598" y="14188"/>
                </a:cubicBezTo>
                <a:close/>
                <a:moveTo>
                  <a:pt x="2561" y="14146"/>
                </a:moveTo>
                <a:lnTo>
                  <a:pt x="2716" y="14219"/>
                </a:lnTo>
                <a:cubicBezTo>
                  <a:pt x="2685" y="14271"/>
                  <a:pt x="2664" y="14323"/>
                  <a:pt x="2633" y="14374"/>
                </a:cubicBezTo>
                <a:cubicBezTo>
                  <a:pt x="2612" y="14302"/>
                  <a:pt x="2581" y="14219"/>
                  <a:pt x="2561" y="14146"/>
                </a:cubicBezTo>
                <a:close/>
                <a:moveTo>
                  <a:pt x="3296" y="14219"/>
                </a:moveTo>
                <a:lnTo>
                  <a:pt x="3296" y="14219"/>
                </a:lnTo>
                <a:cubicBezTo>
                  <a:pt x="3327" y="14240"/>
                  <a:pt x="3379" y="14260"/>
                  <a:pt x="3421" y="14281"/>
                </a:cubicBezTo>
                <a:lnTo>
                  <a:pt x="3431" y="14292"/>
                </a:lnTo>
                <a:lnTo>
                  <a:pt x="3400" y="14374"/>
                </a:lnTo>
                <a:lnTo>
                  <a:pt x="3296" y="14219"/>
                </a:lnTo>
                <a:close/>
                <a:moveTo>
                  <a:pt x="8116" y="13493"/>
                </a:moveTo>
                <a:cubicBezTo>
                  <a:pt x="8126" y="13597"/>
                  <a:pt x="8147" y="13701"/>
                  <a:pt x="8157" y="13804"/>
                </a:cubicBezTo>
                <a:cubicBezTo>
                  <a:pt x="8053" y="13981"/>
                  <a:pt x="7950" y="14157"/>
                  <a:pt x="7857" y="14323"/>
                </a:cubicBezTo>
                <a:lnTo>
                  <a:pt x="7763" y="14374"/>
                </a:lnTo>
                <a:cubicBezTo>
                  <a:pt x="7815" y="14126"/>
                  <a:pt x="7877" y="13887"/>
                  <a:pt x="7950" y="13649"/>
                </a:cubicBezTo>
                <a:cubicBezTo>
                  <a:pt x="8002" y="13597"/>
                  <a:pt x="8053" y="13545"/>
                  <a:pt x="8116" y="13493"/>
                </a:cubicBezTo>
                <a:close/>
                <a:moveTo>
                  <a:pt x="9960" y="14302"/>
                </a:moveTo>
                <a:cubicBezTo>
                  <a:pt x="9971" y="14333"/>
                  <a:pt x="9981" y="14364"/>
                  <a:pt x="10002" y="14385"/>
                </a:cubicBezTo>
                <a:lnTo>
                  <a:pt x="9960" y="14354"/>
                </a:lnTo>
                <a:lnTo>
                  <a:pt x="9960" y="14302"/>
                </a:lnTo>
                <a:close/>
                <a:moveTo>
                  <a:pt x="14603" y="13639"/>
                </a:moveTo>
                <a:lnTo>
                  <a:pt x="14603" y="13639"/>
                </a:lnTo>
                <a:cubicBezTo>
                  <a:pt x="14593" y="13732"/>
                  <a:pt x="14583" y="13835"/>
                  <a:pt x="14572" y="13929"/>
                </a:cubicBezTo>
                <a:lnTo>
                  <a:pt x="14572" y="13939"/>
                </a:lnTo>
                <a:lnTo>
                  <a:pt x="14552" y="14188"/>
                </a:lnTo>
                <a:lnTo>
                  <a:pt x="14417" y="14385"/>
                </a:lnTo>
                <a:cubicBezTo>
                  <a:pt x="14396" y="14281"/>
                  <a:pt x="14365" y="14167"/>
                  <a:pt x="14344" y="14063"/>
                </a:cubicBezTo>
                <a:cubicBezTo>
                  <a:pt x="14448" y="13929"/>
                  <a:pt x="14531" y="13784"/>
                  <a:pt x="14603" y="13639"/>
                </a:cubicBezTo>
                <a:close/>
                <a:moveTo>
                  <a:pt x="5431" y="14281"/>
                </a:moveTo>
                <a:cubicBezTo>
                  <a:pt x="5483" y="14323"/>
                  <a:pt x="5556" y="14354"/>
                  <a:pt x="5608" y="14395"/>
                </a:cubicBezTo>
                <a:cubicBezTo>
                  <a:pt x="5535" y="14364"/>
                  <a:pt x="5473" y="14343"/>
                  <a:pt x="5411" y="14312"/>
                </a:cubicBezTo>
                <a:lnTo>
                  <a:pt x="5431" y="14281"/>
                </a:lnTo>
                <a:close/>
                <a:moveTo>
                  <a:pt x="16179" y="14198"/>
                </a:moveTo>
                <a:lnTo>
                  <a:pt x="16241" y="14229"/>
                </a:lnTo>
                <a:lnTo>
                  <a:pt x="16241" y="14395"/>
                </a:lnTo>
                <a:cubicBezTo>
                  <a:pt x="16210" y="14343"/>
                  <a:pt x="16189" y="14292"/>
                  <a:pt x="16179" y="14240"/>
                </a:cubicBezTo>
                <a:lnTo>
                  <a:pt x="16179" y="14219"/>
                </a:lnTo>
                <a:cubicBezTo>
                  <a:pt x="16179" y="14209"/>
                  <a:pt x="16179" y="14198"/>
                  <a:pt x="16179" y="14198"/>
                </a:cubicBezTo>
                <a:close/>
                <a:moveTo>
                  <a:pt x="17930" y="13607"/>
                </a:moveTo>
                <a:cubicBezTo>
                  <a:pt x="17930" y="13607"/>
                  <a:pt x="17930" y="13618"/>
                  <a:pt x="17930" y="13618"/>
                </a:cubicBezTo>
                <a:cubicBezTo>
                  <a:pt x="17930" y="13877"/>
                  <a:pt x="17910" y="14136"/>
                  <a:pt x="17889" y="14395"/>
                </a:cubicBezTo>
                <a:lnTo>
                  <a:pt x="17775" y="14354"/>
                </a:lnTo>
                <a:cubicBezTo>
                  <a:pt x="17765" y="14292"/>
                  <a:pt x="17754" y="14229"/>
                  <a:pt x="17733" y="14167"/>
                </a:cubicBezTo>
                <a:cubicBezTo>
                  <a:pt x="17816" y="13981"/>
                  <a:pt x="17879" y="13794"/>
                  <a:pt x="17930" y="13607"/>
                </a:cubicBezTo>
                <a:close/>
                <a:moveTo>
                  <a:pt x="20200" y="12644"/>
                </a:moveTo>
                <a:cubicBezTo>
                  <a:pt x="20273" y="12747"/>
                  <a:pt x="20345" y="12851"/>
                  <a:pt x="20407" y="12965"/>
                </a:cubicBezTo>
                <a:cubicBezTo>
                  <a:pt x="20428" y="13203"/>
                  <a:pt x="20428" y="13442"/>
                  <a:pt x="20418" y="13680"/>
                </a:cubicBezTo>
                <a:lnTo>
                  <a:pt x="20418" y="13670"/>
                </a:lnTo>
                <a:cubicBezTo>
                  <a:pt x="20314" y="13908"/>
                  <a:pt x="20210" y="14146"/>
                  <a:pt x="20086" y="14374"/>
                </a:cubicBezTo>
                <a:lnTo>
                  <a:pt x="20055" y="14395"/>
                </a:lnTo>
                <a:cubicBezTo>
                  <a:pt x="20013" y="14188"/>
                  <a:pt x="19972" y="13981"/>
                  <a:pt x="19931" y="13773"/>
                </a:cubicBezTo>
                <a:cubicBezTo>
                  <a:pt x="20045" y="13400"/>
                  <a:pt x="20138" y="13027"/>
                  <a:pt x="20200" y="12644"/>
                </a:cubicBezTo>
                <a:close/>
                <a:moveTo>
                  <a:pt x="2923" y="14001"/>
                </a:moveTo>
                <a:cubicBezTo>
                  <a:pt x="2996" y="14043"/>
                  <a:pt x="3068" y="14084"/>
                  <a:pt x="3141" y="14126"/>
                </a:cubicBezTo>
                <a:cubicBezTo>
                  <a:pt x="3193" y="14219"/>
                  <a:pt x="3255" y="14312"/>
                  <a:pt x="3317" y="14406"/>
                </a:cubicBezTo>
                <a:cubicBezTo>
                  <a:pt x="3151" y="14343"/>
                  <a:pt x="2985" y="14271"/>
                  <a:pt x="2820" y="14198"/>
                </a:cubicBezTo>
                <a:cubicBezTo>
                  <a:pt x="2820" y="14188"/>
                  <a:pt x="2830" y="14177"/>
                  <a:pt x="2830" y="14167"/>
                </a:cubicBezTo>
                <a:cubicBezTo>
                  <a:pt x="2861" y="14105"/>
                  <a:pt x="2892" y="14053"/>
                  <a:pt x="2923" y="14001"/>
                </a:cubicBezTo>
                <a:close/>
                <a:moveTo>
                  <a:pt x="9525" y="14219"/>
                </a:moveTo>
                <a:cubicBezTo>
                  <a:pt x="9515" y="14281"/>
                  <a:pt x="9515" y="14343"/>
                  <a:pt x="9504" y="14406"/>
                </a:cubicBezTo>
                <a:lnTo>
                  <a:pt x="9473" y="14271"/>
                </a:lnTo>
                <a:cubicBezTo>
                  <a:pt x="9484" y="14260"/>
                  <a:pt x="9504" y="14240"/>
                  <a:pt x="9525" y="14219"/>
                </a:cubicBezTo>
                <a:close/>
                <a:moveTo>
                  <a:pt x="14303" y="14260"/>
                </a:moveTo>
                <a:lnTo>
                  <a:pt x="14303" y="14271"/>
                </a:lnTo>
                <a:cubicBezTo>
                  <a:pt x="14313" y="14312"/>
                  <a:pt x="14324" y="14364"/>
                  <a:pt x="14344" y="14416"/>
                </a:cubicBezTo>
                <a:lnTo>
                  <a:pt x="14293" y="14426"/>
                </a:lnTo>
                <a:cubicBezTo>
                  <a:pt x="14293" y="14364"/>
                  <a:pt x="14293" y="14312"/>
                  <a:pt x="14303" y="14260"/>
                </a:cubicBezTo>
                <a:close/>
                <a:moveTo>
                  <a:pt x="13930" y="14053"/>
                </a:moveTo>
                <a:cubicBezTo>
                  <a:pt x="13930" y="14167"/>
                  <a:pt x="13940" y="14281"/>
                  <a:pt x="13930" y="14395"/>
                </a:cubicBezTo>
                <a:lnTo>
                  <a:pt x="13888" y="14437"/>
                </a:lnTo>
                <a:cubicBezTo>
                  <a:pt x="13888" y="14416"/>
                  <a:pt x="13878" y="14395"/>
                  <a:pt x="13868" y="14374"/>
                </a:cubicBezTo>
                <a:cubicBezTo>
                  <a:pt x="13888" y="14281"/>
                  <a:pt x="13899" y="14177"/>
                  <a:pt x="13909" y="14074"/>
                </a:cubicBezTo>
                <a:lnTo>
                  <a:pt x="13930" y="14053"/>
                </a:lnTo>
                <a:close/>
                <a:moveTo>
                  <a:pt x="9266" y="14240"/>
                </a:moveTo>
                <a:lnTo>
                  <a:pt x="9318" y="14312"/>
                </a:lnTo>
                <a:cubicBezTo>
                  <a:pt x="9266" y="14354"/>
                  <a:pt x="9214" y="14395"/>
                  <a:pt x="9152" y="14447"/>
                </a:cubicBezTo>
                <a:lnTo>
                  <a:pt x="9152" y="14426"/>
                </a:lnTo>
                <a:lnTo>
                  <a:pt x="9266" y="14240"/>
                </a:lnTo>
                <a:close/>
                <a:moveTo>
                  <a:pt x="4011" y="13307"/>
                </a:moveTo>
                <a:cubicBezTo>
                  <a:pt x="4043" y="13359"/>
                  <a:pt x="4084" y="13400"/>
                  <a:pt x="4125" y="13442"/>
                </a:cubicBezTo>
                <a:lnTo>
                  <a:pt x="4136" y="13462"/>
                </a:lnTo>
                <a:cubicBezTo>
                  <a:pt x="4063" y="13784"/>
                  <a:pt x="4011" y="14126"/>
                  <a:pt x="3991" y="14457"/>
                </a:cubicBezTo>
                <a:cubicBezTo>
                  <a:pt x="3877" y="14406"/>
                  <a:pt x="3752" y="14354"/>
                  <a:pt x="3638" y="14302"/>
                </a:cubicBezTo>
                <a:cubicBezTo>
                  <a:pt x="3618" y="14240"/>
                  <a:pt x="3607" y="14177"/>
                  <a:pt x="3587" y="14115"/>
                </a:cubicBezTo>
                <a:cubicBezTo>
                  <a:pt x="3721" y="13846"/>
                  <a:pt x="3856" y="13576"/>
                  <a:pt x="4011" y="13307"/>
                </a:cubicBezTo>
                <a:close/>
                <a:moveTo>
                  <a:pt x="18169" y="13162"/>
                </a:moveTo>
                <a:cubicBezTo>
                  <a:pt x="18169" y="13493"/>
                  <a:pt x="18148" y="13835"/>
                  <a:pt x="18107" y="14177"/>
                </a:cubicBezTo>
                <a:cubicBezTo>
                  <a:pt x="18107" y="14271"/>
                  <a:pt x="18096" y="14364"/>
                  <a:pt x="18086" y="14457"/>
                </a:cubicBezTo>
                <a:lnTo>
                  <a:pt x="18044" y="14447"/>
                </a:lnTo>
                <a:cubicBezTo>
                  <a:pt x="18044" y="14136"/>
                  <a:pt x="18034" y="13815"/>
                  <a:pt x="18003" y="13504"/>
                </a:cubicBezTo>
                <a:lnTo>
                  <a:pt x="18003" y="13297"/>
                </a:lnTo>
                <a:cubicBezTo>
                  <a:pt x="18003" y="13276"/>
                  <a:pt x="18013" y="13245"/>
                  <a:pt x="18024" y="13224"/>
                </a:cubicBezTo>
                <a:lnTo>
                  <a:pt x="18169" y="13162"/>
                </a:lnTo>
                <a:close/>
                <a:moveTo>
                  <a:pt x="14230" y="14209"/>
                </a:moveTo>
                <a:cubicBezTo>
                  <a:pt x="14230" y="14292"/>
                  <a:pt x="14220" y="14364"/>
                  <a:pt x="14220" y="14447"/>
                </a:cubicBezTo>
                <a:lnTo>
                  <a:pt x="14147" y="14468"/>
                </a:lnTo>
                <a:cubicBezTo>
                  <a:pt x="14158" y="14406"/>
                  <a:pt x="14158" y="14343"/>
                  <a:pt x="14168" y="14281"/>
                </a:cubicBezTo>
                <a:lnTo>
                  <a:pt x="14230" y="14209"/>
                </a:lnTo>
                <a:close/>
                <a:moveTo>
                  <a:pt x="19630" y="13960"/>
                </a:moveTo>
                <a:cubicBezTo>
                  <a:pt x="19661" y="14022"/>
                  <a:pt x="19682" y="14084"/>
                  <a:pt x="19713" y="14157"/>
                </a:cubicBezTo>
                <a:cubicBezTo>
                  <a:pt x="19671" y="14260"/>
                  <a:pt x="19640" y="14364"/>
                  <a:pt x="19599" y="14468"/>
                </a:cubicBezTo>
                <a:lnTo>
                  <a:pt x="19599" y="14457"/>
                </a:lnTo>
                <a:cubicBezTo>
                  <a:pt x="19599" y="14447"/>
                  <a:pt x="19589" y="14426"/>
                  <a:pt x="19578" y="14416"/>
                </a:cubicBezTo>
                <a:cubicBezTo>
                  <a:pt x="19599" y="14260"/>
                  <a:pt x="19620" y="14115"/>
                  <a:pt x="19630" y="13960"/>
                </a:cubicBezTo>
                <a:close/>
                <a:moveTo>
                  <a:pt x="19817" y="14115"/>
                </a:moveTo>
                <a:lnTo>
                  <a:pt x="19962" y="14437"/>
                </a:lnTo>
                <a:lnTo>
                  <a:pt x="19889" y="14468"/>
                </a:lnTo>
                <a:lnTo>
                  <a:pt x="19879" y="14468"/>
                </a:lnTo>
                <a:cubicBezTo>
                  <a:pt x="19848" y="14374"/>
                  <a:pt x="19827" y="14292"/>
                  <a:pt x="19785" y="14198"/>
                </a:cubicBezTo>
                <a:lnTo>
                  <a:pt x="19817" y="14115"/>
                </a:lnTo>
                <a:close/>
                <a:moveTo>
                  <a:pt x="3504" y="14333"/>
                </a:moveTo>
                <a:cubicBezTo>
                  <a:pt x="3514" y="14385"/>
                  <a:pt x="3524" y="14437"/>
                  <a:pt x="3535" y="14488"/>
                </a:cubicBezTo>
                <a:lnTo>
                  <a:pt x="3452" y="14457"/>
                </a:lnTo>
                <a:cubicBezTo>
                  <a:pt x="3462" y="14416"/>
                  <a:pt x="3483" y="14374"/>
                  <a:pt x="3493" y="14333"/>
                </a:cubicBezTo>
                <a:close/>
                <a:moveTo>
                  <a:pt x="6239" y="13474"/>
                </a:moveTo>
                <a:lnTo>
                  <a:pt x="6239" y="13474"/>
                </a:lnTo>
                <a:cubicBezTo>
                  <a:pt x="6339" y="13483"/>
                  <a:pt x="6440" y="13483"/>
                  <a:pt x="6540" y="13483"/>
                </a:cubicBezTo>
                <a:cubicBezTo>
                  <a:pt x="6354" y="13815"/>
                  <a:pt x="6167" y="14146"/>
                  <a:pt x="6012" y="14488"/>
                </a:cubicBezTo>
                <a:cubicBezTo>
                  <a:pt x="5918" y="14457"/>
                  <a:pt x="5836" y="14426"/>
                  <a:pt x="5753" y="14385"/>
                </a:cubicBezTo>
                <a:cubicBezTo>
                  <a:pt x="5742" y="14364"/>
                  <a:pt x="5722" y="14333"/>
                  <a:pt x="5711" y="14312"/>
                </a:cubicBezTo>
                <a:cubicBezTo>
                  <a:pt x="5866" y="14022"/>
                  <a:pt x="6042" y="13743"/>
                  <a:pt x="6239" y="13474"/>
                </a:cubicBezTo>
                <a:close/>
                <a:moveTo>
                  <a:pt x="14044" y="14406"/>
                </a:moveTo>
                <a:cubicBezTo>
                  <a:pt x="14044" y="14437"/>
                  <a:pt x="14054" y="14457"/>
                  <a:pt x="14054" y="14478"/>
                </a:cubicBezTo>
                <a:lnTo>
                  <a:pt x="14023" y="14488"/>
                </a:lnTo>
                <a:lnTo>
                  <a:pt x="14023" y="14426"/>
                </a:lnTo>
                <a:lnTo>
                  <a:pt x="14044" y="14406"/>
                </a:lnTo>
                <a:close/>
                <a:moveTo>
                  <a:pt x="9048" y="14374"/>
                </a:moveTo>
                <a:lnTo>
                  <a:pt x="9079" y="14416"/>
                </a:lnTo>
                <a:lnTo>
                  <a:pt x="9028" y="14499"/>
                </a:lnTo>
                <a:cubicBezTo>
                  <a:pt x="9028" y="14478"/>
                  <a:pt x="9028" y="14457"/>
                  <a:pt x="9017" y="14447"/>
                </a:cubicBezTo>
                <a:cubicBezTo>
                  <a:pt x="9007" y="14426"/>
                  <a:pt x="9038" y="14395"/>
                  <a:pt x="9048" y="14374"/>
                </a:cubicBezTo>
                <a:close/>
                <a:moveTo>
                  <a:pt x="8219" y="14188"/>
                </a:moveTo>
                <a:cubicBezTo>
                  <a:pt x="8219" y="14250"/>
                  <a:pt x="8230" y="14312"/>
                  <a:pt x="8240" y="14374"/>
                </a:cubicBezTo>
                <a:cubicBezTo>
                  <a:pt x="8116" y="14426"/>
                  <a:pt x="7981" y="14468"/>
                  <a:pt x="7846" y="14509"/>
                </a:cubicBezTo>
                <a:lnTo>
                  <a:pt x="7919" y="14374"/>
                </a:lnTo>
                <a:cubicBezTo>
                  <a:pt x="8022" y="14312"/>
                  <a:pt x="8116" y="14250"/>
                  <a:pt x="8219" y="14188"/>
                </a:cubicBezTo>
                <a:close/>
                <a:moveTo>
                  <a:pt x="11577" y="14364"/>
                </a:moveTo>
                <a:lnTo>
                  <a:pt x="11598" y="14385"/>
                </a:lnTo>
                <a:cubicBezTo>
                  <a:pt x="11577" y="14426"/>
                  <a:pt x="11556" y="14468"/>
                  <a:pt x="11536" y="14509"/>
                </a:cubicBezTo>
                <a:cubicBezTo>
                  <a:pt x="11546" y="14457"/>
                  <a:pt x="11556" y="14416"/>
                  <a:pt x="11577" y="14364"/>
                </a:cubicBezTo>
                <a:close/>
                <a:moveTo>
                  <a:pt x="4830" y="14063"/>
                </a:moveTo>
                <a:lnTo>
                  <a:pt x="4830" y="14063"/>
                </a:lnTo>
                <a:cubicBezTo>
                  <a:pt x="4986" y="14167"/>
                  <a:pt x="5152" y="14260"/>
                  <a:pt x="5328" y="14354"/>
                </a:cubicBezTo>
                <a:lnTo>
                  <a:pt x="5266" y="14520"/>
                </a:lnTo>
                <a:cubicBezTo>
                  <a:pt x="5224" y="14488"/>
                  <a:pt x="5172" y="14447"/>
                  <a:pt x="5131" y="14406"/>
                </a:cubicBezTo>
                <a:cubicBezTo>
                  <a:pt x="5069" y="14333"/>
                  <a:pt x="4996" y="14260"/>
                  <a:pt x="4924" y="14188"/>
                </a:cubicBezTo>
                <a:cubicBezTo>
                  <a:pt x="4892" y="14146"/>
                  <a:pt x="4861" y="14105"/>
                  <a:pt x="4830" y="14063"/>
                </a:cubicBezTo>
                <a:close/>
                <a:moveTo>
                  <a:pt x="3587" y="14364"/>
                </a:moveTo>
                <a:lnTo>
                  <a:pt x="3638" y="14530"/>
                </a:lnTo>
                <a:lnTo>
                  <a:pt x="3607" y="14520"/>
                </a:lnTo>
                <a:cubicBezTo>
                  <a:pt x="3607" y="14499"/>
                  <a:pt x="3597" y="14478"/>
                  <a:pt x="3597" y="14457"/>
                </a:cubicBezTo>
                <a:cubicBezTo>
                  <a:pt x="3587" y="14437"/>
                  <a:pt x="3587" y="14395"/>
                  <a:pt x="3576" y="14364"/>
                </a:cubicBezTo>
                <a:close/>
                <a:moveTo>
                  <a:pt x="7805" y="14426"/>
                </a:moveTo>
                <a:lnTo>
                  <a:pt x="7805" y="14437"/>
                </a:lnTo>
                <a:lnTo>
                  <a:pt x="7753" y="14530"/>
                </a:lnTo>
                <a:lnTo>
                  <a:pt x="7743" y="14530"/>
                </a:lnTo>
                <a:cubicBezTo>
                  <a:pt x="7732" y="14499"/>
                  <a:pt x="7732" y="14478"/>
                  <a:pt x="7743" y="14447"/>
                </a:cubicBezTo>
                <a:lnTo>
                  <a:pt x="7743" y="14457"/>
                </a:lnTo>
                <a:lnTo>
                  <a:pt x="7805" y="14426"/>
                </a:lnTo>
                <a:close/>
                <a:moveTo>
                  <a:pt x="14521" y="14468"/>
                </a:moveTo>
                <a:cubicBezTo>
                  <a:pt x="14521" y="14468"/>
                  <a:pt x="14521" y="14478"/>
                  <a:pt x="14521" y="14488"/>
                </a:cubicBezTo>
                <a:lnTo>
                  <a:pt x="14458" y="14530"/>
                </a:lnTo>
                <a:lnTo>
                  <a:pt x="14448" y="14488"/>
                </a:lnTo>
                <a:lnTo>
                  <a:pt x="14521" y="14468"/>
                </a:lnTo>
                <a:close/>
                <a:moveTo>
                  <a:pt x="19754" y="14302"/>
                </a:moveTo>
                <a:cubicBezTo>
                  <a:pt x="19775" y="14364"/>
                  <a:pt x="19796" y="14426"/>
                  <a:pt x="19806" y="14488"/>
                </a:cubicBezTo>
                <a:lnTo>
                  <a:pt x="19661" y="14530"/>
                </a:lnTo>
                <a:cubicBezTo>
                  <a:pt x="19703" y="14457"/>
                  <a:pt x="19734" y="14385"/>
                  <a:pt x="19754" y="14302"/>
                </a:cubicBezTo>
                <a:close/>
                <a:moveTo>
                  <a:pt x="6488" y="13804"/>
                </a:moveTo>
                <a:lnTo>
                  <a:pt x="6488" y="13804"/>
                </a:lnTo>
                <a:cubicBezTo>
                  <a:pt x="6385" y="14043"/>
                  <a:pt x="6292" y="14292"/>
                  <a:pt x="6209" y="14540"/>
                </a:cubicBezTo>
                <a:lnTo>
                  <a:pt x="6115" y="14520"/>
                </a:lnTo>
                <a:cubicBezTo>
                  <a:pt x="6229" y="14271"/>
                  <a:pt x="6354" y="14032"/>
                  <a:pt x="6488" y="13804"/>
                </a:cubicBezTo>
                <a:close/>
                <a:moveTo>
                  <a:pt x="7815" y="13773"/>
                </a:moveTo>
                <a:lnTo>
                  <a:pt x="7825" y="13784"/>
                </a:lnTo>
                <a:cubicBezTo>
                  <a:pt x="7753" y="13991"/>
                  <a:pt x="7701" y="14198"/>
                  <a:pt x="7660" y="14416"/>
                </a:cubicBezTo>
                <a:cubicBezTo>
                  <a:pt x="7504" y="14478"/>
                  <a:pt x="7349" y="14530"/>
                  <a:pt x="7183" y="14561"/>
                </a:cubicBezTo>
                <a:cubicBezTo>
                  <a:pt x="7369" y="14281"/>
                  <a:pt x="7577" y="14022"/>
                  <a:pt x="7815" y="13773"/>
                </a:cubicBezTo>
                <a:close/>
                <a:moveTo>
                  <a:pt x="13277" y="14043"/>
                </a:moveTo>
                <a:cubicBezTo>
                  <a:pt x="13318" y="14074"/>
                  <a:pt x="13370" y="14095"/>
                  <a:pt x="13422" y="14115"/>
                </a:cubicBezTo>
                <a:cubicBezTo>
                  <a:pt x="13349" y="14219"/>
                  <a:pt x="13287" y="14333"/>
                  <a:pt x="13215" y="14447"/>
                </a:cubicBezTo>
                <a:lnTo>
                  <a:pt x="13090" y="14530"/>
                </a:lnTo>
                <a:lnTo>
                  <a:pt x="13049" y="14561"/>
                </a:lnTo>
                <a:cubicBezTo>
                  <a:pt x="13049" y="14426"/>
                  <a:pt x="13049" y="14292"/>
                  <a:pt x="13039" y="14157"/>
                </a:cubicBezTo>
                <a:cubicBezTo>
                  <a:pt x="13049" y="14146"/>
                  <a:pt x="13049" y="14136"/>
                  <a:pt x="13059" y="14115"/>
                </a:cubicBezTo>
                <a:lnTo>
                  <a:pt x="13163" y="14084"/>
                </a:lnTo>
                <a:cubicBezTo>
                  <a:pt x="13204" y="14074"/>
                  <a:pt x="13246" y="14063"/>
                  <a:pt x="13277" y="14043"/>
                </a:cubicBezTo>
                <a:close/>
                <a:moveTo>
                  <a:pt x="5152" y="14509"/>
                </a:moveTo>
                <a:lnTo>
                  <a:pt x="5245" y="14582"/>
                </a:lnTo>
                <a:lnTo>
                  <a:pt x="5234" y="14602"/>
                </a:lnTo>
                <a:cubicBezTo>
                  <a:pt x="5203" y="14571"/>
                  <a:pt x="5183" y="14540"/>
                  <a:pt x="5152" y="14509"/>
                </a:cubicBezTo>
                <a:close/>
                <a:moveTo>
                  <a:pt x="7432" y="13328"/>
                </a:moveTo>
                <a:cubicBezTo>
                  <a:pt x="7597" y="13369"/>
                  <a:pt x="7753" y="13400"/>
                  <a:pt x="7919" y="13431"/>
                </a:cubicBezTo>
                <a:cubicBezTo>
                  <a:pt x="7898" y="13504"/>
                  <a:pt x="7867" y="13566"/>
                  <a:pt x="7846" y="13628"/>
                </a:cubicBezTo>
                <a:cubicBezTo>
                  <a:pt x="7660" y="13815"/>
                  <a:pt x="7494" y="14012"/>
                  <a:pt x="7328" y="14219"/>
                </a:cubicBezTo>
                <a:cubicBezTo>
                  <a:pt x="7245" y="14333"/>
                  <a:pt x="7162" y="14447"/>
                  <a:pt x="7079" y="14571"/>
                </a:cubicBezTo>
                <a:cubicBezTo>
                  <a:pt x="6976" y="14582"/>
                  <a:pt x="6862" y="14592"/>
                  <a:pt x="6748" y="14602"/>
                </a:cubicBezTo>
                <a:cubicBezTo>
                  <a:pt x="6592" y="14602"/>
                  <a:pt x="6437" y="14592"/>
                  <a:pt x="6292" y="14561"/>
                </a:cubicBezTo>
                <a:cubicBezTo>
                  <a:pt x="6416" y="14198"/>
                  <a:pt x="6551" y="13835"/>
                  <a:pt x="6696" y="13473"/>
                </a:cubicBezTo>
                <a:cubicBezTo>
                  <a:pt x="6945" y="13452"/>
                  <a:pt x="7193" y="13400"/>
                  <a:pt x="7432" y="13328"/>
                </a:cubicBezTo>
                <a:close/>
                <a:moveTo>
                  <a:pt x="7649" y="14499"/>
                </a:moveTo>
                <a:cubicBezTo>
                  <a:pt x="7649" y="14520"/>
                  <a:pt x="7649" y="14540"/>
                  <a:pt x="7639" y="14551"/>
                </a:cubicBezTo>
                <a:cubicBezTo>
                  <a:pt x="7535" y="14582"/>
                  <a:pt x="7432" y="14602"/>
                  <a:pt x="7338" y="14613"/>
                </a:cubicBezTo>
                <a:cubicBezTo>
                  <a:pt x="7442" y="14582"/>
                  <a:pt x="7535" y="14540"/>
                  <a:pt x="7639" y="14499"/>
                </a:cubicBezTo>
                <a:close/>
                <a:moveTo>
                  <a:pt x="17001" y="14243"/>
                </a:moveTo>
                <a:cubicBezTo>
                  <a:pt x="17065" y="14243"/>
                  <a:pt x="17130" y="14252"/>
                  <a:pt x="17194" y="14271"/>
                </a:cubicBezTo>
                <a:cubicBezTo>
                  <a:pt x="17319" y="14292"/>
                  <a:pt x="17443" y="14323"/>
                  <a:pt x="17557" y="14364"/>
                </a:cubicBezTo>
                <a:cubicBezTo>
                  <a:pt x="17516" y="14447"/>
                  <a:pt x="17464" y="14530"/>
                  <a:pt x="17412" y="14613"/>
                </a:cubicBezTo>
                <a:cubicBezTo>
                  <a:pt x="17163" y="14540"/>
                  <a:pt x="16915" y="14468"/>
                  <a:pt x="16687" y="14364"/>
                </a:cubicBezTo>
                <a:lnTo>
                  <a:pt x="16687" y="14374"/>
                </a:lnTo>
                <a:lnTo>
                  <a:pt x="16676" y="14323"/>
                </a:lnTo>
                <a:cubicBezTo>
                  <a:pt x="16781" y="14270"/>
                  <a:pt x="16890" y="14243"/>
                  <a:pt x="17001" y="14243"/>
                </a:cubicBezTo>
                <a:close/>
                <a:moveTo>
                  <a:pt x="11919" y="14136"/>
                </a:moveTo>
                <a:cubicBezTo>
                  <a:pt x="12085" y="14177"/>
                  <a:pt x="12251" y="14198"/>
                  <a:pt x="12417" y="14198"/>
                </a:cubicBezTo>
                <a:lnTo>
                  <a:pt x="12417" y="14623"/>
                </a:lnTo>
                <a:cubicBezTo>
                  <a:pt x="12241" y="14468"/>
                  <a:pt x="12075" y="14302"/>
                  <a:pt x="11919" y="14136"/>
                </a:cubicBezTo>
                <a:close/>
                <a:moveTo>
                  <a:pt x="13723" y="14209"/>
                </a:moveTo>
                <a:cubicBezTo>
                  <a:pt x="13743" y="14271"/>
                  <a:pt x="13774" y="14343"/>
                  <a:pt x="13795" y="14406"/>
                </a:cubicBezTo>
                <a:cubicBezTo>
                  <a:pt x="13795" y="14447"/>
                  <a:pt x="13785" y="14488"/>
                  <a:pt x="13785" y="14520"/>
                </a:cubicBezTo>
                <a:cubicBezTo>
                  <a:pt x="13764" y="14540"/>
                  <a:pt x="13754" y="14551"/>
                  <a:pt x="13733" y="14561"/>
                </a:cubicBezTo>
                <a:lnTo>
                  <a:pt x="13443" y="14623"/>
                </a:lnTo>
                <a:cubicBezTo>
                  <a:pt x="13515" y="14499"/>
                  <a:pt x="13588" y="14364"/>
                  <a:pt x="13671" y="14250"/>
                </a:cubicBezTo>
                <a:lnTo>
                  <a:pt x="13723" y="14209"/>
                </a:lnTo>
                <a:close/>
                <a:moveTo>
                  <a:pt x="14883" y="14354"/>
                </a:moveTo>
                <a:cubicBezTo>
                  <a:pt x="14832" y="14447"/>
                  <a:pt x="14780" y="14540"/>
                  <a:pt x="14717" y="14634"/>
                </a:cubicBezTo>
                <a:cubicBezTo>
                  <a:pt x="14717" y="14571"/>
                  <a:pt x="14717" y="14520"/>
                  <a:pt x="14707" y="14468"/>
                </a:cubicBezTo>
                <a:cubicBezTo>
                  <a:pt x="14769" y="14437"/>
                  <a:pt x="14821" y="14395"/>
                  <a:pt x="14873" y="14364"/>
                </a:cubicBezTo>
                <a:lnTo>
                  <a:pt x="14883" y="14354"/>
                </a:lnTo>
                <a:close/>
                <a:moveTo>
                  <a:pt x="3669" y="14406"/>
                </a:moveTo>
                <a:cubicBezTo>
                  <a:pt x="3773" y="14447"/>
                  <a:pt x="3877" y="14499"/>
                  <a:pt x="3991" y="14540"/>
                </a:cubicBezTo>
                <a:lnTo>
                  <a:pt x="3991" y="14644"/>
                </a:lnTo>
                <a:lnTo>
                  <a:pt x="3721" y="14551"/>
                </a:lnTo>
                <a:lnTo>
                  <a:pt x="3669" y="14406"/>
                </a:lnTo>
                <a:close/>
                <a:moveTo>
                  <a:pt x="17630" y="14374"/>
                </a:moveTo>
                <a:lnTo>
                  <a:pt x="17713" y="14406"/>
                </a:lnTo>
                <a:cubicBezTo>
                  <a:pt x="17733" y="14499"/>
                  <a:pt x="17744" y="14582"/>
                  <a:pt x="17765" y="14665"/>
                </a:cubicBezTo>
                <a:cubicBezTo>
                  <a:pt x="17671" y="14654"/>
                  <a:pt x="17578" y="14634"/>
                  <a:pt x="17485" y="14613"/>
                </a:cubicBezTo>
                <a:cubicBezTo>
                  <a:pt x="17537" y="14540"/>
                  <a:pt x="17588" y="14457"/>
                  <a:pt x="17630" y="14374"/>
                </a:cubicBezTo>
                <a:close/>
                <a:moveTo>
                  <a:pt x="16272" y="14250"/>
                </a:moveTo>
                <a:cubicBezTo>
                  <a:pt x="16334" y="14281"/>
                  <a:pt x="16386" y="14312"/>
                  <a:pt x="16448" y="14333"/>
                </a:cubicBezTo>
                <a:lnTo>
                  <a:pt x="16448" y="14364"/>
                </a:lnTo>
                <a:cubicBezTo>
                  <a:pt x="16407" y="14468"/>
                  <a:pt x="16376" y="14571"/>
                  <a:pt x="16334" y="14675"/>
                </a:cubicBezTo>
                <a:cubicBezTo>
                  <a:pt x="16314" y="14613"/>
                  <a:pt x="16293" y="14551"/>
                  <a:pt x="16272" y="14499"/>
                </a:cubicBezTo>
                <a:lnTo>
                  <a:pt x="16272" y="14250"/>
                </a:lnTo>
                <a:close/>
                <a:moveTo>
                  <a:pt x="17796" y="14437"/>
                </a:moveTo>
                <a:lnTo>
                  <a:pt x="17889" y="14478"/>
                </a:lnTo>
                <a:cubicBezTo>
                  <a:pt x="17889" y="14540"/>
                  <a:pt x="17868" y="14613"/>
                  <a:pt x="17858" y="14675"/>
                </a:cubicBezTo>
                <a:lnTo>
                  <a:pt x="17847" y="14675"/>
                </a:lnTo>
                <a:cubicBezTo>
                  <a:pt x="17837" y="14623"/>
                  <a:pt x="17827" y="14561"/>
                  <a:pt x="17816" y="14509"/>
                </a:cubicBezTo>
                <a:cubicBezTo>
                  <a:pt x="17806" y="14478"/>
                  <a:pt x="17796" y="14457"/>
                  <a:pt x="17796" y="14437"/>
                </a:cubicBezTo>
                <a:close/>
                <a:moveTo>
                  <a:pt x="5390" y="14385"/>
                </a:moveTo>
                <a:cubicBezTo>
                  <a:pt x="5452" y="14406"/>
                  <a:pt x="5514" y="14437"/>
                  <a:pt x="5576" y="14457"/>
                </a:cubicBezTo>
                <a:lnTo>
                  <a:pt x="5566" y="14457"/>
                </a:lnTo>
                <a:cubicBezTo>
                  <a:pt x="5535" y="14530"/>
                  <a:pt x="5504" y="14613"/>
                  <a:pt x="5473" y="14685"/>
                </a:cubicBezTo>
                <a:cubicBezTo>
                  <a:pt x="5421" y="14644"/>
                  <a:pt x="5369" y="14613"/>
                  <a:pt x="5317" y="14571"/>
                </a:cubicBezTo>
                <a:cubicBezTo>
                  <a:pt x="5338" y="14509"/>
                  <a:pt x="5369" y="14437"/>
                  <a:pt x="5390" y="14385"/>
                </a:cubicBezTo>
                <a:close/>
                <a:moveTo>
                  <a:pt x="13567" y="14312"/>
                </a:moveTo>
                <a:lnTo>
                  <a:pt x="13567" y="14312"/>
                </a:lnTo>
                <a:cubicBezTo>
                  <a:pt x="13495" y="14426"/>
                  <a:pt x="13432" y="14530"/>
                  <a:pt x="13370" y="14644"/>
                </a:cubicBezTo>
                <a:lnTo>
                  <a:pt x="13142" y="14685"/>
                </a:lnTo>
                <a:cubicBezTo>
                  <a:pt x="13173" y="14634"/>
                  <a:pt x="13204" y="14582"/>
                  <a:pt x="13235" y="14530"/>
                </a:cubicBezTo>
                <a:cubicBezTo>
                  <a:pt x="13349" y="14457"/>
                  <a:pt x="13453" y="14385"/>
                  <a:pt x="13567" y="14312"/>
                </a:cubicBezTo>
                <a:close/>
                <a:moveTo>
                  <a:pt x="14220" y="14551"/>
                </a:moveTo>
                <a:lnTo>
                  <a:pt x="14220" y="14654"/>
                </a:lnTo>
                <a:lnTo>
                  <a:pt x="14137" y="14685"/>
                </a:lnTo>
                <a:lnTo>
                  <a:pt x="14137" y="14654"/>
                </a:lnTo>
                <a:lnTo>
                  <a:pt x="14137" y="14571"/>
                </a:lnTo>
                <a:lnTo>
                  <a:pt x="14220" y="14551"/>
                </a:lnTo>
                <a:close/>
                <a:moveTo>
                  <a:pt x="18511" y="13006"/>
                </a:moveTo>
                <a:cubicBezTo>
                  <a:pt x="18946" y="13369"/>
                  <a:pt x="19278" y="13825"/>
                  <a:pt x="19475" y="14354"/>
                </a:cubicBezTo>
                <a:lnTo>
                  <a:pt x="19506" y="14416"/>
                </a:lnTo>
                <a:cubicBezTo>
                  <a:pt x="19495" y="14478"/>
                  <a:pt x="19485" y="14530"/>
                  <a:pt x="19485" y="14592"/>
                </a:cubicBezTo>
                <a:cubicBezTo>
                  <a:pt x="19319" y="14634"/>
                  <a:pt x="19153" y="14665"/>
                  <a:pt x="18987" y="14685"/>
                </a:cubicBezTo>
                <a:cubicBezTo>
                  <a:pt x="18894" y="14457"/>
                  <a:pt x="18801" y="14240"/>
                  <a:pt x="18697" y="14022"/>
                </a:cubicBezTo>
                <a:lnTo>
                  <a:pt x="18687" y="14032"/>
                </a:lnTo>
                <a:cubicBezTo>
                  <a:pt x="18542" y="13732"/>
                  <a:pt x="18397" y="13431"/>
                  <a:pt x="18252" y="13120"/>
                </a:cubicBezTo>
                <a:lnTo>
                  <a:pt x="18511" y="13006"/>
                </a:lnTo>
                <a:close/>
                <a:moveTo>
                  <a:pt x="5846" y="14551"/>
                </a:moveTo>
                <a:cubicBezTo>
                  <a:pt x="5887" y="14571"/>
                  <a:pt x="5929" y="14582"/>
                  <a:pt x="5970" y="14592"/>
                </a:cubicBezTo>
                <a:cubicBezTo>
                  <a:pt x="5950" y="14634"/>
                  <a:pt x="5939" y="14665"/>
                  <a:pt x="5918" y="14696"/>
                </a:cubicBezTo>
                <a:cubicBezTo>
                  <a:pt x="5898" y="14644"/>
                  <a:pt x="5877" y="14602"/>
                  <a:pt x="5846" y="14551"/>
                </a:cubicBezTo>
                <a:close/>
                <a:moveTo>
                  <a:pt x="17951" y="14509"/>
                </a:moveTo>
                <a:lnTo>
                  <a:pt x="17972" y="14520"/>
                </a:lnTo>
                <a:lnTo>
                  <a:pt x="17972" y="14696"/>
                </a:lnTo>
                <a:lnTo>
                  <a:pt x="17930" y="14696"/>
                </a:lnTo>
                <a:cubicBezTo>
                  <a:pt x="17941" y="14634"/>
                  <a:pt x="17941" y="14571"/>
                  <a:pt x="17951" y="14509"/>
                </a:cubicBezTo>
                <a:close/>
                <a:moveTo>
                  <a:pt x="18055" y="14540"/>
                </a:moveTo>
                <a:lnTo>
                  <a:pt x="18065" y="14551"/>
                </a:lnTo>
                <a:cubicBezTo>
                  <a:pt x="18065" y="14592"/>
                  <a:pt x="18055" y="14644"/>
                  <a:pt x="18055" y="14696"/>
                </a:cubicBezTo>
                <a:lnTo>
                  <a:pt x="18055" y="14540"/>
                </a:lnTo>
                <a:close/>
                <a:moveTo>
                  <a:pt x="19993" y="14520"/>
                </a:moveTo>
                <a:lnTo>
                  <a:pt x="20003" y="14561"/>
                </a:lnTo>
                <a:cubicBezTo>
                  <a:pt x="19982" y="14602"/>
                  <a:pt x="19962" y="14644"/>
                  <a:pt x="19931" y="14696"/>
                </a:cubicBezTo>
                <a:cubicBezTo>
                  <a:pt x="19920" y="14644"/>
                  <a:pt x="19910" y="14592"/>
                  <a:pt x="19899" y="14551"/>
                </a:cubicBezTo>
                <a:lnTo>
                  <a:pt x="19993" y="14520"/>
                </a:lnTo>
                <a:close/>
                <a:moveTo>
                  <a:pt x="15484" y="14188"/>
                </a:moveTo>
                <a:cubicBezTo>
                  <a:pt x="15495" y="14260"/>
                  <a:pt x="15505" y="14333"/>
                  <a:pt x="15505" y="14406"/>
                </a:cubicBezTo>
                <a:cubicBezTo>
                  <a:pt x="15516" y="14499"/>
                  <a:pt x="15526" y="14602"/>
                  <a:pt x="15526" y="14706"/>
                </a:cubicBezTo>
                <a:cubicBezTo>
                  <a:pt x="15506" y="14523"/>
                  <a:pt x="15485" y="14360"/>
                  <a:pt x="15475" y="14188"/>
                </a:cubicBezTo>
                <a:close/>
                <a:moveTo>
                  <a:pt x="10126" y="13701"/>
                </a:moveTo>
                <a:cubicBezTo>
                  <a:pt x="10313" y="13711"/>
                  <a:pt x="10489" y="13711"/>
                  <a:pt x="10676" y="13721"/>
                </a:cubicBezTo>
                <a:lnTo>
                  <a:pt x="10872" y="13721"/>
                </a:lnTo>
                <a:cubicBezTo>
                  <a:pt x="10790" y="14001"/>
                  <a:pt x="10727" y="14281"/>
                  <a:pt x="10696" y="14571"/>
                </a:cubicBezTo>
                <a:cubicBezTo>
                  <a:pt x="10676" y="14613"/>
                  <a:pt x="10644" y="14665"/>
                  <a:pt x="10624" y="14706"/>
                </a:cubicBezTo>
                <a:lnTo>
                  <a:pt x="10624" y="14716"/>
                </a:lnTo>
                <a:cubicBezTo>
                  <a:pt x="10458" y="14634"/>
                  <a:pt x="10292" y="14551"/>
                  <a:pt x="10137" y="14457"/>
                </a:cubicBezTo>
                <a:cubicBezTo>
                  <a:pt x="10085" y="14374"/>
                  <a:pt x="10033" y="14292"/>
                  <a:pt x="9981" y="14198"/>
                </a:cubicBezTo>
                <a:cubicBezTo>
                  <a:pt x="10033" y="14043"/>
                  <a:pt x="10085" y="13867"/>
                  <a:pt x="10126" y="13701"/>
                </a:cubicBezTo>
                <a:close/>
                <a:moveTo>
                  <a:pt x="13121" y="14602"/>
                </a:moveTo>
                <a:lnTo>
                  <a:pt x="13121" y="14613"/>
                </a:lnTo>
                <a:lnTo>
                  <a:pt x="13070" y="14716"/>
                </a:lnTo>
                <a:lnTo>
                  <a:pt x="13039" y="14716"/>
                </a:lnTo>
                <a:lnTo>
                  <a:pt x="13039" y="14665"/>
                </a:lnTo>
                <a:cubicBezTo>
                  <a:pt x="13070" y="14644"/>
                  <a:pt x="13090" y="14623"/>
                  <a:pt x="13121" y="14602"/>
                </a:cubicBezTo>
                <a:close/>
                <a:moveTo>
                  <a:pt x="14054" y="14582"/>
                </a:moveTo>
                <a:lnTo>
                  <a:pt x="14044" y="14716"/>
                </a:lnTo>
                <a:lnTo>
                  <a:pt x="14023" y="14716"/>
                </a:lnTo>
                <a:cubicBezTo>
                  <a:pt x="14023" y="14716"/>
                  <a:pt x="14023" y="14716"/>
                  <a:pt x="14013" y="14706"/>
                </a:cubicBezTo>
                <a:lnTo>
                  <a:pt x="14013" y="14592"/>
                </a:lnTo>
                <a:lnTo>
                  <a:pt x="14054" y="14582"/>
                </a:lnTo>
                <a:close/>
                <a:moveTo>
                  <a:pt x="18221" y="13224"/>
                </a:moveTo>
                <a:cubicBezTo>
                  <a:pt x="18469" y="13701"/>
                  <a:pt x="18708" y="14198"/>
                  <a:pt x="18915" y="14696"/>
                </a:cubicBezTo>
                <a:cubicBezTo>
                  <a:pt x="18811" y="14706"/>
                  <a:pt x="18708" y="14716"/>
                  <a:pt x="18594" y="14716"/>
                </a:cubicBezTo>
                <a:cubicBezTo>
                  <a:pt x="18449" y="14634"/>
                  <a:pt x="18293" y="14561"/>
                  <a:pt x="18138" y="14499"/>
                </a:cubicBezTo>
                <a:cubicBezTo>
                  <a:pt x="18179" y="14074"/>
                  <a:pt x="18210" y="13649"/>
                  <a:pt x="18221" y="13224"/>
                </a:cubicBezTo>
                <a:close/>
                <a:moveTo>
                  <a:pt x="9681" y="14260"/>
                </a:moveTo>
                <a:lnTo>
                  <a:pt x="9795" y="14343"/>
                </a:lnTo>
                <a:lnTo>
                  <a:pt x="9826" y="14416"/>
                </a:lnTo>
                <a:cubicBezTo>
                  <a:pt x="9784" y="14520"/>
                  <a:pt x="9732" y="14623"/>
                  <a:pt x="9691" y="14727"/>
                </a:cubicBezTo>
                <a:lnTo>
                  <a:pt x="9567" y="14561"/>
                </a:lnTo>
                <a:cubicBezTo>
                  <a:pt x="9598" y="14457"/>
                  <a:pt x="9639" y="14364"/>
                  <a:pt x="9681" y="14260"/>
                </a:cubicBezTo>
                <a:close/>
                <a:moveTo>
                  <a:pt x="12956" y="14136"/>
                </a:moveTo>
                <a:lnTo>
                  <a:pt x="12956" y="14136"/>
                </a:lnTo>
                <a:cubicBezTo>
                  <a:pt x="12821" y="14333"/>
                  <a:pt x="12686" y="14530"/>
                  <a:pt x="12551" y="14727"/>
                </a:cubicBezTo>
                <a:lnTo>
                  <a:pt x="12500" y="14696"/>
                </a:lnTo>
                <a:cubicBezTo>
                  <a:pt x="12489" y="14530"/>
                  <a:pt x="12489" y="14364"/>
                  <a:pt x="12500" y="14198"/>
                </a:cubicBezTo>
                <a:cubicBezTo>
                  <a:pt x="12655" y="14188"/>
                  <a:pt x="12811" y="14167"/>
                  <a:pt x="12956" y="14136"/>
                </a:cubicBezTo>
                <a:close/>
                <a:moveTo>
                  <a:pt x="18127" y="14582"/>
                </a:moveTo>
                <a:lnTo>
                  <a:pt x="18127" y="14592"/>
                </a:lnTo>
                <a:cubicBezTo>
                  <a:pt x="18210" y="14634"/>
                  <a:pt x="18303" y="14675"/>
                  <a:pt x="18386" y="14727"/>
                </a:cubicBezTo>
                <a:cubicBezTo>
                  <a:pt x="18293" y="14727"/>
                  <a:pt x="18200" y="14716"/>
                  <a:pt x="18107" y="14706"/>
                </a:cubicBezTo>
                <a:cubicBezTo>
                  <a:pt x="18117" y="14665"/>
                  <a:pt x="18117" y="14623"/>
                  <a:pt x="18127" y="14582"/>
                </a:cubicBezTo>
                <a:close/>
                <a:moveTo>
                  <a:pt x="15889" y="14053"/>
                </a:moveTo>
                <a:lnTo>
                  <a:pt x="15889" y="14146"/>
                </a:lnTo>
                <a:cubicBezTo>
                  <a:pt x="15795" y="14343"/>
                  <a:pt x="15702" y="14551"/>
                  <a:pt x="15609" y="14748"/>
                </a:cubicBezTo>
                <a:cubicBezTo>
                  <a:pt x="15598" y="14592"/>
                  <a:pt x="15588" y="14447"/>
                  <a:pt x="15578" y="14302"/>
                </a:cubicBezTo>
                <a:cubicBezTo>
                  <a:pt x="15578" y="14260"/>
                  <a:pt x="15567" y="14209"/>
                  <a:pt x="15567" y="14157"/>
                </a:cubicBezTo>
                <a:lnTo>
                  <a:pt x="15889" y="14053"/>
                </a:lnTo>
                <a:close/>
                <a:moveTo>
                  <a:pt x="4198" y="13587"/>
                </a:moveTo>
                <a:cubicBezTo>
                  <a:pt x="4416" y="13991"/>
                  <a:pt x="4644" y="14385"/>
                  <a:pt x="4892" y="14779"/>
                </a:cubicBezTo>
                <a:lnTo>
                  <a:pt x="4747" y="14737"/>
                </a:lnTo>
                <a:cubicBezTo>
                  <a:pt x="4519" y="14665"/>
                  <a:pt x="4291" y="14582"/>
                  <a:pt x="4074" y="14499"/>
                </a:cubicBezTo>
                <a:cubicBezTo>
                  <a:pt x="4094" y="14188"/>
                  <a:pt x="4136" y="13887"/>
                  <a:pt x="4198" y="13587"/>
                </a:cubicBezTo>
                <a:close/>
                <a:moveTo>
                  <a:pt x="11826" y="14105"/>
                </a:moveTo>
                <a:lnTo>
                  <a:pt x="11826" y="14115"/>
                </a:lnTo>
                <a:cubicBezTo>
                  <a:pt x="12012" y="14323"/>
                  <a:pt x="12209" y="14520"/>
                  <a:pt x="12417" y="14696"/>
                </a:cubicBezTo>
                <a:lnTo>
                  <a:pt x="12417" y="14779"/>
                </a:lnTo>
                <a:cubicBezTo>
                  <a:pt x="12147" y="14696"/>
                  <a:pt x="11888" y="14561"/>
                  <a:pt x="11681" y="14364"/>
                </a:cubicBezTo>
                <a:cubicBezTo>
                  <a:pt x="11733" y="14281"/>
                  <a:pt x="11784" y="14198"/>
                  <a:pt x="11826" y="14105"/>
                </a:cubicBezTo>
                <a:close/>
                <a:moveTo>
                  <a:pt x="5628" y="14499"/>
                </a:moveTo>
                <a:cubicBezTo>
                  <a:pt x="5639" y="14602"/>
                  <a:pt x="5649" y="14696"/>
                  <a:pt x="5649" y="14799"/>
                </a:cubicBezTo>
                <a:cubicBezTo>
                  <a:pt x="5608" y="14779"/>
                  <a:pt x="5566" y="14748"/>
                  <a:pt x="5525" y="14727"/>
                </a:cubicBezTo>
                <a:cubicBezTo>
                  <a:pt x="5556" y="14644"/>
                  <a:pt x="5587" y="14571"/>
                  <a:pt x="5628" y="14499"/>
                </a:cubicBezTo>
                <a:close/>
                <a:moveTo>
                  <a:pt x="12966" y="14240"/>
                </a:moveTo>
                <a:cubicBezTo>
                  <a:pt x="12976" y="14364"/>
                  <a:pt x="12976" y="14478"/>
                  <a:pt x="12966" y="14592"/>
                </a:cubicBezTo>
                <a:cubicBezTo>
                  <a:pt x="12852" y="14665"/>
                  <a:pt x="12738" y="14727"/>
                  <a:pt x="12614" y="14799"/>
                </a:cubicBezTo>
                <a:lnTo>
                  <a:pt x="12593" y="14779"/>
                </a:lnTo>
                <a:cubicBezTo>
                  <a:pt x="12728" y="14602"/>
                  <a:pt x="12852" y="14426"/>
                  <a:pt x="12966" y="14240"/>
                </a:cubicBezTo>
                <a:close/>
                <a:moveTo>
                  <a:pt x="13308" y="14758"/>
                </a:moveTo>
                <a:lnTo>
                  <a:pt x="13308" y="14768"/>
                </a:lnTo>
                <a:cubicBezTo>
                  <a:pt x="13235" y="14789"/>
                  <a:pt x="13163" y="14810"/>
                  <a:pt x="13080" y="14820"/>
                </a:cubicBezTo>
                <a:lnTo>
                  <a:pt x="13090" y="14810"/>
                </a:lnTo>
                <a:lnTo>
                  <a:pt x="13308" y="14758"/>
                </a:lnTo>
                <a:close/>
                <a:moveTo>
                  <a:pt x="13888" y="14623"/>
                </a:moveTo>
                <a:cubicBezTo>
                  <a:pt x="13909" y="14654"/>
                  <a:pt x="13919" y="14685"/>
                  <a:pt x="13930" y="14706"/>
                </a:cubicBezTo>
                <a:cubicBezTo>
                  <a:pt x="13940" y="14737"/>
                  <a:pt x="13930" y="14748"/>
                  <a:pt x="13930" y="14768"/>
                </a:cubicBezTo>
                <a:lnTo>
                  <a:pt x="13805" y="14820"/>
                </a:lnTo>
                <a:cubicBezTo>
                  <a:pt x="13816" y="14758"/>
                  <a:pt x="13826" y="14696"/>
                  <a:pt x="13837" y="14634"/>
                </a:cubicBezTo>
                <a:lnTo>
                  <a:pt x="13888" y="14623"/>
                </a:lnTo>
                <a:close/>
                <a:moveTo>
                  <a:pt x="5307" y="14623"/>
                </a:moveTo>
                <a:cubicBezTo>
                  <a:pt x="5348" y="14665"/>
                  <a:pt x="5400" y="14696"/>
                  <a:pt x="5452" y="14737"/>
                </a:cubicBezTo>
                <a:lnTo>
                  <a:pt x="5411" y="14830"/>
                </a:lnTo>
                <a:lnTo>
                  <a:pt x="5286" y="14675"/>
                </a:lnTo>
                <a:lnTo>
                  <a:pt x="5307" y="14623"/>
                </a:lnTo>
                <a:close/>
                <a:moveTo>
                  <a:pt x="9349" y="14364"/>
                </a:moveTo>
                <a:lnTo>
                  <a:pt x="9453" y="14509"/>
                </a:lnTo>
                <a:cubicBezTo>
                  <a:pt x="9453" y="14530"/>
                  <a:pt x="9463" y="14540"/>
                  <a:pt x="9463" y="14561"/>
                </a:cubicBezTo>
                <a:cubicBezTo>
                  <a:pt x="9473" y="14582"/>
                  <a:pt x="9453" y="14634"/>
                  <a:pt x="9453" y="14665"/>
                </a:cubicBezTo>
                <a:cubicBezTo>
                  <a:pt x="9442" y="14706"/>
                  <a:pt x="9411" y="14779"/>
                  <a:pt x="9380" y="14830"/>
                </a:cubicBezTo>
                <a:cubicBezTo>
                  <a:pt x="9318" y="14716"/>
                  <a:pt x="9256" y="14602"/>
                  <a:pt x="9183" y="14499"/>
                </a:cubicBezTo>
                <a:lnTo>
                  <a:pt x="9349" y="14364"/>
                </a:lnTo>
                <a:close/>
                <a:moveTo>
                  <a:pt x="14635" y="14520"/>
                </a:moveTo>
                <a:cubicBezTo>
                  <a:pt x="14635" y="14592"/>
                  <a:pt x="14645" y="14665"/>
                  <a:pt x="14645" y="14748"/>
                </a:cubicBezTo>
                <a:lnTo>
                  <a:pt x="14583" y="14841"/>
                </a:lnTo>
                <a:cubicBezTo>
                  <a:pt x="14572" y="14820"/>
                  <a:pt x="14562" y="14799"/>
                  <a:pt x="14562" y="14789"/>
                </a:cubicBezTo>
                <a:cubicBezTo>
                  <a:pt x="14572" y="14706"/>
                  <a:pt x="14583" y="14623"/>
                  <a:pt x="14583" y="14551"/>
                </a:cubicBezTo>
                <a:lnTo>
                  <a:pt x="14635" y="14520"/>
                </a:lnTo>
                <a:close/>
                <a:moveTo>
                  <a:pt x="3628" y="14592"/>
                </a:moveTo>
                <a:lnTo>
                  <a:pt x="3659" y="14602"/>
                </a:lnTo>
                <a:cubicBezTo>
                  <a:pt x="3690" y="14685"/>
                  <a:pt x="3711" y="14768"/>
                  <a:pt x="3742" y="14851"/>
                </a:cubicBezTo>
                <a:cubicBezTo>
                  <a:pt x="3711" y="14820"/>
                  <a:pt x="3690" y="14789"/>
                  <a:pt x="3669" y="14758"/>
                </a:cubicBezTo>
                <a:cubicBezTo>
                  <a:pt x="3649" y="14706"/>
                  <a:pt x="3638" y="14644"/>
                  <a:pt x="3628" y="14592"/>
                </a:cubicBezTo>
                <a:close/>
                <a:moveTo>
                  <a:pt x="4312" y="13639"/>
                </a:moveTo>
                <a:lnTo>
                  <a:pt x="4312" y="13639"/>
                </a:lnTo>
                <a:cubicBezTo>
                  <a:pt x="4395" y="13721"/>
                  <a:pt x="4488" y="13794"/>
                  <a:pt x="4582" y="13877"/>
                </a:cubicBezTo>
                <a:cubicBezTo>
                  <a:pt x="4696" y="14032"/>
                  <a:pt x="4820" y="14177"/>
                  <a:pt x="4955" y="14312"/>
                </a:cubicBezTo>
                <a:cubicBezTo>
                  <a:pt x="5038" y="14437"/>
                  <a:pt x="5120" y="14551"/>
                  <a:pt x="5214" y="14665"/>
                </a:cubicBezTo>
                <a:cubicBezTo>
                  <a:pt x="5193" y="14727"/>
                  <a:pt x="5172" y="14789"/>
                  <a:pt x="5152" y="14851"/>
                </a:cubicBezTo>
                <a:lnTo>
                  <a:pt x="5006" y="14810"/>
                </a:lnTo>
                <a:cubicBezTo>
                  <a:pt x="4758" y="14426"/>
                  <a:pt x="4530" y="14032"/>
                  <a:pt x="4312" y="13639"/>
                </a:cubicBezTo>
                <a:close/>
                <a:moveTo>
                  <a:pt x="15339" y="14229"/>
                </a:moveTo>
                <a:lnTo>
                  <a:pt x="15339" y="14229"/>
                </a:lnTo>
                <a:cubicBezTo>
                  <a:pt x="15142" y="14447"/>
                  <a:pt x="14935" y="14654"/>
                  <a:pt x="14728" y="14862"/>
                </a:cubicBezTo>
                <a:lnTo>
                  <a:pt x="14728" y="14779"/>
                </a:lnTo>
                <a:cubicBezTo>
                  <a:pt x="14811" y="14623"/>
                  <a:pt x="14904" y="14478"/>
                  <a:pt x="14997" y="14333"/>
                </a:cubicBezTo>
                <a:lnTo>
                  <a:pt x="15339" y="14229"/>
                </a:lnTo>
                <a:close/>
                <a:moveTo>
                  <a:pt x="9857" y="14551"/>
                </a:moveTo>
                <a:lnTo>
                  <a:pt x="9857" y="14551"/>
                </a:lnTo>
                <a:cubicBezTo>
                  <a:pt x="9846" y="14654"/>
                  <a:pt x="9826" y="14768"/>
                  <a:pt x="9815" y="14872"/>
                </a:cubicBezTo>
                <a:lnTo>
                  <a:pt x="9753" y="14799"/>
                </a:lnTo>
                <a:cubicBezTo>
                  <a:pt x="9795" y="14716"/>
                  <a:pt x="9826" y="14634"/>
                  <a:pt x="9857" y="14551"/>
                </a:cubicBezTo>
                <a:close/>
                <a:moveTo>
                  <a:pt x="20356" y="14354"/>
                </a:moveTo>
                <a:lnTo>
                  <a:pt x="20356" y="14354"/>
                </a:lnTo>
                <a:cubicBezTo>
                  <a:pt x="20325" y="14535"/>
                  <a:pt x="20285" y="14706"/>
                  <a:pt x="20245" y="14877"/>
                </a:cubicBezTo>
                <a:lnTo>
                  <a:pt x="20245" y="14877"/>
                </a:lnTo>
                <a:cubicBezTo>
                  <a:pt x="20196" y="14758"/>
                  <a:pt x="20146" y="14649"/>
                  <a:pt x="20096" y="14530"/>
                </a:cubicBezTo>
                <a:lnTo>
                  <a:pt x="20148" y="14447"/>
                </a:lnTo>
                <a:cubicBezTo>
                  <a:pt x="20210" y="14416"/>
                  <a:pt x="20283" y="14385"/>
                  <a:pt x="20356" y="14354"/>
                </a:cubicBezTo>
                <a:close/>
                <a:moveTo>
                  <a:pt x="8924" y="14126"/>
                </a:moveTo>
                <a:cubicBezTo>
                  <a:pt x="8934" y="14209"/>
                  <a:pt x="8945" y="14281"/>
                  <a:pt x="8965" y="14364"/>
                </a:cubicBezTo>
                <a:cubicBezTo>
                  <a:pt x="8934" y="14457"/>
                  <a:pt x="8893" y="14551"/>
                  <a:pt x="8862" y="14634"/>
                </a:cubicBezTo>
                <a:cubicBezTo>
                  <a:pt x="8717" y="14727"/>
                  <a:pt x="8551" y="14810"/>
                  <a:pt x="8395" y="14882"/>
                </a:cubicBezTo>
                <a:cubicBezTo>
                  <a:pt x="8364" y="14748"/>
                  <a:pt x="8344" y="14613"/>
                  <a:pt x="8323" y="14478"/>
                </a:cubicBezTo>
                <a:lnTo>
                  <a:pt x="8323" y="14468"/>
                </a:lnTo>
                <a:lnTo>
                  <a:pt x="8333" y="14416"/>
                </a:lnTo>
                <a:cubicBezTo>
                  <a:pt x="8541" y="14333"/>
                  <a:pt x="8727" y="14240"/>
                  <a:pt x="8924" y="14126"/>
                </a:cubicBezTo>
                <a:close/>
                <a:moveTo>
                  <a:pt x="9556" y="14644"/>
                </a:moveTo>
                <a:lnTo>
                  <a:pt x="9660" y="14779"/>
                </a:lnTo>
                <a:lnTo>
                  <a:pt x="9618" y="14882"/>
                </a:lnTo>
                <a:cubicBezTo>
                  <a:pt x="9598" y="14799"/>
                  <a:pt x="9577" y="14716"/>
                  <a:pt x="9556" y="14644"/>
                </a:cubicBezTo>
                <a:close/>
                <a:moveTo>
                  <a:pt x="5701" y="14509"/>
                </a:moveTo>
                <a:lnTo>
                  <a:pt x="5742" y="14530"/>
                </a:lnTo>
                <a:cubicBezTo>
                  <a:pt x="5784" y="14613"/>
                  <a:pt x="5825" y="14696"/>
                  <a:pt x="5877" y="14789"/>
                </a:cubicBezTo>
                <a:cubicBezTo>
                  <a:pt x="5867" y="14820"/>
                  <a:pt x="5846" y="14862"/>
                  <a:pt x="5825" y="14903"/>
                </a:cubicBezTo>
                <a:lnTo>
                  <a:pt x="5732" y="14841"/>
                </a:lnTo>
                <a:cubicBezTo>
                  <a:pt x="5722" y="14737"/>
                  <a:pt x="5711" y="14623"/>
                  <a:pt x="5701" y="14509"/>
                </a:cubicBezTo>
                <a:close/>
                <a:moveTo>
                  <a:pt x="5266" y="14727"/>
                </a:moveTo>
                <a:lnTo>
                  <a:pt x="5266" y="14737"/>
                </a:lnTo>
                <a:cubicBezTo>
                  <a:pt x="5297" y="14789"/>
                  <a:pt x="5338" y="14841"/>
                  <a:pt x="5390" y="14893"/>
                </a:cubicBezTo>
                <a:lnTo>
                  <a:pt x="5380" y="14913"/>
                </a:lnTo>
                <a:lnTo>
                  <a:pt x="5224" y="14872"/>
                </a:lnTo>
                <a:cubicBezTo>
                  <a:pt x="5234" y="14820"/>
                  <a:pt x="5245" y="14779"/>
                  <a:pt x="5266" y="14727"/>
                </a:cubicBezTo>
                <a:close/>
                <a:moveTo>
                  <a:pt x="11090" y="13732"/>
                </a:moveTo>
                <a:lnTo>
                  <a:pt x="11132" y="13763"/>
                </a:lnTo>
                <a:cubicBezTo>
                  <a:pt x="11225" y="13939"/>
                  <a:pt x="11339" y="14115"/>
                  <a:pt x="11484" y="14271"/>
                </a:cubicBezTo>
                <a:cubicBezTo>
                  <a:pt x="11370" y="14478"/>
                  <a:pt x="11277" y="14696"/>
                  <a:pt x="11194" y="14913"/>
                </a:cubicBezTo>
                <a:lnTo>
                  <a:pt x="11183" y="14913"/>
                </a:lnTo>
                <a:cubicBezTo>
                  <a:pt x="11038" y="14872"/>
                  <a:pt x="10883" y="14820"/>
                  <a:pt x="10738" y="14758"/>
                </a:cubicBezTo>
                <a:cubicBezTo>
                  <a:pt x="10738" y="14696"/>
                  <a:pt x="10748" y="14634"/>
                  <a:pt x="10758" y="14571"/>
                </a:cubicBezTo>
                <a:cubicBezTo>
                  <a:pt x="10893" y="14302"/>
                  <a:pt x="10997" y="14012"/>
                  <a:pt x="11090" y="13732"/>
                </a:cubicBezTo>
                <a:close/>
                <a:moveTo>
                  <a:pt x="11432" y="14571"/>
                </a:moveTo>
                <a:lnTo>
                  <a:pt x="11432" y="14571"/>
                </a:lnTo>
                <a:cubicBezTo>
                  <a:pt x="11411" y="14644"/>
                  <a:pt x="11391" y="14716"/>
                  <a:pt x="11380" y="14789"/>
                </a:cubicBezTo>
                <a:cubicBezTo>
                  <a:pt x="11349" y="14841"/>
                  <a:pt x="11318" y="14893"/>
                  <a:pt x="11297" y="14934"/>
                </a:cubicBezTo>
                <a:lnTo>
                  <a:pt x="11277" y="14934"/>
                </a:lnTo>
                <a:cubicBezTo>
                  <a:pt x="11318" y="14820"/>
                  <a:pt x="11370" y="14696"/>
                  <a:pt x="11432" y="14571"/>
                </a:cubicBezTo>
                <a:close/>
                <a:moveTo>
                  <a:pt x="22988" y="11089"/>
                </a:moveTo>
                <a:lnTo>
                  <a:pt x="22988" y="11089"/>
                </a:lnTo>
                <a:cubicBezTo>
                  <a:pt x="23050" y="11576"/>
                  <a:pt x="23040" y="12074"/>
                  <a:pt x="22957" y="12561"/>
                </a:cubicBezTo>
                <a:cubicBezTo>
                  <a:pt x="22801" y="13390"/>
                  <a:pt x="22459" y="14177"/>
                  <a:pt x="22076" y="14934"/>
                </a:cubicBezTo>
                <a:cubicBezTo>
                  <a:pt x="22138" y="14447"/>
                  <a:pt x="22180" y="13970"/>
                  <a:pt x="22231" y="13493"/>
                </a:cubicBezTo>
                <a:lnTo>
                  <a:pt x="22242" y="13493"/>
                </a:lnTo>
                <a:cubicBezTo>
                  <a:pt x="22273" y="13141"/>
                  <a:pt x="22294" y="12789"/>
                  <a:pt x="22314" y="12436"/>
                </a:cubicBezTo>
                <a:cubicBezTo>
                  <a:pt x="22366" y="12353"/>
                  <a:pt x="22408" y="12271"/>
                  <a:pt x="22459" y="12188"/>
                </a:cubicBezTo>
                <a:cubicBezTo>
                  <a:pt x="22656" y="11835"/>
                  <a:pt x="22833" y="11462"/>
                  <a:pt x="22988" y="11089"/>
                </a:cubicBezTo>
                <a:close/>
                <a:moveTo>
                  <a:pt x="6064" y="14613"/>
                </a:moveTo>
                <a:lnTo>
                  <a:pt x="6178" y="14644"/>
                </a:lnTo>
                <a:lnTo>
                  <a:pt x="6074" y="14944"/>
                </a:lnTo>
                <a:lnTo>
                  <a:pt x="5981" y="14799"/>
                </a:lnTo>
                <a:cubicBezTo>
                  <a:pt x="6012" y="14737"/>
                  <a:pt x="6032" y="14675"/>
                  <a:pt x="6064" y="14613"/>
                </a:cubicBezTo>
                <a:close/>
                <a:moveTo>
                  <a:pt x="14655" y="14872"/>
                </a:moveTo>
                <a:lnTo>
                  <a:pt x="14655" y="14924"/>
                </a:lnTo>
                <a:lnTo>
                  <a:pt x="14624" y="14955"/>
                </a:lnTo>
                <a:lnTo>
                  <a:pt x="14624" y="14924"/>
                </a:lnTo>
                <a:lnTo>
                  <a:pt x="14655" y="14872"/>
                </a:lnTo>
                <a:close/>
                <a:moveTo>
                  <a:pt x="4063" y="14571"/>
                </a:moveTo>
                <a:cubicBezTo>
                  <a:pt x="4354" y="14696"/>
                  <a:pt x="4654" y="14789"/>
                  <a:pt x="4955" y="14872"/>
                </a:cubicBezTo>
                <a:cubicBezTo>
                  <a:pt x="4975" y="14903"/>
                  <a:pt x="4996" y="14934"/>
                  <a:pt x="5017" y="14965"/>
                </a:cubicBezTo>
                <a:cubicBezTo>
                  <a:pt x="4768" y="14903"/>
                  <a:pt x="4540" y="14830"/>
                  <a:pt x="4302" y="14748"/>
                </a:cubicBezTo>
                <a:lnTo>
                  <a:pt x="4063" y="14675"/>
                </a:lnTo>
                <a:lnTo>
                  <a:pt x="4063" y="14571"/>
                </a:lnTo>
                <a:close/>
                <a:moveTo>
                  <a:pt x="5069" y="14903"/>
                </a:moveTo>
                <a:lnTo>
                  <a:pt x="5120" y="14924"/>
                </a:lnTo>
                <a:lnTo>
                  <a:pt x="5120" y="14934"/>
                </a:lnTo>
                <a:lnTo>
                  <a:pt x="5110" y="14965"/>
                </a:lnTo>
                <a:lnTo>
                  <a:pt x="5069" y="14903"/>
                </a:lnTo>
                <a:close/>
                <a:moveTo>
                  <a:pt x="5939" y="14882"/>
                </a:moveTo>
                <a:cubicBezTo>
                  <a:pt x="5960" y="14913"/>
                  <a:pt x="5970" y="14944"/>
                  <a:pt x="5991" y="14965"/>
                </a:cubicBezTo>
                <a:lnTo>
                  <a:pt x="5918" y="14934"/>
                </a:lnTo>
                <a:cubicBezTo>
                  <a:pt x="5929" y="14924"/>
                  <a:pt x="5939" y="14903"/>
                  <a:pt x="5939" y="14882"/>
                </a:cubicBezTo>
                <a:close/>
                <a:moveTo>
                  <a:pt x="8281" y="14634"/>
                </a:moveTo>
                <a:lnTo>
                  <a:pt x="8302" y="14748"/>
                </a:lnTo>
                <a:cubicBezTo>
                  <a:pt x="8313" y="14810"/>
                  <a:pt x="8323" y="14862"/>
                  <a:pt x="8323" y="14913"/>
                </a:cubicBezTo>
                <a:lnTo>
                  <a:pt x="8199" y="14965"/>
                </a:lnTo>
                <a:cubicBezTo>
                  <a:pt x="8219" y="14851"/>
                  <a:pt x="8250" y="14748"/>
                  <a:pt x="8281" y="14634"/>
                </a:cubicBezTo>
                <a:close/>
                <a:moveTo>
                  <a:pt x="14002" y="14872"/>
                </a:moveTo>
                <a:cubicBezTo>
                  <a:pt x="14013" y="14893"/>
                  <a:pt x="14023" y="14903"/>
                  <a:pt x="14033" y="14924"/>
                </a:cubicBezTo>
                <a:cubicBezTo>
                  <a:pt x="14033" y="14944"/>
                  <a:pt x="14002" y="14955"/>
                  <a:pt x="13992" y="14965"/>
                </a:cubicBezTo>
                <a:lnTo>
                  <a:pt x="14002" y="14872"/>
                </a:lnTo>
                <a:close/>
                <a:moveTo>
                  <a:pt x="1980" y="13846"/>
                </a:moveTo>
                <a:lnTo>
                  <a:pt x="1980" y="13846"/>
                </a:lnTo>
                <a:cubicBezTo>
                  <a:pt x="2136" y="13939"/>
                  <a:pt x="2291" y="14022"/>
                  <a:pt x="2447" y="14105"/>
                </a:cubicBezTo>
                <a:cubicBezTo>
                  <a:pt x="2488" y="14229"/>
                  <a:pt x="2529" y="14354"/>
                  <a:pt x="2581" y="14478"/>
                </a:cubicBezTo>
                <a:cubicBezTo>
                  <a:pt x="2498" y="14644"/>
                  <a:pt x="2415" y="14810"/>
                  <a:pt x="2343" y="14976"/>
                </a:cubicBezTo>
                <a:cubicBezTo>
                  <a:pt x="2260" y="14841"/>
                  <a:pt x="2187" y="14716"/>
                  <a:pt x="2125" y="14582"/>
                </a:cubicBezTo>
                <a:cubicBezTo>
                  <a:pt x="2115" y="14540"/>
                  <a:pt x="2105" y="14509"/>
                  <a:pt x="2084" y="14468"/>
                </a:cubicBezTo>
                <a:lnTo>
                  <a:pt x="2073" y="14478"/>
                </a:lnTo>
                <a:cubicBezTo>
                  <a:pt x="2032" y="14260"/>
                  <a:pt x="2001" y="14053"/>
                  <a:pt x="1980" y="13846"/>
                </a:cubicBezTo>
                <a:close/>
                <a:moveTo>
                  <a:pt x="5504" y="14779"/>
                </a:moveTo>
                <a:cubicBezTo>
                  <a:pt x="5556" y="14810"/>
                  <a:pt x="5608" y="14841"/>
                  <a:pt x="5659" y="14872"/>
                </a:cubicBezTo>
                <a:cubicBezTo>
                  <a:pt x="5659" y="14903"/>
                  <a:pt x="5659" y="14934"/>
                  <a:pt x="5670" y="14976"/>
                </a:cubicBezTo>
                <a:cubicBezTo>
                  <a:pt x="5608" y="14955"/>
                  <a:pt x="5556" y="14955"/>
                  <a:pt x="5504" y="14934"/>
                </a:cubicBezTo>
                <a:lnTo>
                  <a:pt x="5462" y="14893"/>
                </a:lnTo>
                <a:cubicBezTo>
                  <a:pt x="5473" y="14851"/>
                  <a:pt x="5494" y="14810"/>
                  <a:pt x="5504" y="14779"/>
                </a:cubicBezTo>
                <a:close/>
                <a:moveTo>
                  <a:pt x="13764" y="14665"/>
                </a:moveTo>
                <a:cubicBezTo>
                  <a:pt x="13764" y="14696"/>
                  <a:pt x="13754" y="14737"/>
                  <a:pt x="13743" y="14768"/>
                </a:cubicBezTo>
                <a:cubicBezTo>
                  <a:pt x="13743" y="14799"/>
                  <a:pt x="13733" y="14820"/>
                  <a:pt x="13733" y="14851"/>
                </a:cubicBezTo>
                <a:cubicBezTo>
                  <a:pt x="13577" y="14903"/>
                  <a:pt x="13412" y="14944"/>
                  <a:pt x="13256" y="14976"/>
                </a:cubicBezTo>
                <a:lnTo>
                  <a:pt x="13308" y="14872"/>
                </a:lnTo>
                <a:cubicBezTo>
                  <a:pt x="13381" y="14851"/>
                  <a:pt x="13453" y="14820"/>
                  <a:pt x="13526" y="14789"/>
                </a:cubicBezTo>
                <a:cubicBezTo>
                  <a:pt x="13609" y="14748"/>
                  <a:pt x="13681" y="14706"/>
                  <a:pt x="13754" y="14665"/>
                </a:cubicBezTo>
                <a:close/>
                <a:moveTo>
                  <a:pt x="18946" y="14758"/>
                </a:moveTo>
                <a:cubicBezTo>
                  <a:pt x="18977" y="14830"/>
                  <a:pt x="19008" y="14903"/>
                  <a:pt x="19039" y="14976"/>
                </a:cubicBezTo>
                <a:cubicBezTo>
                  <a:pt x="18925" y="14903"/>
                  <a:pt x="18822" y="14841"/>
                  <a:pt x="18708" y="14779"/>
                </a:cubicBezTo>
                <a:cubicBezTo>
                  <a:pt x="18791" y="14768"/>
                  <a:pt x="18873" y="14768"/>
                  <a:pt x="18946" y="14758"/>
                </a:cubicBezTo>
                <a:close/>
                <a:moveTo>
                  <a:pt x="11650" y="14437"/>
                </a:moveTo>
                <a:cubicBezTo>
                  <a:pt x="11857" y="14613"/>
                  <a:pt x="12095" y="14758"/>
                  <a:pt x="12355" y="14841"/>
                </a:cubicBezTo>
                <a:cubicBezTo>
                  <a:pt x="12064" y="14893"/>
                  <a:pt x="11774" y="14944"/>
                  <a:pt x="11484" y="14986"/>
                </a:cubicBezTo>
                <a:lnTo>
                  <a:pt x="11474" y="14986"/>
                </a:lnTo>
                <a:lnTo>
                  <a:pt x="11432" y="14976"/>
                </a:lnTo>
                <a:cubicBezTo>
                  <a:pt x="11442" y="14903"/>
                  <a:pt x="11453" y="14830"/>
                  <a:pt x="11474" y="14768"/>
                </a:cubicBezTo>
                <a:cubicBezTo>
                  <a:pt x="11536" y="14654"/>
                  <a:pt x="11598" y="14551"/>
                  <a:pt x="11650" y="14437"/>
                </a:cubicBezTo>
                <a:close/>
                <a:moveTo>
                  <a:pt x="5742" y="14913"/>
                </a:moveTo>
                <a:lnTo>
                  <a:pt x="5815" y="14955"/>
                </a:lnTo>
                <a:lnTo>
                  <a:pt x="5794" y="14996"/>
                </a:lnTo>
                <a:lnTo>
                  <a:pt x="5742" y="14986"/>
                </a:lnTo>
                <a:lnTo>
                  <a:pt x="5742" y="14913"/>
                </a:lnTo>
                <a:close/>
                <a:moveTo>
                  <a:pt x="19827" y="14571"/>
                </a:moveTo>
                <a:cubicBezTo>
                  <a:pt x="19848" y="14644"/>
                  <a:pt x="19858" y="14716"/>
                  <a:pt x="19879" y="14789"/>
                </a:cubicBezTo>
                <a:cubicBezTo>
                  <a:pt x="19837" y="14862"/>
                  <a:pt x="19796" y="14934"/>
                  <a:pt x="19754" y="14996"/>
                </a:cubicBezTo>
                <a:cubicBezTo>
                  <a:pt x="19734" y="14872"/>
                  <a:pt x="19692" y="14748"/>
                  <a:pt x="19651" y="14623"/>
                </a:cubicBezTo>
                <a:cubicBezTo>
                  <a:pt x="19713" y="14602"/>
                  <a:pt x="19765" y="14592"/>
                  <a:pt x="19827" y="14571"/>
                </a:cubicBezTo>
                <a:close/>
                <a:moveTo>
                  <a:pt x="12945" y="14934"/>
                </a:moveTo>
                <a:lnTo>
                  <a:pt x="12914" y="15007"/>
                </a:lnTo>
                <a:cubicBezTo>
                  <a:pt x="12873" y="14986"/>
                  <a:pt x="12842" y="14965"/>
                  <a:pt x="12800" y="14934"/>
                </a:cubicBezTo>
                <a:close/>
                <a:moveTo>
                  <a:pt x="10220" y="14602"/>
                </a:moveTo>
                <a:lnTo>
                  <a:pt x="10220" y="14602"/>
                </a:lnTo>
                <a:cubicBezTo>
                  <a:pt x="10334" y="14665"/>
                  <a:pt x="10458" y="14727"/>
                  <a:pt x="10593" y="14779"/>
                </a:cubicBezTo>
                <a:cubicBezTo>
                  <a:pt x="10551" y="14862"/>
                  <a:pt x="10510" y="14934"/>
                  <a:pt x="10468" y="15017"/>
                </a:cubicBezTo>
                <a:cubicBezTo>
                  <a:pt x="10385" y="14872"/>
                  <a:pt x="10302" y="14737"/>
                  <a:pt x="10220" y="14602"/>
                </a:cubicBezTo>
                <a:close/>
                <a:moveTo>
                  <a:pt x="13246" y="14893"/>
                </a:moveTo>
                <a:lnTo>
                  <a:pt x="13246" y="14893"/>
                </a:lnTo>
                <a:cubicBezTo>
                  <a:pt x="13225" y="14924"/>
                  <a:pt x="13204" y="14955"/>
                  <a:pt x="13194" y="14986"/>
                </a:cubicBezTo>
                <a:cubicBezTo>
                  <a:pt x="13132" y="15007"/>
                  <a:pt x="13059" y="15017"/>
                  <a:pt x="13007" y="15027"/>
                </a:cubicBezTo>
                <a:cubicBezTo>
                  <a:pt x="13007" y="14996"/>
                  <a:pt x="13007" y="14976"/>
                  <a:pt x="13007" y="14965"/>
                </a:cubicBezTo>
                <a:lnTo>
                  <a:pt x="13028" y="14934"/>
                </a:lnTo>
                <a:cubicBezTo>
                  <a:pt x="13101" y="14924"/>
                  <a:pt x="13173" y="14913"/>
                  <a:pt x="13246" y="14893"/>
                </a:cubicBezTo>
                <a:close/>
                <a:moveTo>
                  <a:pt x="5193" y="14944"/>
                </a:moveTo>
                <a:lnTo>
                  <a:pt x="5193" y="14955"/>
                </a:lnTo>
                <a:lnTo>
                  <a:pt x="5348" y="14986"/>
                </a:lnTo>
                <a:cubicBezTo>
                  <a:pt x="5348" y="15007"/>
                  <a:pt x="5338" y="15038"/>
                  <a:pt x="5328" y="15058"/>
                </a:cubicBezTo>
                <a:lnTo>
                  <a:pt x="5172" y="15017"/>
                </a:lnTo>
                <a:cubicBezTo>
                  <a:pt x="5172" y="14986"/>
                  <a:pt x="5183" y="14965"/>
                  <a:pt x="5193" y="14944"/>
                </a:cubicBezTo>
                <a:close/>
                <a:moveTo>
                  <a:pt x="9515" y="14737"/>
                </a:moveTo>
                <a:cubicBezTo>
                  <a:pt x="9536" y="14820"/>
                  <a:pt x="9556" y="14893"/>
                  <a:pt x="9577" y="14976"/>
                </a:cubicBezTo>
                <a:lnTo>
                  <a:pt x="9536" y="15058"/>
                </a:lnTo>
                <a:lnTo>
                  <a:pt x="9473" y="14965"/>
                </a:lnTo>
                <a:cubicBezTo>
                  <a:pt x="9484" y="14893"/>
                  <a:pt x="9504" y="14810"/>
                  <a:pt x="9515" y="14737"/>
                </a:cubicBezTo>
                <a:close/>
                <a:moveTo>
                  <a:pt x="12292" y="14965"/>
                </a:moveTo>
                <a:cubicBezTo>
                  <a:pt x="12220" y="14996"/>
                  <a:pt x="12137" y="15027"/>
                  <a:pt x="12064" y="15058"/>
                </a:cubicBezTo>
                <a:cubicBezTo>
                  <a:pt x="11981" y="15058"/>
                  <a:pt x="11898" y="15048"/>
                  <a:pt x="11816" y="15038"/>
                </a:cubicBezTo>
                <a:cubicBezTo>
                  <a:pt x="11971" y="15017"/>
                  <a:pt x="12137" y="14986"/>
                  <a:pt x="12292" y="14965"/>
                </a:cubicBezTo>
                <a:close/>
                <a:moveTo>
                  <a:pt x="12323" y="15027"/>
                </a:moveTo>
                <a:lnTo>
                  <a:pt x="12292" y="15069"/>
                </a:lnTo>
                <a:lnTo>
                  <a:pt x="12230" y="15069"/>
                </a:lnTo>
                <a:lnTo>
                  <a:pt x="12323" y="15027"/>
                </a:lnTo>
                <a:close/>
                <a:moveTo>
                  <a:pt x="12686" y="14913"/>
                </a:moveTo>
                <a:cubicBezTo>
                  <a:pt x="12707" y="14934"/>
                  <a:pt x="12717" y="14944"/>
                  <a:pt x="12738" y="14955"/>
                </a:cubicBezTo>
                <a:cubicBezTo>
                  <a:pt x="12769" y="14986"/>
                  <a:pt x="12811" y="15007"/>
                  <a:pt x="12852" y="15038"/>
                </a:cubicBezTo>
                <a:lnTo>
                  <a:pt x="12676" y="15058"/>
                </a:lnTo>
                <a:cubicBezTo>
                  <a:pt x="12624" y="15058"/>
                  <a:pt x="12583" y="15058"/>
                  <a:pt x="12531" y="15069"/>
                </a:cubicBezTo>
                <a:cubicBezTo>
                  <a:pt x="12531" y="15048"/>
                  <a:pt x="12531" y="15027"/>
                  <a:pt x="12531" y="15007"/>
                </a:cubicBezTo>
                <a:lnTo>
                  <a:pt x="12520" y="15007"/>
                </a:lnTo>
                <a:lnTo>
                  <a:pt x="12665" y="14913"/>
                </a:lnTo>
                <a:close/>
                <a:moveTo>
                  <a:pt x="10738" y="14841"/>
                </a:moveTo>
                <a:cubicBezTo>
                  <a:pt x="10883" y="14893"/>
                  <a:pt x="11018" y="14944"/>
                  <a:pt x="11163" y="14986"/>
                </a:cubicBezTo>
                <a:cubicBezTo>
                  <a:pt x="11163" y="14996"/>
                  <a:pt x="11152" y="15017"/>
                  <a:pt x="11152" y="15027"/>
                </a:cubicBezTo>
                <a:cubicBezTo>
                  <a:pt x="11007" y="15048"/>
                  <a:pt x="10862" y="15058"/>
                  <a:pt x="10727" y="15079"/>
                </a:cubicBezTo>
                <a:cubicBezTo>
                  <a:pt x="10727" y="14996"/>
                  <a:pt x="10727" y="14924"/>
                  <a:pt x="10738" y="14841"/>
                </a:cubicBezTo>
                <a:close/>
                <a:moveTo>
                  <a:pt x="10665" y="14810"/>
                </a:moveTo>
                <a:cubicBezTo>
                  <a:pt x="10665" y="14903"/>
                  <a:pt x="10655" y="14996"/>
                  <a:pt x="10655" y="15079"/>
                </a:cubicBezTo>
                <a:lnTo>
                  <a:pt x="10655" y="15090"/>
                </a:lnTo>
                <a:lnTo>
                  <a:pt x="10520" y="15100"/>
                </a:lnTo>
                <a:cubicBezTo>
                  <a:pt x="10520" y="15090"/>
                  <a:pt x="10520" y="15090"/>
                  <a:pt x="10510" y="15079"/>
                </a:cubicBezTo>
                <a:cubicBezTo>
                  <a:pt x="10562" y="14986"/>
                  <a:pt x="10603" y="14903"/>
                  <a:pt x="10655" y="14810"/>
                </a:cubicBezTo>
                <a:close/>
                <a:moveTo>
                  <a:pt x="15443" y="14457"/>
                </a:moveTo>
                <a:cubicBezTo>
                  <a:pt x="15453" y="14623"/>
                  <a:pt x="15474" y="14789"/>
                  <a:pt x="15505" y="14955"/>
                </a:cubicBezTo>
                <a:cubicBezTo>
                  <a:pt x="15484" y="15007"/>
                  <a:pt x="15464" y="15058"/>
                  <a:pt x="15433" y="15100"/>
                </a:cubicBezTo>
                <a:cubicBezTo>
                  <a:pt x="15422" y="14882"/>
                  <a:pt x="15422" y="14675"/>
                  <a:pt x="15443" y="14457"/>
                </a:cubicBezTo>
                <a:close/>
                <a:moveTo>
                  <a:pt x="5421" y="14996"/>
                </a:moveTo>
                <a:lnTo>
                  <a:pt x="5483" y="15007"/>
                </a:lnTo>
                <a:lnTo>
                  <a:pt x="5566" y="15110"/>
                </a:lnTo>
                <a:lnTo>
                  <a:pt x="5566" y="15110"/>
                </a:lnTo>
                <a:lnTo>
                  <a:pt x="5390" y="15069"/>
                </a:lnTo>
                <a:lnTo>
                  <a:pt x="5421" y="14996"/>
                </a:lnTo>
                <a:close/>
                <a:moveTo>
                  <a:pt x="8250" y="14457"/>
                </a:moveTo>
                <a:cubicBezTo>
                  <a:pt x="8199" y="14634"/>
                  <a:pt x="8147" y="14810"/>
                  <a:pt x="8105" y="14986"/>
                </a:cubicBezTo>
                <a:cubicBezTo>
                  <a:pt x="7960" y="15038"/>
                  <a:pt x="7805" y="15090"/>
                  <a:pt x="7649" y="15121"/>
                </a:cubicBezTo>
                <a:cubicBezTo>
                  <a:pt x="7660" y="15007"/>
                  <a:pt x="7670" y="14893"/>
                  <a:pt x="7680" y="14789"/>
                </a:cubicBezTo>
                <a:lnTo>
                  <a:pt x="7680" y="14779"/>
                </a:lnTo>
                <a:cubicBezTo>
                  <a:pt x="7711" y="14727"/>
                  <a:pt x="7743" y="14665"/>
                  <a:pt x="7774" y="14602"/>
                </a:cubicBezTo>
                <a:cubicBezTo>
                  <a:pt x="7929" y="14561"/>
                  <a:pt x="8095" y="14520"/>
                  <a:pt x="8250" y="14457"/>
                </a:cubicBezTo>
                <a:close/>
                <a:moveTo>
                  <a:pt x="9950" y="14426"/>
                </a:moveTo>
                <a:cubicBezTo>
                  <a:pt x="9992" y="14468"/>
                  <a:pt x="10043" y="14499"/>
                  <a:pt x="10095" y="14530"/>
                </a:cubicBezTo>
                <a:cubicBezTo>
                  <a:pt x="10209" y="14716"/>
                  <a:pt x="10323" y="14903"/>
                  <a:pt x="10437" y="15079"/>
                </a:cubicBezTo>
                <a:lnTo>
                  <a:pt x="10427" y="15110"/>
                </a:lnTo>
                <a:lnTo>
                  <a:pt x="10240" y="15121"/>
                </a:lnTo>
                <a:lnTo>
                  <a:pt x="10199" y="15121"/>
                </a:lnTo>
                <a:cubicBezTo>
                  <a:pt x="10106" y="14924"/>
                  <a:pt x="10023" y="14716"/>
                  <a:pt x="9940" y="14499"/>
                </a:cubicBezTo>
                <a:cubicBezTo>
                  <a:pt x="9940" y="14478"/>
                  <a:pt x="9940" y="14457"/>
                  <a:pt x="9950" y="14426"/>
                </a:cubicBezTo>
                <a:close/>
                <a:moveTo>
                  <a:pt x="5576" y="15038"/>
                </a:moveTo>
                <a:lnTo>
                  <a:pt x="5670" y="15048"/>
                </a:lnTo>
                <a:lnTo>
                  <a:pt x="5680" y="15131"/>
                </a:lnTo>
                <a:lnTo>
                  <a:pt x="5659" y="15131"/>
                </a:lnTo>
                <a:cubicBezTo>
                  <a:pt x="5628" y="15100"/>
                  <a:pt x="5597" y="15069"/>
                  <a:pt x="5576" y="15038"/>
                </a:cubicBezTo>
                <a:close/>
                <a:moveTo>
                  <a:pt x="7556" y="15048"/>
                </a:moveTo>
                <a:cubicBezTo>
                  <a:pt x="7556" y="15079"/>
                  <a:pt x="7546" y="15100"/>
                  <a:pt x="7546" y="15131"/>
                </a:cubicBezTo>
                <a:lnTo>
                  <a:pt x="7515" y="15141"/>
                </a:lnTo>
                <a:lnTo>
                  <a:pt x="7515" y="15141"/>
                </a:lnTo>
                <a:lnTo>
                  <a:pt x="7556" y="15048"/>
                </a:lnTo>
                <a:close/>
                <a:moveTo>
                  <a:pt x="6250" y="14654"/>
                </a:moveTo>
                <a:cubicBezTo>
                  <a:pt x="6437" y="14696"/>
                  <a:pt x="6623" y="14716"/>
                  <a:pt x="6820" y="14716"/>
                </a:cubicBezTo>
                <a:lnTo>
                  <a:pt x="6986" y="14716"/>
                </a:lnTo>
                <a:cubicBezTo>
                  <a:pt x="6893" y="14851"/>
                  <a:pt x="6810" y="14996"/>
                  <a:pt x="6737" y="15141"/>
                </a:cubicBezTo>
                <a:cubicBezTo>
                  <a:pt x="6613" y="15121"/>
                  <a:pt x="6499" y="15110"/>
                  <a:pt x="6385" y="15090"/>
                </a:cubicBezTo>
                <a:cubicBezTo>
                  <a:pt x="6302" y="15069"/>
                  <a:pt x="6209" y="15048"/>
                  <a:pt x="6126" y="15017"/>
                </a:cubicBezTo>
                <a:lnTo>
                  <a:pt x="6115" y="15017"/>
                </a:lnTo>
                <a:lnTo>
                  <a:pt x="6188" y="14820"/>
                </a:lnTo>
                <a:cubicBezTo>
                  <a:pt x="6209" y="14768"/>
                  <a:pt x="6229" y="14716"/>
                  <a:pt x="6250" y="14654"/>
                </a:cubicBezTo>
                <a:close/>
                <a:moveTo>
                  <a:pt x="14210" y="14779"/>
                </a:moveTo>
                <a:cubicBezTo>
                  <a:pt x="14210" y="14903"/>
                  <a:pt x="14220" y="15027"/>
                  <a:pt x="14230" y="15141"/>
                </a:cubicBezTo>
                <a:cubicBezTo>
                  <a:pt x="14199" y="15100"/>
                  <a:pt x="14179" y="15048"/>
                  <a:pt x="14147" y="14996"/>
                </a:cubicBezTo>
                <a:lnTo>
                  <a:pt x="14147" y="14862"/>
                </a:lnTo>
                <a:lnTo>
                  <a:pt x="14210" y="14779"/>
                </a:lnTo>
                <a:close/>
                <a:moveTo>
                  <a:pt x="15992" y="14105"/>
                </a:moveTo>
                <a:lnTo>
                  <a:pt x="16023" y="14126"/>
                </a:lnTo>
                <a:cubicBezTo>
                  <a:pt x="16054" y="14209"/>
                  <a:pt x="16086" y="14281"/>
                  <a:pt x="16106" y="14364"/>
                </a:cubicBezTo>
                <a:cubicBezTo>
                  <a:pt x="16158" y="14571"/>
                  <a:pt x="16189" y="14779"/>
                  <a:pt x="16220" y="14986"/>
                </a:cubicBezTo>
                <a:cubicBezTo>
                  <a:pt x="16210" y="15038"/>
                  <a:pt x="16189" y="15090"/>
                  <a:pt x="16168" y="15141"/>
                </a:cubicBezTo>
                <a:cubicBezTo>
                  <a:pt x="16065" y="14841"/>
                  <a:pt x="16003" y="14530"/>
                  <a:pt x="15972" y="14219"/>
                </a:cubicBezTo>
                <a:lnTo>
                  <a:pt x="15972" y="14157"/>
                </a:lnTo>
                <a:lnTo>
                  <a:pt x="15992" y="14105"/>
                </a:lnTo>
                <a:close/>
                <a:moveTo>
                  <a:pt x="19475" y="14654"/>
                </a:moveTo>
                <a:lnTo>
                  <a:pt x="19475" y="14654"/>
                </a:lnTo>
                <a:cubicBezTo>
                  <a:pt x="19464" y="14706"/>
                  <a:pt x="19454" y="14768"/>
                  <a:pt x="19443" y="14820"/>
                </a:cubicBezTo>
                <a:cubicBezTo>
                  <a:pt x="19402" y="14934"/>
                  <a:pt x="19350" y="15038"/>
                  <a:pt x="19298" y="15141"/>
                </a:cubicBezTo>
                <a:lnTo>
                  <a:pt x="19298" y="15131"/>
                </a:lnTo>
                <a:cubicBezTo>
                  <a:pt x="19247" y="15100"/>
                  <a:pt x="19195" y="15058"/>
                  <a:pt x="19133" y="15017"/>
                </a:cubicBezTo>
                <a:cubicBezTo>
                  <a:pt x="19101" y="14924"/>
                  <a:pt x="19060" y="14830"/>
                  <a:pt x="19019" y="14737"/>
                </a:cubicBezTo>
                <a:cubicBezTo>
                  <a:pt x="19174" y="14716"/>
                  <a:pt x="19319" y="14696"/>
                  <a:pt x="19475" y="14654"/>
                </a:cubicBezTo>
                <a:close/>
                <a:moveTo>
                  <a:pt x="9929" y="14665"/>
                </a:moveTo>
                <a:cubicBezTo>
                  <a:pt x="9992" y="14830"/>
                  <a:pt x="10054" y="14986"/>
                  <a:pt x="10126" y="15152"/>
                </a:cubicBezTo>
                <a:lnTo>
                  <a:pt x="10033" y="15152"/>
                </a:lnTo>
                <a:cubicBezTo>
                  <a:pt x="9981" y="15090"/>
                  <a:pt x="9929" y="15027"/>
                  <a:pt x="9878" y="14955"/>
                </a:cubicBezTo>
                <a:cubicBezTo>
                  <a:pt x="9888" y="14862"/>
                  <a:pt x="9909" y="14758"/>
                  <a:pt x="9929" y="14665"/>
                </a:cubicBezTo>
                <a:close/>
                <a:moveTo>
                  <a:pt x="13153" y="15069"/>
                </a:moveTo>
                <a:cubicBezTo>
                  <a:pt x="13142" y="15100"/>
                  <a:pt x="13132" y="15121"/>
                  <a:pt x="13121" y="15152"/>
                </a:cubicBezTo>
                <a:lnTo>
                  <a:pt x="13028" y="15090"/>
                </a:lnTo>
                <a:lnTo>
                  <a:pt x="13153" y="15069"/>
                </a:lnTo>
                <a:close/>
                <a:moveTo>
                  <a:pt x="3732" y="14644"/>
                </a:moveTo>
                <a:cubicBezTo>
                  <a:pt x="3815" y="14665"/>
                  <a:pt x="3887" y="14696"/>
                  <a:pt x="3970" y="14727"/>
                </a:cubicBezTo>
                <a:cubicBezTo>
                  <a:pt x="3970" y="14872"/>
                  <a:pt x="3970" y="15017"/>
                  <a:pt x="3980" y="15162"/>
                </a:cubicBezTo>
                <a:lnTo>
                  <a:pt x="3846" y="15007"/>
                </a:lnTo>
                <a:cubicBezTo>
                  <a:pt x="3835" y="14934"/>
                  <a:pt x="3815" y="14851"/>
                  <a:pt x="3783" y="14779"/>
                </a:cubicBezTo>
                <a:lnTo>
                  <a:pt x="3773" y="14779"/>
                </a:lnTo>
                <a:cubicBezTo>
                  <a:pt x="3763" y="14737"/>
                  <a:pt x="3742" y="14685"/>
                  <a:pt x="3732" y="14644"/>
                </a:cubicBezTo>
                <a:close/>
                <a:moveTo>
                  <a:pt x="9857" y="15027"/>
                </a:moveTo>
                <a:cubicBezTo>
                  <a:pt x="9888" y="15069"/>
                  <a:pt x="9919" y="15110"/>
                  <a:pt x="9960" y="15152"/>
                </a:cubicBezTo>
                <a:lnTo>
                  <a:pt x="9826" y="15162"/>
                </a:lnTo>
                <a:cubicBezTo>
                  <a:pt x="9826" y="15121"/>
                  <a:pt x="9836" y="15069"/>
                  <a:pt x="9846" y="15027"/>
                </a:cubicBezTo>
                <a:close/>
                <a:moveTo>
                  <a:pt x="7608" y="14644"/>
                </a:moveTo>
                <a:lnTo>
                  <a:pt x="7608" y="14644"/>
                </a:lnTo>
                <a:cubicBezTo>
                  <a:pt x="7597" y="14706"/>
                  <a:pt x="7587" y="14779"/>
                  <a:pt x="7587" y="14841"/>
                </a:cubicBezTo>
                <a:cubicBezTo>
                  <a:pt x="7535" y="14934"/>
                  <a:pt x="7483" y="15048"/>
                  <a:pt x="7432" y="15152"/>
                </a:cubicBezTo>
                <a:cubicBezTo>
                  <a:pt x="7318" y="15162"/>
                  <a:pt x="7214" y="15172"/>
                  <a:pt x="7110" y="15172"/>
                </a:cubicBezTo>
                <a:lnTo>
                  <a:pt x="6820" y="15152"/>
                </a:lnTo>
                <a:cubicBezTo>
                  <a:pt x="6903" y="14996"/>
                  <a:pt x="6986" y="14851"/>
                  <a:pt x="7079" y="14716"/>
                </a:cubicBezTo>
                <a:cubicBezTo>
                  <a:pt x="7255" y="14706"/>
                  <a:pt x="7432" y="14685"/>
                  <a:pt x="7608" y="14644"/>
                </a:cubicBezTo>
                <a:close/>
                <a:moveTo>
                  <a:pt x="9608" y="15090"/>
                </a:moveTo>
                <a:cubicBezTo>
                  <a:pt x="9608" y="15121"/>
                  <a:pt x="9618" y="15152"/>
                  <a:pt x="9629" y="15172"/>
                </a:cubicBezTo>
                <a:lnTo>
                  <a:pt x="9587" y="15121"/>
                </a:lnTo>
                <a:lnTo>
                  <a:pt x="9608" y="15090"/>
                </a:lnTo>
                <a:close/>
                <a:moveTo>
                  <a:pt x="9732" y="14862"/>
                </a:moveTo>
                <a:lnTo>
                  <a:pt x="9753" y="14882"/>
                </a:lnTo>
                <a:lnTo>
                  <a:pt x="9795" y="14955"/>
                </a:lnTo>
                <a:cubicBezTo>
                  <a:pt x="9784" y="15027"/>
                  <a:pt x="9774" y="15100"/>
                  <a:pt x="9753" y="15172"/>
                </a:cubicBezTo>
                <a:lnTo>
                  <a:pt x="9701" y="15172"/>
                </a:lnTo>
                <a:cubicBezTo>
                  <a:pt x="9681" y="15121"/>
                  <a:pt x="9670" y="15058"/>
                  <a:pt x="9660" y="15007"/>
                </a:cubicBezTo>
                <a:cubicBezTo>
                  <a:pt x="9681" y="14955"/>
                  <a:pt x="9701" y="14913"/>
                  <a:pt x="9732" y="14862"/>
                </a:cubicBezTo>
                <a:close/>
                <a:moveTo>
                  <a:pt x="16707" y="14457"/>
                </a:moveTo>
                <a:lnTo>
                  <a:pt x="16707" y="14457"/>
                </a:lnTo>
                <a:cubicBezTo>
                  <a:pt x="16925" y="14530"/>
                  <a:pt x="17143" y="14602"/>
                  <a:pt x="17371" y="14644"/>
                </a:cubicBezTo>
                <a:lnTo>
                  <a:pt x="17381" y="14654"/>
                </a:lnTo>
                <a:cubicBezTo>
                  <a:pt x="17246" y="14851"/>
                  <a:pt x="17091" y="15017"/>
                  <a:pt x="16915" y="15172"/>
                </a:cubicBezTo>
                <a:cubicBezTo>
                  <a:pt x="16832" y="14934"/>
                  <a:pt x="16770" y="14696"/>
                  <a:pt x="16707" y="14457"/>
                </a:cubicBezTo>
                <a:close/>
                <a:moveTo>
                  <a:pt x="20117" y="14758"/>
                </a:moveTo>
                <a:cubicBezTo>
                  <a:pt x="20148" y="14841"/>
                  <a:pt x="20179" y="14913"/>
                  <a:pt x="20221" y="14996"/>
                </a:cubicBezTo>
                <a:cubicBezTo>
                  <a:pt x="20200" y="15069"/>
                  <a:pt x="20190" y="15121"/>
                  <a:pt x="20169" y="15172"/>
                </a:cubicBezTo>
                <a:cubicBezTo>
                  <a:pt x="20159" y="15027"/>
                  <a:pt x="20138" y="14893"/>
                  <a:pt x="20117" y="14758"/>
                </a:cubicBezTo>
                <a:close/>
                <a:moveTo>
                  <a:pt x="2148" y="14751"/>
                </a:moveTo>
                <a:cubicBezTo>
                  <a:pt x="2197" y="14847"/>
                  <a:pt x="2254" y="14942"/>
                  <a:pt x="2312" y="15038"/>
                </a:cubicBezTo>
                <a:cubicBezTo>
                  <a:pt x="2291" y="15090"/>
                  <a:pt x="2270" y="15131"/>
                  <a:pt x="2260" y="15183"/>
                </a:cubicBezTo>
                <a:cubicBezTo>
                  <a:pt x="2229" y="15100"/>
                  <a:pt x="2208" y="15027"/>
                  <a:pt x="2187" y="14944"/>
                </a:cubicBezTo>
                <a:cubicBezTo>
                  <a:pt x="2168" y="14877"/>
                  <a:pt x="2158" y="14818"/>
                  <a:pt x="2148" y="14751"/>
                </a:cubicBezTo>
                <a:close/>
                <a:moveTo>
                  <a:pt x="9142" y="14530"/>
                </a:moveTo>
                <a:cubicBezTo>
                  <a:pt x="9204" y="14644"/>
                  <a:pt x="9287" y="14768"/>
                  <a:pt x="9359" y="14882"/>
                </a:cubicBezTo>
                <a:cubicBezTo>
                  <a:pt x="9318" y="14986"/>
                  <a:pt x="9266" y="15090"/>
                  <a:pt x="9235" y="15193"/>
                </a:cubicBezTo>
                <a:lnTo>
                  <a:pt x="9183" y="15193"/>
                </a:lnTo>
                <a:cubicBezTo>
                  <a:pt x="9131" y="14996"/>
                  <a:pt x="9090" y="14799"/>
                  <a:pt x="9048" y="14592"/>
                </a:cubicBezTo>
                <a:lnTo>
                  <a:pt x="9048" y="14582"/>
                </a:lnTo>
                <a:lnTo>
                  <a:pt x="9142" y="14530"/>
                </a:lnTo>
                <a:close/>
                <a:moveTo>
                  <a:pt x="9453" y="15027"/>
                </a:moveTo>
                <a:lnTo>
                  <a:pt x="9453" y="15038"/>
                </a:lnTo>
                <a:lnTo>
                  <a:pt x="9504" y="15110"/>
                </a:lnTo>
                <a:lnTo>
                  <a:pt x="9453" y="15193"/>
                </a:lnTo>
                <a:lnTo>
                  <a:pt x="9421" y="15193"/>
                </a:lnTo>
                <a:cubicBezTo>
                  <a:pt x="9442" y="15141"/>
                  <a:pt x="9442" y="15079"/>
                  <a:pt x="9453" y="15027"/>
                </a:cubicBezTo>
                <a:close/>
                <a:moveTo>
                  <a:pt x="5856" y="15079"/>
                </a:moveTo>
                <a:lnTo>
                  <a:pt x="6001" y="15110"/>
                </a:lnTo>
                <a:lnTo>
                  <a:pt x="5970" y="15204"/>
                </a:lnTo>
                <a:cubicBezTo>
                  <a:pt x="5929" y="15193"/>
                  <a:pt x="5877" y="15183"/>
                  <a:pt x="5825" y="15162"/>
                </a:cubicBezTo>
                <a:lnTo>
                  <a:pt x="5815" y="15162"/>
                </a:lnTo>
                <a:cubicBezTo>
                  <a:pt x="5825" y="15141"/>
                  <a:pt x="5836" y="15110"/>
                  <a:pt x="5856" y="15079"/>
                </a:cubicBezTo>
                <a:close/>
                <a:moveTo>
                  <a:pt x="9401" y="14955"/>
                </a:moveTo>
                <a:lnTo>
                  <a:pt x="9401" y="14955"/>
                </a:lnTo>
                <a:cubicBezTo>
                  <a:pt x="9380" y="15038"/>
                  <a:pt x="9359" y="15121"/>
                  <a:pt x="9339" y="15204"/>
                </a:cubicBezTo>
                <a:lnTo>
                  <a:pt x="9287" y="15204"/>
                </a:lnTo>
                <a:cubicBezTo>
                  <a:pt x="9318" y="15110"/>
                  <a:pt x="9359" y="15027"/>
                  <a:pt x="9401" y="14955"/>
                </a:cubicBezTo>
                <a:close/>
                <a:moveTo>
                  <a:pt x="8095" y="15069"/>
                </a:moveTo>
                <a:cubicBezTo>
                  <a:pt x="8085" y="15121"/>
                  <a:pt x="8074" y="15162"/>
                  <a:pt x="8064" y="15214"/>
                </a:cubicBezTo>
                <a:cubicBezTo>
                  <a:pt x="7929" y="15214"/>
                  <a:pt x="7784" y="15214"/>
                  <a:pt x="7639" y="15204"/>
                </a:cubicBezTo>
                <a:cubicBezTo>
                  <a:pt x="7639" y="15204"/>
                  <a:pt x="7639" y="15193"/>
                  <a:pt x="7639" y="15183"/>
                </a:cubicBezTo>
                <a:cubicBezTo>
                  <a:pt x="7794" y="15152"/>
                  <a:pt x="7950" y="15121"/>
                  <a:pt x="8095" y="15069"/>
                </a:cubicBezTo>
                <a:close/>
                <a:moveTo>
                  <a:pt x="9017" y="14644"/>
                </a:moveTo>
                <a:lnTo>
                  <a:pt x="9038" y="14779"/>
                </a:lnTo>
                <a:cubicBezTo>
                  <a:pt x="9069" y="14924"/>
                  <a:pt x="9100" y="15058"/>
                  <a:pt x="9131" y="15204"/>
                </a:cubicBezTo>
                <a:cubicBezTo>
                  <a:pt x="9007" y="15204"/>
                  <a:pt x="8872" y="15214"/>
                  <a:pt x="8748" y="15214"/>
                </a:cubicBezTo>
                <a:cubicBezTo>
                  <a:pt x="8779" y="15110"/>
                  <a:pt x="8820" y="14996"/>
                  <a:pt x="8851" y="14893"/>
                </a:cubicBezTo>
                <a:cubicBezTo>
                  <a:pt x="8862" y="14882"/>
                  <a:pt x="8862" y="14872"/>
                  <a:pt x="8862" y="14862"/>
                </a:cubicBezTo>
                <a:cubicBezTo>
                  <a:pt x="8914" y="14789"/>
                  <a:pt x="8965" y="14716"/>
                  <a:pt x="9017" y="14644"/>
                </a:cubicBezTo>
                <a:close/>
                <a:moveTo>
                  <a:pt x="5183" y="15090"/>
                </a:moveTo>
                <a:lnTo>
                  <a:pt x="5297" y="15131"/>
                </a:lnTo>
                <a:lnTo>
                  <a:pt x="5266" y="15224"/>
                </a:lnTo>
                <a:lnTo>
                  <a:pt x="5183" y="15090"/>
                </a:lnTo>
                <a:close/>
                <a:moveTo>
                  <a:pt x="8344" y="14986"/>
                </a:moveTo>
                <a:cubicBezTo>
                  <a:pt x="8354" y="15058"/>
                  <a:pt x="8364" y="15141"/>
                  <a:pt x="8375" y="15224"/>
                </a:cubicBezTo>
                <a:lnTo>
                  <a:pt x="8147" y="15224"/>
                </a:lnTo>
                <a:cubicBezTo>
                  <a:pt x="8157" y="15162"/>
                  <a:pt x="8167" y="15110"/>
                  <a:pt x="8178" y="15048"/>
                </a:cubicBezTo>
                <a:cubicBezTo>
                  <a:pt x="8230" y="15027"/>
                  <a:pt x="8292" y="15007"/>
                  <a:pt x="8344" y="14986"/>
                </a:cubicBezTo>
                <a:close/>
                <a:moveTo>
                  <a:pt x="8820" y="14737"/>
                </a:moveTo>
                <a:cubicBezTo>
                  <a:pt x="8800" y="14789"/>
                  <a:pt x="8779" y="14841"/>
                  <a:pt x="8758" y="14903"/>
                </a:cubicBezTo>
                <a:cubicBezTo>
                  <a:pt x="8686" y="15007"/>
                  <a:pt x="8603" y="15121"/>
                  <a:pt x="8509" y="15224"/>
                </a:cubicBezTo>
                <a:lnTo>
                  <a:pt x="8447" y="15224"/>
                </a:lnTo>
                <a:cubicBezTo>
                  <a:pt x="8427" y="15131"/>
                  <a:pt x="8416" y="15038"/>
                  <a:pt x="8406" y="14955"/>
                </a:cubicBezTo>
                <a:cubicBezTo>
                  <a:pt x="8541" y="14882"/>
                  <a:pt x="8686" y="14810"/>
                  <a:pt x="8820" y="14737"/>
                </a:cubicBezTo>
                <a:close/>
                <a:moveTo>
                  <a:pt x="8686" y="15121"/>
                </a:moveTo>
                <a:cubicBezTo>
                  <a:pt x="8675" y="15152"/>
                  <a:pt x="8665" y="15193"/>
                  <a:pt x="8655" y="15224"/>
                </a:cubicBezTo>
                <a:lnTo>
                  <a:pt x="8603" y="15224"/>
                </a:lnTo>
                <a:cubicBezTo>
                  <a:pt x="8634" y="15193"/>
                  <a:pt x="8665" y="15152"/>
                  <a:pt x="8686" y="15121"/>
                </a:cubicBezTo>
                <a:close/>
                <a:moveTo>
                  <a:pt x="2820" y="14271"/>
                </a:moveTo>
                <a:cubicBezTo>
                  <a:pt x="2975" y="14343"/>
                  <a:pt x="3141" y="14406"/>
                  <a:pt x="3296" y="14468"/>
                </a:cubicBezTo>
                <a:lnTo>
                  <a:pt x="3348" y="14488"/>
                </a:lnTo>
                <a:cubicBezTo>
                  <a:pt x="3237" y="14732"/>
                  <a:pt x="3125" y="14975"/>
                  <a:pt x="3033" y="15228"/>
                </a:cubicBezTo>
                <a:lnTo>
                  <a:pt x="3033" y="15228"/>
                </a:lnTo>
                <a:cubicBezTo>
                  <a:pt x="2926" y="15031"/>
                  <a:pt x="2837" y="14842"/>
                  <a:pt x="2757" y="14634"/>
                </a:cubicBezTo>
                <a:cubicBezTo>
                  <a:pt x="2768" y="14509"/>
                  <a:pt x="2799" y="14395"/>
                  <a:pt x="2820" y="14271"/>
                </a:cubicBezTo>
                <a:close/>
                <a:moveTo>
                  <a:pt x="6084" y="15121"/>
                </a:moveTo>
                <a:lnTo>
                  <a:pt x="6167" y="15245"/>
                </a:lnTo>
                <a:lnTo>
                  <a:pt x="6167" y="15245"/>
                </a:lnTo>
                <a:lnTo>
                  <a:pt x="6053" y="15214"/>
                </a:lnTo>
                <a:cubicBezTo>
                  <a:pt x="6064" y="15183"/>
                  <a:pt x="6074" y="15152"/>
                  <a:pt x="6084" y="15121"/>
                </a:cubicBezTo>
                <a:close/>
                <a:moveTo>
                  <a:pt x="22242" y="12550"/>
                </a:moveTo>
                <a:cubicBezTo>
                  <a:pt x="22190" y="13411"/>
                  <a:pt x="22107" y="14260"/>
                  <a:pt x="21983" y="15121"/>
                </a:cubicBezTo>
                <a:lnTo>
                  <a:pt x="21920" y="15245"/>
                </a:lnTo>
                <a:lnTo>
                  <a:pt x="21920" y="15245"/>
                </a:lnTo>
                <a:cubicBezTo>
                  <a:pt x="21920" y="15204"/>
                  <a:pt x="21931" y="15162"/>
                  <a:pt x="21931" y="15121"/>
                </a:cubicBezTo>
                <a:cubicBezTo>
                  <a:pt x="21993" y="14406"/>
                  <a:pt x="22003" y="13680"/>
                  <a:pt x="21962" y="12965"/>
                </a:cubicBezTo>
                <a:cubicBezTo>
                  <a:pt x="22055" y="12830"/>
                  <a:pt x="22148" y="12695"/>
                  <a:pt x="22242" y="12550"/>
                </a:cubicBezTo>
                <a:close/>
                <a:moveTo>
                  <a:pt x="14407" y="14634"/>
                </a:moveTo>
                <a:lnTo>
                  <a:pt x="14417" y="14644"/>
                </a:lnTo>
                <a:cubicBezTo>
                  <a:pt x="14438" y="14706"/>
                  <a:pt x="14458" y="14768"/>
                  <a:pt x="14489" y="14830"/>
                </a:cubicBezTo>
                <a:cubicBezTo>
                  <a:pt x="14489" y="14903"/>
                  <a:pt x="14469" y="14965"/>
                  <a:pt x="14469" y="15038"/>
                </a:cubicBezTo>
                <a:cubicBezTo>
                  <a:pt x="14417" y="15110"/>
                  <a:pt x="14365" y="15193"/>
                  <a:pt x="14313" y="15266"/>
                </a:cubicBezTo>
                <a:cubicBezTo>
                  <a:pt x="14293" y="15079"/>
                  <a:pt x="14282" y="14893"/>
                  <a:pt x="14282" y="14706"/>
                </a:cubicBezTo>
                <a:cubicBezTo>
                  <a:pt x="14324" y="14685"/>
                  <a:pt x="14365" y="14654"/>
                  <a:pt x="14407" y="14634"/>
                </a:cubicBezTo>
                <a:close/>
                <a:moveTo>
                  <a:pt x="19195" y="15172"/>
                </a:moveTo>
                <a:lnTo>
                  <a:pt x="19257" y="15214"/>
                </a:lnTo>
                <a:lnTo>
                  <a:pt x="19236" y="15266"/>
                </a:lnTo>
                <a:cubicBezTo>
                  <a:pt x="19226" y="15245"/>
                  <a:pt x="19205" y="15214"/>
                  <a:pt x="19195" y="15183"/>
                </a:cubicBezTo>
                <a:lnTo>
                  <a:pt x="19195" y="15172"/>
                </a:lnTo>
                <a:close/>
                <a:moveTo>
                  <a:pt x="16573" y="14395"/>
                </a:moveTo>
                <a:lnTo>
                  <a:pt x="16593" y="14406"/>
                </a:lnTo>
                <a:cubicBezTo>
                  <a:pt x="16656" y="14665"/>
                  <a:pt x="16728" y="14944"/>
                  <a:pt x="16811" y="15224"/>
                </a:cubicBezTo>
                <a:lnTo>
                  <a:pt x="16749" y="15276"/>
                </a:lnTo>
                <a:cubicBezTo>
                  <a:pt x="16718" y="15214"/>
                  <a:pt x="16697" y="15131"/>
                  <a:pt x="16656" y="15069"/>
                </a:cubicBezTo>
                <a:lnTo>
                  <a:pt x="16645" y="15069"/>
                </a:lnTo>
                <a:cubicBezTo>
                  <a:pt x="16645" y="15058"/>
                  <a:pt x="16635" y="15038"/>
                  <a:pt x="16624" y="15017"/>
                </a:cubicBezTo>
                <a:cubicBezTo>
                  <a:pt x="16614" y="14830"/>
                  <a:pt x="16583" y="14644"/>
                  <a:pt x="16531" y="14457"/>
                </a:cubicBezTo>
                <a:cubicBezTo>
                  <a:pt x="16542" y="14437"/>
                  <a:pt x="16552" y="14416"/>
                  <a:pt x="16573" y="14395"/>
                </a:cubicBezTo>
                <a:close/>
                <a:moveTo>
                  <a:pt x="17961" y="14758"/>
                </a:moveTo>
                <a:cubicBezTo>
                  <a:pt x="17961" y="14924"/>
                  <a:pt x="17951" y="15100"/>
                  <a:pt x="17941" y="15276"/>
                </a:cubicBezTo>
                <a:cubicBezTo>
                  <a:pt x="17920" y="15172"/>
                  <a:pt x="17910" y="15069"/>
                  <a:pt x="17889" y="14965"/>
                </a:cubicBezTo>
                <a:lnTo>
                  <a:pt x="17920" y="14758"/>
                </a:lnTo>
                <a:close/>
                <a:moveTo>
                  <a:pt x="10655" y="15204"/>
                </a:moveTo>
                <a:lnTo>
                  <a:pt x="10655" y="15297"/>
                </a:lnTo>
                <a:cubicBezTo>
                  <a:pt x="10636" y="15260"/>
                  <a:pt x="10618" y="15231"/>
                  <a:pt x="10600" y="15204"/>
                </a:cubicBezTo>
                <a:close/>
                <a:moveTo>
                  <a:pt x="11588" y="15079"/>
                </a:moveTo>
                <a:cubicBezTo>
                  <a:pt x="11702" y="15100"/>
                  <a:pt x="11816" y="15110"/>
                  <a:pt x="11930" y="15121"/>
                </a:cubicBezTo>
                <a:cubicBezTo>
                  <a:pt x="11753" y="15193"/>
                  <a:pt x="11577" y="15255"/>
                  <a:pt x="11391" y="15318"/>
                </a:cubicBezTo>
                <a:cubicBezTo>
                  <a:pt x="11401" y="15245"/>
                  <a:pt x="11411" y="15172"/>
                  <a:pt x="11422" y="15100"/>
                </a:cubicBezTo>
                <a:lnTo>
                  <a:pt x="11588" y="15079"/>
                </a:lnTo>
                <a:close/>
                <a:moveTo>
                  <a:pt x="6198" y="15141"/>
                </a:moveTo>
                <a:lnTo>
                  <a:pt x="6198" y="15141"/>
                </a:lnTo>
                <a:cubicBezTo>
                  <a:pt x="6260" y="15152"/>
                  <a:pt x="6333" y="15162"/>
                  <a:pt x="6385" y="15172"/>
                </a:cubicBezTo>
                <a:lnTo>
                  <a:pt x="6385" y="15162"/>
                </a:lnTo>
                <a:cubicBezTo>
                  <a:pt x="6488" y="15193"/>
                  <a:pt x="6582" y="15204"/>
                  <a:pt x="6685" y="15224"/>
                </a:cubicBezTo>
                <a:lnTo>
                  <a:pt x="6634" y="15328"/>
                </a:lnTo>
                <a:cubicBezTo>
                  <a:pt x="6509" y="15307"/>
                  <a:pt x="6395" y="15286"/>
                  <a:pt x="6281" y="15255"/>
                </a:cubicBezTo>
                <a:cubicBezTo>
                  <a:pt x="6250" y="15224"/>
                  <a:pt x="6219" y="15183"/>
                  <a:pt x="6198" y="15141"/>
                </a:cubicBezTo>
                <a:close/>
                <a:moveTo>
                  <a:pt x="16479" y="14582"/>
                </a:moveTo>
                <a:lnTo>
                  <a:pt x="16479" y="14582"/>
                </a:lnTo>
                <a:cubicBezTo>
                  <a:pt x="16459" y="14716"/>
                  <a:pt x="16490" y="14851"/>
                  <a:pt x="16542" y="14986"/>
                </a:cubicBezTo>
                <a:lnTo>
                  <a:pt x="16552" y="14996"/>
                </a:lnTo>
                <a:cubicBezTo>
                  <a:pt x="16552" y="15007"/>
                  <a:pt x="16552" y="15017"/>
                  <a:pt x="16562" y="15027"/>
                </a:cubicBezTo>
                <a:cubicBezTo>
                  <a:pt x="16573" y="15131"/>
                  <a:pt x="16573" y="15224"/>
                  <a:pt x="16573" y="15328"/>
                </a:cubicBezTo>
                <a:cubicBezTo>
                  <a:pt x="16521" y="15162"/>
                  <a:pt x="16459" y="14986"/>
                  <a:pt x="16396" y="14810"/>
                </a:cubicBezTo>
                <a:lnTo>
                  <a:pt x="16479" y="14582"/>
                </a:lnTo>
                <a:close/>
                <a:moveTo>
                  <a:pt x="19599" y="14696"/>
                </a:moveTo>
                <a:cubicBezTo>
                  <a:pt x="19640" y="14830"/>
                  <a:pt x="19682" y="14955"/>
                  <a:pt x="19713" y="15090"/>
                </a:cubicBezTo>
                <a:cubicBezTo>
                  <a:pt x="19661" y="15172"/>
                  <a:pt x="19609" y="15255"/>
                  <a:pt x="19557" y="15338"/>
                </a:cubicBezTo>
                <a:lnTo>
                  <a:pt x="19464" y="15266"/>
                </a:lnTo>
                <a:cubicBezTo>
                  <a:pt x="19485" y="15131"/>
                  <a:pt x="19506" y="15007"/>
                  <a:pt x="19516" y="14882"/>
                </a:cubicBezTo>
                <a:cubicBezTo>
                  <a:pt x="19547" y="14820"/>
                  <a:pt x="19568" y="14758"/>
                  <a:pt x="19599" y="14696"/>
                </a:cubicBezTo>
                <a:close/>
                <a:moveTo>
                  <a:pt x="2623" y="14561"/>
                </a:moveTo>
                <a:lnTo>
                  <a:pt x="2664" y="14654"/>
                </a:lnTo>
                <a:cubicBezTo>
                  <a:pt x="2633" y="14882"/>
                  <a:pt x="2612" y="15121"/>
                  <a:pt x="2612" y="15349"/>
                </a:cubicBezTo>
                <a:cubicBezTo>
                  <a:pt x="2540" y="15255"/>
                  <a:pt x="2478" y="15152"/>
                  <a:pt x="2405" y="15048"/>
                </a:cubicBezTo>
                <a:cubicBezTo>
                  <a:pt x="2478" y="14893"/>
                  <a:pt x="2550" y="14727"/>
                  <a:pt x="2623" y="14561"/>
                </a:cubicBezTo>
                <a:close/>
                <a:moveTo>
                  <a:pt x="13919" y="14851"/>
                </a:moveTo>
                <a:cubicBezTo>
                  <a:pt x="13919" y="14934"/>
                  <a:pt x="13909" y="15007"/>
                  <a:pt x="13899" y="15090"/>
                </a:cubicBezTo>
                <a:cubicBezTo>
                  <a:pt x="13837" y="15183"/>
                  <a:pt x="13774" y="15266"/>
                  <a:pt x="13702" y="15349"/>
                </a:cubicBezTo>
                <a:cubicBezTo>
                  <a:pt x="13733" y="15214"/>
                  <a:pt x="13764" y="15048"/>
                  <a:pt x="13795" y="14903"/>
                </a:cubicBezTo>
                <a:lnTo>
                  <a:pt x="13919" y="14851"/>
                </a:lnTo>
                <a:close/>
                <a:moveTo>
                  <a:pt x="16645" y="15245"/>
                </a:moveTo>
                <a:cubicBezTo>
                  <a:pt x="16666" y="15266"/>
                  <a:pt x="16676" y="15297"/>
                  <a:pt x="16687" y="15318"/>
                </a:cubicBezTo>
                <a:cubicBezTo>
                  <a:pt x="16676" y="15328"/>
                  <a:pt x="16666" y="15338"/>
                  <a:pt x="16645" y="15349"/>
                </a:cubicBezTo>
                <a:lnTo>
                  <a:pt x="16645" y="15245"/>
                </a:lnTo>
                <a:close/>
                <a:moveTo>
                  <a:pt x="10375" y="15224"/>
                </a:moveTo>
                <a:lnTo>
                  <a:pt x="10375" y="15224"/>
                </a:lnTo>
                <a:cubicBezTo>
                  <a:pt x="10344" y="15266"/>
                  <a:pt x="10323" y="15318"/>
                  <a:pt x="10302" y="15359"/>
                </a:cubicBezTo>
                <a:cubicBezTo>
                  <a:pt x="10274" y="15311"/>
                  <a:pt x="10254" y="15273"/>
                  <a:pt x="10243" y="15234"/>
                </a:cubicBezTo>
                <a:lnTo>
                  <a:pt x="10243" y="15234"/>
                </a:lnTo>
                <a:lnTo>
                  <a:pt x="10375" y="15224"/>
                </a:lnTo>
                <a:close/>
                <a:moveTo>
                  <a:pt x="3939" y="15224"/>
                </a:moveTo>
                <a:lnTo>
                  <a:pt x="4001" y="15286"/>
                </a:lnTo>
                <a:cubicBezTo>
                  <a:pt x="4001" y="15318"/>
                  <a:pt x="4001" y="15359"/>
                  <a:pt x="4001" y="15390"/>
                </a:cubicBezTo>
                <a:lnTo>
                  <a:pt x="3939" y="15224"/>
                </a:lnTo>
                <a:close/>
                <a:moveTo>
                  <a:pt x="11318" y="15110"/>
                </a:moveTo>
                <a:cubicBezTo>
                  <a:pt x="11308" y="15183"/>
                  <a:pt x="11297" y="15266"/>
                  <a:pt x="11297" y="15338"/>
                </a:cubicBezTo>
                <a:lnTo>
                  <a:pt x="11287" y="15338"/>
                </a:lnTo>
                <a:cubicBezTo>
                  <a:pt x="11225" y="15359"/>
                  <a:pt x="11163" y="15369"/>
                  <a:pt x="11100" y="15390"/>
                </a:cubicBezTo>
                <a:cubicBezTo>
                  <a:pt x="11111" y="15359"/>
                  <a:pt x="11121" y="15338"/>
                  <a:pt x="11132" y="15307"/>
                </a:cubicBezTo>
                <a:cubicBezTo>
                  <a:pt x="11173" y="15245"/>
                  <a:pt x="11214" y="15183"/>
                  <a:pt x="11256" y="15121"/>
                </a:cubicBezTo>
                <a:lnTo>
                  <a:pt x="11318" y="15110"/>
                </a:lnTo>
                <a:close/>
                <a:moveTo>
                  <a:pt x="5794" y="15235"/>
                </a:moveTo>
                <a:lnTo>
                  <a:pt x="5950" y="15266"/>
                </a:lnTo>
                <a:lnTo>
                  <a:pt x="5898" y="15400"/>
                </a:lnTo>
                <a:cubicBezTo>
                  <a:pt x="5856" y="15359"/>
                  <a:pt x="5815" y="15318"/>
                  <a:pt x="5773" y="15266"/>
                </a:cubicBezTo>
                <a:cubicBezTo>
                  <a:pt x="5784" y="15255"/>
                  <a:pt x="5794" y="15245"/>
                  <a:pt x="5794" y="15235"/>
                </a:cubicBezTo>
                <a:close/>
                <a:moveTo>
                  <a:pt x="10157" y="15245"/>
                </a:moveTo>
                <a:cubicBezTo>
                  <a:pt x="10188" y="15297"/>
                  <a:pt x="10209" y="15349"/>
                  <a:pt x="10230" y="15400"/>
                </a:cubicBezTo>
                <a:cubicBezTo>
                  <a:pt x="10188" y="15349"/>
                  <a:pt x="10147" y="15297"/>
                  <a:pt x="10095" y="15245"/>
                </a:cubicBezTo>
                <a:close/>
                <a:moveTo>
                  <a:pt x="14158" y="15204"/>
                </a:moveTo>
                <a:lnTo>
                  <a:pt x="14230" y="15338"/>
                </a:lnTo>
                <a:lnTo>
                  <a:pt x="14168" y="15400"/>
                </a:lnTo>
                <a:cubicBezTo>
                  <a:pt x="14168" y="15328"/>
                  <a:pt x="14168" y="15266"/>
                  <a:pt x="14158" y="15204"/>
                </a:cubicBezTo>
                <a:close/>
                <a:moveTo>
                  <a:pt x="13712" y="14924"/>
                </a:moveTo>
                <a:lnTo>
                  <a:pt x="13712" y="14924"/>
                </a:lnTo>
                <a:cubicBezTo>
                  <a:pt x="13681" y="15090"/>
                  <a:pt x="13650" y="15255"/>
                  <a:pt x="13609" y="15411"/>
                </a:cubicBezTo>
                <a:cubicBezTo>
                  <a:pt x="13453" y="15338"/>
                  <a:pt x="13308" y="15266"/>
                  <a:pt x="13163" y="15172"/>
                </a:cubicBezTo>
                <a:cubicBezTo>
                  <a:pt x="13184" y="15131"/>
                  <a:pt x="13194" y="15090"/>
                  <a:pt x="13215" y="15058"/>
                </a:cubicBezTo>
                <a:cubicBezTo>
                  <a:pt x="13381" y="15027"/>
                  <a:pt x="13546" y="14976"/>
                  <a:pt x="13712" y="14924"/>
                </a:cubicBezTo>
                <a:close/>
                <a:moveTo>
                  <a:pt x="1078" y="13079"/>
                </a:moveTo>
                <a:cubicBezTo>
                  <a:pt x="1110" y="13110"/>
                  <a:pt x="1141" y="13151"/>
                  <a:pt x="1172" y="13183"/>
                </a:cubicBezTo>
                <a:cubicBezTo>
                  <a:pt x="1224" y="13234"/>
                  <a:pt x="1275" y="13297"/>
                  <a:pt x="1338" y="13348"/>
                </a:cubicBezTo>
                <a:lnTo>
                  <a:pt x="1338" y="13473"/>
                </a:lnTo>
                <a:cubicBezTo>
                  <a:pt x="1213" y="14115"/>
                  <a:pt x="1192" y="14768"/>
                  <a:pt x="1255" y="15421"/>
                </a:cubicBezTo>
                <a:cubicBezTo>
                  <a:pt x="1016" y="14986"/>
                  <a:pt x="902" y="14499"/>
                  <a:pt x="933" y="14001"/>
                </a:cubicBezTo>
                <a:cubicBezTo>
                  <a:pt x="944" y="13690"/>
                  <a:pt x="996" y="13379"/>
                  <a:pt x="1078" y="13079"/>
                </a:cubicBezTo>
                <a:close/>
                <a:moveTo>
                  <a:pt x="6779" y="15235"/>
                </a:moveTo>
                <a:cubicBezTo>
                  <a:pt x="6882" y="15245"/>
                  <a:pt x="6986" y="15245"/>
                  <a:pt x="7100" y="15245"/>
                </a:cubicBezTo>
                <a:lnTo>
                  <a:pt x="7380" y="15266"/>
                </a:lnTo>
                <a:cubicBezTo>
                  <a:pt x="7349" y="15318"/>
                  <a:pt x="7328" y="15369"/>
                  <a:pt x="7307" y="15432"/>
                </a:cubicBezTo>
                <a:cubicBezTo>
                  <a:pt x="7110" y="15400"/>
                  <a:pt x="6913" y="15380"/>
                  <a:pt x="6716" y="15338"/>
                </a:cubicBezTo>
                <a:cubicBezTo>
                  <a:pt x="6737" y="15307"/>
                  <a:pt x="6758" y="15266"/>
                  <a:pt x="6779" y="15235"/>
                </a:cubicBezTo>
                <a:close/>
                <a:moveTo>
                  <a:pt x="21879" y="13058"/>
                </a:moveTo>
                <a:cubicBezTo>
                  <a:pt x="21910" y="13846"/>
                  <a:pt x="21889" y="14644"/>
                  <a:pt x="21817" y="15432"/>
                </a:cubicBezTo>
                <a:cubicBezTo>
                  <a:pt x="21786" y="14768"/>
                  <a:pt x="21692" y="14115"/>
                  <a:pt x="21537" y="13462"/>
                </a:cubicBezTo>
                <a:cubicBezTo>
                  <a:pt x="21661" y="13338"/>
                  <a:pt x="21765" y="13203"/>
                  <a:pt x="21879" y="13058"/>
                </a:cubicBezTo>
                <a:close/>
                <a:moveTo>
                  <a:pt x="23175" y="10467"/>
                </a:moveTo>
                <a:cubicBezTo>
                  <a:pt x="23340" y="10716"/>
                  <a:pt x="23496" y="10975"/>
                  <a:pt x="23620" y="11244"/>
                </a:cubicBezTo>
                <a:cubicBezTo>
                  <a:pt x="23651" y="11659"/>
                  <a:pt x="23662" y="12074"/>
                  <a:pt x="23651" y="12488"/>
                </a:cubicBezTo>
                <a:cubicBezTo>
                  <a:pt x="23589" y="13151"/>
                  <a:pt x="23444" y="13815"/>
                  <a:pt x="23216" y="14447"/>
                </a:cubicBezTo>
                <a:cubicBezTo>
                  <a:pt x="22957" y="14799"/>
                  <a:pt x="22667" y="15131"/>
                  <a:pt x="22356" y="15432"/>
                </a:cubicBezTo>
                <a:cubicBezTo>
                  <a:pt x="23040" y="14043"/>
                  <a:pt x="23485" y="12540"/>
                  <a:pt x="23206" y="10996"/>
                </a:cubicBezTo>
                <a:cubicBezTo>
                  <a:pt x="23195" y="10840"/>
                  <a:pt x="23175" y="10674"/>
                  <a:pt x="23164" y="10519"/>
                </a:cubicBezTo>
                <a:cubicBezTo>
                  <a:pt x="23164" y="10509"/>
                  <a:pt x="23164" y="10488"/>
                  <a:pt x="23175" y="10467"/>
                </a:cubicBezTo>
                <a:close/>
                <a:moveTo>
                  <a:pt x="7535" y="15266"/>
                </a:moveTo>
                <a:cubicBezTo>
                  <a:pt x="7535" y="15328"/>
                  <a:pt x="7525" y="15390"/>
                  <a:pt x="7525" y="15452"/>
                </a:cubicBezTo>
                <a:lnTo>
                  <a:pt x="7380" y="15442"/>
                </a:lnTo>
                <a:cubicBezTo>
                  <a:pt x="7401" y="15380"/>
                  <a:pt x="7432" y="15328"/>
                  <a:pt x="7452" y="15266"/>
                </a:cubicBezTo>
                <a:close/>
                <a:moveTo>
                  <a:pt x="11111" y="15141"/>
                </a:moveTo>
                <a:cubicBezTo>
                  <a:pt x="11090" y="15193"/>
                  <a:pt x="11069" y="15245"/>
                  <a:pt x="11059" y="15297"/>
                </a:cubicBezTo>
                <a:lnTo>
                  <a:pt x="11049" y="15297"/>
                </a:lnTo>
                <a:lnTo>
                  <a:pt x="10966" y="15411"/>
                </a:lnTo>
                <a:lnTo>
                  <a:pt x="10758" y="15452"/>
                </a:lnTo>
                <a:lnTo>
                  <a:pt x="10727" y="15400"/>
                </a:lnTo>
                <a:lnTo>
                  <a:pt x="10727" y="15183"/>
                </a:lnTo>
                <a:lnTo>
                  <a:pt x="11111" y="15141"/>
                </a:lnTo>
                <a:close/>
                <a:moveTo>
                  <a:pt x="14096" y="15121"/>
                </a:moveTo>
                <a:cubicBezTo>
                  <a:pt x="14106" y="15224"/>
                  <a:pt x="14106" y="15338"/>
                  <a:pt x="14116" y="15442"/>
                </a:cubicBezTo>
                <a:lnTo>
                  <a:pt x="14106" y="15452"/>
                </a:lnTo>
                <a:lnTo>
                  <a:pt x="14085" y="15473"/>
                </a:lnTo>
                <a:cubicBezTo>
                  <a:pt x="14085" y="15359"/>
                  <a:pt x="14085" y="15235"/>
                  <a:pt x="14096" y="15121"/>
                </a:cubicBezTo>
                <a:close/>
                <a:moveTo>
                  <a:pt x="14438" y="15255"/>
                </a:moveTo>
                <a:cubicBezTo>
                  <a:pt x="14427" y="15328"/>
                  <a:pt x="14417" y="15411"/>
                  <a:pt x="14407" y="15483"/>
                </a:cubicBezTo>
                <a:lnTo>
                  <a:pt x="14344" y="15359"/>
                </a:lnTo>
                <a:lnTo>
                  <a:pt x="14365" y="15318"/>
                </a:lnTo>
                <a:lnTo>
                  <a:pt x="14438" y="15255"/>
                </a:lnTo>
                <a:close/>
                <a:moveTo>
                  <a:pt x="16262" y="15183"/>
                </a:moveTo>
                <a:cubicBezTo>
                  <a:pt x="16272" y="15286"/>
                  <a:pt x="16282" y="15390"/>
                  <a:pt x="16303" y="15494"/>
                </a:cubicBezTo>
                <a:cubicBezTo>
                  <a:pt x="16282" y="15452"/>
                  <a:pt x="16262" y="15400"/>
                  <a:pt x="16241" y="15349"/>
                </a:cubicBezTo>
                <a:cubicBezTo>
                  <a:pt x="16241" y="15297"/>
                  <a:pt x="16241" y="15245"/>
                  <a:pt x="16251" y="15193"/>
                </a:cubicBezTo>
                <a:lnTo>
                  <a:pt x="16251" y="15204"/>
                </a:lnTo>
                <a:cubicBezTo>
                  <a:pt x="16251" y="15193"/>
                  <a:pt x="16251" y="15183"/>
                  <a:pt x="16262" y="15183"/>
                </a:cubicBezTo>
                <a:close/>
                <a:moveTo>
                  <a:pt x="16324" y="14986"/>
                </a:moveTo>
                <a:cubicBezTo>
                  <a:pt x="16376" y="15131"/>
                  <a:pt x="16428" y="15286"/>
                  <a:pt x="16479" y="15442"/>
                </a:cubicBezTo>
                <a:lnTo>
                  <a:pt x="16376" y="15494"/>
                </a:lnTo>
                <a:cubicBezTo>
                  <a:pt x="16365" y="15328"/>
                  <a:pt x="16334" y="15172"/>
                  <a:pt x="16314" y="15017"/>
                </a:cubicBezTo>
                <a:lnTo>
                  <a:pt x="16324" y="14986"/>
                </a:lnTo>
                <a:close/>
                <a:moveTo>
                  <a:pt x="7639" y="15276"/>
                </a:moveTo>
                <a:lnTo>
                  <a:pt x="8053" y="15297"/>
                </a:lnTo>
                <a:cubicBezTo>
                  <a:pt x="8043" y="15369"/>
                  <a:pt x="8033" y="15442"/>
                  <a:pt x="8022" y="15504"/>
                </a:cubicBezTo>
                <a:lnTo>
                  <a:pt x="7670" y="15473"/>
                </a:lnTo>
                <a:lnTo>
                  <a:pt x="7629" y="15473"/>
                </a:lnTo>
                <a:cubicBezTo>
                  <a:pt x="7629" y="15411"/>
                  <a:pt x="7629" y="15338"/>
                  <a:pt x="7629" y="15276"/>
                </a:cubicBezTo>
                <a:close/>
                <a:moveTo>
                  <a:pt x="9318" y="15286"/>
                </a:moveTo>
                <a:lnTo>
                  <a:pt x="9307" y="15338"/>
                </a:lnTo>
                <a:lnTo>
                  <a:pt x="9266" y="15483"/>
                </a:lnTo>
                <a:cubicBezTo>
                  <a:pt x="9256" y="15494"/>
                  <a:pt x="9256" y="15504"/>
                  <a:pt x="9245" y="15514"/>
                </a:cubicBezTo>
                <a:cubicBezTo>
                  <a:pt x="9225" y="15463"/>
                  <a:pt x="9214" y="15411"/>
                  <a:pt x="9204" y="15359"/>
                </a:cubicBezTo>
                <a:lnTo>
                  <a:pt x="9235" y="15286"/>
                </a:lnTo>
                <a:close/>
                <a:moveTo>
                  <a:pt x="8385" y="15297"/>
                </a:moveTo>
                <a:cubicBezTo>
                  <a:pt x="8385" y="15307"/>
                  <a:pt x="8385" y="15328"/>
                  <a:pt x="8395" y="15349"/>
                </a:cubicBezTo>
                <a:cubicBezTo>
                  <a:pt x="8344" y="15411"/>
                  <a:pt x="8281" y="15463"/>
                  <a:pt x="8230" y="15525"/>
                </a:cubicBezTo>
                <a:lnTo>
                  <a:pt x="8095" y="15514"/>
                </a:lnTo>
                <a:cubicBezTo>
                  <a:pt x="8105" y="15442"/>
                  <a:pt x="8116" y="15369"/>
                  <a:pt x="8126" y="15297"/>
                </a:cubicBezTo>
                <a:close/>
                <a:moveTo>
                  <a:pt x="10510" y="15214"/>
                </a:moveTo>
                <a:lnTo>
                  <a:pt x="10655" y="15432"/>
                </a:lnTo>
                <a:lnTo>
                  <a:pt x="10655" y="15483"/>
                </a:lnTo>
                <a:lnTo>
                  <a:pt x="10365" y="15525"/>
                </a:lnTo>
                <a:cubicBezTo>
                  <a:pt x="10354" y="15494"/>
                  <a:pt x="10334" y="15452"/>
                  <a:pt x="10323" y="15421"/>
                </a:cubicBezTo>
                <a:cubicBezTo>
                  <a:pt x="10365" y="15359"/>
                  <a:pt x="10406" y="15286"/>
                  <a:pt x="10437" y="15214"/>
                </a:cubicBezTo>
                <a:close/>
                <a:moveTo>
                  <a:pt x="13899" y="15214"/>
                </a:moveTo>
                <a:lnTo>
                  <a:pt x="13899" y="15214"/>
                </a:lnTo>
                <a:cubicBezTo>
                  <a:pt x="13878" y="15318"/>
                  <a:pt x="13868" y="15421"/>
                  <a:pt x="13857" y="15525"/>
                </a:cubicBezTo>
                <a:lnTo>
                  <a:pt x="13754" y="15483"/>
                </a:lnTo>
                <a:lnTo>
                  <a:pt x="13691" y="15463"/>
                </a:lnTo>
                <a:cubicBezTo>
                  <a:pt x="13764" y="15369"/>
                  <a:pt x="13826" y="15286"/>
                  <a:pt x="13899" y="15214"/>
                </a:cubicBezTo>
                <a:close/>
                <a:moveTo>
                  <a:pt x="19329" y="15266"/>
                </a:moveTo>
                <a:lnTo>
                  <a:pt x="19371" y="15297"/>
                </a:lnTo>
                <a:cubicBezTo>
                  <a:pt x="19361" y="15369"/>
                  <a:pt x="19350" y="15452"/>
                  <a:pt x="19329" y="15525"/>
                </a:cubicBezTo>
                <a:cubicBezTo>
                  <a:pt x="19319" y="15473"/>
                  <a:pt x="19298" y="15432"/>
                  <a:pt x="19278" y="15380"/>
                </a:cubicBezTo>
                <a:lnTo>
                  <a:pt x="19329" y="15266"/>
                </a:lnTo>
                <a:close/>
                <a:moveTo>
                  <a:pt x="8416" y="15432"/>
                </a:moveTo>
                <a:lnTo>
                  <a:pt x="8437" y="15546"/>
                </a:lnTo>
                <a:lnTo>
                  <a:pt x="8437" y="15546"/>
                </a:lnTo>
                <a:lnTo>
                  <a:pt x="8323" y="15535"/>
                </a:lnTo>
                <a:lnTo>
                  <a:pt x="8416" y="15432"/>
                </a:lnTo>
                <a:close/>
                <a:moveTo>
                  <a:pt x="19734" y="15183"/>
                </a:moveTo>
                <a:cubicBezTo>
                  <a:pt x="19754" y="15307"/>
                  <a:pt x="19785" y="15421"/>
                  <a:pt x="19806" y="15546"/>
                </a:cubicBezTo>
                <a:cubicBezTo>
                  <a:pt x="19744" y="15483"/>
                  <a:pt x="19671" y="15432"/>
                  <a:pt x="19620" y="15380"/>
                </a:cubicBezTo>
                <a:cubicBezTo>
                  <a:pt x="19661" y="15318"/>
                  <a:pt x="19692" y="15245"/>
                  <a:pt x="19734" y="15183"/>
                </a:cubicBezTo>
                <a:close/>
                <a:moveTo>
                  <a:pt x="8613" y="15297"/>
                </a:moveTo>
                <a:lnTo>
                  <a:pt x="8530" y="15556"/>
                </a:lnTo>
                <a:lnTo>
                  <a:pt x="8499" y="15556"/>
                </a:lnTo>
                <a:cubicBezTo>
                  <a:pt x="8489" y="15494"/>
                  <a:pt x="8478" y="15432"/>
                  <a:pt x="8468" y="15369"/>
                </a:cubicBezTo>
                <a:lnTo>
                  <a:pt x="8530" y="15297"/>
                </a:lnTo>
                <a:close/>
                <a:moveTo>
                  <a:pt x="9764" y="15473"/>
                </a:moveTo>
                <a:lnTo>
                  <a:pt x="9836" y="15566"/>
                </a:lnTo>
                <a:lnTo>
                  <a:pt x="9784" y="15566"/>
                </a:lnTo>
                <a:cubicBezTo>
                  <a:pt x="9784" y="15535"/>
                  <a:pt x="9774" y="15494"/>
                  <a:pt x="9764" y="15473"/>
                </a:cubicBezTo>
                <a:close/>
                <a:moveTo>
                  <a:pt x="10033" y="15245"/>
                </a:moveTo>
                <a:cubicBezTo>
                  <a:pt x="10095" y="15328"/>
                  <a:pt x="10157" y="15400"/>
                  <a:pt x="10220" y="15473"/>
                </a:cubicBezTo>
                <a:lnTo>
                  <a:pt x="10178" y="15535"/>
                </a:lnTo>
                <a:cubicBezTo>
                  <a:pt x="10085" y="15546"/>
                  <a:pt x="9992" y="15556"/>
                  <a:pt x="9898" y="15556"/>
                </a:cubicBezTo>
                <a:lnTo>
                  <a:pt x="9898" y="15566"/>
                </a:lnTo>
                <a:cubicBezTo>
                  <a:pt x="9857" y="15504"/>
                  <a:pt x="9815" y="15452"/>
                  <a:pt x="9774" y="15390"/>
                </a:cubicBezTo>
                <a:cubicBezTo>
                  <a:pt x="9784" y="15349"/>
                  <a:pt x="9795" y="15307"/>
                  <a:pt x="9805" y="15266"/>
                </a:cubicBezTo>
                <a:lnTo>
                  <a:pt x="10033" y="15245"/>
                </a:lnTo>
                <a:close/>
                <a:moveTo>
                  <a:pt x="14033" y="15027"/>
                </a:moveTo>
                <a:lnTo>
                  <a:pt x="14033" y="15027"/>
                </a:lnTo>
                <a:cubicBezTo>
                  <a:pt x="14023" y="15193"/>
                  <a:pt x="14023" y="15369"/>
                  <a:pt x="14013" y="15535"/>
                </a:cubicBezTo>
                <a:lnTo>
                  <a:pt x="13982" y="15566"/>
                </a:lnTo>
                <a:lnTo>
                  <a:pt x="13930" y="15556"/>
                </a:lnTo>
                <a:cubicBezTo>
                  <a:pt x="13951" y="15390"/>
                  <a:pt x="13971" y="15235"/>
                  <a:pt x="13992" y="15079"/>
                </a:cubicBezTo>
                <a:lnTo>
                  <a:pt x="13992" y="15090"/>
                </a:lnTo>
                <a:lnTo>
                  <a:pt x="14033" y="15027"/>
                </a:lnTo>
                <a:close/>
                <a:moveTo>
                  <a:pt x="19443" y="15359"/>
                </a:moveTo>
                <a:lnTo>
                  <a:pt x="19506" y="15411"/>
                </a:lnTo>
                <a:cubicBezTo>
                  <a:pt x="19475" y="15463"/>
                  <a:pt x="19443" y="15514"/>
                  <a:pt x="19402" y="15566"/>
                </a:cubicBezTo>
                <a:lnTo>
                  <a:pt x="19443" y="15359"/>
                </a:lnTo>
                <a:close/>
                <a:moveTo>
                  <a:pt x="6345" y="15350"/>
                </a:moveTo>
                <a:lnTo>
                  <a:pt x="6468" y="15369"/>
                </a:lnTo>
                <a:lnTo>
                  <a:pt x="6592" y="15400"/>
                </a:lnTo>
                <a:cubicBezTo>
                  <a:pt x="6561" y="15452"/>
                  <a:pt x="6540" y="15514"/>
                  <a:pt x="6509" y="15577"/>
                </a:cubicBezTo>
                <a:cubicBezTo>
                  <a:pt x="6458" y="15505"/>
                  <a:pt x="6396" y="15423"/>
                  <a:pt x="6345" y="15350"/>
                </a:cubicBezTo>
                <a:close/>
                <a:moveTo>
                  <a:pt x="9162" y="15297"/>
                </a:moveTo>
                <a:cubicBezTo>
                  <a:pt x="9162" y="15307"/>
                  <a:pt x="9162" y="15328"/>
                  <a:pt x="9173" y="15338"/>
                </a:cubicBezTo>
                <a:cubicBezTo>
                  <a:pt x="9131" y="15421"/>
                  <a:pt x="9090" y="15504"/>
                  <a:pt x="9059" y="15577"/>
                </a:cubicBezTo>
                <a:cubicBezTo>
                  <a:pt x="8914" y="15577"/>
                  <a:pt x="8779" y="15577"/>
                  <a:pt x="8634" y="15566"/>
                </a:cubicBezTo>
                <a:cubicBezTo>
                  <a:pt x="8665" y="15473"/>
                  <a:pt x="8686" y="15380"/>
                  <a:pt x="8717" y="15297"/>
                </a:cubicBezTo>
                <a:lnTo>
                  <a:pt x="8727" y="15307"/>
                </a:lnTo>
                <a:cubicBezTo>
                  <a:pt x="8872" y="15307"/>
                  <a:pt x="9017" y="15307"/>
                  <a:pt x="9162" y="15297"/>
                </a:cubicBezTo>
                <a:close/>
                <a:moveTo>
                  <a:pt x="9183" y="15400"/>
                </a:moveTo>
                <a:cubicBezTo>
                  <a:pt x="9193" y="15452"/>
                  <a:pt x="9204" y="15504"/>
                  <a:pt x="9214" y="15556"/>
                </a:cubicBezTo>
                <a:lnTo>
                  <a:pt x="9204" y="15577"/>
                </a:lnTo>
                <a:lnTo>
                  <a:pt x="9100" y="15566"/>
                </a:lnTo>
                <a:lnTo>
                  <a:pt x="9183" y="15400"/>
                </a:lnTo>
                <a:close/>
                <a:moveTo>
                  <a:pt x="9618" y="15266"/>
                </a:moveTo>
                <a:lnTo>
                  <a:pt x="9660" y="15328"/>
                </a:lnTo>
                <a:lnTo>
                  <a:pt x="9691" y="15432"/>
                </a:lnTo>
                <a:cubicBezTo>
                  <a:pt x="9681" y="15483"/>
                  <a:pt x="9670" y="15525"/>
                  <a:pt x="9660" y="15566"/>
                </a:cubicBezTo>
                <a:cubicBezTo>
                  <a:pt x="9546" y="15577"/>
                  <a:pt x="9442" y="15577"/>
                  <a:pt x="9318" y="15577"/>
                </a:cubicBezTo>
                <a:lnTo>
                  <a:pt x="9318" y="15566"/>
                </a:lnTo>
                <a:lnTo>
                  <a:pt x="9328" y="15546"/>
                </a:lnTo>
                <a:cubicBezTo>
                  <a:pt x="9380" y="15463"/>
                  <a:pt x="9432" y="15380"/>
                  <a:pt x="9484" y="15297"/>
                </a:cubicBezTo>
                <a:cubicBezTo>
                  <a:pt x="9484" y="15286"/>
                  <a:pt x="9494" y="15276"/>
                  <a:pt x="9494" y="15266"/>
                </a:cubicBezTo>
                <a:close/>
                <a:moveTo>
                  <a:pt x="20024" y="14665"/>
                </a:moveTo>
                <a:cubicBezTo>
                  <a:pt x="20065" y="14890"/>
                  <a:pt x="20096" y="15116"/>
                  <a:pt x="20127" y="15342"/>
                </a:cubicBezTo>
                <a:lnTo>
                  <a:pt x="20127" y="15342"/>
                </a:lnTo>
                <a:cubicBezTo>
                  <a:pt x="20106" y="15423"/>
                  <a:pt x="20075" y="15495"/>
                  <a:pt x="20055" y="15577"/>
                </a:cubicBezTo>
                <a:cubicBezTo>
                  <a:pt x="20034" y="15307"/>
                  <a:pt x="20003" y="15048"/>
                  <a:pt x="19962" y="14789"/>
                </a:cubicBezTo>
                <a:lnTo>
                  <a:pt x="20024" y="14665"/>
                </a:lnTo>
                <a:close/>
                <a:moveTo>
                  <a:pt x="10924" y="15494"/>
                </a:moveTo>
                <a:lnTo>
                  <a:pt x="10852" y="15597"/>
                </a:lnTo>
                <a:lnTo>
                  <a:pt x="10800" y="15514"/>
                </a:lnTo>
                <a:lnTo>
                  <a:pt x="10924" y="15494"/>
                </a:lnTo>
                <a:close/>
                <a:moveTo>
                  <a:pt x="12987" y="15141"/>
                </a:moveTo>
                <a:cubicBezTo>
                  <a:pt x="13018" y="15162"/>
                  <a:pt x="13059" y="15183"/>
                  <a:pt x="13090" y="15204"/>
                </a:cubicBezTo>
                <a:cubicBezTo>
                  <a:pt x="13028" y="15338"/>
                  <a:pt x="12966" y="15473"/>
                  <a:pt x="12914" y="15608"/>
                </a:cubicBezTo>
                <a:cubicBezTo>
                  <a:pt x="12945" y="15452"/>
                  <a:pt x="12966" y="15297"/>
                  <a:pt x="12987" y="15141"/>
                </a:cubicBezTo>
                <a:close/>
                <a:moveTo>
                  <a:pt x="16179" y="15380"/>
                </a:moveTo>
                <a:cubicBezTo>
                  <a:pt x="16179" y="15400"/>
                  <a:pt x="16179" y="15411"/>
                  <a:pt x="16189" y="15421"/>
                </a:cubicBezTo>
                <a:cubicBezTo>
                  <a:pt x="16189" y="15473"/>
                  <a:pt x="16179" y="15525"/>
                  <a:pt x="16168" y="15577"/>
                </a:cubicBezTo>
                <a:lnTo>
                  <a:pt x="16117" y="15597"/>
                </a:lnTo>
                <a:lnTo>
                  <a:pt x="16086" y="15608"/>
                </a:lnTo>
                <a:lnTo>
                  <a:pt x="16179" y="15380"/>
                </a:lnTo>
                <a:close/>
                <a:moveTo>
                  <a:pt x="5359" y="15131"/>
                </a:moveTo>
                <a:cubicBezTo>
                  <a:pt x="5462" y="15152"/>
                  <a:pt x="5556" y="15183"/>
                  <a:pt x="5639" y="15204"/>
                </a:cubicBezTo>
                <a:lnTo>
                  <a:pt x="5680" y="15255"/>
                </a:lnTo>
                <a:cubicBezTo>
                  <a:pt x="5639" y="15380"/>
                  <a:pt x="5597" y="15504"/>
                  <a:pt x="5556" y="15618"/>
                </a:cubicBezTo>
                <a:cubicBezTo>
                  <a:pt x="5473" y="15504"/>
                  <a:pt x="5390" y="15400"/>
                  <a:pt x="5317" y="15286"/>
                </a:cubicBezTo>
                <a:cubicBezTo>
                  <a:pt x="5328" y="15235"/>
                  <a:pt x="5348" y="15183"/>
                  <a:pt x="5359" y="15131"/>
                </a:cubicBezTo>
                <a:close/>
                <a:moveTo>
                  <a:pt x="12189" y="15131"/>
                </a:moveTo>
                <a:cubicBezTo>
                  <a:pt x="11919" y="15307"/>
                  <a:pt x="11639" y="15473"/>
                  <a:pt x="11370" y="15628"/>
                </a:cubicBezTo>
                <a:cubicBezTo>
                  <a:pt x="11370" y="15546"/>
                  <a:pt x="11370" y="15463"/>
                  <a:pt x="11380" y="15369"/>
                </a:cubicBezTo>
                <a:cubicBezTo>
                  <a:pt x="11619" y="15307"/>
                  <a:pt x="11857" y="15224"/>
                  <a:pt x="12085" y="15131"/>
                </a:cubicBezTo>
                <a:close/>
                <a:moveTo>
                  <a:pt x="5784" y="15380"/>
                </a:moveTo>
                <a:lnTo>
                  <a:pt x="5877" y="15483"/>
                </a:lnTo>
                <a:cubicBezTo>
                  <a:pt x="5856" y="15535"/>
                  <a:pt x="5836" y="15597"/>
                  <a:pt x="5825" y="15649"/>
                </a:cubicBezTo>
                <a:cubicBezTo>
                  <a:pt x="5815" y="15587"/>
                  <a:pt x="5815" y="15525"/>
                  <a:pt x="5794" y="15452"/>
                </a:cubicBezTo>
                <a:cubicBezTo>
                  <a:pt x="5794" y="15432"/>
                  <a:pt x="5794" y="15400"/>
                  <a:pt x="5784" y="15380"/>
                </a:cubicBezTo>
                <a:close/>
                <a:moveTo>
                  <a:pt x="14261" y="15473"/>
                </a:moveTo>
                <a:cubicBezTo>
                  <a:pt x="14272" y="15535"/>
                  <a:pt x="14282" y="15608"/>
                  <a:pt x="14293" y="15660"/>
                </a:cubicBezTo>
                <a:lnTo>
                  <a:pt x="14179" y="15639"/>
                </a:lnTo>
                <a:cubicBezTo>
                  <a:pt x="14179" y="15624"/>
                  <a:pt x="14179" y="15608"/>
                  <a:pt x="14179" y="15597"/>
                </a:cubicBezTo>
                <a:lnTo>
                  <a:pt x="14261" y="15473"/>
                </a:lnTo>
                <a:close/>
                <a:moveTo>
                  <a:pt x="2716" y="14779"/>
                </a:moveTo>
                <a:cubicBezTo>
                  <a:pt x="2799" y="14976"/>
                  <a:pt x="2892" y="15162"/>
                  <a:pt x="2996" y="15338"/>
                </a:cubicBezTo>
                <a:cubicBezTo>
                  <a:pt x="2996" y="15338"/>
                  <a:pt x="2996" y="15349"/>
                  <a:pt x="2996" y="15349"/>
                </a:cubicBezTo>
                <a:cubicBezTo>
                  <a:pt x="2954" y="15452"/>
                  <a:pt x="2923" y="15556"/>
                  <a:pt x="2892" y="15680"/>
                </a:cubicBezTo>
                <a:cubicBezTo>
                  <a:pt x="2820" y="15597"/>
                  <a:pt x="2757" y="15525"/>
                  <a:pt x="2695" y="15442"/>
                </a:cubicBezTo>
                <a:cubicBezTo>
                  <a:pt x="2685" y="15224"/>
                  <a:pt x="2695" y="15007"/>
                  <a:pt x="2716" y="14779"/>
                </a:cubicBezTo>
                <a:close/>
                <a:moveTo>
                  <a:pt x="14348" y="15542"/>
                </a:moveTo>
                <a:lnTo>
                  <a:pt x="14348" y="15542"/>
                </a:lnTo>
                <a:cubicBezTo>
                  <a:pt x="14359" y="15562"/>
                  <a:pt x="14377" y="15590"/>
                  <a:pt x="14386" y="15618"/>
                </a:cubicBezTo>
                <a:cubicBezTo>
                  <a:pt x="14386" y="15639"/>
                  <a:pt x="14386" y="15660"/>
                  <a:pt x="14375" y="15680"/>
                </a:cubicBezTo>
                <a:lnTo>
                  <a:pt x="14365" y="15680"/>
                </a:lnTo>
                <a:cubicBezTo>
                  <a:pt x="14365" y="15634"/>
                  <a:pt x="14357" y="15588"/>
                  <a:pt x="14348" y="15542"/>
                </a:cubicBezTo>
                <a:close/>
                <a:moveTo>
                  <a:pt x="8085" y="15597"/>
                </a:moveTo>
                <a:lnTo>
                  <a:pt x="8157" y="15608"/>
                </a:lnTo>
                <a:lnTo>
                  <a:pt x="8064" y="15691"/>
                </a:lnTo>
                <a:cubicBezTo>
                  <a:pt x="8074" y="15660"/>
                  <a:pt x="8074" y="15628"/>
                  <a:pt x="8085" y="15597"/>
                </a:cubicBezTo>
                <a:close/>
                <a:moveTo>
                  <a:pt x="15360" y="14312"/>
                </a:moveTo>
                <a:cubicBezTo>
                  <a:pt x="15319" y="14623"/>
                  <a:pt x="15319" y="14934"/>
                  <a:pt x="15360" y="15245"/>
                </a:cubicBezTo>
                <a:cubicBezTo>
                  <a:pt x="15277" y="15390"/>
                  <a:pt x="15205" y="15546"/>
                  <a:pt x="15122" y="15691"/>
                </a:cubicBezTo>
                <a:cubicBezTo>
                  <a:pt x="15008" y="15556"/>
                  <a:pt x="14904" y="15411"/>
                  <a:pt x="14800" y="15255"/>
                </a:cubicBezTo>
                <a:lnTo>
                  <a:pt x="14759" y="15183"/>
                </a:lnTo>
                <a:lnTo>
                  <a:pt x="14738" y="14955"/>
                </a:lnTo>
                <a:cubicBezTo>
                  <a:pt x="14946" y="14748"/>
                  <a:pt x="15153" y="14530"/>
                  <a:pt x="15360" y="14312"/>
                </a:cubicBezTo>
                <a:close/>
                <a:moveTo>
                  <a:pt x="19889" y="14882"/>
                </a:moveTo>
                <a:cubicBezTo>
                  <a:pt x="19920" y="15038"/>
                  <a:pt x="19941" y="15193"/>
                  <a:pt x="19951" y="15338"/>
                </a:cubicBezTo>
                <a:cubicBezTo>
                  <a:pt x="19962" y="15463"/>
                  <a:pt x="19972" y="15577"/>
                  <a:pt x="19972" y="15691"/>
                </a:cubicBezTo>
                <a:cubicBezTo>
                  <a:pt x="19951" y="15660"/>
                  <a:pt x="19920" y="15628"/>
                  <a:pt x="19879" y="15608"/>
                </a:cubicBezTo>
                <a:cubicBezTo>
                  <a:pt x="19858" y="15432"/>
                  <a:pt x="19827" y="15266"/>
                  <a:pt x="19785" y="15090"/>
                </a:cubicBezTo>
                <a:lnTo>
                  <a:pt x="19775" y="15079"/>
                </a:lnTo>
                <a:lnTo>
                  <a:pt x="19889" y="14882"/>
                </a:lnTo>
                <a:close/>
                <a:moveTo>
                  <a:pt x="23206" y="11794"/>
                </a:moveTo>
                <a:lnTo>
                  <a:pt x="23206" y="11794"/>
                </a:lnTo>
                <a:cubicBezTo>
                  <a:pt x="23257" y="13110"/>
                  <a:pt x="22812" y="14395"/>
                  <a:pt x="22200" y="15587"/>
                </a:cubicBezTo>
                <a:lnTo>
                  <a:pt x="22086" y="15691"/>
                </a:lnTo>
                <a:cubicBezTo>
                  <a:pt x="22273" y="15411"/>
                  <a:pt x="22428" y="15110"/>
                  <a:pt x="22563" y="14799"/>
                </a:cubicBezTo>
                <a:cubicBezTo>
                  <a:pt x="22967" y="13846"/>
                  <a:pt x="23185" y="12830"/>
                  <a:pt x="23206" y="11794"/>
                </a:cubicBezTo>
                <a:close/>
                <a:moveTo>
                  <a:pt x="15920" y="14292"/>
                </a:moveTo>
                <a:cubicBezTo>
                  <a:pt x="15961" y="14623"/>
                  <a:pt x="16034" y="14944"/>
                  <a:pt x="16137" y="15255"/>
                </a:cubicBezTo>
                <a:lnTo>
                  <a:pt x="16117" y="15307"/>
                </a:lnTo>
                <a:cubicBezTo>
                  <a:pt x="16075" y="15421"/>
                  <a:pt x="16034" y="15546"/>
                  <a:pt x="15992" y="15660"/>
                </a:cubicBezTo>
                <a:cubicBezTo>
                  <a:pt x="15892" y="15670"/>
                  <a:pt x="15820" y="15689"/>
                  <a:pt x="15740" y="15700"/>
                </a:cubicBezTo>
                <a:lnTo>
                  <a:pt x="15740" y="15700"/>
                </a:lnTo>
                <a:cubicBezTo>
                  <a:pt x="15700" y="15558"/>
                  <a:pt x="15660" y="15407"/>
                  <a:pt x="15630" y="15255"/>
                </a:cubicBezTo>
                <a:lnTo>
                  <a:pt x="15630" y="14903"/>
                </a:lnTo>
                <a:cubicBezTo>
                  <a:pt x="15723" y="14696"/>
                  <a:pt x="15826" y="14499"/>
                  <a:pt x="15920" y="14292"/>
                </a:cubicBezTo>
                <a:close/>
                <a:moveTo>
                  <a:pt x="1431" y="13421"/>
                </a:moveTo>
                <a:cubicBezTo>
                  <a:pt x="1514" y="13504"/>
                  <a:pt x="1607" y="13576"/>
                  <a:pt x="1711" y="13649"/>
                </a:cubicBezTo>
                <a:lnTo>
                  <a:pt x="1742" y="13773"/>
                </a:lnTo>
                <a:cubicBezTo>
                  <a:pt x="1814" y="13991"/>
                  <a:pt x="1887" y="14188"/>
                  <a:pt x="1980" y="14395"/>
                </a:cubicBezTo>
                <a:cubicBezTo>
                  <a:pt x="2001" y="14478"/>
                  <a:pt x="2022" y="14571"/>
                  <a:pt x="2042" y="14665"/>
                </a:cubicBezTo>
                <a:cubicBezTo>
                  <a:pt x="2053" y="14716"/>
                  <a:pt x="2073" y="14768"/>
                  <a:pt x="2084" y="14820"/>
                </a:cubicBezTo>
                <a:cubicBezTo>
                  <a:pt x="2125" y="14986"/>
                  <a:pt x="2167" y="15141"/>
                  <a:pt x="2219" y="15307"/>
                </a:cubicBezTo>
                <a:cubicBezTo>
                  <a:pt x="2167" y="15442"/>
                  <a:pt x="2115" y="15566"/>
                  <a:pt x="2073" y="15711"/>
                </a:cubicBezTo>
                <a:cubicBezTo>
                  <a:pt x="1752" y="15121"/>
                  <a:pt x="1524" y="14478"/>
                  <a:pt x="1431" y="13804"/>
                </a:cubicBezTo>
                <a:cubicBezTo>
                  <a:pt x="1420" y="13721"/>
                  <a:pt x="1410" y="13628"/>
                  <a:pt x="1400" y="13545"/>
                </a:cubicBezTo>
                <a:lnTo>
                  <a:pt x="1431" y="13421"/>
                </a:lnTo>
                <a:close/>
                <a:moveTo>
                  <a:pt x="10997" y="15525"/>
                </a:moveTo>
                <a:cubicBezTo>
                  <a:pt x="10976" y="15587"/>
                  <a:pt x="10955" y="15660"/>
                  <a:pt x="10945" y="15722"/>
                </a:cubicBezTo>
                <a:lnTo>
                  <a:pt x="10893" y="15660"/>
                </a:lnTo>
                <a:lnTo>
                  <a:pt x="10997" y="15525"/>
                </a:lnTo>
                <a:close/>
                <a:moveTo>
                  <a:pt x="12862" y="15110"/>
                </a:moveTo>
                <a:lnTo>
                  <a:pt x="12862" y="15110"/>
                </a:lnTo>
                <a:cubicBezTo>
                  <a:pt x="12772" y="15311"/>
                  <a:pt x="12691" y="15513"/>
                  <a:pt x="12611" y="15723"/>
                </a:cubicBezTo>
                <a:lnTo>
                  <a:pt x="12611" y="15723"/>
                </a:lnTo>
                <a:cubicBezTo>
                  <a:pt x="12581" y="15532"/>
                  <a:pt x="12561" y="15332"/>
                  <a:pt x="12541" y="15131"/>
                </a:cubicBezTo>
                <a:cubicBezTo>
                  <a:pt x="12645" y="15131"/>
                  <a:pt x="12759" y="15121"/>
                  <a:pt x="12862" y="15110"/>
                </a:cubicBezTo>
                <a:close/>
                <a:moveTo>
                  <a:pt x="10738" y="15546"/>
                </a:moveTo>
                <a:lnTo>
                  <a:pt x="10810" y="15649"/>
                </a:lnTo>
                <a:lnTo>
                  <a:pt x="10748" y="15732"/>
                </a:lnTo>
                <a:cubicBezTo>
                  <a:pt x="10748" y="15670"/>
                  <a:pt x="10738" y="15608"/>
                  <a:pt x="10738" y="15546"/>
                </a:cubicBezTo>
                <a:close/>
                <a:moveTo>
                  <a:pt x="15619" y="15504"/>
                </a:moveTo>
                <a:lnTo>
                  <a:pt x="15619" y="15514"/>
                </a:lnTo>
                <a:cubicBezTo>
                  <a:pt x="15630" y="15587"/>
                  <a:pt x="15650" y="15649"/>
                  <a:pt x="15671" y="15722"/>
                </a:cubicBezTo>
                <a:lnTo>
                  <a:pt x="15609" y="15732"/>
                </a:lnTo>
                <a:cubicBezTo>
                  <a:pt x="15609" y="15649"/>
                  <a:pt x="15619" y="15577"/>
                  <a:pt x="15619" y="15504"/>
                </a:cubicBezTo>
                <a:close/>
                <a:moveTo>
                  <a:pt x="10137" y="15608"/>
                </a:moveTo>
                <a:lnTo>
                  <a:pt x="10137" y="15608"/>
                </a:lnTo>
                <a:cubicBezTo>
                  <a:pt x="10106" y="15649"/>
                  <a:pt x="10074" y="15701"/>
                  <a:pt x="10043" y="15742"/>
                </a:cubicBezTo>
                <a:cubicBezTo>
                  <a:pt x="10015" y="15704"/>
                  <a:pt x="9986" y="15666"/>
                  <a:pt x="9966" y="15628"/>
                </a:cubicBezTo>
                <a:lnTo>
                  <a:pt x="9966" y="15628"/>
                </a:lnTo>
                <a:cubicBezTo>
                  <a:pt x="10023" y="15627"/>
                  <a:pt x="10080" y="15617"/>
                  <a:pt x="10137" y="15608"/>
                </a:cubicBezTo>
                <a:close/>
                <a:moveTo>
                  <a:pt x="14603" y="15090"/>
                </a:moveTo>
                <a:cubicBezTo>
                  <a:pt x="14635" y="15141"/>
                  <a:pt x="14666" y="15193"/>
                  <a:pt x="14697" y="15245"/>
                </a:cubicBezTo>
                <a:cubicBezTo>
                  <a:pt x="14697" y="15286"/>
                  <a:pt x="14707" y="15328"/>
                  <a:pt x="14707" y="15369"/>
                </a:cubicBezTo>
                <a:cubicBezTo>
                  <a:pt x="14728" y="15494"/>
                  <a:pt x="14749" y="15618"/>
                  <a:pt x="14769" y="15742"/>
                </a:cubicBezTo>
                <a:cubicBezTo>
                  <a:pt x="14697" y="15732"/>
                  <a:pt x="14614" y="15722"/>
                  <a:pt x="14541" y="15711"/>
                </a:cubicBezTo>
                <a:cubicBezTo>
                  <a:pt x="14521" y="15660"/>
                  <a:pt x="14489" y="15618"/>
                  <a:pt x="14469" y="15577"/>
                </a:cubicBezTo>
                <a:cubicBezTo>
                  <a:pt x="14479" y="15442"/>
                  <a:pt x="14500" y="15318"/>
                  <a:pt x="14510" y="15172"/>
                </a:cubicBezTo>
                <a:lnTo>
                  <a:pt x="14603" y="15090"/>
                </a:lnTo>
                <a:close/>
                <a:moveTo>
                  <a:pt x="15536" y="15079"/>
                </a:moveTo>
                <a:cubicBezTo>
                  <a:pt x="15536" y="15100"/>
                  <a:pt x="15536" y="15121"/>
                  <a:pt x="15547" y="15141"/>
                </a:cubicBezTo>
                <a:cubicBezTo>
                  <a:pt x="15547" y="15338"/>
                  <a:pt x="15547" y="15546"/>
                  <a:pt x="15536" y="15742"/>
                </a:cubicBezTo>
                <a:lnTo>
                  <a:pt x="15516" y="15742"/>
                </a:lnTo>
                <a:cubicBezTo>
                  <a:pt x="15484" y="15577"/>
                  <a:pt x="15464" y="15411"/>
                  <a:pt x="15453" y="15235"/>
                </a:cubicBezTo>
                <a:lnTo>
                  <a:pt x="15536" y="15079"/>
                </a:lnTo>
                <a:close/>
                <a:moveTo>
                  <a:pt x="14790" y="15390"/>
                </a:moveTo>
                <a:cubicBezTo>
                  <a:pt x="14811" y="15411"/>
                  <a:pt x="14821" y="15442"/>
                  <a:pt x="14842" y="15473"/>
                </a:cubicBezTo>
                <a:cubicBezTo>
                  <a:pt x="14914" y="15577"/>
                  <a:pt x="14987" y="15670"/>
                  <a:pt x="15070" y="15763"/>
                </a:cubicBezTo>
                <a:cubicBezTo>
                  <a:pt x="14997" y="15763"/>
                  <a:pt x="14914" y="15763"/>
                  <a:pt x="14842" y="15753"/>
                </a:cubicBezTo>
                <a:cubicBezTo>
                  <a:pt x="14821" y="15639"/>
                  <a:pt x="14800" y="15514"/>
                  <a:pt x="14790" y="15390"/>
                </a:cubicBezTo>
                <a:close/>
                <a:moveTo>
                  <a:pt x="15370" y="15380"/>
                </a:moveTo>
                <a:cubicBezTo>
                  <a:pt x="15381" y="15504"/>
                  <a:pt x="15402" y="15628"/>
                  <a:pt x="15422" y="15753"/>
                </a:cubicBezTo>
                <a:cubicBezTo>
                  <a:pt x="15350" y="15763"/>
                  <a:pt x="15267" y="15763"/>
                  <a:pt x="15184" y="15763"/>
                </a:cubicBezTo>
                <a:lnTo>
                  <a:pt x="15174" y="15753"/>
                </a:lnTo>
                <a:cubicBezTo>
                  <a:pt x="15184" y="15722"/>
                  <a:pt x="15194" y="15701"/>
                  <a:pt x="15205" y="15680"/>
                </a:cubicBezTo>
                <a:lnTo>
                  <a:pt x="15370" y="15380"/>
                </a:lnTo>
                <a:close/>
                <a:moveTo>
                  <a:pt x="3058" y="15432"/>
                </a:moveTo>
                <a:lnTo>
                  <a:pt x="3079" y="15452"/>
                </a:lnTo>
                <a:cubicBezTo>
                  <a:pt x="3048" y="15566"/>
                  <a:pt x="3027" y="15680"/>
                  <a:pt x="3006" y="15794"/>
                </a:cubicBezTo>
                <a:lnTo>
                  <a:pt x="2954" y="15742"/>
                </a:lnTo>
                <a:cubicBezTo>
                  <a:pt x="2996" y="15639"/>
                  <a:pt x="3027" y="15535"/>
                  <a:pt x="3058" y="15432"/>
                </a:cubicBezTo>
                <a:close/>
                <a:moveTo>
                  <a:pt x="23081" y="10788"/>
                </a:moveTo>
                <a:cubicBezTo>
                  <a:pt x="23092" y="10861"/>
                  <a:pt x="23112" y="10934"/>
                  <a:pt x="23123" y="11006"/>
                </a:cubicBezTo>
                <a:cubicBezTo>
                  <a:pt x="23216" y="12312"/>
                  <a:pt x="22998" y="13618"/>
                  <a:pt x="22470" y="14820"/>
                </a:cubicBezTo>
                <a:lnTo>
                  <a:pt x="22480" y="14820"/>
                </a:lnTo>
                <a:cubicBezTo>
                  <a:pt x="22325" y="15162"/>
                  <a:pt x="22148" y="15494"/>
                  <a:pt x="21952" y="15805"/>
                </a:cubicBezTo>
                <a:cubicBezTo>
                  <a:pt x="21983" y="15587"/>
                  <a:pt x="22014" y="15359"/>
                  <a:pt x="22045" y="15141"/>
                </a:cubicBezTo>
                <a:cubicBezTo>
                  <a:pt x="22066" y="15100"/>
                  <a:pt x="22086" y="15048"/>
                  <a:pt x="22107" y="15007"/>
                </a:cubicBezTo>
                <a:cubicBezTo>
                  <a:pt x="22542" y="14115"/>
                  <a:pt x="22978" y="13193"/>
                  <a:pt x="23071" y="12198"/>
                </a:cubicBezTo>
                <a:cubicBezTo>
                  <a:pt x="23112" y="11783"/>
                  <a:pt x="23092" y="11369"/>
                  <a:pt x="23019" y="10954"/>
                </a:cubicBezTo>
                <a:cubicBezTo>
                  <a:pt x="23040" y="10902"/>
                  <a:pt x="23061" y="10840"/>
                  <a:pt x="23081" y="10788"/>
                </a:cubicBezTo>
                <a:close/>
                <a:moveTo>
                  <a:pt x="11287" y="15400"/>
                </a:moveTo>
                <a:cubicBezTo>
                  <a:pt x="11287" y="15494"/>
                  <a:pt x="11277" y="15587"/>
                  <a:pt x="11277" y="15680"/>
                </a:cubicBezTo>
                <a:cubicBezTo>
                  <a:pt x="11194" y="15732"/>
                  <a:pt x="11111" y="15784"/>
                  <a:pt x="11018" y="15825"/>
                </a:cubicBezTo>
                <a:lnTo>
                  <a:pt x="10986" y="15794"/>
                </a:lnTo>
                <a:cubicBezTo>
                  <a:pt x="11018" y="15680"/>
                  <a:pt x="11049" y="15556"/>
                  <a:pt x="11090" y="15442"/>
                </a:cubicBezTo>
                <a:lnTo>
                  <a:pt x="11287" y="15400"/>
                </a:lnTo>
                <a:close/>
                <a:moveTo>
                  <a:pt x="10655" y="15535"/>
                </a:moveTo>
                <a:cubicBezTo>
                  <a:pt x="10655" y="15618"/>
                  <a:pt x="10665" y="15711"/>
                  <a:pt x="10676" y="15805"/>
                </a:cubicBezTo>
                <a:cubicBezTo>
                  <a:pt x="10676" y="15825"/>
                  <a:pt x="10665" y="15846"/>
                  <a:pt x="10644" y="15856"/>
                </a:cubicBezTo>
                <a:lnTo>
                  <a:pt x="10406" y="15597"/>
                </a:lnTo>
                <a:lnTo>
                  <a:pt x="10396" y="15577"/>
                </a:lnTo>
                <a:cubicBezTo>
                  <a:pt x="10489" y="15556"/>
                  <a:pt x="10572" y="15546"/>
                  <a:pt x="10655" y="15535"/>
                </a:cubicBezTo>
                <a:close/>
                <a:moveTo>
                  <a:pt x="16842" y="15307"/>
                </a:moveTo>
                <a:cubicBezTo>
                  <a:pt x="16894" y="15483"/>
                  <a:pt x="16966" y="15670"/>
                  <a:pt x="17039" y="15856"/>
                </a:cubicBezTo>
                <a:cubicBezTo>
                  <a:pt x="17018" y="15815"/>
                  <a:pt x="16987" y="15774"/>
                  <a:pt x="16966" y="15732"/>
                </a:cubicBezTo>
                <a:cubicBezTo>
                  <a:pt x="16904" y="15597"/>
                  <a:pt x="16842" y="15473"/>
                  <a:pt x="16780" y="15338"/>
                </a:cubicBezTo>
                <a:lnTo>
                  <a:pt x="16842" y="15307"/>
                </a:lnTo>
                <a:close/>
                <a:moveTo>
                  <a:pt x="5714" y="15449"/>
                </a:moveTo>
                <a:cubicBezTo>
                  <a:pt x="5733" y="15577"/>
                  <a:pt x="5743" y="15697"/>
                  <a:pt x="5763" y="15825"/>
                </a:cubicBezTo>
                <a:cubicBezTo>
                  <a:pt x="5763" y="15836"/>
                  <a:pt x="5753" y="15856"/>
                  <a:pt x="5753" y="15877"/>
                </a:cubicBezTo>
                <a:lnTo>
                  <a:pt x="5618" y="15701"/>
                </a:lnTo>
                <a:cubicBezTo>
                  <a:pt x="5647" y="15614"/>
                  <a:pt x="5676" y="15535"/>
                  <a:pt x="5714" y="15449"/>
                </a:cubicBezTo>
                <a:close/>
                <a:moveTo>
                  <a:pt x="14013" y="15639"/>
                </a:moveTo>
                <a:lnTo>
                  <a:pt x="14013" y="15691"/>
                </a:lnTo>
                <a:lnTo>
                  <a:pt x="13888" y="15877"/>
                </a:lnTo>
                <a:cubicBezTo>
                  <a:pt x="13888" y="15836"/>
                  <a:pt x="13888" y="15784"/>
                  <a:pt x="13899" y="15742"/>
                </a:cubicBezTo>
                <a:lnTo>
                  <a:pt x="14013" y="15639"/>
                </a:lnTo>
                <a:close/>
                <a:moveTo>
                  <a:pt x="21941" y="15338"/>
                </a:moveTo>
                <a:lnTo>
                  <a:pt x="21941" y="15338"/>
                </a:lnTo>
                <a:cubicBezTo>
                  <a:pt x="21920" y="15514"/>
                  <a:pt x="21889" y="15701"/>
                  <a:pt x="21858" y="15877"/>
                </a:cubicBezTo>
                <a:lnTo>
                  <a:pt x="21848" y="15888"/>
                </a:lnTo>
                <a:cubicBezTo>
                  <a:pt x="21869" y="15742"/>
                  <a:pt x="21879" y="15587"/>
                  <a:pt x="21889" y="15432"/>
                </a:cubicBezTo>
                <a:lnTo>
                  <a:pt x="21941" y="15338"/>
                </a:lnTo>
                <a:close/>
                <a:moveTo>
                  <a:pt x="19899" y="15732"/>
                </a:moveTo>
                <a:lnTo>
                  <a:pt x="19972" y="15794"/>
                </a:lnTo>
                <a:cubicBezTo>
                  <a:pt x="19951" y="15825"/>
                  <a:pt x="19941" y="15867"/>
                  <a:pt x="19931" y="15898"/>
                </a:cubicBezTo>
                <a:cubicBezTo>
                  <a:pt x="19931" y="15846"/>
                  <a:pt x="19910" y="15784"/>
                  <a:pt x="19899" y="15732"/>
                </a:cubicBezTo>
                <a:close/>
                <a:moveTo>
                  <a:pt x="20148" y="15514"/>
                </a:moveTo>
                <a:cubicBezTo>
                  <a:pt x="20159" y="15649"/>
                  <a:pt x="20169" y="15774"/>
                  <a:pt x="20190" y="15898"/>
                </a:cubicBezTo>
                <a:lnTo>
                  <a:pt x="20179" y="15888"/>
                </a:lnTo>
                <a:cubicBezTo>
                  <a:pt x="20148" y="15846"/>
                  <a:pt x="20107" y="15805"/>
                  <a:pt x="20065" y="15763"/>
                </a:cubicBezTo>
                <a:cubicBezTo>
                  <a:pt x="20096" y="15680"/>
                  <a:pt x="20117" y="15597"/>
                  <a:pt x="20148" y="15514"/>
                </a:cubicBezTo>
                <a:close/>
                <a:moveTo>
                  <a:pt x="6031" y="15288"/>
                </a:moveTo>
                <a:lnTo>
                  <a:pt x="6219" y="15328"/>
                </a:lnTo>
                <a:cubicBezTo>
                  <a:pt x="6302" y="15442"/>
                  <a:pt x="6385" y="15546"/>
                  <a:pt x="6468" y="15660"/>
                </a:cubicBezTo>
                <a:cubicBezTo>
                  <a:pt x="6437" y="15742"/>
                  <a:pt x="6395" y="15825"/>
                  <a:pt x="6364" y="15908"/>
                </a:cubicBezTo>
                <a:cubicBezTo>
                  <a:pt x="6229" y="15763"/>
                  <a:pt x="6095" y="15618"/>
                  <a:pt x="5960" y="15473"/>
                </a:cubicBezTo>
                <a:cubicBezTo>
                  <a:pt x="5980" y="15411"/>
                  <a:pt x="6001" y="15350"/>
                  <a:pt x="6031" y="15288"/>
                </a:cubicBezTo>
                <a:close/>
                <a:moveTo>
                  <a:pt x="21475" y="13545"/>
                </a:moveTo>
                <a:cubicBezTo>
                  <a:pt x="21620" y="14219"/>
                  <a:pt x="21713" y="14913"/>
                  <a:pt x="21744" y="15597"/>
                </a:cubicBezTo>
                <a:cubicBezTo>
                  <a:pt x="21692" y="15701"/>
                  <a:pt x="21641" y="15805"/>
                  <a:pt x="21589" y="15908"/>
                </a:cubicBezTo>
                <a:lnTo>
                  <a:pt x="21589" y="15794"/>
                </a:lnTo>
                <a:cubicBezTo>
                  <a:pt x="21620" y="15058"/>
                  <a:pt x="21558" y="14323"/>
                  <a:pt x="21402" y="13607"/>
                </a:cubicBezTo>
                <a:lnTo>
                  <a:pt x="21402" y="13607"/>
                </a:lnTo>
                <a:lnTo>
                  <a:pt x="21413" y="13618"/>
                </a:lnTo>
                <a:lnTo>
                  <a:pt x="21475" y="13545"/>
                </a:lnTo>
                <a:close/>
                <a:moveTo>
                  <a:pt x="4063" y="14748"/>
                </a:moveTo>
                <a:cubicBezTo>
                  <a:pt x="4395" y="14862"/>
                  <a:pt x="4737" y="14965"/>
                  <a:pt x="5079" y="15058"/>
                </a:cubicBezTo>
                <a:cubicBezTo>
                  <a:pt x="4975" y="15349"/>
                  <a:pt x="4882" y="15639"/>
                  <a:pt x="4799" y="15939"/>
                </a:cubicBezTo>
                <a:cubicBezTo>
                  <a:pt x="4633" y="15815"/>
                  <a:pt x="4488" y="15680"/>
                  <a:pt x="4343" y="15535"/>
                </a:cubicBezTo>
                <a:cubicBezTo>
                  <a:pt x="4250" y="15442"/>
                  <a:pt x="4157" y="15338"/>
                  <a:pt x="4074" y="15245"/>
                </a:cubicBezTo>
                <a:cubicBezTo>
                  <a:pt x="4063" y="15079"/>
                  <a:pt x="4053" y="14913"/>
                  <a:pt x="4063" y="14748"/>
                </a:cubicBezTo>
                <a:close/>
                <a:moveTo>
                  <a:pt x="13660" y="15504"/>
                </a:moveTo>
                <a:cubicBezTo>
                  <a:pt x="13723" y="15525"/>
                  <a:pt x="13785" y="15556"/>
                  <a:pt x="13847" y="15577"/>
                </a:cubicBezTo>
                <a:cubicBezTo>
                  <a:pt x="13847" y="15618"/>
                  <a:pt x="13837" y="15660"/>
                  <a:pt x="13826" y="15701"/>
                </a:cubicBezTo>
                <a:lnTo>
                  <a:pt x="13650" y="15856"/>
                </a:lnTo>
                <a:lnTo>
                  <a:pt x="13546" y="15939"/>
                </a:lnTo>
                <a:cubicBezTo>
                  <a:pt x="13588" y="15794"/>
                  <a:pt x="13629" y="15649"/>
                  <a:pt x="13660" y="15504"/>
                </a:cubicBezTo>
                <a:close/>
                <a:moveTo>
                  <a:pt x="9142" y="15649"/>
                </a:moveTo>
                <a:cubicBezTo>
                  <a:pt x="9069" y="15753"/>
                  <a:pt x="8986" y="15856"/>
                  <a:pt x="8903" y="15950"/>
                </a:cubicBezTo>
                <a:cubicBezTo>
                  <a:pt x="8955" y="15856"/>
                  <a:pt x="9007" y="15753"/>
                  <a:pt x="9059" y="15649"/>
                </a:cubicBezTo>
                <a:close/>
                <a:moveTo>
                  <a:pt x="10510" y="15805"/>
                </a:moveTo>
                <a:lnTo>
                  <a:pt x="10603" y="15919"/>
                </a:lnTo>
                <a:lnTo>
                  <a:pt x="10582" y="15950"/>
                </a:lnTo>
                <a:cubicBezTo>
                  <a:pt x="10562" y="15898"/>
                  <a:pt x="10530" y="15846"/>
                  <a:pt x="10510" y="15805"/>
                </a:cubicBezTo>
                <a:close/>
                <a:moveTo>
                  <a:pt x="10841" y="15711"/>
                </a:moveTo>
                <a:lnTo>
                  <a:pt x="10914" y="15805"/>
                </a:lnTo>
                <a:lnTo>
                  <a:pt x="10893" y="15898"/>
                </a:lnTo>
                <a:lnTo>
                  <a:pt x="10779" y="15950"/>
                </a:lnTo>
                <a:cubicBezTo>
                  <a:pt x="10769" y="15908"/>
                  <a:pt x="10758" y="15867"/>
                  <a:pt x="10758" y="15825"/>
                </a:cubicBezTo>
                <a:lnTo>
                  <a:pt x="10841" y="15711"/>
                </a:lnTo>
                <a:close/>
                <a:moveTo>
                  <a:pt x="16500" y="15525"/>
                </a:moveTo>
                <a:cubicBezTo>
                  <a:pt x="16521" y="15577"/>
                  <a:pt x="16542" y="15628"/>
                  <a:pt x="16552" y="15680"/>
                </a:cubicBezTo>
                <a:cubicBezTo>
                  <a:pt x="16552" y="15774"/>
                  <a:pt x="16542" y="15867"/>
                  <a:pt x="16531" y="15960"/>
                </a:cubicBezTo>
                <a:cubicBezTo>
                  <a:pt x="16490" y="15877"/>
                  <a:pt x="16448" y="15805"/>
                  <a:pt x="16407" y="15732"/>
                </a:cubicBezTo>
                <a:cubicBezTo>
                  <a:pt x="16407" y="15680"/>
                  <a:pt x="16396" y="15628"/>
                  <a:pt x="16386" y="15577"/>
                </a:cubicBezTo>
                <a:cubicBezTo>
                  <a:pt x="16428" y="15556"/>
                  <a:pt x="16469" y="15535"/>
                  <a:pt x="16500" y="15525"/>
                </a:cubicBezTo>
                <a:close/>
                <a:moveTo>
                  <a:pt x="9888" y="15639"/>
                </a:moveTo>
                <a:cubicBezTo>
                  <a:pt x="9929" y="15691"/>
                  <a:pt x="9971" y="15742"/>
                  <a:pt x="10023" y="15794"/>
                </a:cubicBezTo>
                <a:cubicBezTo>
                  <a:pt x="9981" y="15856"/>
                  <a:pt x="9940" y="15908"/>
                  <a:pt x="9898" y="15970"/>
                </a:cubicBezTo>
                <a:cubicBezTo>
                  <a:pt x="9868" y="15860"/>
                  <a:pt x="9838" y="15749"/>
                  <a:pt x="9808" y="15639"/>
                </a:cubicBezTo>
                <a:close/>
                <a:moveTo>
                  <a:pt x="15940" y="15732"/>
                </a:moveTo>
                <a:lnTo>
                  <a:pt x="15940" y="15742"/>
                </a:lnTo>
                <a:cubicBezTo>
                  <a:pt x="15909" y="15836"/>
                  <a:pt x="15868" y="15929"/>
                  <a:pt x="15837" y="16022"/>
                </a:cubicBezTo>
                <a:cubicBezTo>
                  <a:pt x="15806" y="15939"/>
                  <a:pt x="15785" y="15867"/>
                  <a:pt x="15764" y="15784"/>
                </a:cubicBezTo>
                <a:cubicBezTo>
                  <a:pt x="15816" y="15763"/>
                  <a:pt x="15878" y="15753"/>
                  <a:pt x="15940" y="15732"/>
                </a:cubicBezTo>
                <a:close/>
                <a:moveTo>
                  <a:pt x="10655" y="15960"/>
                </a:moveTo>
                <a:lnTo>
                  <a:pt x="10686" y="15991"/>
                </a:lnTo>
                <a:lnTo>
                  <a:pt x="10624" y="16033"/>
                </a:lnTo>
                <a:lnTo>
                  <a:pt x="10613" y="16002"/>
                </a:lnTo>
                <a:lnTo>
                  <a:pt x="10655" y="15960"/>
                </a:lnTo>
                <a:close/>
                <a:moveTo>
                  <a:pt x="7618" y="15546"/>
                </a:moveTo>
                <a:lnTo>
                  <a:pt x="7618" y="15546"/>
                </a:lnTo>
                <a:cubicBezTo>
                  <a:pt x="7743" y="15566"/>
                  <a:pt x="7877" y="15577"/>
                  <a:pt x="8002" y="15587"/>
                </a:cubicBezTo>
                <a:cubicBezTo>
                  <a:pt x="8002" y="15649"/>
                  <a:pt x="7991" y="15711"/>
                  <a:pt x="7991" y="15763"/>
                </a:cubicBezTo>
                <a:cubicBezTo>
                  <a:pt x="7867" y="15867"/>
                  <a:pt x="7753" y="15950"/>
                  <a:pt x="7629" y="16043"/>
                </a:cubicBezTo>
                <a:cubicBezTo>
                  <a:pt x="7618" y="15877"/>
                  <a:pt x="7618" y="15711"/>
                  <a:pt x="7618" y="15546"/>
                </a:cubicBezTo>
                <a:close/>
                <a:moveTo>
                  <a:pt x="15443" y="15815"/>
                </a:moveTo>
                <a:cubicBezTo>
                  <a:pt x="15453" y="15898"/>
                  <a:pt x="15474" y="15981"/>
                  <a:pt x="15484" y="16064"/>
                </a:cubicBezTo>
                <a:cubicBezTo>
                  <a:pt x="15402" y="15991"/>
                  <a:pt x="15329" y="15908"/>
                  <a:pt x="15246" y="15825"/>
                </a:cubicBezTo>
                <a:cubicBezTo>
                  <a:pt x="15308" y="15825"/>
                  <a:pt x="15381" y="15825"/>
                  <a:pt x="15443" y="15815"/>
                </a:cubicBezTo>
                <a:close/>
                <a:moveTo>
                  <a:pt x="10872" y="15991"/>
                </a:moveTo>
                <a:lnTo>
                  <a:pt x="10852" y="16084"/>
                </a:lnTo>
                <a:lnTo>
                  <a:pt x="10800" y="16022"/>
                </a:lnTo>
                <a:lnTo>
                  <a:pt x="10872" y="15991"/>
                </a:lnTo>
                <a:close/>
                <a:moveTo>
                  <a:pt x="14852" y="15815"/>
                </a:moveTo>
                <a:cubicBezTo>
                  <a:pt x="14914" y="15815"/>
                  <a:pt x="14987" y="15825"/>
                  <a:pt x="15049" y="15825"/>
                </a:cubicBezTo>
                <a:lnTo>
                  <a:pt x="15049" y="15836"/>
                </a:lnTo>
                <a:cubicBezTo>
                  <a:pt x="14997" y="15919"/>
                  <a:pt x="14956" y="16012"/>
                  <a:pt x="14904" y="16095"/>
                </a:cubicBezTo>
                <a:cubicBezTo>
                  <a:pt x="14883" y="16002"/>
                  <a:pt x="14863" y="15908"/>
                  <a:pt x="14852" y="15815"/>
                </a:cubicBezTo>
                <a:close/>
                <a:moveTo>
                  <a:pt x="5131" y="15131"/>
                </a:moveTo>
                <a:lnTo>
                  <a:pt x="5234" y="15307"/>
                </a:lnTo>
                <a:cubicBezTo>
                  <a:pt x="5152" y="15566"/>
                  <a:pt x="5089" y="15836"/>
                  <a:pt x="5027" y="16105"/>
                </a:cubicBezTo>
                <a:cubicBezTo>
                  <a:pt x="4975" y="16074"/>
                  <a:pt x="4924" y="16033"/>
                  <a:pt x="4861" y="15991"/>
                </a:cubicBezTo>
                <a:cubicBezTo>
                  <a:pt x="4944" y="15711"/>
                  <a:pt x="5038" y="15421"/>
                  <a:pt x="5131" y="15141"/>
                </a:cubicBezTo>
                <a:lnTo>
                  <a:pt x="5131" y="15131"/>
                </a:lnTo>
                <a:close/>
                <a:moveTo>
                  <a:pt x="2695" y="15566"/>
                </a:moveTo>
                <a:lnTo>
                  <a:pt x="2695" y="15566"/>
                </a:lnTo>
                <a:cubicBezTo>
                  <a:pt x="2746" y="15628"/>
                  <a:pt x="2798" y="15689"/>
                  <a:pt x="2859" y="15761"/>
                </a:cubicBezTo>
                <a:lnTo>
                  <a:pt x="2859" y="15761"/>
                </a:lnTo>
                <a:cubicBezTo>
                  <a:pt x="2828" y="15873"/>
                  <a:pt x="2788" y="15994"/>
                  <a:pt x="2757" y="16116"/>
                </a:cubicBezTo>
                <a:cubicBezTo>
                  <a:pt x="2726" y="15929"/>
                  <a:pt x="2706" y="15753"/>
                  <a:pt x="2695" y="15566"/>
                </a:cubicBezTo>
                <a:close/>
                <a:moveTo>
                  <a:pt x="21734" y="15742"/>
                </a:moveTo>
                <a:lnTo>
                  <a:pt x="21734" y="15981"/>
                </a:lnTo>
                <a:lnTo>
                  <a:pt x="21558" y="16116"/>
                </a:lnTo>
                <a:cubicBezTo>
                  <a:pt x="21558" y="16105"/>
                  <a:pt x="21558" y="16095"/>
                  <a:pt x="21558" y="16084"/>
                </a:cubicBezTo>
                <a:lnTo>
                  <a:pt x="21547" y="16084"/>
                </a:lnTo>
                <a:cubicBezTo>
                  <a:pt x="21610" y="15970"/>
                  <a:pt x="21672" y="15856"/>
                  <a:pt x="21734" y="15742"/>
                </a:cubicBezTo>
                <a:close/>
                <a:moveTo>
                  <a:pt x="6675" y="15421"/>
                </a:moveTo>
                <a:cubicBezTo>
                  <a:pt x="6872" y="15452"/>
                  <a:pt x="7069" y="15483"/>
                  <a:pt x="7266" y="15514"/>
                </a:cubicBezTo>
                <a:cubicBezTo>
                  <a:pt x="7183" y="15722"/>
                  <a:pt x="7090" y="15929"/>
                  <a:pt x="7017" y="16147"/>
                </a:cubicBezTo>
                <a:lnTo>
                  <a:pt x="7017" y="16157"/>
                </a:lnTo>
                <a:cubicBezTo>
                  <a:pt x="6862" y="15991"/>
                  <a:pt x="6706" y="15825"/>
                  <a:pt x="6571" y="15649"/>
                </a:cubicBezTo>
                <a:cubicBezTo>
                  <a:pt x="6602" y="15577"/>
                  <a:pt x="6644" y="15494"/>
                  <a:pt x="6675" y="15421"/>
                </a:cubicBezTo>
                <a:close/>
                <a:moveTo>
                  <a:pt x="10313" y="15587"/>
                </a:moveTo>
                <a:cubicBezTo>
                  <a:pt x="10385" y="15732"/>
                  <a:pt x="10448" y="15867"/>
                  <a:pt x="10520" y="16012"/>
                </a:cubicBezTo>
                <a:lnTo>
                  <a:pt x="10416" y="16136"/>
                </a:lnTo>
                <a:lnTo>
                  <a:pt x="10385" y="16157"/>
                </a:lnTo>
                <a:cubicBezTo>
                  <a:pt x="10293" y="16034"/>
                  <a:pt x="10191" y="15922"/>
                  <a:pt x="10089" y="15799"/>
                </a:cubicBezTo>
                <a:lnTo>
                  <a:pt x="10089" y="15799"/>
                </a:lnTo>
                <a:cubicBezTo>
                  <a:pt x="10139" y="15729"/>
                  <a:pt x="10179" y="15668"/>
                  <a:pt x="10220" y="15597"/>
                </a:cubicBezTo>
                <a:lnTo>
                  <a:pt x="10313" y="15587"/>
                </a:lnTo>
                <a:close/>
                <a:moveTo>
                  <a:pt x="12158" y="15255"/>
                </a:moveTo>
                <a:lnTo>
                  <a:pt x="12158" y="15255"/>
                </a:lnTo>
                <a:cubicBezTo>
                  <a:pt x="11909" y="15577"/>
                  <a:pt x="11650" y="15888"/>
                  <a:pt x="11370" y="16178"/>
                </a:cubicBezTo>
                <a:cubicBezTo>
                  <a:pt x="11360" y="16043"/>
                  <a:pt x="11360" y="15908"/>
                  <a:pt x="11360" y="15774"/>
                </a:cubicBezTo>
                <a:lnTo>
                  <a:pt x="11370" y="15774"/>
                </a:lnTo>
                <a:lnTo>
                  <a:pt x="11370" y="15722"/>
                </a:lnTo>
                <a:cubicBezTo>
                  <a:pt x="11639" y="15577"/>
                  <a:pt x="11898" y="15421"/>
                  <a:pt x="12158" y="15255"/>
                </a:cubicBezTo>
                <a:close/>
                <a:moveTo>
                  <a:pt x="22086" y="15815"/>
                </a:moveTo>
                <a:cubicBezTo>
                  <a:pt x="22024" y="15939"/>
                  <a:pt x="21962" y="16053"/>
                  <a:pt x="21889" y="16178"/>
                </a:cubicBezTo>
                <a:cubicBezTo>
                  <a:pt x="21900" y="16095"/>
                  <a:pt x="21910" y="16012"/>
                  <a:pt x="21920" y="15939"/>
                </a:cubicBezTo>
                <a:lnTo>
                  <a:pt x="21920" y="15950"/>
                </a:lnTo>
                <a:cubicBezTo>
                  <a:pt x="21983" y="15898"/>
                  <a:pt x="22034" y="15856"/>
                  <a:pt x="22086" y="15815"/>
                </a:cubicBezTo>
                <a:close/>
                <a:moveTo>
                  <a:pt x="11266" y="15774"/>
                </a:moveTo>
                <a:cubicBezTo>
                  <a:pt x="11266" y="15919"/>
                  <a:pt x="11277" y="16053"/>
                  <a:pt x="11277" y="16188"/>
                </a:cubicBezTo>
                <a:cubicBezTo>
                  <a:pt x="11204" y="16095"/>
                  <a:pt x="11132" y="15991"/>
                  <a:pt x="11059" y="15888"/>
                </a:cubicBezTo>
                <a:cubicBezTo>
                  <a:pt x="11132" y="15856"/>
                  <a:pt x="11194" y="15815"/>
                  <a:pt x="11266" y="15774"/>
                </a:cubicBezTo>
                <a:close/>
                <a:moveTo>
                  <a:pt x="3721" y="14965"/>
                </a:moveTo>
                <a:lnTo>
                  <a:pt x="3721" y="14965"/>
                </a:lnTo>
                <a:cubicBezTo>
                  <a:pt x="3752" y="15007"/>
                  <a:pt x="3783" y="15048"/>
                  <a:pt x="3825" y="15090"/>
                </a:cubicBezTo>
                <a:cubicBezTo>
                  <a:pt x="3866" y="15204"/>
                  <a:pt x="3908" y="15328"/>
                  <a:pt x="3960" y="15452"/>
                </a:cubicBezTo>
                <a:lnTo>
                  <a:pt x="4032" y="15618"/>
                </a:lnTo>
                <a:cubicBezTo>
                  <a:pt x="4063" y="15815"/>
                  <a:pt x="4094" y="16012"/>
                  <a:pt x="4136" y="16198"/>
                </a:cubicBezTo>
                <a:cubicBezTo>
                  <a:pt x="3970" y="15794"/>
                  <a:pt x="3835" y="15380"/>
                  <a:pt x="3721" y="14965"/>
                </a:cubicBezTo>
                <a:close/>
                <a:moveTo>
                  <a:pt x="14593" y="15784"/>
                </a:moveTo>
                <a:cubicBezTo>
                  <a:pt x="14645" y="15784"/>
                  <a:pt x="14717" y="15794"/>
                  <a:pt x="14780" y="15805"/>
                </a:cubicBezTo>
                <a:lnTo>
                  <a:pt x="14780" y="15815"/>
                </a:lnTo>
                <a:cubicBezTo>
                  <a:pt x="14800" y="15939"/>
                  <a:pt x="14821" y="16074"/>
                  <a:pt x="14852" y="16198"/>
                </a:cubicBezTo>
                <a:cubicBezTo>
                  <a:pt x="14852" y="16198"/>
                  <a:pt x="14852" y="16209"/>
                  <a:pt x="14852" y="16209"/>
                </a:cubicBezTo>
                <a:cubicBezTo>
                  <a:pt x="14769" y="16084"/>
                  <a:pt x="14686" y="15950"/>
                  <a:pt x="14614" y="15825"/>
                </a:cubicBezTo>
                <a:cubicBezTo>
                  <a:pt x="14603" y="15815"/>
                  <a:pt x="14593" y="15805"/>
                  <a:pt x="14593" y="15784"/>
                </a:cubicBezTo>
                <a:close/>
                <a:moveTo>
                  <a:pt x="1369" y="13753"/>
                </a:moveTo>
                <a:cubicBezTo>
                  <a:pt x="1441" y="14333"/>
                  <a:pt x="1607" y="14913"/>
                  <a:pt x="1856" y="15442"/>
                </a:cubicBezTo>
                <a:cubicBezTo>
                  <a:pt x="1918" y="15566"/>
                  <a:pt x="1980" y="15691"/>
                  <a:pt x="2042" y="15805"/>
                </a:cubicBezTo>
                <a:cubicBezTo>
                  <a:pt x="2001" y="15939"/>
                  <a:pt x="1959" y="16084"/>
                  <a:pt x="1928" y="16219"/>
                </a:cubicBezTo>
                <a:cubicBezTo>
                  <a:pt x="1700" y="16033"/>
                  <a:pt x="1493" y="15805"/>
                  <a:pt x="1338" y="15556"/>
                </a:cubicBezTo>
                <a:cubicBezTo>
                  <a:pt x="1265" y="14955"/>
                  <a:pt x="1275" y="14354"/>
                  <a:pt x="1369" y="13753"/>
                </a:cubicBezTo>
                <a:close/>
                <a:moveTo>
                  <a:pt x="8613" y="15639"/>
                </a:moveTo>
                <a:cubicBezTo>
                  <a:pt x="8748" y="15639"/>
                  <a:pt x="8883" y="15649"/>
                  <a:pt x="9007" y="15649"/>
                </a:cubicBezTo>
                <a:cubicBezTo>
                  <a:pt x="8945" y="15784"/>
                  <a:pt x="8872" y="15929"/>
                  <a:pt x="8789" y="16064"/>
                </a:cubicBezTo>
                <a:cubicBezTo>
                  <a:pt x="8737" y="16116"/>
                  <a:pt x="8686" y="16167"/>
                  <a:pt x="8634" y="16219"/>
                </a:cubicBezTo>
                <a:cubicBezTo>
                  <a:pt x="8603" y="16084"/>
                  <a:pt x="8582" y="15939"/>
                  <a:pt x="8551" y="15805"/>
                </a:cubicBezTo>
                <a:lnTo>
                  <a:pt x="8613" y="15639"/>
                </a:lnTo>
                <a:close/>
                <a:moveTo>
                  <a:pt x="12925" y="15141"/>
                </a:moveTo>
                <a:lnTo>
                  <a:pt x="12925" y="15141"/>
                </a:lnTo>
                <a:cubicBezTo>
                  <a:pt x="12883" y="15442"/>
                  <a:pt x="12821" y="15732"/>
                  <a:pt x="12748" y="16033"/>
                </a:cubicBezTo>
                <a:cubicBezTo>
                  <a:pt x="12717" y="16095"/>
                  <a:pt x="12697" y="16157"/>
                  <a:pt x="12676" y="16219"/>
                </a:cubicBezTo>
                <a:cubicBezTo>
                  <a:pt x="12665" y="16116"/>
                  <a:pt x="12645" y="16012"/>
                  <a:pt x="12634" y="15898"/>
                </a:cubicBezTo>
                <a:cubicBezTo>
                  <a:pt x="12717" y="15639"/>
                  <a:pt x="12811" y="15390"/>
                  <a:pt x="12925" y="15141"/>
                </a:cubicBezTo>
                <a:close/>
                <a:moveTo>
                  <a:pt x="21330" y="13680"/>
                </a:moveTo>
                <a:cubicBezTo>
                  <a:pt x="21454" y="14292"/>
                  <a:pt x="21516" y="14913"/>
                  <a:pt x="21506" y="15546"/>
                </a:cubicBezTo>
                <a:cubicBezTo>
                  <a:pt x="21506" y="15722"/>
                  <a:pt x="21496" y="15908"/>
                  <a:pt x="21475" y="16095"/>
                </a:cubicBezTo>
                <a:lnTo>
                  <a:pt x="21402" y="16219"/>
                </a:lnTo>
                <a:lnTo>
                  <a:pt x="21382" y="16230"/>
                </a:lnTo>
                <a:cubicBezTo>
                  <a:pt x="21330" y="15473"/>
                  <a:pt x="21185" y="14716"/>
                  <a:pt x="20957" y="13991"/>
                </a:cubicBezTo>
                <a:cubicBezTo>
                  <a:pt x="21081" y="13898"/>
                  <a:pt x="21205" y="13784"/>
                  <a:pt x="21330" y="13680"/>
                </a:cubicBezTo>
                <a:close/>
                <a:moveTo>
                  <a:pt x="15692" y="15794"/>
                </a:moveTo>
                <a:cubicBezTo>
                  <a:pt x="15723" y="15898"/>
                  <a:pt x="15754" y="15991"/>
                  <a:pt x="15785" y="16095"/>
                </a:cubicBezTo>
                <a:cubicBezTo>
                  <a:pt x="15764" y="16147"/>
                  <a:pt x="15744" y="16198"/>
                  <a:pt x="15723" y="16250"/>
                </a:cubicBezTo>
                <a:cubicBezTo>
                  <a:pt x="15671" y="16219"/>
                  <a:pt x="15630" y="16188"/>
                  <a:pt x="15588" y="16147"/>
                </a:cubicBezTo>
                <a:lnTo>
                  <a:pt x="15578" y="16116"/>
                </a:lnTo>
                <a:cubicBezTo>
                  <a:pt x="15588" y="16012"/>
                  <a:pt x="15598" y="15908"/>
                  <a:pt x="15598" y="15805"/>
                </a:cubicBezTo>
                <a:lnTo>
                  <a:pt x="15692" y="15794"/>
                </a:lnTo>
                <a:close/>
                <a:moveTo>
                  <a:pt x="16624" y="15908"/>
                </a:moveTo>
                <a:cubicBezTo>
                  <a:pt x="16656" y="16022"/>
                  <a:pt x="16697" y="16147"/>
                  <a:pt x="16728" y="16261"/>
                </a:cubicBezTo>
                <a:cubicBezTo>
                  <a:pt x="16687" y="16199"/>
                  <a:pt x="16646" y="16138"/>
                  <a:pt x="16605" y="16076"/>
                </a:cubicBezTo>
                <a:lnTo>
                  <a:pt x="16605" y="16076"/>
                </a:lnTo>
                <a:cubicBezTo>
                  <a:pt x="16614" y="16018"/>
                  <a:pt x="16615" y="15968"/>
                  <a:pt x="16624" y="15908"/>
                </a:cubicBezTo>
                <a:close/>
                <a:moveTo>
                  <a:pt x="7349" y="15514"/>
                </a:moveTo>
                <a:lnTo>
                  <a:pt x="7525" y="15535"/>
                </a:lnTo>
                <a:cubicBezTo>
                  <a:pt x="7525" y="15722"/>
                  <a:pt x="7525" y="15908"/>
                  <a:pt x="7535" y="16105"/>
                </a:cubicBezTo>
                <a:cubicBezTo>
                  <a:pt x="7432" y="16167"/>
                  <a:pt x="7328" y="16219"/>
                  <a:pt x="7214" y="16271"/>
                </a:cubicBezTo>
                <a:lnTo>
                  <a:pt x="7224" y="16271"/>
                </a:lnTo>
                <a:lnTo>
                  <a:pt x="7173" y="16292"/>
                </a:lnTo>
                <a:cubicBezTo>
                  <a:pt x="7141" y="16271"/>
                  <a:pt x="7110" y="16230"/>
                  <a:pt x="7079" y="16209"/>
                </a:cubicBezTo>
                <a:cubicBezTo>
                  <a:pt x="7100" y="16136"/>
                  <a:pt x="7131" y="16064"/>
                  <a:pt x="7152" y="16002"/>
                </a:cubicBezTo>
                <a:cubicBezTo>
                  <a:pt x="7214" y="15836"/>
                  <a:pt x="7287" y="15670"/>
                  <a:pt x="7349" y="15514"/>
                </a:cubicBezTo>
                <a:close/>
                <a:moveTo>
                  <a:pt x="5289" y="15394"/>
                </a:moveTo>
                <a:lnTo>
                  <a:pt x="5289" y="15394"/>
                </a:lnTo>
                <a:cubicBezTo>
                  <a:pt x="5371" y="15506"/>
                  <a:pt x="5443" y="15609"/>
                  <a:pt x="5525" y="15722"/>
                </a:cubicBezTo>
                <a:cubicBezTo>
                  <a:pt x="5462" y="15919"/>
                  <a:pt x="5411" y="16116"/>
                  <a:pt x="5359" y="16302"/>
                </a:cubicBezTo>
                <a:cubicBezTo>
                  <a:pt x="5266" y="16261"/>
                  <a:pt x="5183" y="16209"/>
                  <a:pt x="5089" y="16157"/>
                </a:cubicBezTo>
                <a:cubicBezTo>
                  <a:pt x="5140" y="15896"/>
                  <a:pt x="5209" y="15645"/>
                  <a:pt x="5289" y="15394"/>
                </a:cubicBezTo>
                <a:close/>
                <a:moveTo>
                  <a:pt x="9639" y="15639"/>
                </a:moveTo>
                <a:cubicBezTo>
                  <a:pt x="9577" y="15856"/>
                  <a:pt x="9515" y="16084"/>
                  <a:pt x="9442" y="16302"/>
                </a:cubicBezTo>
                <a:cubicBezTo>
                  <a:pt x="9380" y="16095"/>
                  <a:pt x="9328" y="15898"/>
                  <a:pt x="9276" y="15691"/>
                </a:cubicBezTo>
                <a:cubicBezTo>
                  <a:pt x="9287" y="15680"/>
                  <a:pt x="9297" y="15660"/>
                  <a:pt x="9297" y="15649"/>
                </a:cubicBezTo>
                <a:lnTo>
                  <a:pt x="9297" y="15639"/>
                </a:lnTo>
                <a:close/>
                <a:moveTo>
                  <a:pt x="2370" y="15141"/>
                </a:moveTo>
                <a:lnTo>
                  <a:pt x="2370" y="15141"/>
                </a:lnTo>
                <a:cubicBezTo>
                  <a:pt x="2450" y="15261"/>
                  <a:pt x="2522" y="15362"/>
                  <a:pt x="2612" y="15473"/>
                </a:cubicBezTo>
                <a:cubicBezTo>
                  <a:pt x="2612" y="15742"/>
                  <a:pt x="2654" y="16022"/>
                  <a:pt x="2706" y="16292"/>
                </a:cubicBezTo>
                <a:lnTo>
                  <a:pt x="2706" y="16323"/>
                </a:lnTo>
                <a:cubicBezTo>
                  <a:pt x="2550" y="15991"/>
                  <a:pt x="2426" y="15649"/>
                  <a:pt x="2312" y="15307"/>
                </a:cubicBezTo>
                <a:cubicBezTo>
                  <a:pt x="2331" y="15249"/>
                  <a:pt x="2351" y="15191"/>
                  <a:pt x="2370" y="15141"/>
                </a:cubicBezTo>
                <a:close/>
                <a:moveTo>
                  <a:pt x="21744" y="16084"/>
                </a:moveTo>
                <a:lnTo>
                  <a:pt x="21744" y="16095"/>
                </a:lnTo>
                <a:cubicBezTo>
                  <a:pt x="21676" y="16173"/>
                  <a:pt x="21607" y="16251"/>
                  <a:pt x="21539" y="16330"/>
                </a:cubicBezTo>
                <a:lnTo>
                  <a:pt x="21547" y="16219"/>
                </a:lnTo>
                <a:cubicBezTo>
                  <a:pt x="21610" y="16178"/>
                  <a:pt x="21682" y="16126"/>
                  <a:pt x="21744" y="16084"/>
                </a:cubicBezTo>
                <a:close/>
                <a:moveTo>
                  <a:pt x="19982" y="15986"/>
                </a:moveTo>
                <a:lnTo>
                  <a:pt x="19982" y="16333"/>
                </a:lnTo>
                <a:cubicBezTo>
                  <a:pt x="19972" y="16230"/>
                  <a:pt x="19962" y="16136"/>
                  <a:pt x="19951" y="16033"/>
                </a:cubicBezTo>
                <a:cubicBezTo>
                  <a:pt x="19965" y="16026"/>
                  <a:pt x="19975" y="16009"/>
                  <a:pt x="19982" y="15986"/>
                </a:cubicBezTo>
                <a:close/>
                <a:moveTo>
                  <a:pt x="10054" y="15846"/>
                </a:moveTo>
                <a:cubicBezTo>
                  <a:pt x="10147" y="15960"/>
                  <a:pt x="10240" y="16074"/>
                  <a:pt x="10334" y="16178"/>
                </a:cubicBezTo>
                <a:cubicBezTo>
                  <a:pt x="10230" y="16230"/>
                  <a:pt x="10106" y="16281"/>
                  <a:pt x="9992" y="16333"/>
                </a:cubicBezTo>
                <a:lnTo>
                  <a:pt x="9992" y="16344"/>
                </a:lnTo>
                <a:lnTo>
                  <a:pt x="9919" y="16043"/>
                </a:lnTo>
                <a:cubicBezTo>
                  <a:pt x="9960" y="15981"/>
                  <a:pt x="10012" y="15919"/>
                  <a:pt x="10054" y="15846"/>
                </a:cubicBezTo>
                <a:close/>
                <a:moveTo>
                  <a:pt x="10717" y="16064"/>
                </a:moveTo>
                <a:lnTo>
                  <a:pt x="10717" y="16105"/>
                </a:lnTo>
                <a:cubicBezTo>
                  <a:pt x="10717" y="16121"/>
                  <a:pt x="10730" y="16129"/>
                  <a:pt x="10745" y="16129"/>
                </a:cubicBezTo>
                <a:cubicBezTo>
                  <a:pt x="10761" y="16129"/>
                  <a:pt x="10779" y="16121"/>
                  <a:pt x="10790" y="16105"/>
                </a:cubicBezTo>
                <a:lnTo>
                  <a:pt x="10831" y="16147"/>
                </a:lnTo>
                <a:lnTo>
                  <a:pt x="10800" y="16354"/>
                </a:lnTo>
                <a:cubicBezTo>
                  <a:pt x="10758" y="16271"/>
                  <a:pt x="10707" y="16178"/>
                  <a:pt x="10665" y="16095"/>
                </a:cubicBezTo>
                <a:lnTo>
                  <a:pt x="10655" y="16095"/>
                </a:lnTo>
                <a:lnTo>
                  <a:pt x="10717" y="16064"/>
                </a:lnTo>
                <a:close/>
                <a:moveTo>
                  <a:pt x="7038" y="16302"/>
                </a:moveTo>
                <a:lnTo>
                  <a:pt x="7038" y="16312"/>
                </a:lnTo>
                <a:lnTo>
                  <a:pt x="7079" y="16344"/>
                </a:lnTo>
                <a:lnTo>
                  <a:pt x="7017" y="16364"/>
                </a:lnTo>
                <a:cubicBezTo>
                  <a:pt x="7027" y="16344"/>
                  <a:pt x="7027" y="16323"/>
                  <a:pt x="7038" y="16302"/>
                </a:cubicBezTo>
                <a:close/>
                <a:moveTo>
                  <a:pt x="15826" y="16230"/>
                </a:moveTo>
                <a:lnTo>
                  <a:pt x="15889" y="16375"/>
                </a:lnTo>
                <a:lnTo>
                  <a:pt x="15889" y="16375"/>
                </a:lnTo>
                <a:lnTo>
                  <a:pt x="15795" y="16312"/>
                </a:lnTo>
                <a:lnTo>
                  <a:pt x="15826" y="16230"/>
                </a:lnTo>
                <a:close/>
                <a:moveTo>
                  <a:pt x="10997" y="15919"/>
                </a:moveTo>
                <a:cubicBezTo>
                  <a:pt x="11080" y="16043"/>
                  <a:pt x="11173" y="16167"/>
                  <a:pt x="11256" y="16281"/>
                </a:cubicBezTo>
                <a:cubicBezTo>
                  <a:pt x="11225" y="16323"/>
                  <a:pt x="11194" y="16354"/>
                  <a:pt x="11152" y="16385"/>
                </a:cubicBezTo>
                <a:cubicBezTo>
                  <a:pt x="11080" y="16312"/>
                  <a:pt x="10997" y="16230"/>
                  <a:pt x="10914" y="16147"/>
                </a:cubicBezTo>
                <a:lnTo>
                  <a:pt x="10914" y="16136"/>
                </a:lnTo>
                <a:cubicBezTo>
                  <a:pt x="10924" y="16074"/>
                  <a:pt x="10935" y="16012"/>
                  <a:pt x="10955" y="15939"/>
                </a:cubicBezTo>
                <a:lnTo>
                  <a:pt x="10997" y="15919"/>
                </a:lnTo>
                <a:close/>
                <a:moveTo>
                  <a:pt x="16438" y="15947"/>
                </a:moveTo>
                <a:cubicBezTo>
                  <a:pt x="16464" y="15993"/>
                  <a:pt x="16483" y="16039"/>
                  <a:pt x="16510" y="16084"/>
                </a:cubicBezTo>
                <a:cubicBezTo>
                  <a:pt x="16500" y="16188"/>
                  <a:pt x="16479" y="16281"/>
                  <a:pt x="16459" y="16385"/>
                </a:cubicBezTo>
                <a:cubicBezTo>
                  <a:pt x="16459" y="16236"/>
                  <a:pt x="16439" y="16096"/>
                  <a:pt x="16438" y="15947"/>
                </a:cubicBezTo>
                <a:close/>
                <a:moveTo>
                  <a:pt x="5587" y="15805"/>
                </a:moveTo>
                <a:cubicBezTo>
                  <a:pt x="5639" y="15856"/>
                  <a:pt x="5680" y="15919"/>
                  <a:pt x="5722" y="15981"/>
                </a:cubicBezTo>
                <a:cubicBezTo>
                  <a:pt x="5680" y="16116"/>
                  <a:pt x="5639" y="16261"/>
                  <a:pt x="5587" y="16395"/>
                </a:cubicBezTo>
                <a:cubicBezTo>
                  <a:pt x="5535" y="16375"/>
                  <a:pt x="5473" y="16354"/>
                  <a:pt x="5421" y="16333"/>
                </a:cubicBezTo>
                <a:cubicBezTo>
                  <a:pt x="5452" y="16209"/>
                  <a:pt x="5483" y="16105"/>
                  <a:pt x="5514" y="16002"/>
                </a:cubicBezTo>
                <a:lnTo>
                  <a:pt x="5514" y="16022"/>
                </a:lnTo>
                <a:cubicBezTo>
                  <a:pt x="5545" y="15950"/>
                  <a:pt x="5566" y="15877"/>
                  <a:pt x="5587" y="15805"/>
                </a:cubicBezTo>
                <a:close/>
                <a:moveTo>
                  <a:pt x="5939" y="15546"/>
                </a:moveTo>
                <a:cubicBezTo>
                  <a:pt x="6064" y="15701"/>
                  <a:pt x="6198" y="15836"/>
                  <a:pt x="6333" y="15981"/>
                </a:cubicBezTo>
                <a:cubicBezTo>
                  <a:pt x="6281" y="16116"/>
                  <a:pt x="6229" y="16261"/>
                  <a:pt x="6178" y="16395"/>
                </a:cubicBezTo>
                <a:cubicBezTo>
                  <a:pt x="6074" y="16281"/>
                  <a:pt x="5981" y="16157"/>
                  <a:pt x="5877" y="16043"/>
                </a:cubicBezTo>
                <a:cubicBezTo>
                  <a:pt x="5867" y="15970"/>
                  <a:pt x="5856" y="15898"/>
                  <a:pt x="5846" y="15825"/>
                </a:cubicBezTo>
                <a:lnTo>
                  <a:pt x="5939" y="15546"/>
                </a:lnTo>
                <a:close/>
                <a:moveTo>
                  <a:pt x="6520" y="15732"/>
                </a:moveTo>
                <a:cubicBezTo>
                  <a:pt x="6665" y="15908"/>
                  <a:pt x="6820" y="16074"/>
                  <a:pt x="6976" y="16250"/>
                </a:cubicBezTo>
                <a:cubicBezTo>
                  <a:pt x="6965" y="16302"/>
                  <a:pt x="6945" y="16344"/>
                  <a:pt x="6924" y="16395"/>
                </a:cubicBezTo>
                <a:lnTo>
                  <a:pt x="6862" y="16416"/>
                </a:lnTo>
                <a:cubicBezTo>
                  <a:pt x="6716" y="16261"/>
                  <a:pt x="6571" y="16116"/>
                  <a:pt x="6426" y="15970"/>
                </a:cubicBezTo>
                <a:cubicBezTo>
                  <a:pt x="6457" y="15888"/>
                  <a:pt x="6488" y="15805"/>
                  <a:pt x="6520" y="15732"/>
                </a:cubicBezTo>
                <a:close/>
                <a:moveTo>
                  <a:pt x="15622" y="16294"/>
                </a:moveTo>
                <a:lnTo>
                  <a:pt x="15681" y="16344"/>
                </a:lnTo>
                <a:lnTo>
                  <a:pt x="15650" y="16416"/>
                </a:lnTo>
                <a:cubicBezTo>
                  <a:pt x="15641" y="16370"/>
                  <a:pt x="15632" y="16332"/>
                  <a:pt x="15622" y="16294"/>
                </a:cubicBezTo>
                <a:close/>
                <a:moveTo>
                  <a:pt x="3131" y="15566"/>
                </a:moveTo>
                <a:lnTo>
                  <a:pt x="3141" y="15577"/>
                </a:lnTo>
                <a:cubicBezTo>
                  <a:pt x="3327" y="15877"/>
                  <a:pt x="3524" y="16157"/>
                  <a:pt x="3752" y="16426"/>
                </a:cubicBezTo>
                <a:cubicBezTo>
                  <a:pt x="3514" y="16261"/>
                  <a:pt x="3286" y="16084"/>
                  <a:pt x="3089" y="15877"/>
                </a:cubicBezTo>
                <a:cubicBezTo>
                  <a:pt x="3089" y="15774"/>
                  <a:pt x="3110" y="15670"/>
                  <a:pt x="3131" y="15566"/>
                </a:cubicBezTo>
                <a:close/>
                <a:moveTo>
                  <a:pt x="8509" y="15950"/>
                </a:moveTo>
                <a:cubicBezTo>
                  <a:pt x="8530" y="16053"/>
                  <a:pt x="8551" y="16157"/>
                  <a:pt x="8572" y="16261"/>
                </a:cubicBezTo>
                <a:cubicBezTo>
                  <a:pt x="8509" y="16323"/>
                  <a:pt x="8447" y="16385"/>
                  <a:pt x="8364" y="16437"/>
                </a:cubicBezTo>
                <a:cubicBezTo>
                  <a:pt x="8416" y="16281"/>
                  <a:pt x="8468" y="16116"/>
                  <a:pt x="8509" y="15950"/>
                </a:cubicBezTo>
                <a:close/>
                <a:moveTo>
                  <a:pt x="13132" y="15224"/>
                </a:moveTo>
                <a:cubicBezTo>
                  <a:pt x="13277" y="15318"/>
                  <a:pt x="13432" y="15400"/>
                  <a:pt x="13598" y="15473"/>
                </a:cubicBezTo>
                <a:cubicBezTo>
                  <a:pt x="13318" y="15815"/>
                  <a:pt x="13028" y="16136"/>
                  <a:pt x="12717" y="16437"/>
                </a:cubicBezTo>
                <a:cubicBezTo>
                  <a:pt x="12707" y="16416"/>
                  <a:pt x="12707" y="16395"/>
                  <a:pt x="12707" y="16375"/>
                </a:cubicBezTo>
                <a:lnTo>
                  <a:pt x="12697" y="16375"/>
                </a:lnTo>
                <a:cubicBezTo>
                  <a:pt x="12728" y="16281"/>
                  <a:pt x="12759" y="16188"/>
                  <a:pt x="12790" y="16084"/>
                </a:cubicBezTo>
                <a:cubicBezTo>
                  <a:pt x="12883" y="15794"/>
                  <a:pt x="12997" y="15514"/>
                  <a:pt x="13132" y="15224"/>
                </a:cubicBezTo>
                <a:close/>
                <a:moveTo>
                  <a:pt x="5776" y="16056"/>
                </a:moveTo>
                <a:lnTo>
                  <a:pt x="5804" y="16084"/>
                </a:lnTo>
                <a:cubicBezTo>
                  <a:pt x="5825" y="16209"/>
                  <a:pt x="5846" y="16344"/>
                  <a:pt x="5877" y="16468"/>
                </a:cubicBezTo>
                <a:cubicBezTo>
                  <a:pt x="5804" y="16458"/>
                  <a:pt x="5732" y="16437"/>
                  <a:pt x="5670" y="16416"/>
                </a:cubicBezTo>
                <a:cubicBezTo>
                  <a:pt x="5699" y="16290"/>
                  <a:pt x="5737" y="16173"/>
                  <a:pt x="5776" y="16056"/>
                </a:cubicBezTo>
                <a:close/>
                <a:moveTo>
                  <a:pt x="9732" y="15639"/>
                </a:moveTo>
                <a:cubicBezTo>
                  <a:pt x="9774" y="15763"/>
                  <a:pt x="9805" y="15898"/>
                  <a:pt x="9836" y="16022"/>
                </a:cubicBezTo>
                <a:cubicBezTo>
                  <a:pt x="9732" y="16178"/>
                  <a:pt x="9618" y="16323"/>
                  <a:pt x="9494" y="16468"/>
                </a:cubicBezTo>
                <a:lnTo>
                  <a:pt x="9484" y="16458"/>
                </a:lnTo>
                <a:cubicBezTo>
                  <a:pt x="9484" y="16447"/>
                  <a:pt x="9473" y="16426"/>
                  <a:pt x="9473" y="16416"/>
                </a:cubicBezTo>
                <a:cubicBezTo>
                  <a:pt x="9556" y="16157"/>
                  <a:pt x="9639" y="15898"/>
                  <a:pt x="9701" y="15639"/>
                </a:cubicBezTo>
                <a:close/>
                <a:moveTo>
                  <a:pt x="16158" y="15670"/>
                </a:moveTo>
                <a:lnTo>
                  <a:pt x="16158" y="15670"/>
                </a:lnTo>
                <a:cubicBezTo>
                  <a:pt x="16127" y="15929"/>
                  <a:pt x="16086" y="16198"/>
                  <a:pt x="16023" y="16468"/>
                </a:cubicBezTo>
                <a:lnTo>
                  <a:pt x="15982" y="16437"/>
                </a:lnTo>
                <a:cubicBezTo>
                  <a:pt x="15940" y="16344"/>
                  <a:pt x="15899" y="16240"/>
                  <a:pt x="15868" y="16136"/>
                </a:cubicBezTo>
                <a:cubicBezTo>
                  <a:pt x="15930" y="15991"/>
                  <a:pt x="15992" y="15846"/>
                  <a:pt x="16054" y="15701"/>
                </a:cubicBezTo>
                <a:lnTo>
                  <a:pt x="16158" y="15670"/>
                </a:lnTo>
                <a:close/>
                <a:moveTo>
                  <a:pt x="21444" y="16292"/>
                </a:moveTo>
                <a:cubicBezTo>
                  <a:pt x="21444" y="16344"/>
                  <a:pt x="21433" y="16406"/>
                  <a:pt x="21423" y="16468"/>
                </a:cubicBezTo>
                <a:cubicBezTo>
                  <a:pt x="21413" y="16468"/>
                  <a:pt x="21413" y="16478"/>
                  <a:pt x="21402" y="16489"/>
                </a:cubicBezTo>
                <a:cubicBezTo>
                  <a:pt x="21402" y="16458"/>
                  <a:pt x="21402" y="16416"/>
                  <a:pt x="21392" y="16385"/>
                </a:cubicBezTo>
                <a:cubicBezTo>
                  <a:pt x="21413" y="16354"/>
                  <a:pt x="21433" y="16323"/>
                  <a:pt x="21444" y="16292"/>
                </a:cubicBezTo>
                <a:close/>
                <a:moveTo>
                  <a:pt x="6395" y="16043"/>
                </a:moveTo>
                <a:cubicBezTo>
                  <a:pt x="6520" y="16178"/>
                  <a:pt x="6654" y="16302"/>
                  <a:pt x="6779" y="16426"/>
                </a:cubicBezTo>
                <a:cubicBezTo>
                  <a:pt x="6613" y="16468"/>
                  <a:pt x="6437" y="16499"/>
                  <a:pt x="6260" y="16499"/>
                </a:cubicBezTo>
                <a:lnTo>
                  <a:pt x="6229" y="16458"/>
                </a:lnTo>
                <a:cubicBezTo>
                  <a:pt x="6292" y="16323"/>
                  <a:pt x="6343" y="16178"/>
                  <a:pt x="6395" y="16043"/>
                </a:cubicBezTo>
                <a:close/>
                <a:moveTo>
                  <a:pt x="5914" y="16215"/>
                </a:moveTo>
                <a:lnTo>
                  <a:pt x="5914" y="16215"/>
                </a:lnTo>
                <a:cubicBezTo>
                  <a:pt x="5994" y="16307"/>
                  <a:pt x="6065" y="16408"/>
                  <a:pt x="6146" y="16499"/>
                </a:cubicBezTo>
                <a:cubicBezTo>
                  <a:pt x="6146" y="16499"/>
                  <a:pt x="6146" y="16509"/>
                  <a:pt x="6146" y="16509"/>
                </a:cubicBezTo>
                <a:cubicBezTo>
                  <a:pt x="6084" y="16509"/>
                  <a:pt x="6022" y="16499"/>
                  <a:pt x="5960" y="16489"/>
                </a:cubicBezTo>
                <a:cubicBezTo>
                  <a:pt x="5941" y="16386"/>
                  <a:pt x="5931" y="16300"/>
                  <a:pt x="5914" y="16215"/>
                </a:cubicBezTo>
                <a:close/>
                <a:moveTo>
                  <a:pt x="17454" y="14665"/>
                </a:moveTo>
                <a:cubicBezTo>
                  <a:pt x="17557" y="14696"/>
                  <a:pt x="17661" y="14706"/>
                  <a:pt x="17775" y="14727"/>
                </a:cubicBezTo>
                <a:cubicBezTo>
                  <a:pt x="17785" y="14768"/>
                  <a:pt x="17785" y="14820"/>
                  <a:pt x="17796" y="14862"/>
                </a:cubicBezTo>
                <a:cubicBezTo>
                  <a:pt x="17796" y="14903"/>
                  <a:pt x="17806" y="14934"/>
                  <a:pt x="17816" y="14965"/>
                </a:cubicBezTo>
                <a:cubicBezTo>
                  <a:pt x="17796" y="15090"/>
                  <a:pt x="17775" y="15214"/>
                  <a:pt x="17754" y="15338"/>
                </a:cubicBezTo>
                <a:cubicBezTo>
                  <a:pt x="17671" y="15722"/>
                  <a:pt x="17578" y="16116"/>
                  <a:pt x="17474" y="16509"/>
                </a:cubicBezTo>
                <a:cubicBezTo>
                  <a:pt x="17381" y="16344"/>
                  <a:pt x="17298" y="16167"/>
                  <a:pt x="17226" y="16002"/>
                </a:cubicBezTo>
                <a:cubicBezTo>
                  <a:pt x="17112" y="15753"/>
                  <a:pt x="17018" y="15494"/>
                  <a:pt x="16925" y="15235"/>
                </a:cubicBezTo>
                <a:cubicBezTo>
                  <a:pt x="16987" y="15193"/>
                  <a:pt x="17039" y="15141"/>
                  <a:pt x="17101" y="15090"/>
                </a:cubicBezTo>
                <a:cubicBezTo>
                  <a:pt x="17226" y="14955"/>
                  <a:pt x="17350" y="14820"/>
                  <a:pt x="17454" y="14665"/>
                </a:cubicBezTo>
                <a:close/>
                <a:moveTo>
                  <a:pt x="11287" y="16375"/>
                </a:moveTo>
                <a:cubicBezTo>
                  <a:pt x="11287" y="16426"/>
                  <a:pt x="11297" y="16478"/>
                  <a:pt x="11308" y="16530"/>
                </a:cubicBezTo>
                <a:lnTo>
                  <a:pt x="11225" y="16447"/>
                </a:lnTo>
                <a:cubicBezTo>
                  <a:pt x="11256" y="16416"/>
                  <a:pt x="11266" y="16395"/>
                  <a:pt x="11287" y="16375"/>
                </a:cubicBezTo>
                <a:close/>
                <a:moveTo>
                  <a:pt x="19557" y="15442"/>
                </a:moveTo>
                <a:cubicBezTo>
                  <a:pt x="19620" y="15494"/>
                  <a:pt x="19682" y="15535"/>
                  <a:pt x="19734" y="15587"/>
                </a:cubicBezTo>
                <a:cubicBezTo>
                  <a:pt x="19765" y="15608"/>
                  <a:pt x="19785" y="15639"/>
                  <a:pt x="19817" y="15660"/>
                </a:cubicBezTo>
                <a:cubicBezTo>
                  <a:pt x="19837" y="15784"/>
                  <a:pt x="19858" y="15919"/>
                  <a:pt x="19868" y="16043"/>
                </a:cubicBezTo>
                <a:cubicBezTo>
                  <a:pt x="19806" y="16209"/>
                  <a:pt x="19744" y="16375"/>
                  <a:pt x="19661" y="16530"/>
                </a:cubicBezTo>
                <a:cubicBezTo>
                  <a:pt x="19589" y="16250"/>
                  <a:pt x="19495" y="15991"/>
                  <a:pt x="19402" y="15711"/>
                </a:cubicBezTo>
                <a:lnTo>
                  <a:pt x="19392" y="15701"/>
                </a:lnTo>
                <a:cubicBezTo>
                  <a:pt x="19443" y="15618"/>
                  <a:pt x="19506" y="15525"/>
                  <a:pt x="19557" y="15442"/>
                </a:cubicBezTo>
                <a:close/>
                <a:moveTo>
                  <a:pt x="2250" y="15442"/>
                </a:moveTo>
                <a:cubicBezTo>
                  <a:pt x="2374" y="15825"/>
                  <a:pt x="2509" y="16198"/>
                  <a:pt x="2643" y="16551"/>
                </a:cubicBezTo>
                <a:cubicBezTo>
                  <a:pt x="2447" y="16323"/>
                  <a:pt x="2281" y="16074"/>
                  <a:pt x="2125" y="15815"/>
                </a:cubicBezTo>
                <a:cubicBezTo>
                  <a:pt x="2167" y="15691"/>
                  <a:pt x="2208" y="15566"/>
                  <a:pt x="2250" y="15452"/>
                </a:cubicBezTo>
                <a:lnTo>
                  <a:pt x="2250" y="15442"/>
                </a:lnTo>
                <a:close/>
                <a:moveTo>
                  <a:pt x="9867" y="16116"/>
                </a:moveTo>
                <a:cubicBezTo>
                  <a:pt x="9888" y="16198"/>
                  <a:pt x="9909" y="16281"/>
                  <a:pt x="9929" y="16364"/>
                </a:cubicBezTo>
                <a:cubicBezTo>
                  <a:pt x="9795" y="16426"/>
                  <a:pt x="9650" y="16489"/>
                  <a:pt x="9515" y="16551"/>
                </a:cubicBezTo>
                <a:cubicBezTo>
                  <a:pt x="9515" y="16540"/>
                  <a:pt x="9525" y="16530"/>
                  <a:pt x="9536" y="16530"/>
                </a:cubicBezTo>
                <a:cubicBezTo>
                  <a:pt x="9650" y="16395"/>
                  <a:pt x="9764" y="16250"/>
                  <a:pt x="9867" y="16116"/>
                </a:cubicBezTo>
                <a:close/>
                <a:moveTo>
                  <a:pt x="10302" y="16281"/>
                </a:moveTo>
                <a:lnTo>
                  <a:pt x="10302" y="16281"/>
                </a:lnTo>
                <a:cubicBezTo>
                  <a:pt x="10220" y="16375"/>
                  <a:pt x="10137" y="16468"/>
                  <a:pt x="10054" y="16551"/>
                </a:cubicBezTo>
                <a:lnTo>
                  <a:pt x="10012" y="16406"/>
                </a:lnTo>
                <a:cubicBezTo>
                  <a:pt x="10106" y="16364"/>
                  <a:pt x="10209" y="16323"/>
                  <a:pt x="10302" y="16281"/>
                </a:cubicBezTo>
                <a:close/>
                <a:moveTo>
                  <a:pt x="13816" y="15815"/>
                </a:moveTo>
                <a:cubicBezTo>
                  <a:pt x="13805" y="15877"/>
                  <a:pt x="13785" y="15939"/>
                  <a:pt x="13774" y="16012"/>
                </a:cubicBezTo>
                <a:cubicBezTo>
                  <a:pt x="13640" y="16198"/>
                  <a:pt x="13495" y="16385"/>
                  <a:pt x="13349" y="16572"/>
                </a:cubicBezTo>
                <a:lnTo>
                  <a:pt x="13349" y="16572"/>
                </a:lnTo>
                <a:cubicBezTo>
                  <a:pt x="13401" y="16406"/>
                  <a:pt x="13453" y="16240"/>
                  <a:pt x="13505" y="16074"/>
                </a:cubicBezTo>
                <a:cubicBezTo>
                  <a:pt x="13609" y="15991"/>
                  <a:pt x="13712" y="15898"/>
                  <a:pt x="13816" y="15815"/>
                </a:cubicBezTo>
                <a:close/>
                <a:moveTo>
                  <a:pt x="2923" y="15815"/>
                </a:moveTo>
                <a:lnTo>
                  <a:pt x="2975" y="15877"/>
                </a:lnTo>
                <a:cubicBezTo>
                  <a:pt x="2923" y="16105"/>
                  <a:pt x="2892" y="16344"/>
                  <a:pt x="2871" y="16572"/>
                </a:cubicBezTo>
                <a:cubicBezTo>
                  <a:pt x="2840" y="16478"/>
                  <a:pt x="2820" y="16375"/>
                  <a:pt x="2789" y="16281"/>
                </a:cubicBezTo>
                <a:lnTo>
                  <a:pt x="2799" y="16271"/>
                </a:lnTo>
                <a:cubicBezTo>
                  <a:pt x="2830" y="16116"/>
                  <a:pt x="2871" y="15970"/>
                  <a:pt x="2923" y="15815"/>
                </a:cubicBezTo>
                <a:close/>
                <a:moveTo>
                  <a:pt x="10593" y="16136"/>
                </a:moveTo>
                <a:cubicBezTo>
                  <a:pt x="10655" y="16250"/>
                  <a:pt x="10717" y="16364"/>
                  <a:pt x="10779" y="16478"/>
                </a:cubicBezTo>
                <a:lnTo>
                  <a:pt x="10769" y="16572"/>
                </a:lnTo>
                <a:cubicBezTo>
                  <a:pt x="10665" y="16447"/>
                  <a:pt x="10551" y="16333"/>
                  <a:pt x="10448" y="16209"/>
                </a:cubicBezTo>
                <a:lnTo>
                  <a:pt x="10437" y="16209"/>
                </a:lnTo>
                <a:lnTo>
                  <a:pt x="10458" y="16198"/>
                </a:lnTo>
                <a:lnTo>
                  <a:pt x="10593" y="16136"/>
                </a:lnTo>
                <a:close/>
                <a:moveTo>
                  <a:pt x="13557" y="15628"/>
                </a:moveTo>
                <a:lnTo>
                  <a:pt x="13557" y="15628"/>
                </a:lnTo>
                <a:cubicBezTo>
                  <a:pt x="13526" y="15753"/>
                  <a:pt x="13484" y="15888"/>
                  <a:pt x="13443" y="16022"/>
                </a:cubicBezTo>
                <a:cubicBezTo>
                  <a:pt x="13215" y="16209"/>
                  <a:pt x="12987" y="16395"/>
                  <a:pt x="12738" y="16572"/>
                </a:cubicBezTo>
                <a:lnTo>
                  <a:pt x="12728" y="16530"/>
                </a:lnTo>
                <a:cubicBezTo>
                  <a:pt x="13018" y="16240"/>
                  <a:pt x="13287" y="15939"/>
                  <a:pt x="13557" y="15628"/>
                </a:cubicBezTo>
                <a:close/>
                <a:moveTo>
                  <a:pt x="4084" y="15380"/>
                </a:moveTo>
                <a:lnTo>
                  <a:pt x="4084" y="15380"/>
                </a:lnTo>
                <a:cubicBezTo>
                  <a:pt x="4260" y="15566"/>
                  <a:pt x="4436" y="15742"/>
                  <a:pt x="4633" y="15908"/>
                </a:cubicBezTo>
                <a:cubicBezTo>
                  <a:pt x="4685" y="15950"/>
                  <a:pt x="4727" y="15991"/>
                  <a:pt x="4778" y="16022"/>
                </a:cubicBezTo>
                <a:cubicBezTo>
                  <a:pt x="4716" y="16209"/>
                  <a:pt x="4675" y="16395"/>
                  <a:pt x="4623" y="16582"/>
                </a:cubicBezTo>
                <a:cubicBezTo>
                  <a:pt x="4426" y="16281"/>
                  <a:pt x="4250" y="15970"/>
                  <a:pt x="4105" y="15639"/>
                </a:cubicBezTo>
                <a:cubicBezTo>
                  <a:pt x="4094" y="15556"/>
                  <a:pt x="4084" y="15473"/>
                  <a:pt x="4084" y="15380"/>
                </a:cubicBezTo>
                <a:close/>
                <a:moveTo>
                  <a:pt x="20273" y="15121"/>
                </a:moveTo>
                <a:cubicBezTo>
                  <a:pt x="20459" y="15597"/>
                  <a:pt x="20625" y="16084"/>
                  <a:pt x="20739" y="16582"/>
                </a:cubicBezTo>
                <a:cubicBezTo>
                  <a:pt x="20594" y="16375"/>
                  <a:pt x="20438" y="16167"/>
                  <a:pt x="20262" y="15970"/>
                </a:cubicBezTo>
                <a:cubicBezTo>
                  <a:pt x="20242" y="15774"/>
                  <a:pt x="20221" y="15566"/>
                  <a:pt x="20200" y="15359"/>
                </a:cubicBezTo>
                <a:lnTo>
                  <a:pt x="20210" y="15359"/>
                </a:lnTo>
                <a:cubicBezTo>
                  <a:pt x="20231" y="15276"/>
                  <a:pt x="20252" y="15204"/>
                  <a:pt x="20273" y="15121"/>
                </a:cubicBezTo>
                <a:close/>
                <a:moveTo>
                  <a:pt x="20894" y="14043"/>
                </a:moveTo>
                <a:cubicBezTo>
                  <a:pt x="21133" y="14768"/>
                  <a:pt x="21288" y="15514"/>
                  <a:pt x="21340" y="16271"/>
                </a:cubicBezTo>
                <a:cubicBezTo>
                  <a:pt x="21174" y="16385"/>
                  <a:pt x="20998" y="16489"/>
                  <a:pt x="20812" y="16582"/>
                </a:cubicBezTo>
                <a:cubicBezTo>
                  <a:pt x="20718" y="16188"/>
                  <a:pt x="20594" y="15805"/>
                  <a:pt x="20459" y="15432"/>
                </a:cubicBezTo>
                <a:lnTo>
                  <a:pt x="20459" y="15432"/>
                </a:lnTo>
                <a:lnTo>
                  <a:pt x="20470" y="15442"/>
                </a:lnTo>
                <a:cubicBezTo>
                  <a:pt x="20407" y="15297"/>
                  <a:pt x="20356" y="15162"/>
                  <a:pt x="20304" y="15017"/>
                </a:cubicBezTo>
                <a:cubicBezTo>
                  <a:pt x="20356" y="14789"/>
                  <a:pt x="20397" y="14561"/>
                  <a:pt x="20428" y="14323"/>
                </a:cubicBezTo>
                <a:cubicBezTo>
                  <a:pt x="20490" y="14292"/>
                  <a:pt x="20542" y="14271"/>
                  <a:pt x="20604" y="14229"/>
                </a:cubicBezTo>
                <a:cubicBezTo>
                  <a:pt x="20698" y="14177"/>
                  <a:pt x="20801" y="14115"/>
                  <a:pt x="20894" y="14043"/>
                </a:cubicBezTo>
                <a:close/>
                <a:moveTo>
                  <a:pt x="10893" y="16209"/>
                </a:moveTo>
                <a:cubicBezTo>
                  <a:pt x="10976" y="16281"/>
                  <a:pt x="11049" y="16354"/>
                  <a:pt x="11121" y="16426"/>
                </a:cubicBezTo>
                <a:cubicBezTo>
                  <a:pt x="11069" y="16489"/>
                  <a:pt x="11007" y="16540"/>
                  <a:pt x="10955" y="16603"/>
                </a:cubicBezTo>
                <a:cubicBezTo>
                  <a:pt x="10924" y="16551"/>
                  <a:pt x="10893" y="16509"/>
                  <a:pt x="10862" y="16447"/>
                </a:cubicBezTo>
                <a:cubicBezTo>
                  <a:pt x="10872" y="16364"/>
                  <a:pt x="10883" y="16292"/>
                  <a:pt x="10893" y="16209"/>
                </a:cubicBezTo>
                <a:close/>
                <a:moveTo>
                  <a:pt x="14438" y="15742"/>
                </a:moveTo>
                <a:lnTo>
                  <a:pt x="14479" y="15753"/>
                </a:lnTo>
                <a:cubicBezTo>
                  <a:pt x="14583" y="15929"/>
                  <a:pt x="14686" y="16095"/>
                  <a:pt x="14800" y="16271"/>
                </a:cubicBezTo>
                <a:cubicBezTo>
                  <a:pt x="14738" y="16385"/>
                  <a:pt x="14676" y="16499"/>
                  <a:pt x="14614" y="16613"/>
                </a:cubicBezTo>
                <a:cubicBezTo>
                  <a:pt x="14531" y="16385"/>
                  <a:pt x="14469" y="16157"/>
                  <a:pt x="14417" y="15919"/>
                </a:cubicBezTo>
                <a:cubicBezTo>
                  <a:pt x="14427" y="15867"/>
                  <a:pt x="14427" y="15805"/>
                  <a:pt x="14438" y="15742"/>
                </a:cubicBezTo>
                <a:close/>
                <a:moveTo>
                  <a:pt x="21350" y="16458"/>
                </a:moveTo>
                <a:lnTo>
                  <a:pt x="21361" y="16530"/>
                </a:lnTo>
                <a:lnTo>
                  <a:pt x="21257" y="16634"/>
                </a:lnTo>
                <a:lnTo>
                  <a:pt x="21350" y="16458"/>
                </a:lnTo>
                <a:close/>
                <a:moveTo>
                  <a:pt x="14127" y="15670"/>
                </a:moveTo>
                <a:cubicBezTo>
                  <a:pt x="14137" y="16002"/>
                  <a:pt x="14137" y="16323"/>
                  <a:pt x="14127" y="16644"/>
                </a:cubicBezTo>
                <a:cubicBezTo>
                  <a:pt x="14096" y="16344"/>
                  <a:pt x="14085" y="16033"/>
                  <a:pt x="14085" y="15722"/>
                </a:cubicBezTo>
                <a:lnTo>
                  <a:pt x="14127" y="15670"/>
                </a:lnTo>
                <a:close/>
                <a:moveTo>
                  <a:pt x="7535" y="16178"/>
                </a:moveTo>
                <a:cubicBezTo>
                  <a:pt x="7546" y="16344"/>
                  <a:pt x="7556" y="16509"/>
                  <a:pt x="7587" y="16675"/>
                </a:cubicBezTo>
                <a:cubicBezTo>
                  <a:pt x="7473" y="16592"/>
                  <a:pt x="7369" y="16499"/>
                  <a:pt x="7276" y="16406"/>
                </a:cubicBezTo>
                <a:lnTo>
                  <a:pt x="7224" y="16344"/>
                </a:lnTo>
                <a:cubicBezTo>
                  <a:pt x="7328" y="16302"/>
                  <a:pt x="7432" y="16240"/>
                  <a:pt x="7535" y="16178"/>
                </a:cubicBezTo>
                <a:close/>
                <a:moveTo>
                  <a:pt x="8250" y="15608"/>
                </a:moveTo>
                <a:cubicBezTo>
                  <a:pt x="8323" y="15618"/>
                  <a:pt x="8385" y="15618"/>
                  <a:pt x="8458" y="15628"/>
                </a:cubicBezTo>
                <a:cubicBezTo>
                  <a:pt x="8468" y="15670"/>
                  <a:pt x="8468" y="15701"/>
                  <a:pt x="8478" y="15742"/>
                </a:cubicBezTo>
                <a:cubicBezTo>
                  <a:pt x="8395" y="16002"/>
                  <a:pt x="8313" y="16271"/>
                  <a:pt x="8240" y="16530"/>
                </a:cubicBezTo>
                <a:cubicBezTo>
                  <a:pt x="8167" y="16582"/>
                  <a:pt x="8095" y="16634"/>
                  <a:pt x="8022" y="16675"/>
                </a:cubicBezTo>
                <a:cubicBezTo>
                  <a:pt x="8012" y="16385"/>
                  <a:pt x="8022" y="16084"/>
                  <a:pt x="8053" y="15784"/>
                </a:cubicBezTo>
                <a:lnTo>
                  <a:pt x="8064" y="15784"/>
                </a:lnTo>
                <a:cubicBezTo>
                  <a:pt x="8126" y="15732"/>
                  <a:pt x="8199" y="15670"/>
                  <a:pt x="8250" y="15608"/>
                </a:cubicBezTo>
                <a:close/>
                <a:moveTo>
                  <a:pt x="10841" y="16572"/>
                </a:moveTo>
                <a:cubicBezTo>
                  <a:pt x="10862" y="16603"/>
                  <a:pt x="10872" y="16634"/>
                  <a:pt x="10893" y="16665"/>
                </a:cubicBezTo>
                <a:lnTo>
                  <a:pt x="10883" y="16675"/>
                </a:lnTo>
                <a:cubicBezTo>
                  <a:pt x="10862" y="16665"/>
                  <a:pt x="10852" y="16644"/>
                  <a:pt x="10831" y="16634"/>
                </a:cubicBezTo>
                <a:lnTo>
                  <a:pt x="10841" y="16572"/>
                </a:lnTo>
                <a:close/>
                <a:moveTo>
                  <a:pt x="16272" y="15628"/>
                </a:moveTo>
                <a:cubicBezTo>
                  <a:pt x="16293" y="15660"/>
                  <a:pt x="16303" y="15701"/>
                  <a:pt x="16324" y="15732"/>
                </a:cubicBezTo>
                <a:cubicBezTo>
                  <a:pt x="16355" y="16043"/>
                  <a:pt x="16376" y="16364"/>
                  <a:pt x="16396" y="16675"/>
                </a:cubicBezTo>
                <a:cubicBezTo>
                  <a:pt x="16282" y="16623"/>
                  <a:pt x="16168" y="16561"/>
                  <a:pt x="16065" y="16499"/>
                </a:cubicBezTo>
                <a:cubicBezTo>
                  <a:pt x="16127" y="16219"/>
                  <a:pt x="16179" y="15929"/>
                  <a:pt x="16210" y="15649"/>
                </a:cubicBezTo>
                <a:cubicBezTo>
                  <a:pt x="16231" y="15639"/>
                  <a:pt x="16251" y="15639"/>
                  <a:pt x="16272" y="15628"/>
                </a:cubicBezTo>
                <a:close/>
                <a:moveTo>
                  <a:pt x="2105" y="15898"/>
                </a:moveTo>
                <a:cubicBezTo>
                  <a:pt x="2260" y="16167"/>
                  <a:pt x="2436" y="16416"/>
                  <a:pt x="2643" y="16644"/>
                </a:cubicBezTo>
                <a:lnTo>
                  <a:pt x="2633" y="16686"/>
                </a:lnTo>
                <a:cubicBezTo>
                  <a:pt x="2415" y="16561"/>
                  <a:pt x="2198" y="16426"/>
                  <a:pt x="2001" y="16281"/>
                </a:cubicBezTo>
                <a:cubicBezTo>
                  <a:pt x="2032" y="16147"/>
                  <a:pt x="2073" y="16022"/>
                  <a:pt x="2105" y="15898"/>
                </a:cubicBezTo>
                <a:close/>
                <a:moveTo>
                  <a:pt x="12572" y="16095"/>
                </a:moveTo>
                <a:cubicBezTo>
                  <a:pt x="12583" y="16198"/>
                  <a:pt x="12603" y="16302"/>
                  <a:pt x="12624" y="16406"/>
                </a:cubicBezTo>
                <a:cubicBezTo>
                  <a:pt x="12603" y="16458"/>
                  <a:pt x="12583" y="16520"/>
                  <a:pt x="12562" y="16582"/>
                </a:cubicBezTo>
                <a:cubicBezTo>
                  <a:pt x="12510" y="16634"/>
                  <a:pt x="12469" y="16675"/>
                  <a:pt x="12417" y="16727"/>
                </a:cubicBezTo>
                <a:cubicBezTo>
                  <a:pt x="12458" y="16509"/>
                  <a:pt x="12510" y="16302"/>
                  <a:pt x="12572" y="16095"/>
                </a:cubicBezTo>
                <a:close/>
                <a:moveTo>
                  <a:pt x="15557" y="16354"/>
                </a:moveTo>
                <a:cubicBezTo>
                  <a:pt x="15578" y="16416"/>
                  <a:pt x="15588" y="16468"/>
                  <a:pt x="15598" y="16530"/>
                </a:cubicBezTo>
                <a:cubicBezTo>
                  <a:pt x="15567" y="16592"/>
                  <a:pt x="15536" y="16665"/>
                  <a:pt x="15505" y="16737"/>
                </a:cubicBezTo>
                <a:cubicBezTo>
                  <a:pt x="15526" y="16603"/>
                  <a:pt x="15547" y="16478"/>
                  <a:pt x="15557" y="16354"/>
                </a:cubicBezTo>
                <a:close/>
                <a:moveTo>
                  <a:pt x="3410" y="14551"/>
                </a:moveTo>
                <a:cubicBezTo>
                  <a:pt x="3473" y="14644"/>
                  <a:pt x="3545" y="14737"/>
                  <a:pt x="3607" y="14820"/>
                </a:cubicBezTo>
                <a:cubicBezTo>
                  <a:pt x="3690" y="15141"/>
                  <a:pt x="3783" y="15452"/>
                  <a:pt x="3897" y="15763"/>
                </a:cubicBezTo>
                <a:cubicBezTo>
                  <a:pt x="4001" y="16043"/>
                  <a:pt x="4115" y="16312"/>
                  <a:pt x="4250" y="16582"/>
                </a:cubicBezTo>
                <a:cubicBezTo>
                  <a:pt x="4260" y="16634"/>
                  <a:pt x="4281" y="16696"/>
                  <a:pt x="4302" y="16748"/>
                </a:cubicBezTo>
                <a:cubicBezTo>
                  <a:pt x="4188" y="16686"/>
                  <a:pt x="4074" y="16634"/>
                  <a:pt x="3960" y="16561"/>
                </a:cubicBezTo>
                <a:cubicBezTo>
                  <a:pt x="3649" y="16230"/>
                  <a:pt x="3379" y="15867"/>
                  <a:pt x="3151" y="15473"/>
                </a:cubicBezTo>
                <a:cubicBezTo>
                  <a:pt x="3224" y="15162"/>
                  <a:pt x="3307" y="14851"/>
                  <a:pt x="3410" y="14551"/>
                </a:cubicBezTo>
                <a:close/>
                <a:moveTo>
                  <a:pt x="9193" y="15732"/>
                </a:moveTo>
                <a:lnTo>
                  <a:pt x="9193" y="15732"/>
                </a:lnTo>
                <a:cubicBezTo>
                  <a:pt x="9090" y="16084"/>
                  <a:pt x="8934" y="16437"/>
                  <a:pt x="8748" y="16768"/>
                </a:cubicBezTo>
                <a:lnTo>
                  <a:pt x="8737" y="16748"/>
                </a:lnTo>
                <a:cubicBezTo>
                  <a:pt x="8717" y="16613"/>
                  <a:pt x="8686" y="16489"/>
                  <a:pt x="8655" y="16354"/>
                </a:cubicBezTo>
                <a:lnTo>
                  <a:pt x="8748" y="16198"/>
                </a:lnTo>
                <a:cubicBezTo>
                  <a:pt x="8748" y="16198"/>
                  <a:pt x="8748" y="16198"/>
                  <a:pt x="8748" y="16188"/>
                </a:cubicBezTo>
                <a:cubicBezTo>
                  <a:pt x="8914" y="16053"/>
                  <a:pt x="9059" y="15898"/>
                  <a:pt x="9193" y="15732"/>
                </a:cubicBezTo>
                <a:close/>
                <a:moveTo>
                  <a:pt x="17847" y="15204"/>
                </a:moveTo>
                <a:cubicBezTo>
                  <a:pt x="17868" y="15338"/>
                  <a:pt x="17889" y="15473"/>
                  <a:pt x="17899" y="15608"/>
                </a:cubicBezTo>
                <a:cubicBezTo>
                  <a:pt x="17827" y="15991"/>
                  <a:pt x="17733" y="16385"/>
                  <a:pt x="17619" y="16768"/>
                </a:cubicBezTo>
                <a:cubicBezTo>
                  <a:pt x="17588" y="16706"/>
                  <a:pt x="17547" y="16644"/>
                  <a:pt x="17516" y="16592"/>
                </a:cubicBezTo>
                <a:cubicBezTo>
                  <a:pt x="17537" y="16540"/>
                  <a:pt x="17547" y="16489"/>
                  <a:pt x="17568" y="16426"/>
                </a:cubicBezTo>
                <a:cubicBezTo>
                  <a:pt x="17682" y="16022"/>
                  <a:pt x="17775" y="15618"/>
                  <a:pt x="17847" y="15204"/>
                </a:cubicBezTo>
                <a:close/>
                <a:moveTo>
                  <a:pt x="19236" y="15452"/>
                </a:moveTo>
                <a:cubicBezTo>
                  <a:pt x="19257" y="15525"/>
                  <a:pt x="19288" y="15587"/>
                  <a:pt x="19309" y="15649"/>
                </a:cubicBezTo>
                <a:lnTo>
                  <a:pt x="19298" y="15732"/>
                </a:lnTo>
                <a:cubicBezTo>
                  <a:pt x="19133" y="15960"/>
                  <a:pt x="18956" y="16188"/>
                  <a:pt x="18780" y="16406"/>
                </a:cubicBezTo>
                <a:cubicBezTo>
                  <a:pt x="18666" y="16530"/>
                  <a:pt x="18542" y="16654"/>
                  <a:pt x="18428" y="16768"/>
                </a:cubicBezTo>
                <a:cubicBezTo>
                  <a:pt x="18728" y="16354"/>
                  <a:pt x="18998" y="15919"/>
                  <a:pt x="19236" y="15473"/>
                </a:cubicBezTo>
                <a:lnTo>
                  <a:pt x="19236" y="15452"/>
                </a:lnTo>
                <a:close/>
                <a:moveTo>
                  <a:pt x="23071" y="14799"/>
                </a:moveTo>
                <a:cubicBezTo>
                  <a:pt x="22760" y="15525"/>
                  <a:pt x="22335" y="16188"/>
                  <a:pt x="21806" y="16768"/>
                </a:cubicBezTo>
                <a:lnTo>
                  <a:pt x="21817" y="16572"/>
                </a:lnTo>
                <a:lnTo>
                  <a:pt x="21848" y="16364"/>
                </a:lnTo>
                <a:cubicBezTo>
                  <a:pt x="21889" y="16292"/>
                  <a:pt x="21931" y="16219"/>
                  <a:pt x="21983" y="16147"/>
                </a:cubicBezTo>
                <a:cubicBezTo>
                  <a:pt x="22066" y="15991"/>
                  <a:pt x="22148" y="15836"/>
                  <a:pt x="22242" y="15670"/>
                </a:cubicBezTo>
                <a:cubicBezTo>
                  <a:pt x="22532" y="15400"/>
                  <a:pt x="22812" y="15110"/>
                  <a:pt x="23071" y="14799"/>
                </a:cubicBezTo>
                <a:close/>
                <a:moveTo>
                  <a:pt x="2726" y="16530"/>
                </a:moveTo>
                <a:cubicBezTo>
                  <a:pt x="2768" y="16613"/>
                  <a:pt x="2809" y="16686"/>
                  <a:pt x="2851" y="16758"/>
                </a:cubicBezTo>
                <a:cubicBezTo>
                  <a:pt x="2851" y="16768"/>
                  <a:pt x="2851" y="16779"/>
                  <a:pt x="2851" y="16789"/>
                </a:cubicBezTo>
                <a:cubicBezTo>
                  <a:pt x="2830" y="16768"/>
                  <a:pt x="2809" y="16748"/>
                  <a:pt x="2789" y="16727"/>
                </a:cubicBezTo>
                <a:cubicBezTo>
                  <a:pt x="2768" y="16675"/>
                  <a:pt x="2747" y="16613"/>
                  <a:pt x="2726" y="16561"/>
                </a:cubicBezTo>
                <a:lnTo>
                  <a:pt x="2726" y="16530"/>
                </a:lnTo>
                <a:close/>
                <a:moveTo>
                  <a:pt x="20273" y="16105"/>
                </a:moveTo>
                <a:lnTo>
                  <a:pt x="20273" y="16105"/>
                </a:lnTo>
                <a:cubicBezTo>
                  <a:pt x="20418" y="16271"/>
                  <a:pt x="20552" y="16458"/>
                  <a:pt x="20677" y="16644"/>
                </a:cubicBezTo>
                <a:cubicBezTo>
                  <a:pt x="20546" y="16695"/>
                  <a:pt x="20424" y="16745"/>
                  <a:pt x="20293" y="16796"/>
                </a:cubicBezTo>
                <a:lnTo>
                  <a:pt x="20293" y="16796"/>
                </a:lnTo>
                <a:lnTo>
                  <a:pt x="20293" y="16530"/>
                </a:lnTo>
                <a:cubicBezTo>
                  <a:pt x="20293" y="16385"/>
                  <a:pt x="20283" y="16250"/>
                  <a:pt x="20273" y="16105"/>
                </a:cubicBezTo>
                <a:close/>
                <a:moveTo>
                  <a:pt x="9256" y="15753"/>
                </a:moveTo>
                <a:cubicBezTo>
                  <a:pt x="9307" y="15960"/>
                  <a:pt x="9359" y="16157"/>
                  <a:pt x="9411" y="16354"/>
                </a:cubicBezTo>
                <a:cubicBezTo>
                  <a:pt x="9390" y="16406"/>
                  <a:pt x="9380" y="16447"/>
                  <a:pt x="9359" y="16499"/>
                </a:cubicBezTo>
                <a:lnTo>
                  <a:pt x="9318" y="16613"/>
                </a:lnTo>
                <a:cubicBezTo>
                  <a:pt x="9142" y="16675"/>
                  <a:pt x="8965" y="16737"/>
                  <a:pt x="8789" y="16800"/>
                </a:cubicBezTo>
                <a:cubicBezTo>
                  <a:pt x="8893" y="16634"/>
                  <a:pt x="8986" y="16468"/>
                  <a:pt x="9069" y="16292"/>
                </a:cubicBezTo>
                <a:lnTo>
                  <a:pt x="9059" y="16292"/>
                </a:lnTo>
                <a:cubicBezTo>
                  <a:pt x="9131" y="16116"/>
                  <a:pt x="9193" y="15939"/>
                  <a:pt x="9256" y="15753"/>
                </a:cubicBezTo>
                <a:close/>
                <a:moveTo>
                  <a:pt x="7981" y="15856"/>
                </a:moveTo>
                <a:lnTo>
                  <a:pt x="7981" y="15856"/>
                </a:lnTo>
                <a:cubicBezTo>
                  <a:pt x="7950" y="16147"/>
                  <a:pt x="7939" y="16437"/>
                  <a:pt x="7939" y="16727"/>
                </a:cubicBezTo>
                <a:cubicBezTo>
                  <a:pt x="7877" y="16758"/>
                  <a:pt x="7815" y="16789"/>
                  <a:pt x="7743" y="16820"/>
                </a:cubicBezTo>
                <a:lnTo>
                  <a:pt x="7701" y="16789"/>
                </a:lnTo>
                <a:cubicBezTo>
                  <a:pt x="7670" y="16561"/>
                  <a:pt x="7649" y="16344"/>
                  <a:pt x="7639" y="16116"/>
                </a:cubicBezTo>
                <a:cubicBezTo>
                  <a:pt x="7753" y="16033"/>
                  <a:pt x="7867" y="15950"/>
                  <a:pt x="7981" y="15856"/>
                </a:cubicBezTo>
                <a:close/>
                <a:moveTo>
                  <a:pt x="4157" y="15867"/>
                </a:moveTo>
                <a:lnTo>
                  <a:pt x="4157" y="15867"/>
                </a:lnTo>
                <a:cubicBezTo>
                  <a:pt x="4281" y="16147"/>
                  <a:pt x="4436" y="16416"/>
                  <a:pt x="4613" y="16665"/>
                </a:cubicBezTo>
                <a:cubicBezTo>
                  <a:pt x="4602" y="16727"/>
                  <a:pt x="4582" y="16789"/>
                  <a:pt x="4571" y="16862"/>
                </a:cubicBezTo>
                <a:cubicBezTo>
                  <a:pt x="4519" y="16841"/>
                  <a:pt x="4478" y="16820"/>
                  <a:pt x="4436" y="16810"/>
                </a:cubicBezTo>
                <a:cubicBezTo>
                  <a:pt x="4395" y="16737"/>
                  <a:pt x="4364" y="16675"/>
                  <a:pt x="4322" y="16603"/>
                </a:cubicBezTo>
                <a:lnTo>
                  <a:pt x="4333" y="16603"/>
                </a:lnTo>
                <a:cubicBezTo>
                  <a:pt x="4260" y="16364"/>
                  <a:pt x="4198" y="16116"/>
                  <a:pt x="4157" y="15867"/>
                </a:cubicBezTo>
                <a:close/>
                <a:moveTo>
                  <a:pt x="6022" y="16567"/>
                </a:moveTo>
                <a:cubicBezTo>
                  <a:pt x="6057" y="16567"/>
                  <a:pt x="6091" y="16572"/>
                  <a:pt x="6126" y="16572"/>
                </a:cubicBezTo>
                <a:lnTo>
                  <a:pt x="6115" y="16582"/>
                </a:lnTo>
                <a:cubicBezTo>
                  <a:pt x="6084" y="16675"/>
                  <a:pt x="6064" y="16768"/>
                  <a:pt x="6032" y="16862"/>
                </a:cubicBezTo>
                <a:cubicBezTo>
                  <a:pt x="6012" y="16758"/>
                  <a:pt x="5991" y="16665"/>
                  <a:pt x="5970" y="16572"/>
                </a:cubicBezTo>
                <a:cubicBezTo>
                  <a:pt x="5988" y="16568"/>
                  <a:pt x="6005" y="16567"/>
                  <a:pt x="6022" y="16567"/>
                </a:cubicBezTo>
                <a:close/>
                <a:moveTo>
                  <a:pt x="14179" y="15691"/>
                </a:moveTo>
                <a:lnTo>
                  <a:pt x="14303" y="15722"/>
                </a:lnTo>
                <a:cubicBezTo>
                  <a:pt x="14313" y="15784"/>
                  <a:pt x="14324" y="15856"/>
                  <a:pt x="14344" y="15929"/>
                </a:cubicBezTo>
                <a:cubicBezTo>
                  <a:pt x="14293" y="16250"/>
                  <a:pt x="14241" y="16561"/>
                  <a:pt x="14168" y="16872"/>
                </a:cubicBezTo>
                <a:cubicBezTo>
                  <a:pt x="14189" y="16489"/>
                  <a:pt x="14189" y="16084"/>
                  <a:pt x="14179" y="15691"/>
                </a:cubicBezTo>
                <a:close/>
                <a:moveTo>
                  <a:pt x="20065" y="15888"/>
                </a:moveTo>
                <a:cubicBezTo>
                  <a:pt x="20117" y="15929"/>
                  <a:pt x="20159" y="15981"/>
                  <a:pt x="20200" y="16022"/>
                </a:cubicBezTo>
                <a:cubicBezTo>
                  <a:pt x="20221" y="16292"/>
                  <a:pt x="20221" y="16561"/>
                  <a:pt x="20210" y="16831"/>
                </a:cubicBezTo>
                <a:lnTo>
                  <a:pt x="20034" y="16893"/>
                </a:lnTo>
                <a:lnTo>
                  <a:pt x="20034" y="16841"/>
                </a:lnTo>
                <a:cubicBezTo>
                  <a:pt x="20065" y="16520"/>
                  <a:pt x="20076" y="16209"/>
                  <a:pt x="20065" y="15888"/>
                </a:cubicBezTo>
                <a:close/>
                <a:moveTo>
                  <a:pt x="16583" y="16188"/>
                </a:moveTo>
                <a:lnTo>
                  <a:pt x="16583" y="16198"/>
                </a:lnTo>
                <a:cubicBezTo>
                  <a:pt x="16645" y="16292"/>
                  <a:pt x="16718" y="16385"/>
                  <a:pt x="16790" y="16478"/>
                </a:cubicBezTo>
                <a:cubicBezTo>
                  <a:pt x="16821" y="16623"/>
                  <a:pt x="16863" y="16758"/>
                  <a:pt x="16894" y="16903"/>
                </a:cubicBezTo>
                <a:cubicBezTo>
                  <a:pt x="16749" y="16851"/>
                  <a:pt x="16614" y="16789"/>
                  <a:pt x="16479" y="16727"/>
                </a:cubicBezTo>
                <a:cubicBezTo>
                  <a:pt x="16521" y="16540"/>
                  <a:pt x="16562" y="16375"/>
                  <a:pt x="16583" y="16188"/>
                </a:cubicBezTo>
                <a:close/>
                <a:moveTo>
                  <a:pt x="11391" y="16447"/>
                </a:moveTo>
                <a:cubicBezTo>
                  <a:pt x="11515" y="16603"/>
                  <a:pt x="11629" y="16758"/>
                  <a:pt x="11753" y="16914"/>
                </a:cubicBezTo>
                <a:cubicBezTo>
                  <a:pt x="11629" y="16810"/>
                  <a:pt x="11515" y="16706"/>
                  <a:pt x="11391" y="16603"/>
                </a:cubicBezTo>
                <a:lnTo>
                  <a:pt x="11401" y="16603"/>
                </a:lnTo>
                <a:cubicBezTo>
                  <a:pt x="11401" y="16551"/>
                  <a:pt x="11391" y="16499"/>
                  <a:pt x="11391" y="16447"/>
                </a:cubicBezTo>
                <a:close/>
                <a:moveTo>
                  <a:pt x="21319" y="16375"/>
                </a:moveTo>
                <a:cubicBezTo>
                  <a:pt x="21247" y="16509"/>
                  <a:pt x="21164" y="16644"/>
                  <a:pt x="21081" y="16779"/>
                </a:cubicBezTo>
                <a:lnTo>
                  <a:pt x="21091" y="16779"/>
                </a:lnTo>
                <a:cubicBezTo>
                  <a:pt x="21040" y="16831"/>
                  <a:pt x="20977" y="16872"/>
                  <a:pt x="20926" y="16914"/>
                </a:cubicBezTo>
                <a:cubicBezTo>
                  <a:pt x="20905" y="16872"/>
                  <a:pt x="20874" y="16820"/>
                  <a:pt x="20853" y="16779"/>
                </a:cubicBezTo>
                <a:cubicBezTo>
                  <a:pt x="20832" y="16737"/>
                  <a:pt x="20832" y="16696"/>
                  <a:pt x="20822" y="16654"/>
                </a:cubicBezTo>
                <a:cubicBezTo>
                  <a:pt x="20998" y="16561"/>
                  <a:pt x="21164" y="16478"/>
                  <a:pt x="21319" y="16375"/>
                </a:cubicBezTo>
                <a:close/>
                <a:moveTo>
                  <a:pt x="16718" y="15400"/>
                </a:moveTo>
                <a:cubicBezTo>
                  <a:pt x="16925" y="15836"/>
                  <a:pt x="17153" y="16261"/>
                  <a:pt x="17422" y="16665"/>
                </a:cubicBezTo>
                <a:cubicBezTo>
                  <a:pt x="17391" y="16748"/>
                  <a:pt x="17371" y="16841"/>
                  <a:pt x="17340" y="16924"/>
                </a:cubicBezTo>
                <a:lnTo>
                  <a:pt x="17319" y="16903"/>
                </a:lnTo>
                <a:cubicBezTo>
                  <a:pt x="17163" y="16779"/>
                  <a:pt x="17029" y="16634"/>
                  <a:pt x="16904" y="16489"/>
                </a:cubicBezTo>
                <a:cubicBezTo>
                  <a:pt x="16821" y="16178"/>
                  <a:pt x="16738" y="15867"/>
                  <a:pt x="16645" y="15577"/>
                </a:cubicBezTo>
                <a:lnTo>
                  <a:pt x="16645" y="15442"/>
                </a:lnTo>
                <a:cubicBezTo>
                  <a:pt x="16666" y="15421"/>
                  <a:pt x="16697" y="15411"/>
                  <a:pt x="16718" y="15400"/>
                </a:cubicBezTo>
                <a:close/>
                <a:moveTo>
                  <a:pt x="15122" y="15825"/>
                </a:moveTo>
                <a:cubicBezTo>
                  <a:pt x="15236" y="15950"/>
                  <a:pt x="15360" y="16074"/>
                  <a:pt x="15495" y="16178"/>
                </a:cubicBezTo>
                <a:cubicBezTo>
                  <a:pt x="15464" y="16437"/>
                  <a:pt x="15433" y="16686"/>
                  <a:pt x="15391" y="16934"/>
                </a:cubicBezTo>
                <a:cubicBezTo>
                  <a:pt x="15236" y="16768"/>
                  <a:pt x="15091" y="16582"/>
                  <a:pt x="14966" y="16385"/>
                </a:cubicBezTo>
                <a:cubicBezTo>
                  <a:pt x="14956" y="16323"/>
                  <a:pt x="14946" y="16261"/>
                  <a:pt x="14925" y="16198"/>
                </a:cubicBezTo>
                <a:cubicBezTo>
                  <a:pt x="14997" y="16074"/>
                  <a:pt x="15060" y="15950"/>
                  <a:pt x="15122" y="15825"/>
                </a:cubicBezTo>
                <a:close/>
                <a:moveTo>
                  <a:pt x="21724" y="16209"/>
                </a:moveTo>
                <a:cubicBezTo>
                  <a:pt x="21703" y="16323"/>
                  <a:pt x="21682" y="16437"/>
                  <a:pt x="21672" y="16551"/>
                </a:cubicBezTo>
                <a:lnTo>
                  <a:pt x="21599" y="16665"/>
                </a:lnTo>
                <a:cubicBezTo>
                  <a:pt x="21547" y="16758"/>
                  <a:pt x="21485" y="16841"/>
                  <a:pt x="21433" y="16934"/>
                </a:cubicBezTo>
                <a:lnTo>
                  <a:pt x="21433" y="16924"/>
                </a:lnTo>
                <a:cubicBezTo>
                  <a:pt x="21464" y="16768"/>
                  <a:pt x="21485" y="16603"/>
                  <a:pt x="21516" y="16437"/>
                </a:cubicBezTo>
                <a:cubicBezTo>
                  <a:pt x="21589" y="16364"/>
                  <a:pt x="21661" y="16292"/>
                  <a:pt x="21724" y="16209"/>
                </a:cubicBezTo>
                <a:close/>
                <a:moveTo>
                  <a:pt x="4841" y="16074"/>
                </a:moveTo>
                <a:cubicBezTo>
                  <a:pt x="4892" y="16116"/>
                  <a:pt x="4955" y="16157"/>
                  <a:pt x="5017" y="16188"/>
                </a:cubicBezTo>
                <a:cubicBezTo>
                  <a:pt x="4965" y="16437"/>
                  <a:pt x="4934" y="16686"/>
                  <a:pt x="4913" y="16945"/>
                </a:cubicBezTo>
                <a:lnTo>
                  <a:pt x="4892" y="16924"/>
                </a:lnTo>
                <a:cubicBezTo>
                  <a:pt x="4820" y="16841"/>
                  <a:pt x="4747" y="16758"/>
                  <a:pt x="4685" y="16665"/>
                </a:cubicBezTo>
                <a:cubicBezTo>
                  <a:pt x="4727" y="16489"/>
                  <a:pt x="4778" y="16312"/>
                  <a:pt x="4820" y="16147"/>
                </a:cubicBezTo>
                <a:cubicBezTo>
                  <a:pt x="4830" y="16116"/>
                  <a:pt x="4830" y="16095"/>
                  <a:pt x="4841" y="16074"/>
                </a:cubicBezTo>
                <a:close/>
                <a:moveTo>
                  <a:pt x="7131" y="16385"/>
                </a:moveTo>
                <a:cubicBezTo>
                  <a:pt x="7287" y="16540"/>
                  <a:pt x="7442" y="16686"/>
                  <a:pt x="7608" y="16820"/>
                </a:cubicBezTo>
                <a:cubicBezTo>
                  <a:pt x="7608" y="16841"/>
                  <a:pt x="7608" y="16862"/>
                  <a:pt x="7618" y="16883"/>
                </a:cubicBezTo>
                <a:cubicBezTo>
                  <a:pt x="7566" y="16903"/>
                  <a:pt x="7504" y="16924"/>
                  <a:pt x="7452" y="16945"/>
                </a:cubicBezTo>
                <a:cubicBezTo>
                  <a:pt x="7287" y="16800"/>
                  <a:pt x="7131" y="16654"/>
                  <a:pt x="6976" y="16509"/>
                </a:cubicBezTo>
                <a:lnTo>
                  <a:pt x="6996" y="16447"/>
                </a:lnTo>
                <a:cubicBezTo>
                  <a:pt x="7038" y="16426"/>
                  <a:pt x="7090" y="16406"/>
                  <a:pt x="7131" y="16385"/>
                </a:cubicBezTo>
                <a:close/>
                <a:moveTo>
                  <a:pt x="9960" y="16426"/>
                </a:moveTo>
                <a:lnTo>
                  <a:pt x="10002" y="16603"/>
                </a:lnTo>
                <a:cubicBezTo>
                  <a:pt x="9971" y="16634"/>
                  <a:pt x="9940" y="16665"/>
                  <a:pt x="9909" y="16696"/>
                </a:cubicBezTo>
                <a:cubicBezTo>
                  <a:pt x="9826" y="16779"/>
                  <a:pt x="9732" y="16862"/>
                  <a:pt x="9650" y="16955"/>
                </a:cubicBezTo>
                <a:cubicBezTo>
                  <a:pt x="9608" y="16841"/>
                  <a:pt x="9567" y="16727"/>
                  <a:pt x="9536" y="16613"/>
                </a:cubicBezTo>
                <a:lnTo>
                  <a:pt x="9536" y="16603"/>
                </a:lnTo>
                <a:cubicBezTo>
                  <a:pt x="9618" y="16572"/>
                  <a:pt x="9691" y="16540"/>
                  <a:pt x="9764" y="16520"/>
                </a:cubicBezTo>
                <a:cubicBezTo>
                  <a:pt x="9836" y="16489"/>
                  <a:pt x="9888" y="16458"/>
                  <a:pt x="9960" y="16426"/>
                </a:cubicBezTo>
                <a:close/>
                <a:moveTo>
                  <a:pt x="8613" y="16447"/>
                </a:moveTo>
                <a:cubicBezTo>
                  <a:pt x="8634" y="16572"/>
                  <a:pt x="8665" y="16706"/>
                  <a:pt x="8696" y="16831"/>
                </a:cubicBezTo>
                <a:cubicBezTo>
                  <a:pt x="8561" y="16883"/>
                  <a:pt x="8427" y="16924"/>
                  <a:pt x="8292" y="16965"/>
                </a:cubicBezTo>
                <a:cubicBezTo>
                  <a:pt x="8406" y="16800"/>
                  <a:pt x="8509" y="16623"/>
                  <a:pt x="8613" y="16458"/>
                </a:cubicBezTo>
                <a:lnTo>
                  <a:pt x="8613" y="16447"/>
                </a:lnTo>
                <a:close/>
                <a:moveTo>
                  <a:pt x="19910" y="16188"/>
                </a:moveTo>
                <a:cubicBezTo>
                  <a:pt x="19941" y="16426"/>
                  <a:pt x="19951" y="16665"/>
                  <a:pt x="19972" y="16903"/>
                </a:cubicBezTo>
                <a:lnTo>
                  <a:pt x="19972" y="16914"/>
                </a:lnTo>
                <a:cubicBezTo>
                  <a:pt x="19910" y="16934"/>
                  <a:pt x="19848" y="16945"/>
                  <a:pt x="19806" y="16965"/>
                </a:cubicBezTo>
                <a:lnTo>
                  <a:pt x="19806" y="16955"/>
                </a:lnTo>
                <a:cubicBezTo>
                  <a:pt x="19775" y="16841"/>
                  <a:pt x="19744" y="16737"/>
                  <a:pt x="19713" y="16623"/>
                </a:cubicBezTo>
                <a:cubicBezTo>
                  <a:pt x="19785" y="16478"/>
                  <a:pt x="19848" y="16333"/>
                  <a:pt x="19910" y="16188"/>
                </a:cubicBezTo>
                <a:close/>
                <a:moveTo>
                  <a:pt x="4157" y="16758"/>
                </a:moveTo>
                <a:cubicBezTo>
                  <a:pt x="4219" y="16789"/>
                  <a:pt x="4271" y="16820"/>
                  <a:pt x="4333" y="16851"/>
                </a:cubicBezTo>
                <a:lnTo>
                  <a:pt x="4343" y="16851"/>
                </a:lnTo>
                <a:cubicBezTo>
                  <a:pt x="4354" y="16893"/>
                  <a:pt x="4374" y="16934"/>
                  <a:pt x="4395" y="16976"/>
                </a:cubicBezTo>
                <a:cubicBezTo>
                  <a:pt x="4312" y="16914"/>
                  <a:pt x="4240" y="16831"/>
                  <a:pt x="4157" y="16758"/>
                </a:cubicBezTo>
                <a:close/>
                <a:moveTo>
                  <a:pt x="4661" y="16766"/>
                </a:moveTo>
                <a:lnTo>
                  <a:pt x="4661" y="16766"/>
                </a:lnTo>
                <a:cubicBezTo>
                  <a:pt x="4721" y="16836"/>
                  <a:pt x="4781" y="16906"/>
                  <a:pt x="4841" y="16976"/>
                </a:cubicBezTo>
                <a:cubicBezTo>
                  <a:pt x="4768" y="16945"/>
                  <a:pt x="4696" y="16924"/>
                  <a:pt x="4623" y="16893"/>
                </a:cubicBezTo>
                <a:cubicBezTo>
                  <a:pt x="4641" y="16847"/>
                  <a:pt x="4651" y="16810"/>
                  <a:pt x="4661" y="16766"/>
                </a:cubicBezTo>
                <a:close/>
                <a:moveTo>
                  <a:pt x="8592" y="16344"/>
                </a:moveTo>
                <a:lnTo>
                  <a:pt x="8603" y="16395"/>
                </a:lnTo>
                <a:cubicBezTo>
                  <a:pt x="8478" y="16592"/>
                  <a:pt x="8354" y="16789"/>
                  <a:pt x="8230" y="16976"/>
                </a:cubicBezTo>
                <a:lnTo>
                  <a:pt x="8219" y="16976"/>
                </a:lnTo>
                <a:cubicBezTo>
                  <a:pt x="8261" y="16820"/>
                  <a:pt x="8302" y="16675"/>
                  <a:pt x="8344" y="16530"/>
                </a:cubicBezTo>
                <a:cubicBezTo>
                  <a:pt x="8427" y="16478"/>
                  <a:pt x="8509" y="16416"/>
                  <a:pt x="8592" y="16344"/>
                </a:cubicBezTo>
                <a:close/>
                <a:moveTo>
                  <a:pt x="7939" y="16779"/>
                </a:moveTo>
                <a:lnTo>
                  <a:pt x="7939" y="16986"/>
                </a:lnTo>
                <a:cubicBezTo>
                  <a:pt x="7888" y="16945"/>
                  <a:pt x="7836" y="16903"/>
                  <a:pt x="7784" y="16862"/>
                </a:cubicBezTo>
                <a:cubicBezTo>
                  <a:pt x="7836" y="16831"/>
                  <a:pt x="7888" y="16810"/>
                  <a:pt x="7939" y="16779"/>
                </a:cubicBezTo>
                <a:close/>
                <a:moveTo>
                  <a:pt x="6841" y="16499"/>
                </a:moveTo>
                <a:lnTo>
                  <a:pt x="6882" y="16540"/>
                </a:lnTo>
                <a:cubicBezTo>
                  <a:pt x="6830" y="16696"/>
                  <a:pt x="6789" y="16851"/>
                  <a:pt x="6748" y="17007"/>
                </a:cubicBezTo>
                <a:cubicBezTo>
                  <a:pt x="6606" y="16865"/>
                  <a:pt x="6474" y="16724"/>
                  <a:pt x="6352" y="16582"/>
                </a:cubicBezTo>
                <a:lnTo>
                  <a:pt x="6352" y="16582"/>
                </a:lnTo>
                <a:cubicBezTo>
                  <a:pt x="6521" y="16580"/>
                  <a:pt x="6681" y="16549"/>
                  <a:pt x="6841" y="16499"/>
                </a:cubicBezTo>
                <a:close/>
                <a:moveTo>
                  <a:pt x="16946" y="16654"/>
                </a:moveTo>
                <a:cubicBezTo>
                  <a:pt x="17060" y="16779"/>
                  <a:pt x="17184" y="16893"/>
                  <a:pt x="17308" y="16997"/>
                </a:cubicBezTo>
                <a:lnTo>
                  <a:pt x="17308" y="17007"/>
                </a:lnTo>
                <a:cubicBezTo>
                  <a:pt x="17215" y="16997"/>
                  <a:pt x="17112" y="16965"/>
                  <a:pt x="17008" y="16934"/>
                </a:cubicBezTo>
                <a:lnTo>
                  <a:pt x="17008" y="16924"/>
                </a:lnTo>
                <a:cubicBezTo>
                  <a:pt x="16987" y="16831"/>
                  <a:pt x="16966" y="16748"/>
                  <a:pt x="16946" y="16654"/>
                </a:cubicBezTo>
                <a:close/>
                <a:moveTo>
                  <a:pt x="8219" y="16623"/>
                </a:moveTo>
                <a:lnTo>
                  <a:pt x="8219" y="16623"/>
                </a:lnTo>
                <a:cubicBezTo>
                  <a:pt x="8178" y="16748"/>
                  <a:pt x="8147" y="16883"/>
                  <a:pt x="8116" y="17007"/>
                </a:cubicBezTo>
                <a:lnTo>
                  <a:pt x="8022" y="17038"/>
                </a:lnTo>
                <a:cubicBezTo>
                  <a:pt x="8022" y="16945"/>
                  <a:pt x="8022" y="16841"/>
                  <a:pt x="8012" y="16748"/>
                </a:cubicBezTo>
                <a:cubicBezTo>
                  <a:pt x="8085" y="16706"/>
                  <a:pt x="8147" y="16665"/>
                  <a:pt x="8219" y="16623"/>
                </a:cubicBezTo>
                <a:close/>
                <a:moveTo>
                  <a:pt x="19640" y="16696"/>
                </a:moveTo>
                <a:cubicBezTo>
                  <a:pt x="19671" y="16789"/>
                  <a:pt x="19692" y="16883"/>
                  <a:pt x="19713" y="16965"/>
                </a:cubicBezTo>
                <a:cubicBezTo>
                  <a:pt x="19640" y="17007"/>
                  <a:pt x="19557" y="17028"/>
                  <a:pt x="19464" y="17038"/>
                </a:cubicBezTo>
                <a:lnTo>
                  <a:pt x="19454" y="17028"/>
                </a:lnTo>
                <a:cubicBezTo>
                  <a:pt x="19516" y="16924"/>
                  <a:pt x="19578" y="16810"/>
                  <a:pt x="19640" y="16696"/>
                </a:cubicBezTo>
                <a:close/>
                <a:moveTo>
                  <a:pt x="5079" y="16230"/>
                </a:moveTo>
                <a:cubicBezTo>
                  <a:pt x="5172" y="16281"/>
                  <a:pt x="5255" y="16323"/>
                  <a:pt x="5348" y="16364"/>
                </a:cubicBezTo>
                <a:cubicBezTo>
                  <a:pt x="5297" y="16603"/>
                  <a:pt x="5255" y="16831"/>
                  <a:pt x="5234" y="17069"/>
                </a:cubicBezTo>
                <a:cubicBezTo>
                  <a:pt x="5152" y="17059"/>
                  <a:pt x="5058" y="17028"/>
                  <a:pt x="4975" y="17007"/>
                </a:cubicBezTo>
                <a:lnTo>
                  <a:pt x="4986" y="17007"/>
                </a:lnTo>
                <a:cubicBezTo>
                  <a:pt x="4986" y="16924"/>
                  <a:pt x="4996" y="16841"/>
                  <a:pt x="5006" y="16758"/>
                </a:cubicBezTo>
                <a:cubicBezTo>
                  <a:pt x="5027" y="16582"/>
                  <a:pt x="5048" y="16406"/>
                  <a:pt x="5079" y="16230"/>
                </a:cubicBezTo>
                <a:close/>
                <a:moveTo>
                  <a:pt x="17474" y="16727"/>
                </a:moveTo>
                <a:lnTo>
                  <a:pt x="17474" y="16737"/>
                </a:lnTo>
                <a:cubicBezTo>
                  <a:pt x="17505" y="16789"/>
                  <a:pt x="17547" y="16851"/>
                  <a:pt x="17578" y="16903"/>
                </a:cubicBezTo>
                <a:lnTo>
                  <a:pt x="17526" y="17069"/>
                </a:lnTo>
                <a:cubicBezTo>
                  <a:pt x="17485" y="17038"/>
                  <a:pt x="17443" y="17007"/>
                  <a:pt x="17402" y="16976"/>
                </a:cubicBezTo>
                <a:cubicBezTo>
                  <a:pt x="17422" y="16893"/>
                  <a:pt x="17454" y="16810"/>
                  <a:pt x="17474" y="16727"/>
                </a:cubicBezTo>
                <a:close/>
                <a:moveTo>
                  <a:pt x="9256" y="16727"/>
                </a:moveTo>
                <a:lnTo>
                  <a:pt x="9256" y="16727"/>
                </a:lnTo>
                <a:cubicBezTo>
                  <a:pt x="9111" y="16851"/>
                  <a:pt x="8976" y="16976"/>
                  <a:pt x="8820" y="17079"/>
                </a:cubicBezTo>
                <a:cubicBezTo>
                  <a:pt x="8811" y="17020"/>
                  <a:pt x="8791" y="16952"/>
                  <a:pt x="8781" y="16892"/>
                </a:cubicBezTo>
                <a:lnTo>
                  <a:pt x="8781" y="16892"/>
                </a:lnTo>
                <a:cubicBezTo>
                  <a:pt x="8936" y="16841"/>
                  <a:pt x="9090" y="16779"/>
                  <a:pt x="9256" y="16727"/>
                </a:cubicBezTo>
                <a:close/>
                <a:moveTo>
                  <a:pt x="12448" y="15141"/>
                </a:moveTo>
                <a:cubicBezTo>
                  <a:pt x="12458" y="15286"/>
                  <a:pt x="12479" y="15432"/>
                  <a:pt x="12489" y="15566"/>
                </a:cubicBezTo>
                <a:cubicBezTo>
                  <a:pt x="12510" y="15691"/>
                  <a:pt x="12520" y="15815"/>
                  <a:pt x="12541" y="15929"/>
                </a:cubicBezTo>
                <a:cubicBezTo>
                  <a:pt x="12469" y="16136"/>
                  <a:pt x="12417" y="16333"/>
                  <a:pt x="12365" y="16540"/>
                </a:cubicBezTo>
                <a:cubicBezTo>
                  <a:pt x="12344" y="16634"/>
                  <a:pt x="12334" y="16717"/>
                  <a:pt x="12313" y="16800"/>
                </a:cubicBezTo>
                <a:cubicBezTo>
                  <a:pt x="12209" y="16893"/>
                  <a:pt x="12106" y="16986"/>
                  <a:pt x="11992" y="17079"/>
                </a:cubicBezTo>
                <a:lnTo>
                  <a:pt x="11981" y="17079"/>
                </a:lnTo>
                <a:cubicBezTo>
                  <a:pt x="11784" y="16851"/>
                  <a:pt x="11598" y="16623"/>
                  <a:pt x="11422" y="16385"/>
                </a:cubicBezTo>
                <a:lnTo>
                  <a:pt x="11360" y="16312"/>
                </a:lnTo>
                <a:lnTo>
                  <a:pt x="11360" y="16281"/>
                </a:lnTo>
                <a:cubicBezTo>
                  <a:pt x="11702" y="15919"/>
                  <a:pt x="12023" y="15535"/>
                  <a:pt x="12323" y="15141"/>
                </a:cubicBezTo>
                <a:close/>
                <a:moveTo>
                  <a:pt x="16054" y="16592"/>
                </a:moveTo>
                <a:lnTo>
                  <a:pt x="16054" y="16592"/>
                </a:lnTo>
                <a:cubicBezTo>
                  <a:pt x="16158" y="16654"/>
                  <a:pt x="16272" y="16717"/>
                  <a:pt x="16376" y="16779"/>
                </a:cubicBezTo>
                <a:cubicBezTo>
                  <a:pt x="16355" y="16872"/>
                  <a:pt x="16324" y="16976"/>
                  <a:pt x="16303" y="17079"/>
                </a:cubicBezTo>
                <a:cubicBezTo>
                  <a:pt x="16210" y="16924"/>
                  <a:pt x="16127" y="16758"/>
                  <a:pt x="16054" y="16592"/>
                </a:cubicBezTo>
                <a:close/>
                <a:moveTo>
                  <a:pt x="6945" y="16582"/>
                </a:moveTo>
                <a:cubicBezTo>
                  <a:pt x="7079" y="16717"/>
                  <a:pt x="7224" y="16851"/>
                  <a:pt x="7359" y="16976"/>
                </a:cubicBezTo>
                <a:cubicBezTo>
                  <a:pt x="7224" y="17017"/>
                  <a:pt x="7079" y="17059"/>
                  <a:pt x="6934" y="17090"/>
                </a:cubicBezTo>
                <a:lnTo>
                  <a:pt x="6851" y="17100"/>
                </a:lnTo>
                <a:lnTo>
                  <a:pt x="6799" y="17059"/>
                </a:lnTo>
                <a:cubicBezTo>
                  <a:pt x="6851" y="16893"/>
                  <a:pt x="6893" y="16737"/>
                  <a:pt x="6945" y="16582"/>
                </a:cubicBezTo>
                <a:close/>
                <a:moveTo>
                  <a:pt x="7722" y="16924"/>
                </a:moveTo>
                <a:lnTo>
                  <a:pt x="7722" y="16924"/>
                </a:lnTo>
                <a:cubicBezTo>
                  <a:pt x="7784" y="16976"/>
                  <a:pt x="7836" y="17028"/>
                  <a:pt x="7898" y="17069"/>
                </a:cubicBezTo>
                <a:lnTo>
                  <a:pt x="7753" y="17100"/>
                </a:lnTo>
                <a:cubicBezTo>
                  <a:pt x="7743" y="17048"/>
                  <a:pt x="7732" y="16986"/>
                  <a:pt x="7722" y="16924"/>
                </a:cubicBezTo>
                <a:close/>
                <a:moveTo>
                  <a:pt x="15764" y="16385"/>
                </a:moveTo>
                <a:cubicBezTo>
                  <a:pt x="15826" y="16426"/>
                  <a:pt x="15889" y="16468"/>
                  <a:pt x="15951" y="16509"/>
                </a:cubicBezTo>
                <a:cubicBezTo>
                  <a:pt x="15972" y="16540"/>
                  <a:pt x="15982" y="16572"/>
                  <a:pt x="15992" y="16613"/>
                </a:cubicBezTo>
                <a:cubicBezTo>
                  <a:pt x="15961" y="16768"/>
                  <a:pt x="15909" y="16934"/>
                  <a:pt x="15868" y="17100"/>
                </a:cubicBezTo>
                <a:cubicBezTo>
                  <a:pt x="15858" y="17079"/>
                  <a:pt x="15837" y="17048"/>
                  <a:pt x="15837" y="17028"/>
                </a:cubicBezTo>
                <a:lnTo>
                  <a:pt x="15837" y="17007"/>
                </a:lnTo>
                <a:cubicBezTo>
                  <a:pt x="15785" y="16851"/>
                  <a:pt x="15733" y="16696"/>
                  <a:pt x="15692" y="16540"/>
                </a:cubicBezTo>
                <a:cubicBezTo>
                  <a:pt x="15712" y="16489"/>
                  <a:pt x="15744" y="16437"/>
                  <a:pt x="15764" y="16385"/>
                </a:cubicBezTo>
                <a:close/>
                <a:moveTo>
                  <a:pt x="17651" y="16986"/>
                </a:moveTo>
                <a:cubicBezTo>
                  <a:pt x="17671" y="17017"/>
                  <a:pt x="17702" y="17059"/>
                  <a:pt x="17723" y="17100"/>
                </a:cubicBezTo>
                <a:cubicBezTo>
                  <a:pt x="17692" y="17100"/>
                  <a:pt x="17651" y="17079"/>
                  <a:pt x="17609" y="17079"/>
                </a:cubicBezTo>
                <a:cubicBezTo>
                  <a:pt x="17619" y="17059"/>
                  <a:pt x="17630" y="17028"/>
                  <a:pt x="17651" y="16997"/>
                </a:cubicBezTo>
                <a:lnTo>
                  <a:pt x="17651" y="16986"/>
                </a:lnTo>
                <a:close/>
                <a:moveTo>
                  <a:pt x="17930" y="15929"/>
                </a:moveTo>
                <a:lnTo>
                  <a:pt x="17930" y="15929"/>
                </a:lnTo>
                <a:cubicBezTo>
                  <a:pt x="17951" y="16323"/>
                  <a:pt x="17930" y="16717"/>
                  <a:pt x="17858" y="17100"/>
                </a:cubicBezTo>
                <a:cubicBezTo>
                  <a:pt x="17796" y="17028"/>
                  <a:pt x="17744" y="16945"/>
                  <a:pt x="17692" y="16872"/>
                </a:cubicBezTo>
                <a:cubicBezTo>
                  <a:pt x="17785" y="16561"/>
                  <a:pt x="17868" y="16250"/>
                  <a:pt x="17930" y="15929"/>
                </a:cubicBezTo>
                <a:close/>
                <a:moveTo>
                  <a:pt x="5411" y="16395"/>
                </a:moveTo>
                <a:cubicBezTo>
                  <a:pt x="5462" y="16416"/>
                  <a:pt x="5525" y="16437"/>
                  <a:pt x="5576" y="16458"/>
                </a:cubicBezTo>
                <a:cubicBezTo>
                  <a:pt x="5514" y="16675"/>
                  <a:pt x="5462" y="16893"/>
                  <a:pt x="5411" y="17111"/>
                </a:cubicBezTo>
                <a:lnTo>
                  <a:pt x="5307" y="17090"/>
                </a:lnTo>
                <a:cubicBezTo>
                  <a:pt x="5317" y="16851"/>
                  <a:pt x="5359" y="16623"/>
                  <a:pt x="5411" y="16395"/>
                </a:cubicBezTo>
                <a:close/>
                <a:moveTo>
                  <a:pt x="7618" y="16934"/>
                </a:moveTo>
                <a:cubicBezTo>
                  <a:pt x="7629" y="16997"/>
                  <a:pt x="7639" y="17059"/>
                  <a:pt x="7649" y="17121"/>
                </a:cubicBezTo>
                <a:lnTo>
                  <a:pt x="7494" y="16986"/>
                </a:lnTo>
                <a:lnTo>
                  <a:pt x="7618" y="16934"/>
                </a:lnTo>
                <a:close/>
                <a:moveTo>
                  <a:pt x="19361" y="15805"/>
                </a:moveTo>
                <a:lnTo>
                  <a:pt x="19361" y="15815"/>
                </a:lnTo>
                <a:cubicBezTo>
                  <a:pt x="19454" y="16074"/>
                  <a:pt x="19547" y="16344"/>
                  <a:pt x="19620" y="16623"/>
                </a:cubicBezTo>
                <a:cubicBezTo>
                  <a:pt x="19547" y="16768"/>
                  <a:pt x="19454" y="16924"/>
                  <a:pt x="19371" y="17059"/>
                </a:cubicBezTo>
                <a:cubicBezTo>
                  <a:pt x="19236" y="17090"/>
                  <a:pt x="19122" y="17111"/>
                  <a:pt x="18987" y="17121"/>
                </a:cubicBezTo>
                <a:cubicBezTo>
                  <a:pt x="19122" y="16758"/>
                  <a:pt x="19236" y="16395"/>
                  <a:pt x="19309" y="16012"/>
                </a:cubicBezTo>
                <a:cubicBezTo>
                  <a:pt x="19340" y="15939"/>
                  <a:pt x="19350" y="15877"/>
                  <a:pt x="19361" y="15805"/>
                </a:cubicBezTo>
                <a:close/>
                <a:moveTo>
                  <a:pt x="18107" y="14758"/>
                </a:moveTo>
                <a:cubicBezTo>
                  <a:pt x="18231" y="14768"/>
                  <a:pt x="18376" y="14768"/>
                  <a:pt x="18511" y="14768"/>
                </a:cubicBezTo>
                <a:cubicBezTo>
                  <a:pt x="18708" y="14872"/>
                  <a:pt x="18905" y="14986"/>
                  <a:pt x="19101" y="15110"/>
                </a:cubicBezTo>
                <a:cubicBezTo>
                  <a:pt x="19133" y="15183"/>
                  <a:pt x="19164" y="15266"/>
                  <a:pt x="19195" y="15338"/>
                </a:cubicBezTo>
                <a:cubicBezTo>
                  <a:pt x="18884" y="15939"/>
                  <a:pt x="18521" y="16509"/>
                  <a:pt x="18117" y="17038"/>
                </a:cubicBezTo>
                <a:lnTo>
                  <a:pt x="17993" y="17131"/>
                </a:lnTo>
                <a:lnTo>
                  <a:pt x="17920" y="17121"/>
                </a:lnTo>
                <a:cubicBezTo>
                  <a:pt x="18024" y="16613"/>
                  <a:pt x="18034" y="16095"/>
                  <a:pt x="17972" y="15587"/>
                </a:cubicBezTo>
                <a:cubicBezTo>
                  <a:pt x="17972" y="15546"/>
                  <a:pt x="17982" y="15494"/>
                  <a:pt x="17993" y="15452"/>
                </a:cubicBezTo>
                <a:cubicBezTo>
                  <a:pt x="18034" y="15224"/>
                  <a:pt x="18075" y="14986"/>
                  <a:pt x="18107" y="14758"/>
                </a:cubicBezTo>
                <a:close/>
                <a:moveTo>
                  <a:pt x="12458" y="16872"/>
                </a:moveTo>
                <a:lnTo>
                  <a:pt x="12458" y="16872"/>
                </a:lnTo>
                <a:cubicBezTo>
                  <a:pt x="12417" y="16965"/>
                  <a:pt x="12375" y="17059"/>
                  <a:pt x="12334" y="17152"/>
                </a:cubicBezTo>
                <a:cubicBezTo>
                  <a:pt x="12344" y="17079"/>
                  <a:pt x="12365" y="17007"/>
                  <a:pt x="12375" y="16924"/>
                </a:cubicBezTo>
                <a:lnTo>
                  <a:pt x="12458" y="16872"/>
                </a:lnTo>
                <a:close/>
                <a:moveTo>
                  <a:pt x="13412" y="16157"/>
                </a:moveTo>
                <a:cubicBezTo>
                  <a:pt x="13349" y="16354"/>
                  <a:pt x="13277" y="16551"/>
                  <a:pt x="13215" y="16737"/>
                </a:cubicBezTo>
                <a:cubicBezTo>
                  <a:pt x="13090" y="16872"/>
                  <a:pt x="12976" y="17007"/>
                  <a:pt x="12852" y="17152"/>
                </a:cubicBezTo>
                <a:cubicBezTo>
                  <a:pt x="12821" y="16986"/>
                  <a:pt x="12790" y="16820"/>
                  <a:pt x="12759" y="16665"/>
                </a:cubicBezTo>
                <a:cubicBezTo>
                  <a:pt x="12976" y="16509"/>
                  <a:pt x="13194" y="16333"/>
                  <a:pt x="13401" y="16157"/>
                </a:cubicBezTo>
                <a:close/>
                <a:moveTo>
                  <a:pt x="19257" y="15919"/>
                </a:moveTo>
                <a:cubicBezTo>
                  <a:pt x="19164" y="16333"/>
                  <a:pt x="19050" y="16737"/>
                  <a:pt x="18905" y="17131"/>
                </a:cubicBezTo>
                <a:lnTo>
                  <a:pt x="18687" y="17152"/>
                </a:lnTo>
                <a:cubicBezTo>
                  <a:pt x="18599" y="17157"/>
                  <a:pt x="18508" y="17160"/>
                  <a:pt x="18417" y="17160"/>
                </a:cubicBezTo>
                <a:cubicBezTo>
                  <a:pt x="18327" y="17160"/>
                  <a:pt x="18236" y="17157"/>
                  <a:pt x="18148" y="17152"/>
                </a:cubicBezTo>
                <a:lnTo>
                  <a:pt x="18189" y="17090"/>
                </a:lnTo>
                <a:cubicBezTo>
                  <a:pt x="18490" y="16851"/>
                  <a:pt x="18749" y="16582"/>
                  <a:pt x="18977" y="16281"/>
                </a:cubicBezTo>
                <a:cubicBezTo>
                  <a:pt x="19070" y="16167"/>
                  <a:pt x="19164" y="16043"/>
                  <a:pt x="19257" y="15919"/>
                </a:cubicBezTo>
                <a:close/>
                <a:moveTo>
                  <a:pt x="5649" y="16478"/>
                </a:moveTo>
                <a:cubicBezTo>
                  <a:pt x="5732" y="16509"/>
                  <a:pt x="5815" y="16530"/>
                  <a:pt x="5898" y="16540"/>
                </a:cubicBezTo>
                <a:cubicBezTo>
                  <a:pt x="5929" y="16696"/>
                  <a:pt x="5960" y="16851"/>
                  <a:pt x="5991" y="17007"/>
                </a:cubicBezTo>
                <a:cubicBezTo>
                  <a:pt x="5981" y="17059"/>
                  <a:pt x="5960" y="17111"/>
                  <a:pt x="5950" y="17162"/>
                </a:cubicBezTo>
                <a:cubicBezTo>
                  <a:pt x="5794" y="17162"/>
                  <a:pt x="5639" y="17142"/>
                  <a:pt x="5483" y="17121"/>
                </a:cubicBezTo>
                <a:cubicBezTo>
                  <a:pt x="5535" y="16903"/>
                  <a:pt x="5587" y="16696"/>
                  <a:pt x="5649" y="16478"/>
                </a:cubicBezTo>
                <a:close/>
                <a:moveTo>
                  <a:pt x="6240" y="16572"/>
                </a:moveTo>
                <a:cubicBezTo>
                  <a:pt x="6395" y="16748"/>
                  <a:pt x="6551" y="16914"/>
                  <a:pt x="6727" y="17079"/>
                </a:cubicBezTo>
                <a:cubicBezTo>
                  <a:pt x="6727" y="17090"/>
                  <a:pt x="6716" y="17111"/>
                  <a:pt x="6706" y="17121"/>
                </a:cubicBezTo>
                <a:cubicBezTo>
                  <a:pt x="6509" y="17152"/>
                  <a:pt x="6312" y="17162"/>
                  <a:pt x="6115" y="17162"/>
                </a:cubicBezTo>
                <a:cubicBezTo>
                  <a:pt x="6095" y="17111"/>
                  <a:pt x="6084" y="17048"/>
                  <a:pt x="6074" y="16997"/>
                </a:cubicBezTo>
                <a:cubicBezTo>
                  <a:pt x="6105" y="16851"/>
                  <a:pt x="6146" y="16717"/>
                  <a:pt x="6198" y="16572"/>
                </a:cubicBezTo>
                <a:close/>
                <a:moveTo>
                  <a:pt x="21620" y="16768"/>
                </a:moveTo>
                <a:cubicBezTo>
                  <a:pt x="21620" y="16789"/>
                  <a:pt x="21610" y="16820"/>
                  <a:pt x="21610" y="16841"/>
                </a:cubicBezTo>
                <a:cubicBezTo>
                  <a:pt x="21599" y="16893"/>
                  <a:pt x="21589" y="16955"/>
                  <a:pt x="21568" y="17017"/>
                </a:cubicBezTo>
                <a:cubicBezTo>
                  <a:pt x="21527" y="17069"/>
                  <a:pt x="21475" y="17111"/>
                  <a:pt x="21433" y="17162"/>
                </a:cubicBezTo>
                <a:cubicBezTo>
                  <a:pt x="21433" y="17131"/>
                  <a:pt x="21433" y="17100"/>
                  <a:pt x="21433" y="17079"/>
                </a:cubicBezTo>
                <a:cubicBezTo>
                  <a:pt x="21496" y="16976"/>
                  <a:pt x="21558" y="16872"/>
                  <a:pt x="21620" y="16768"/>
                </a:cubicBezTo>
                <a:close/>
                <a:moveTo>
                  <a:pt x="11183" y="16489"/>
                </a:moveTo>
                <a:lnTo>
                  <a:pt x="11308" y="16613"/>
                </a:lnTo>
                <a:cubicBezTo>
                  <a:pt x="11339" y="16810"/>
                  <a:pt x="11370" y="16997"/>
                  <a:pt x="11401" y="17183"/>
                </a:cubicBezTo>
                <a:lnTo>
                  <a:pt x="11204" y="16997"/>
                </a:lnTo>
                <a:lnTo>
                  <a:pt x="11194" y="16976"/>
                </a:lnTo>
                <a:cubicBezTo>
                  <a:pt x="11132" y="16883"/>
                  <a:pt x="11069" y="16779"/>
                  <a:pt x="10997" y="16675"/>
                </a:cubicBezTo>
                <a:lnTo>
                  <a:pt x="11183" y="16489"/>
                </a:lnTo>
                <a:close/>
                <a:moveTo>
                  <a:pt x="21630" y="17162"/>
                </a:moveTo>
                <a:cubicBezTo>
                  <a:pt x="21630" y="17172"/>
                  <a:pt x="21630" y="17191"/>
                  <a:pt x="21621" y="17202"/>
                </a:cubicBezTo>
                <a:lnTo>
                  <a:pt x="21621" y="17202"/>
                </a:lnTo>
                <a:cubicBezTo>
                  <a:pt x="21624" y="17189"/>
                  <a:pt x="21627" y="17176"/>
                  <a:pt x="21630" y="17162"/>
                </a:cubicBezTo>
                <a:close/>
                <a:moveTo>
                  <a:pt x="5089" y="17111"/>
                </a:moveTo>
                <a:lnTo>
                  <a:pt x="5234" y="17142"/>
                </a:lnTo>
                <a:cubicBezTo>
                  <a:pt x="5225" y="17170"/>
                  <a:pt x="5224" y="17198"/>
                  <a:pt x="5224" y="17226"/>
                </a:cubicBezTo>
                <a:lnTo>
                  <a:pt x="5224" y="17226"/>
                </a:lnTo>
                <a:cubicBezTo>
                  <a:pt x="5177" y="17188"/>
                  <a:pt x="5138" y="17149"/>
                  <a:pt x="5089" y="17111"/>
                </a:cubicBezTo>
                <a:close/>
                <a:moveTo>
                  <a:pt x="17733" y="17183"/>
                </a:moveTo>
                <a:lnTo>
                  <a:pt x="17806" y="17193"/>
                </a:lnTo>
                <a:lnTo>
                  <a:pt x="17827" y="17225"/>
                </a:lnTo>
                <a:lnTo>
                  <a:pt x="17827" y="17235"/>
                </a:lnTo>
                <a:lnTo>
                  <a:pt x="17733" y="17183"/>
                </a:lnTo>
                <a:close/>
                <a:moveTo>
                  <a:pt x="10406" y="16250"/>
                </a:moveTo>
                <a:cubicBezTo>
                  <a:pt x="10520" y="16385"/>
                  <a:pt x="10644" y="16509"/>
                  <a:pt x="10758" y="16644"/>
                </a:cubicBezTo>
                <a:cubicBezTo>
                  <a:pt x="10748" y="16696"/>
                  <a:pt x="10748" y="16758"/>
                  <a:pt x="10738" y="16810"/>
                </a:cubicBezTo>
                <a:cubicBezTo>
                  <a:pt x="10582" y="16965"/>
                  <a:pt x="10416" y="17111"/>
                  <a:pt x="10240" y="17256"/>
                </a:cubicBezTo>
                <a:lnTo>
                  <a:pt x="10064" y="16623"/>
                </a:lnTo>
                <a:cubicBezTo>
                  <a:pt x="10178" y="16499"/>
                  <a:pt x="10292" y="16385"/>
                  <a:pt x="10406" y="16250"/>
                </a:cubicBezTo>
                <a:close/>
                <a:moveTo>
                  <a:pt x="16396" y="17028"/>
                </a:moveTo>
                <a:lnTo>
                  <a:pt x="16396" y="17256"/>
                </a:lnTo>
                <a:cubicBezTo>
                  <a:pt x="16386" y="17225"/>
                  <a:pt x="16365" y="17204"/>
                  <a:pt x="16355" y="17173"/>
                </a:cubicBezTo>
                <a:lnTo>
                  <a:pt x="16396" y="17028"/>
                </a:lnTo>
                <a:close/>
                <a:moveTo>
                  <a:pt x="3058" y="15960"/>
                </a:moveTo>
                <a:cubicBezTo>
                  <a:pt x="3317" y="16219"/>
                  <a:pt x="3607" y="16447"/>
                  <a:pt x="3929" y="16634"/>
                </a:cubicBezTo>
                <a:cubicBezTo>
                  <a:pt x="4084" y="16810"/>
                  <a:pt x="4260" y="16976"/>
                  <a:pt x="4447" y="17142"/>
                </a:cubicBezTo>
                <a:cubicBezTo>
                  <a:pt x="4457" y="17162"/>
                  <a:pt x="4468" y="17193"/>
                  <a:pt x="4478" y="17225"/>
                </a:cubicBezTo>
                <a:lnTo>
                  <a:pt x="4478" y="17266"/>
                </a:lnTo>
                <a:cubicBezTo>
                  <a:pt x="3960" y="17183"/>
                  <a:pt x="3452" y="17048"/>
                  <a:pt x="2975" y="16851"/>
                </a:cubicBezTo>
                <a:lnTo>
                  <a:pt x="2954" y="16789"/>
                </a:lnTo>
                <a:cubicBezTo>
                  <a:pt x="2975" y="16509"/>
                  <a:pt x="3006" y="16240"/>
                  <a:pt x="3058" y="15960"/>
                </a:cubicBezTo>
                <a:close/>
                <a:moveTo>
                  <a:pt x="7411" y="17028"/>
                </a:moveTo>
                <a:lnTo>
                  <a:pt x="7546" y="17131"/>
                </a:lnTo>
                <a:lnTo>
                  <a:pt x="7566" y="17162"/>
                </a:lnTo>
                <a:cubicBezTo>
                  <a:pt x="7390" y="17204"/>
                  <a:pt x="7204" y="17235"/>
                  <a:pt x="7017" y="17266"/>
                </a:cubicBezTo>
                <a:lnTo>
                  <a:pt x="6996" y="17245"/>
                </a:lnTo>
                <a:lnTo>
                  <a:pt x="6903" y="17162"/>
                </a:lnTo>
                <a:cubicBezTo>
                  <a:pt x="7079" y="17131"/>
                  <a:pt x="7245" y="17079"/>
                  <a:pt x="7411" y="17028"/>
                </a:cubicBezTo>
                <a:close/>
                <a:moveTo>
                  <a:pt x="8043" y="17173"/>
                </a:moveTo>
                <a:lnTo>
                  <a:pt x="8074" y="17204"/>
                </a:lnTo>
                <a:lnTo>
                  <a:pt x="8074" y="17225"/>
                </a:lnTo>
                <a:lnTo>
                  <a:pt x="8043" y="17266"/>
                </a:lnTo>
                <a:lnTo>
                  <a:pt x="8043" y="17173"/>
                </a:lnTo>
                <a:close/>
                <a:moveTo>
                  <a:pt x="1358" y="15763"/>
                </a:moveTo>
                <a:lnTo>
                  <a:pt x="1358" y="15763"/>
                </a:lnTo>
                <a:cubicBezTo>
                  <a:pt x="1514" y="15970"/>
                  <a:pt x="1700" y="16157"/>
                  <a:pt x="1908" y="16312"/>
                </a:cubicBezTo>
                <a:cubicBezTo>
                  <a:pt x="1877" y="16437"/>
                  <a:pt x="1856" y="16551"/>
                  <a:pt x="1835" y="16665"/>
                </a:cubicBezTo>
                <a:cubicBezTo>
                  <a:pt x="1794" y="16872"/>
                  <a:pt x="1763" y="17079"/>
                  <a:pt x="1752" y="17287"/>
                </a:cubicBezTo>
                <a:lnTo>
                  <a:pt x="1752" y="17297"/>
                </a:lnTo>
                <a:cubicBezTo>
                  <a:pt x="1586" y="16851"/>
                  <a:pt x="1462" y="16406"/>
                  <a:pt x="1389" y="15950"/>
                </a:cubicBezTo>
                <a:cubicBezTo>
                  <a:pt x="1379" y="15888"/>
                  <a:pt x="1369" y="15815"/>
                  <a:pt x="1358" y="15763"/>
                </a:cubicBezTo>
                <a:close/>
                <a:moveTo>
                  <a:pt x="8655" y="16924"/>
                </a:moveTo>
                <a:cubicBezTo>
                  <a:pt x="8572" y="17059"/>
                  <a:pt x="8468" y="17183"/>
                  <a:pt x="8364" y="17297"/>
                </a:cubicBezTo>
                <a:cubicBezTo>
                  <a:pt x="8302" y="17256"/>
                  <a:pt x="8250" y="17214"/>
                  <a:pt x="8188" y="17173"/>
                </a:cubicBezTo>
                <a:lnTo>
                  <a:pt x="8199" y="17111"/>
                </a:lnTo>
                <a:lnTo>
                  <a:pt x="8240" y="17048"/>
                </a:lnTo>
                <a:cubicBezTo>
                  <a:pt x="8385" y="17007"/>
                  <a:pt x="8520" y="16965"/>
                  <a:pt x="8655" y="16924"/>
                </a:cubicBezTo>
                <a:close/>
                <a:moveTo>
                  <a:pt x="15640" y="16644"/>
                </a:moveTo>
                <a:cubicBezTo>
                  <a:pt x="15702" y="16841"/>
                  <a:pt x="15764" y="17028"/>
                  <a:pt x="15816" y="17193"/>
                </a:cubicBezTo>
                <a:cubicBezTo>
                  <a:pt x="15816" y="17204"/>
                  <a:pt x="15816" y="17214"/>
                  <a:pt x="15826" y="17225"/>
                </a:cubicBezTo>
                <a:cubicBezTo>
                  <a:pt x="15837" y="17235"/>
                  <a:pt x="15816" y="17266"/>
                  <a:pt x="15806" y="17297"/>
                </a:cubicBezTo>
                <a:cubicBezTo>
                  <a:pt x="15681" y="17204"/>
                  <a:pt x="15578" y="17111"/>
                  <a:pt x="15474" y="17007"/>
                </a:cubicBezTo>
                <a:cubicBezTo>
                  <a:pt x="15536" y="16883"/>
                  <a:pt x="15588" y="16768"/>
                  <a:pt x="15640" y="16644"/>
                </a:cubicBezTo>
                <a:close/>
                <a:moveTo>
                  <a:pt x="6768" y="17173"/>
                </a:moveTo>
                <a:lnTo>
                  <a:pt x="6768" y="17193"/>
                </a:lnTo>
                <a:lnTo>
                  <a:pt x="6810" y="17183"/>
                </a:lnTo>
                <a:lnTo>
                  <a:pt x="6913" y="17276"/>
                </a:lnTo>
                <a:lnTo>
                  <a:pt x="6737" y="17307"/>
                </a:lnTo>
                <a:cubicBezTo>
                  <a:pt x="6748" y="17256"/>
                  <a:pt x="6758" y="17214"/>
                  <a:pt x="6768" y="17173"/>
                </a:cubicBezTo>
                <a:close/>
                <a:moveTo>
                  <a:pt x="15008" y="16561"/>
                </a:moveTo>
                <a:lnTo>
                  <a:pt x="15018" y="16572"/>
                </a:lnTo>
                <a:cubicBezTo>
                  <a:pt x="15080" y="16654"/>
                  <a:pt x="15142" y="16737"/>
                  <a:pt x="15215" y="16831"/>
                </a:cubicBezTo>
                <a:cubicBezTo>
                  <a:pt x="15288" y="16914"/>
                  <a:pt x="15319" y="16955"/>
                  <a:pt x="15381" y="17017"/>
                </a:cubicBezTo>
                <a:cubicBezTo>
                  <a:pt x="15339" y="17121"/>
                  <a:pt x="15288" y="17214"/>
                  <a:pt x="15236" y="17307"/>
                </a:cubicBezTo>
                <a:cubicBezTo>
                  <a:pt x="15153" y="17059"/>
                  <a:pt x="15080" y="16810"/>
                  <a:pt x="15008" y="16561"/>
                </a:cubicBezTo>
                <a:close/>
                <a:moveTo>
                  <a:pt x="12292" y="16976"/>
                </a:moveTo>
                <a:lnTo>
                  <a:pt x="12292" y="16976"/>
                </a:lnTo>
                <a:cubicBezTo>
                  <a:pt x="12272" y="17090"/>
                  <a:pt x="12261" y="17204"/>
                  <a:pt x="12251" y="17318"/>
                </a:cubicBezTo>
                <a:lnTo>
                  <a:pt x="12054" y="17162"/>
                </a:lnTo>
                <a:lnTo>
                  <a:pt x="12044" y="17152"/>
                </a:lnTo>
                <a:lnTo>
                  <a:pt x="12085" y="17121"/>
                </a:lnTo>
                <a:cubicBezTo>
                  <a:pt x="12158" y="17069"/>
                  <a:pt x="12220" y="17028"/>
                  <a:pt x="12292" y="16976"/>
                </a:cubicBezTo>
                <a:close/>
                <a:moveTo>
                  <a:pt x="14386" y="16116"/>
                </a:moveTo>
                <a:cubicBezTo>
                  <a:pt x="14438" y="16312"/>
                  <a:pt x="14500" y="16499"/>
                  <a:pt x="14562" y="16696"/>
                </a:cubicBezTo>
                <a:cubicBezTo>
                  <a:pt x="14438" y="16903"/>
                  <a:pt x="14313" y="17111"/>
                  <a:pt x="14189" y="17318"/>
                </a:cubicBezTo>
                <a:cubicBezTo>
                  <a:pt x="14189" y="17276"/>
                  <a:pt x="14179" y="17235"/>
                  <a:pt x="14168" y="17193"/>
                </a:cubicBezTo>
                <a:cubicBezTo>
                  <a:pt x="14261" y="16841"/>
                  <a:pt x="14324" y="16478"/>
                  <a:pt x="14386" y="16116"/>
                </a:cubicBezTo>
                <a:close/>
                <a:moveTo>
                  <a:pt x="20718" y="16706"/>
                </a:moveTo>
                <a:cubicBezTo>
                  <a:pt x="20729" y="16737"/>
                  <a:pt x="20760" y="16768"/>
                  <a:pt x="20770" y="16800"/>
                </a:cubicBezTo>
                <a:lnTo>
                  <a:pt x="20780" y="16800"/>
                </a:lnTo>
                <a:cubicBezTo>
                  <a:pt x="20791" y="16872"/>
                  <a:pt x="20801" y="16934"/>
                  <a:pt x="20812" y="16997"/>
                </a:cubicBezTo>
                <a:cubicBezTo>
                  <a:pt x="20698" y="17079"/>
                  <a:pt x="20584" y="17142"/>
                  <a:pt x="20459" y="17214"/>
                </a:cubicBezTo>
                <a:cubicBezTo>
                  <a:pt x="20387" y="17245"/>
                  <a:pt x="20314" y="17287"/>
                  <a:pt x="20242" y="17318"/>
                </a:cubicBezTo>
                <a:cubicBezTo>
                  <a:pt x="20262" y="17173"/>
                  <a:pt x="20273" y="17028"/>
                  <a:pt x="20283" y="16893"/>
                </a:cubicBezTo>
                <a:cubicBezTo>
                  <a:pt x="20428" y="16831"/>
                  <a:pt x="20573" y="16768"/>
                  <a:pt x="20718" y="16706"/>
                </a:cubicBezTo>
                <a:close/>
                <a:moveTo>
                  <a:pt x="4623" y="16965"/>
                </a:moveTo>
                <a:cubicBezTo>
                  <a:pt x="4716" y="17007"/>
                  <a:pt x="4810" y="17038"/>
                  <a:pt x="4913" y="17069"/>
                </a:cubicBezTo>
                <a:cubicBezTo>
                  <a:pt x="4903" y="17152"/>
                  <a:pt x="4903" y="17235"/>
                  <a:pt x="4892" y="17328"/>
                </a:cubicBezTo>
                <a:lnTo>
                  <a:pt x="4778" y="17307"/>
                </a:lnTo>
                <a:lnTo>
                  <a:pt x="4706" y="17256"/>
                </a:lnTo>
                <a:cubicBezTo>
                  <a:pt x="4664" y="17193"/>
                  <a:pt x="4633" y="17142"/>
                  <a:pt x="4602" y="17090"/>
                </a:cubicBezTo>
                <a:cubicBezTo>
                  <a:pt x="4602" y="17048"/>
                  <a:pt x="4613" y="17007"/>
                  <a:pt x="4623" y="16965"/>
                </a:cubicBezTo>
                <a:close/>
                <a:moveTo>
                  <a:pt x="5297" y="17162"/>
                </a:moveTo>
                <a:lnTo>
                  <a:pt x="5390" y="17173"/>
                </a:lnTo>
                <a:cubicBezTo>
                  <a:pt x="5380" y="17235"/>
                  <a:pt x="5369" y="17287"/>
                  <a:pt x="5359" y="17339"/>
                </a:cubicBezTo>
                <a:lnTo>
                  <a:pt x="5297" y="17287"/>
                </a:lnTo>
                <a:lnTo>
                  <a:pt x="5297" y="17162"/>
                </a:lnTo>
                <a:close/>
                <a:moveTo>
                  <a:pt x="6696" y="17193"/>
                </a:moveTo>
                <a:lnTo>
                  <a:pt x="6696" y="17193"/>
                </a:lnTo>
                <a:cubicBezTo>
                  <a:pt x="6685" y="17225"/>
                  <a:pt x="6685" y="17266"/>
                  <a:pt x="6675" y="17297"/>
                </a:cubicBezTo>
                <a:cubicBezTo>
                  <a:pt x="6499" y="17318"/>
                  <a:pt x="6333" y="17328"/>
                  <a:pt x="6157" y="17339"/>
                </a:cubicBezTo>
                <a:cubicBezTo>
                  <a:pt x="6146" y="17307"/>
                  <a:pt x="6136" y="17266"/>
                  <a:pt x="6126" y="17235"/>
                </a:cubicBezTo>
                <a:lnTo>
                  <a:pt x="6136" y="17235"/>
                </a:lnTo>
                <a:cubicBezTo>
                  <a:pt x="6323" y="17235"/>
                  <a:pt x="6509" y="17214"/>
                  <a:pt x="6696" y="17193"/>
                </a:cubicBezTo>
                <a:close/>
                <a:moveTo>
                  <a:pt x="8717" y="16934"/>
                </a:moveTo>
                <a:cubicBezTo>
                  <a:pt x="8737" y="16997"/>
                  <a:pt x="8748" y="17059"/>
                  <a:pt x="8769" y="17121"/>
                </a:cubicBezTo>
                <a:cubicBezTo>
                  <a:pt x="8655" y="17204"/>
                  <a:pt x="8530" y="17276"/>
                  <a:pt x="8416" y="17339"/>
                </a:cubicBezTo>
                <a:lnTo>
                  <a:pt x="8406" y="17339"/>
                </a:lnTo>
                <a:cubicBezTo>
                  <a:pt x="8520" y="17204"/>
                  <a:pt x="8623" y="17069"/>
                  <a:pt x="8717" y="16934"/>
                </a:cubicBezTo>
                <a:close/>
                <a:moveTo>
                  <a:pt x="11401" y="16696"/>
                </a:moveTo>
                <a:lnTo>
                  <a:pt x="11401" y="16696"/>
                </a:lnTo>
                <a:cubicBezTo>
                  <a:pt x="11567" y="16851"/>
                  <a:pt x="11743" y="16997"/>
                  <a:pt x="11909" y="17131"/>
                </a:cubicBezTo>
                <a:cubicBezTo>
                  <a:pt x="11805" y="17204"/>
                  <a:pt x="11691" y="17276"/>
                  <a:pt x="11577" y="17339"/>
                </a:cubicBezTo>
                <a:lnTo>
                  <a:pt x="11494" y="17266"/>
                </a:lnTo>
                <a:cubicBezTo>
                  <a:pt x="11453" y="17079"/>
                  <a:pt x="11422" y="16893"/>
                  <a:pt x="11401" y="16696"/>
                </a:cubicBezTo>
                <a:close/>
                <a:moveTo>
                  <a:pt x="4974" y="17108"/>
                </a:moveTo>
                <a:lnTo>
                  <a:pt x="4974" y="17108"/>
                </a:lnTo>
                <a:cubicBezTo>
                  <a:pt x="5055" y="17179"/>
                  <a:pt x="5144" y="17258"/>
                  <a:pt x="5224" y="17328"/>
                </a:cubicBezTo>
                <a:lnTo>
                  <a:pt x="5224" y="17349"/>
                </a:lnTo>
                <a:cubicBezTo>
                  <a:pt x="5141" y="17349"/>
                  <a:pt x="5048" y="17339"/>
                  <a:pt x="4965" y="17328"/>
                </a:cubicBezTo>
                <a:cubicBezTo>
                  <a:pt x="4965" y="17258"/>
                  <a:pt x="4965" y="17179"/>
                  <a:pt x="4974" y="17108"/>
                </a:cubicBezTo>
                <a:close/>
                <a:moveTo>
                  <a:pt x="6043" y="17235"/>
                </a:moveTo>
                <a:cubicBezTo>
                  <a:pt x="6053" y="17266"/>
                  <a:pt x="6064" y="17307"/>
                  <a:pt x="6074" y="17349"/>
                </a:cubicBezTo>
                <a:lnTo>
                  <a:pt x="5970" y="17349"/>
                </a:lnTo>
                <a:lnTo>
                  <a:pt x="6001" y="17235"/>
                </a:lnTo>
                <a:close/>
                <a:moveTo>
                  <a:pt x="5473" y="17183"/>
                </a:moveTo>
                <a:cubicBezTo>
                  <a:pt x="5628" y="17204"/>
                  <a:pt x="5773" y="17225"/>
                  <a:pt x="5929" y="17235"/>
                </a:cubicBezTo>
                <a:lnTo>
                  <a:pt x="5898" y="17359"/>
                </a:lnTo>
                <a:lnTo>
                  <a:pt x="5442" y="17359"/>
                </a:lnTo>
                <a:cubicBezTo>
                  <a:pt x="5452" y="17297"/>
                  <a:pt x="5462" y="17245"/>
                  <a:pt x="5473" y="17193"/>
                </a:cubicBezTo>
                <a:lnTo>
                  <a:pt x="5473" y="17183"/>
                </a:lnTo>
                <a:close/>
                <a:moveTo>
                  <a:pt x="7950" y="17131"/>
                </a:moveTo>
                <a:cubicBezTo>
                  <a:pt x="7950" y="17204"/>
                  <a:pt x="7960" y="17276"/>
                  <a:pt x="7971" y="17349"/>
                </a:cubicBezTo>
                <a:lnTo>
                  <a:pt x="7960" y="17370"/>
                </a:lnTo>
                <a:lnTo>
                  <a:pt x="7784" y="17225"/>
                </a:lnTo>
                <a:cubicBezTo>
                  <a:pt x="7784" y="17204"/>
                  <a:pt x="7774" y="17193"/>
                  <a:pt x="7774" y="17173"/>
                </a:cubicBezTo>
                <a:lnTo>
                  <a:pt x="7950" y="17131"/>
                </a:lnTo>
                <a:close/>
                <a:moveTo>
                  <a:pt x="19951" y="17007"/>
                </a:moveTo>
                <a:lnTo>
                  <a:pt x="19951" y="17007"/>
                </a:lnTo>
                <a:cubicBezTo>
                  <a:pt x="19931" y="17131"/>
                  <a:pt x="19920" y="17256"/>
                  <a:pt x="19899" y="17380"/>
                </a:cubicBezTo>
                <a:cubicBezTo>
                  <a:pt x="19879" y="17266"/>
                  <a:pt x="19848" y="17152"/>
                  <a:pt x="19817" y="17038"/>
                </a:cubicBezTo>
                <a:lnTo>
                  <a:pt x="19951" y="17007"/>
                </a:lnTo>
                <a:close/>
                <a:moveTo>
                  <a:pt x="21361" y="16603"/>
                </a:moveTo>
                <a:cubicBezTo>
                  <a:pt x="21361" y="16665"/>
                  <a:pt x="21361" y="16717"/>
                  <a:pt x="21371" y="16779"/>
                </a:cubicBezTo>
                <a:cubicBezTo>
                  <a:pt x="21340" y="16903"/>
                  <a:pt x="21309" y="17038"/>
                  <a:pt x="21278" y="17162"/>
                </a:cubicBezTo>
                <a:cubicBezTo>
                  <a:pt x="21226" y="17225"/>
                  <a:pt x="21174" y="17297"/>
                  <a:pt x="21133" y="17380"/>
                </a:cubicBezTo>
                <a:cubicBezTo>
                  <a:pt x="21091" y="17276"/>
                  <a:pt x="21050" y="17173"/>
                  <a:pt x="20998" y="17079"/>
                </a:cubicBezTo>
                <a:cubicBezTo>
                  <a:pt x="21060" y="16976"/>
                  <a:pt x="21112" y="16883"/>
                  <a:pt x="21174" y="16789"/>
                </a:cubicBezTo>
                <a:cubicBezTo>
                  <a:pt x="21236" y="16727"/>
                  <a:pt x="21299" y="16665"/>
                  <a:pt x="21361" y="16603"/>
                </a:cubicBezTo>
                <a:close/>
                <a:moveTo>
                  <a:pt x="20210" y="16914"/>
                </a:moveTo>
                <a:lnTo>
                  <a:pt x="20210" y="16914"/>
                </a:lnTo>
                <a:cubicBezTo>
                  <a:pt x="20200" y="17059"/>
                  <a:pt x="20179" y="17204"/>
                  <a:pt x="20148" y="17349"/>
                </a:cubicBezTo>
                <a:lnTo>
                  <a:pt x="20055" y="17390"/>
                </a:lnTo>
                <a:cubicBezTo>
                  <a:pt x="20055" y="17245"/>
                  <a:pt x="20045" y="17111"/>
                  <a:pt x="20045" y="16976"/>
                </a:cubicBezTo>
                <a:lnTo>
                  <a:pt x="20210" y="16914"/>
                </a:lnTo>
                <a:close/>
                <a:moveTo>
                  <a:pt x="12437" y="17090"/>
                </a:moveTo>
                <a:cubicBezTo>
                  <a:pt x="12406" y="17193"/>
                  <a:pt x="12386" y="17297"/>
                  <a:pt x="12365" y="17401"/>
                </a:cubicBezTo>
                <a:lnTo>
                  <a:pt x="12313" y="17359"/>
                </a:lnTo>
                <a:cubicBezTo>
                  <a:pt x="12355" y="17266"/>
                  <a:pt x="12396" y="17173"/>
                  <a:pt x="12437" y="17090"/>
                </a:cubicBezTo>
                <a:close/>
                <a:moveTo>
                  <a:pt x="13132" y="16955"/>
                </a:moveTo>
                <a:cubicBezTo>
                  <a:pt x="13070" y="17111"/>
                  <a:pt x="12997" y="17276"/>
                  <a:pt x="12925" y="17442"/>
                </a:cubicBezTo>
                <a:cubicBezTo>
                  <a:pt x="12904" y="17370"/>
                  <a:pt x="12893" y="17307"/>
                  <a:pt x="12873" y="17245"/>
                </a:cubicBezTo>
                <a:cubicBezTo>
                  <a:pt x="12956" y="17152"/>
                  <a:pt x="13039" y="17048"/>
                  <a:pt x="13121" y="16955"/>
                </a:cubicBezTo>
                <a:close/>
                <a:moveTo>
                  <a:pt x="17568" y="17193"/>
                </a:moveTo>
                <a:cubicBezTo>
                  <a:pt x="17619" y="17235"/>
                  <a:pt x="17682" y="17266"/>
                  <a:pt x="17744" y="17297"/>
                </a:cubicBezTo>
                <a:cubicBezTo>
                  <a:pt x="17651" y="17349"/>
                  <a:pt x="17557" y="17401"/>
                  <a:pt x="17474" y="17442"/>
                </a:cubicBezTo>
                <a:cubicBezTo>
                  <a:pt x="17474" y="17432"/>
                  <a:pt x="17485" y="17421"/>
                  <a:pt x="17485" y="17411"/>
                </a:cubicBezTo>
                <a:lnTo>
                  <a:pt x="17474" y="17411"/>
                </a:lnTo>
                <a:cubicBezTo>
                  <a:pt x="17505" y="17339"/>
                  <a:pt x="17537" y="17266"/>
                  <a:pt x="17568" y="17193"/>
                </a:cubicBezTo>
                <a:close/>
                <a:moveTo>
                  <a:pt x="15339" y="17266"/>
                </a:moveTo>
                <a:lnTo>
                  <a:pt x="15339" y="17266"/>
                </a:lnTo>
                <a:cubicBezTo>
                  <a:pt x="15329" y="17328"/>
                  <a:pt x="15319" y="17401"/>
                  <a:pt x="15308" y="17463"/>
                </a:cubicBezTo>
                <a:cubicBezTo>
                  <a:pt x="15288" y="17453"/>
                  <a:pt x="15288" y="17421"/>
                  <a:pt x="15277" y="17401"/>
                </a:cubicBezTo>
                <a:cubicBezTo>
                  <a:pt x="15298" y="17359"/>
                  <a:pt x="15319" y="17307"/>
                  <a:pt x="15339" y="17266"/>
                </a:cubicBezTo>
                <a:close/>
                <a:moveTo>
                  <a:pt x="8157" y="17266"/>
                </a:moveTo>
                <a:cubicBezTo>
                  <a:pt x="8199" y="17297"/>
                  <a:pt x="8250" y="17339"/>
                  <a:pt x="8292" y="17370"/>
                </a:cubicBezTo>
                <a:lnTo>
                  <a:pt x="8240" y="17432"/>
                </a:lnTo>
                <a:lnTo>
                  <a:pt x="8105" y="17484"/>
                </a:lnTo>
                <a:cubicBezTo>
                  <a:pt x="8116" y="17411"/>
                  <a:pt x="8136" y="17339"/>
                  <a:pt x="8157" y="17266"/>
                </a:cubicBezTo>
                <a:close/>
                <a:moveTo>
                  <a:pt x="7815" y="17349"/>
                </a:moveTo>
                <a:lnTo>
                  <a:pt x="7908" y="17432"/>
                </a:lnTo>
                <a:lnTo>
                  <a:pt x="7857" y="17504"/>
                </a:lnTo>
                <a:lnTo>
                  <a:pt x="7815" y="17349"/>
                </a:lnTo>
                <a:close/>
                <a:moveTo>
                  <a:pt x="9504" y="16623"/>
                </a:moveTo>
                <a:cubicBezTo>
                  <a:pt x="9536" y="16748"/>
                  <a:pt x="9577" y="16862"/>
                  <a:pt x="9608" y="16986"/>
                </a:cubicBezTo>
                <a:cubicBezTo>
                  <a:pt x="9421" y="17162"/>
                  <a:pt x="9225" y="17339"/>
                  <a:pt x="9017" y="17504"/>
                </a:cubicBezTo>
                <a:cubicBezTo>
                  <a:pt x="9152" y="17235"/>
                  <a:pt x="9276" y="16965"/>
                  <a:pt x="9380" y="16675"/>
                </a:cubicBezTo>
                <a:lnTo>
                  <a:pt x="9390" y="16675"/>
                </a:lnTo>
                <a:lnTo>
                  <a:pt x="9411" y="16654"/>
                </a:lnTo>
                <a:lnTo>
                  <a:pt x="9504" y="16623"/>
                </a:lnTo>
                <a:close/>
                <a:moveTo>
                  <a:pt x="12665" y="16717"/>
                </a:moveTo>
                <a:cubicBezTo>
                  <a:pt x="12697" y="16883"/>
                  <a:pt x="12728" y="17048"/>
                  <a:pt x="12769" y="17225"/>
                </a:cubicBezTo>
                <a:cubicBezTo>
                  <a:pt x="12686" y="17318"/>
                  <a:pt x="12593" y="17411"/>
                  <a:pt x="12510" y="17504"/>
                </a:cubicBezTo>
                <a:lnTo>
                  <a:pt x="12417" y="17442"/>
                </a:lnTo>
                <a:cubicBezTo>
                  <a:pt x="12437" y="17359"/>
                  <a:pt x="12448" y="17287"/>
                  <a:pt x="12469" y="17204"/>
                </a:cubicBezTo>
                <a:cubicBezTo>
                  <a:pt x="12510" y="17069"/>
                  <a:pt x="12551" y="16924"/>
                  <a:pt x="12583" y="16789"/>
                </a:cubicBezTo>
                <a:lnTo>
                  <a:pt x="12572" y="16779"/>
                </a:lnTo>
                <a:lnTo>
                  <a:pt x="12665" y="16717"/>
                </a:lnTo>
                <a:close/>
                <a:moveTo>
                  <a:pt x="16023" y="16686"/>
                </a:moveTo>
                <a:cubicBezTo>
                  <a:pt x="16096" y="16851"/>
                  <a:pt x="16179" y="17007"/>
                  <a:pt x="16272" y="17162"/>
                </a:cubicBezTo>
                <a:cubicBezTo>
                  <a:pt x="16231" y="17276"/>
                  <a:pt x="16200" y="17390"/>
                  <a:pt x="16158" y="17504"/>
                </a:cubicBezTo>
                <a:cubicBezTo>
                  <a:pt x="16096" y="17473"/>
                  <a:pt x="16034" y="17442"/>
                  <a:pt x="15972" y="17401"/>
                </a:cubicBezTo>
                <a:cubicBezTo>
                  <a:pt x="15940" y="17339"/>
                  <a:pt x="15920" y="17266"/>
                  <a:pt x="15889" y="17193"/>
                </a:cubicBezTo>
                <a:cubicBezTo>
                  <a:pt x="15940" y="17028"/>
                  <a:pt x="15982" y="16862"/>
                  <a:pt x="16023" y="16686"/>
                </a:cubicBezTo>
                <a:close/>
                <a:moveTo>
                  <a:pt x="17029" y="17017"/>
                </a:moveTo>
                <a:cubicBezTo>
                  <a:pt x="17112" y="17048"/>
                  <a:pt x="17194" y="17069"/>
                  <a:pt x="17277" y="17090"/>
                </a:cubicBezTo>
                <a:cubicBezTo>
                  <a:pt x="17226" y="17225"/>
                  <a:pt x="17174" y="17370"/>
                  <a:pt x="17122" y="17504"/>
                </a:cubicBezTo>
                <a:cubicBezTo>
                  <a:pt x="17101" y="17349"/>
                  <a:pt x="17070" y="17193"/>
                  <a:pt x="17029" y="17028"/>
                </a:cubicBezTo>
                <a:lnTo>
                  <a:pt x="17029" y="17017"/>
                </a:lnTo>
                <a:close/>
                <a:moveTo>
                  <a:pt x="9256" y="16810"/>
                </a:moveTo>
                <a:cubicBezTo>
                  <a:pt x="9152" y="17048"/>
                  <a:pt x="9048" y="17287"/>
                  <a:pt x="8924" y="17515"/>
                </a:cubicBezTo>
                <a:cubicBezTo>
                  <a:pt x="8893" y="17390"/>
                  <a:pt x="8862" y="17266"/>
                  <a:pt x="8841" y="17152"/>
                </a:cubicBezTo>
                <a:lnTo>
                  <a:pt x="8851" y="17142"/>
                </a:lnTo>
                <a:cubicBezTo>
                  <a:pt x="8986" y="17038"/>
                  <a:pt x="9131" y="16924"/>
                  <a:pt x="9256" y="16810"/>
                </a:cubicBezTo>
                <a:close/>
                <a:moveTo>
                  <a:pt x="18853" y="17214"/>
                </a:moveTo>
                <a:lnTo>
                  <a:pt x="18853" y="17214"/>
                </a:lnTo>
                <a:cubicBezTo>
                  <a:pt x="18811" y="17318"/>
                  <a:pt x="18770" y="17421"/>
                  <a:pt x="18728" y="17525"/>
                </a:cubicBezTo>
                <a:cubicBezTo>
                  <a:pt x="18500" y="17494"/>
                  <a:pt x="18293" y="17442"/>
                  <a:pt x="18086" y="17359"/>
                </a:cubicBezTo>
                <a:lnTo>
                  <a:pt x="18065" y="17349"/>
                </a:lnTo>
                <a:cubicBezTo>
                  <a:pt x="18044" y="17328"/>
                  <a:pt x="18034" y="17307"/>
                  <a:pt x="18013" y="17297"/>
                </a:cubicBezTo>
                <a:lnTo>
                  <a:pt x="18065" y="17225"/>
                </a:lnTo>
                <a:cubicBezTo>
                  <a:pt x="18168" y="17232"/>
                  <a:pt x="18269" y="17236"/>
                  <a:pt x="18370" y="17236"/>
                </a:cubicBezTo>
                <a:cubicBezTo>
                  <a:pt x="18532" y="17236"/>
                  <a:pt x="18693" y="17227"/>
                  <a:pt x="18853" y="17214"/>
                </a:cubicBezTo>
                <a:close/>
                <a:moveTo>
                  <a:pt x="17340" y="17121"/>
                </a:moveTo>
                <a:cubicBezTo>
                  <a:pt x="17391" y="17131"/>
                  <a:pt x="17443" y="17142"/>
                  <a:pt x="17495" y="17152"/>
                </a:cubicBezTo>
                <a:cubicBezTo>
                  <a:pt x="17464" y="17256"/>
                  <a:pt x="17433" y="17349"/>
                  <a:pt x="17402" y="17442"/>
                </a:cubicBezTo>
                <a:lnTo>
                  <a:pt x="17391" y="17473"/>
                </a:lnTo>
                <a:cubicBezTo>
                  <a:pt x="17329" y="17494"/>
                  <a:pt x="17257" y="17515"/>
                  <a:pt x="17194" y="17546"/>
                </a:cubicBezTo>
                <a:lnTo>
                  <a:pt x="17184" y="17546"/>
                </a:lnTo>
                <a:cubicBezTo>
                  <a:pt x="17236" y="17401"/>
                  <a:pt x="17288" y="17266"/>
                  <a:pt x="17340" y="17121"/>
                </a:cubicBezTo>
                <a:close/>
                <a:moveTo>
                  <a:pt x="19309" y="17142"/>
                </a:moveTo>
                <a:lnTo>
                  <a:pt x="19309" y="17142"/>
                </a:lnTo>
                <a:cubicBezTo>
                  <a:pt x="19215" y="17287"/>
                  <a:pt x="19122" y="17421"/>
                  <a:pt x="19019" y="17546"/>
                </a:cubicBezTo>
                <a:cubicBezTo>
                  <a:pt x="18946" y="17546"/>
                  <a:pt x="18884" y="17546"/>
                  <a:pt x="18811" y="17535"/>
                </a:cubicBezTo>
                <a:cubicBezTo>
                  <a:pt x="18873" y="17432"/>
                  <a:pt x="18915" y="17328"/>
                  <a:pt x="18967" y="17214"/>
                </a:cubicBezTo>
                <a:lnTo>
                  <a:pt x="18946" y="17204"/>
                </a:lnTo>
                <a:cubicBezTo>
                  <a:pt x="19070" y="17183"/>
                  <a:pt x="19184" y="17173"/>
                  <a:pt x="19309" y="17142"/>
                </a:cubicBezTo>
                <a:close/>
                <a:moveTo>
                  <a:pt x="19734" y="17048"/>
                </a:moveTo>
                <a:cubicBezTo>
                  <a:pt x="19775" y="17173"/>
                  <a:pt x="19806" y="17307"/>
                  <a:pt x="19837" y="17432"/>
                </a:cubicBezTo>
                <a:cubicBezTo>
                  <a:pt x="19599" y="17504"/>
                  <a:pt x="19350" y="17535"/>
                  <a:pt x="19101" y="17546"/>
                </a:cubicBezTo>
                <a:cubicBezTo>
                  <a:pt x="19215" y="17421"/>
                  <a:pt x="19309" y="17287"/>
                  <a:pt x="19402" y="17142"/>
                </a:cubicBezTo>
                <a:lnTo>
                  <a:pt x="19392" y="17131"/>
                </a:lnTo>
                <a:cubicBezTo>
                  <a:pt x="19506" y="17111"/>
                  <a:pt x="19620" y="17079"/>
                  <a:pt x="19734" y="17048"/>
                </a:cubicBezTo>
                <a:close/>
                <a:moveTo>
                  <a:pt x="16334" y="17256"/>
                </a:moveTo>
                <a:cubicBezTo>
                  <a:pt x="16355" y="17297"/>
                  <a:pt x="16376" y="17328"/>
                  <a:pt x="16396" y="17370"/>
                </a:cubicBezTo>
                <a:lnTo>
                  <a:pt x="16396" y="17567"/>
                </a:lnTo>
                <a:cubicBezTo>
                  <a:pt x="16345" y="17546"/>
                  <a:pt x="16293" y="17535"/>
                  <a:pt x="16241" y="17515"/>
                </a:cubicBezTo>
                <a:cubicBezTo>
                  <a:pt x="16272" y="17442"/>
                  <a:pt x="16303" y="17349"/>
                  <a:pt x="16324" y="17256"/>
                </a:cubicBezTo>
                <a:close/>
                <a:moveTo>
                  <a:pt x="20957" y="17152"/>
                </a:moveTo>
                <a:cubicBezTo>
                  <a:pt x="20998" y="17256"/>
                  <a:pt x="21040" y="17349"/>
                  <a:pt x="21081" y="17453"/>
                </a:cubicBezTo>
                <a:cubicBezTo>
                  <a:pt x="21081" y="17463"/>
                  <a:pt x="21071" y="17463"/>
                  <a:pt x="21071" y="17463"/>
                </a:cubicBezTo>
                <a:lnTo>
                  <a:pt x="20946" y="17567"/>
                </a:lnTo>
                <a:cubicBezTo>
                  <a:pt x="20946" y="17453"/>
                  <a:pt x="20926" y="17339"/>
                  <a:pt x="20915" y="17225"/>
                </a:cubicBezTo>
                <a:cubicBezTo>
                  <a:pt x="20936" y="17204"/>
                  <a:pt x="20946" y="17183"/>
                  <a:pt x="20957" y="17152"/>
                </a:cubicBezTo>
                <a:close/>
                <a:moveTo>
                  <a:pt x="7950" y="17453"/>
                </a:moveTo>
                <a:lnTo>
                  <a:pt x="7981" y="17484"/>
                </a:lnTo>
                <a:cubicBezTo>
                  <a:pt x="7981" y="17484"/>
                  <a:pt x="7981" y="17494"/>
                  <a:pt x="7981" y="17504"/>
                </a:cubicBezTo>
                <a:lnTo>
                  <a:pt x="7981" y="17546"/>
                </a:lnTo>
                <a:lnTo>
                  <a:pt x="7867" y="17587"/>
                </a:lnTo>
                <a:cubicBezTo>
                  <a:pt x="7867" y="17577"/>
                  <a:pt x="7867" y="17577"/>
                  <a:pt x="7867" y="17567"/>
                </a:cubicBezTo>
                <a:cubicBezTo>
                  <a:pt x="7898" y="17525"/>
                  <a:pt x="7929" y="17494"/>
                  <a:pt x="7950" y="17453"/>
                </a:cubicBezTo>
                <a:close/>
                <a:moveTo>
                  <a:pt x="10012" y="16696"/>
                </a:moveTo>
                <a:cubicBezTo>
                  <a:pt x="10064" y="16903"/>
                  <a:pt x="10116" y="17121"/>
                  <a:pt x="10168" y="17328"/>
                </a:cubicBezTo>
                <a:cubicBezTo>
                  <a:pt x="10064" y="17421"/>
                  <a:pt x="9960" y="17504"/>
                  <a:pt x="9857" y="17587"/>
                </a:cubicBezTo>
                <a:cubicBezTo>
                  <a:pt x="9795" y="17401"/>
                  <a:pt x="9732" y="17214"/>
                  <a:pt x="9660" y="17028"/>
                </a:cubicBezTo>
                <a:lnTo>
                  <a:pt x="9670" y="17028"/>
                </a:lnTo>
                <a:cubicBezTo>
                  <a:pt x="9784" y="16914"/>
                  <a:pt x="9898" y="16800"/>
                  <a:pt x="10012" y="16696"/>
                </a:cubicBezTo>
                <a:close/>
                <a:moveTo>
                  <a:pt x="5877" y="17432"/>
                </a:moveTo>
                <a:cubicBezTo>
                  <a:pt x="5867" y="17484"/>
                  <a:pt x="5856" y="17546"/>
                  <a:pt x="5836" y="17598"/>
                </a:cubicBezTo>
                <a:cubicBezTo>
                  <a:pt x="5722" y="17556"/>
                  <a:pt x="5608" y="17494"/>
                  <a:pt x="5504" y="17432"/>
                </a:cubicBezTo>
                <a:close/>
                <a:moveTo>
                  <a:pt x="12406" y="17515"/>
                </a:moveTo>
                <a:lnTo>
                  <a:pt x="12469" y="17556"/>
                </a:lnTo>
                <a:lnTo>
                  <a:pt x="12427" y="17598"/>
                </a:lnTo>
                <a:lnTo>
                  <a:pt x="12396" y="17556"/>
                </a:lnTo>
                <a:cubicBezTo>
                  <a:pt x="12396" y="17546"/>
                  <a:pt x="12396" y="17535"/>
                  <a:pt x="12406" y="17515"/>
                </a:cubicBezTo>
                <a:close/>
                <a:moveTo>
                  <a:pt x="16479" y="17494"/>
                </a:moveTo>
                <a:lnTo>
                  <a:pt x="16552" y="17598"/>
                </a:lnTo>
                <a:lnTo>
                  <a:pt x="16479" y="17587"/>
                </a:lnTo>
                <a:cubicBezTo>
                  <a:pt x="16479" y="17556"/>
                  <a:pt x="16479" y="17525"/>
                  <a:pt x="16479" y="17494"/>
                </a:cubicBezTo>
                <a:close/>
                <a:moveTo>
                  <a:pt x="16479" y="16810"/>
                </a:moveTo>
                <a:cubicBezTo>
                  <a:pt x="16624" y="16872"/>
                  <a:pt x="16770" y="16934"/>
                  <a:pt x="16925" y="16986"/>
                </a:cubicBezTo>
                <a:cubicBezTo>
                  <a:pt x="16966" y="17173"/>
                  <a:pt x="17008" y="17370"/>
                  <a:pt x="17049" y="17567"/>
                </a:cubicBezTo>
                <a:cubicBezTo>
                  <a:pt x="16925" y="17587"/>
                  <a:pt x="16790" y="17598"/>
                  <a:pt x="16656" y="17598"/>
                </a:cubicBezTo>
                <a:cubicBezTo>
                  <a:pt x="16593" y="17525"/>
                  <a:pt x="16531" y="17453"/>
                  <a:pt x="16479" y="17370"/>
                </a:cubicBezTo>
                <a:lnTo>
                  <a:pt x="16479" y="17359"/>
                </a:lnTo>
                <a:lnTo>
                  <a:pt x="16479" y="16810"/>
                </a:lnTo>
                <a:close/>
                <a:moveTo>
                  <a:pt x="5338" y="17432"/>
                </a:moveTo>
                <a:cubicBezTo>
                  <a:pt x="5328" y="17494"/>
                  <a:pt x="5317" y="17546"/>
                  <a:pt x="5297" y="17608"/>
                </a:cubicBezTo>
                <a:cubicBezTo>
                  <a:pt x="5297" y="17546"/>
                  <a:pt x="5286" y="17494"/>
                  <a:pt x="5286" y="17432"/>
                </a:cubicBezTo>
                <a:close/>
                <a:moveTo>
                  <a:pt x="14852" y="16333"/>
                </a:moveTo>
                <a:lnTo>
                  <a:pt x="14852" y="16344"/>
                </a:lnTo>
                <a:cubicBezTo>
                  <a:pt x="14873" y="16364"/>
                  <a:pt x="14883" y="16395"/>
                  <a:pt x="14904" y="16416"/>
                </a:cubicBezTo>
                <a:cubicBezTo>
                  <a:pt x="14987" y="16748"/>
                  <a:pt x="15080" y="17069"/>
                  <a:pt x="15194" y="17390"/>
                </a:cubicBezTo>
                <a:lnTo>
                  <a:pt x="15091" y="17608"/>
                </a:lnTo>
                <a:cubicBezTo>
                  <a:pt x="14914" y="17318"/>
                  <a:pt x="14769" y="17017"/>
                  <a:pt x="14645" y="16706"/>
                </a:cubicBezTo>
                <a:cubicBezTo>
                  <a:pt x="14717" y="16572"/>
                  <a:pt x="14780" y="16458"/>
                  <a:pt x="14852" y="16333"/>
                </a:cubicBezTo>
                <a:close/>
                <a:moveTo>
                  <a:pt x="21527" y="17193"/>
                </a:moveTo>
                <a:lnTo>
                  <a:pt x="21527" y="17193"/>
                </a:lnTo>
                <a:cubicBezTo>
                  <a:pt x="21496" y="17328"/>
                  <a:pt x="21464" y="17463"/>
                  <a:pt x="21423" y="17608"/>
                </a:cubicBezTo>
                <a:lnTo>
                  <a:pt x="21423" y="17297"/>
                </a:lnTo>
                <a:lnTo>
                  <a:pt x="21527" y="17193"/>
                </a:lnTo>
                <a:close/>
                <a:moveTo>
                  <a:pt x="4955" y="17401"/>
                </a:moveTo>
                <a:cubicBezTo>
                  <a:pt x="5048" y="17411"/>
                  <a:pt x="5141" y="17421"/>
                  <a:pt x="5224" y="17421"/>
                </a:cubicBezTo>
                <a:cubicBezTo>
                  <a:pt x="5224" y="17494"/>
                  <a:pt x="5234" y="17556"/>
                  <a:pt x="5245" y="17629"/>
                </a:cubicBezTo>
                <a:cubicBezTo>
                  <a:pt x="5152" y="17567"/>
                  <a:pt x="5058" y="17504"/>
                  <a:pt x="4955" y="17442"/>
                </a:cubicBezTo>
                <a:lnTo>
                  <a:pt x="4955" y="17401"/>
                </a:lnTo>
                <a:close/>
                <a:moveTo>
                  <a:pt x="8789" y="17193"/>
                </a:moveTo>
                <a:cubicBezTo>
                  <a:pt x="8820" y="17328"/>
                  <a:pt x="8851" y="17463"/>
                  <a:pt x="8883" y="17598"/>
                </a:cubicBezTo>
                <a:lnTo>
                  <a:pt x="8841" y="17629"/>
                </a:lnTo>
                <a:cubicBezTo>
                  <a:pt x="8717" y="17546"/>
                  <a:pt x="8603" y="17463"/>
                  <a:pt x="8478" y="17380"/>
                </a:cubicBezTo>
                <a:cubicBezTo>
                  <a:pt x="8572" y="17328"/>
                  <a:pt x="8675" y="17256"/>
                  <a:pt x="8779" y="17193"/>
                </a:cubicBezTo>
                <a:close/>
                <a:moveTo>
                  <a:pt x="7639" y="17204"/>
                </a:moveTo>
                <a:lnTo>
                  <a:pt x="7680" y="17235"/>
                </a:lnTo>
                <a:cubicBezTo>
                  <a:pt x="7711" y="17370"/>
                  <a:pt x="7743" y="17484"/>
                  <a:pt x="7774" y="17598"/>
                </a:cubicBezTo>
                <a:lnTo>
                  <a:pt x="7753" y="17629"/>
                </a:lnTo>
                <a:cubicBezTo>
                  <a:pt x="7680" y="17649"/>
                  <a:pt x="7608" y="17670"/>
                  <a:pt x="7546" y="17691"/>
                </a:cubicBezTo>
                <a:cubicBezTo>
                  <a:pt x="7390" y="17567"/>
                  <a:pt x="7235" y="17442"/>
                  <a:pt x="7090" y="17307"/>
                </a:cubicBezTo>
                <a:cubicBezTo>
                  <a:pt x="7276" y="17276"/>
                  <a:pt x="7463" y="17245"/>
                  <a:pt x="7639" y="17204"/>
                </a:cubicBezTo>
                <a:close/>
                <a:moveTo>
                  <a:pt x="20127" y="17453"/>
                </a:moveTo>
                <a:cubicBezTo>
                  <a:pt x="20107" y="17535"/>
                  <a:pt x="20086" y="17608"/>
                  <a:pt x="20055" y="17691"/>
                </a:cubicBezTo>
                <a:lnTo>
                  <a:pt x="20055" y="17484"/>
                </a:lnTo>
                <a:lnTo>
                  <a:pt x="20055" y="17473"/>
                </a:lnTo>
                <a:lnTo>
                  <a:pt x="20127" y="17453"/>
                </a:lnTo>
                <a:close/>
                <a:moveTo>
                  <a:pt x="12811" y="17318"/>
                </a:moveTo>
                <a:cubicBezTo>
                  <a:pt x="12821" y="17401"/>
                  <a:pt x="12842" y="17484"/>
                  <a:pt x="12862" y="17567"/>
                </a:cubicBezTo>
                <a:lnTo>
                  <a:pt x="12873" y="17567"/>
                </a:lnTo>
                <a:cubicBezTo>
                  <a:pt x="12852" y="17608"/>
                  <a:pt x="12831" y="17660"/>
                  <a:pt x="12811" y="17701"/>
                </a:cubicBezTo>
                <a:lnTo>
                  <a:pt x="12593" y="17556"/>
                </a:lnTo>
                <a:cubicBezTo>
                  <a:pt x="12665" y="17473"/>
                  <a:pt x="12738" y="17401"/>
                  <a:pt x="12811" y="17318"/>
                </a:cubicBezTo>
                <a:close/>
                <a:moveTo>
                  <a:pt x="6095" y="17421"/>
                </a:moveTo>
                <a:cubicBezTo>
                  <a:pt x="6115" y="17515"/>
                  <a:pt x="6146" y="17618"/>
                  <a:pt x="6167" y="17712"/>
                </a:cubicBezTo>
                <a:cubicBezTo>
                  <a:pt x="6084" y="17691"/>
                  <a:pt x="5991" y="17660"/>
                  <a:pt x="5908" y="17629"/>
                </a:cubicBezTo>
                <a:cubicBezTo>
                  <a:pt x="5928" y="17559"/>
                  <a:pt x="5938" y="17500"/>
                  <a:pt x="5957" y="17431"/>
                </a:cubicBezTo>
                <a:lnTo>
                  <a:pt x="5957" y="17431"/>
                </a:lnTo>
                <a:lnTo>
                  <a:pt x="6095" y="17421"/>
                </a:lnTo>
                <a:close/>
                <a:moveTo>
                  <a:pt x="7981" y="17629"/>
                </a:moveTo>
                <a:lnTo>
                  <a:pt x="7971" y="17670"/>
                </a:lnTo>
                <a:cubicBezTo>
                  <a:pt x="7950" y="17681"/>
                  <a:pt x="7929" y="17701"/>
                  <a:pt x="7908" y="17712"/>
                </a:cubicBezTo>
                <a:cubicBezTo>
                  <a:pt x="7908" y="17691"/>
                  <a:pt x="7898" y="17681"/>
                  <a:pt x="7898" y="17660"/>
                </a:cubicBezTo>
                <a:lnTo>
                  <a:pt x="7981" y="17629"/>
                </a:lnTo>
                <a:close/>
                <a:moveTo>
                  <a:pt x="16003" y="17494"/>
                </a:moveTo>
                <a:lnTo>
                  <a:pt x="16003" y="17494"/>
                </a:lnTo>
                <a:cubicBezTo>
                  <a:pt x="16044" y="17525"/>
                  <a:pt x="16096" y="17546"/>
                  <a:pt x="16148" y="17567"/>
                </a:cubicBezTo>
                <a:lnTo>
                  <a:pt x="16086" y="17712"/>
                </a:lnTo>
                <a:cubicBezTo>
                  <a:pt x="16054" y="17639"/>
                  <a:pt x="16034" y="17567"/>
                  <a:pt x="16003" y="17494"/>
                </a:cubicBezTo>
                <a:close/>
                <a:moveTo>
                  <a:pt x="11981" y="17193"/>
                </a:moveTo>
                <a:cubicBezTo>
                  <a:pt x="12054" y="17276"/>
                  <a:pt x="12126" y="17359"/>
                  <a:pt x="12199" y="17442"/>
                </a:cubicBezTo>
                <a:cubicBezTo>
                  <a:pt x="12158" y="17546"/>
                  <a:pt x="12106" y="17639"/>
                  <a:pt x="12054" y="17743"/>
                </a:cubicBezTo>
                <a:lnTo>
                  <a:pt x="12044" y="17732"/>
                </a:lnTo>
                <a:cubicBezTo>
                  <a:pt x="11909" y="17639"/>
                  <a:pt x="11795" y="17535"/>
                  <a:pt x="11681" y="17432"/>
                </a:cubicBezTo>
                <a:cubicBezTo>
                  <a:pt x="11784" y="17359"/>
                  <a:pt x="11878" y="17276"/>
                  <a:pt x="11981" y="17193"/>
                </a:cubicBezTo>
                <a:close/>
                <a:moveTo>
                  <a:pt x="10904" y="16779"/>
                </a:moveTo>
                <a:lnTo>
                  <a:pt x="11121" y="16997"/>
                </a:lnTo>
                <a:cubicBezTo>
                  <a:pt x="11225" y="17142"/>
                  <a:pt x="11318" y="17287"/>
                  <a:pt x="11422" y="17421"/>
                </a:cubicBezTo>
                <a:cubicBezTo>
                  <a:pt x="11214" y="17546"/>
                  <a:pt x="10997" y="17649"/>
                  <a:pt x="10779" y="17753"/>
                </a:cubicBezTo>
                <a:cubicBezTo>
                  <a:pt x="10769" y="17453"/>
                  <a:pt x="10790" y="17152"/>
                  <a:pt x="10810" y="16851"/>
                </a:cubicBezTo>
                <a:lnTo>
                  <a:pt x="10821" y="16851"/>
                </a:lnTo>
                <a:lnTo>
                  <a:pt x="10904" y="16779"/>
                </a:lnTo>
                <a:close/>
                <a:moveTo>
                  <a:pt x="19972" y="17504"/>
                </a:moveTo>
                <a:cubicBezTo>
                  <a:pt x="19982" y="17587"/>
                  <a:pt x="19982" y="17670"/>
                  <a:pt x="19982" y="17753"/>
                </a:cubicBezTo>
                <a:lnTo>
                  <a:pt x="19941" y="17556"/>
                </a:lnTo>
                <a:lnTo>
                  <a:pt x="19941" y="17515"/>
                </a:lnTo>
                <a:lnTo>
                  <a:pt x="19972" y="17504"/>
                </a:lnTo>
                <a:close/>
                <a:moveTo>
                  <a:pt x="12303" y="17546"/>
                </a:moveTo>
                <a:lnTo>
                  <a:pt x="12344" y="17598"/>
                </a:lnTo>
                <a:cubicBezTo>
                  <a:pt x="12334" y="17639"/>
                  <a:pt x="12334" y="17681"/>
                  <a:pt x="12323" y="17722"/>
                </a:cubicBezTo>
                <a:lnTo>
                  <a:pt x="12292" y="17763"/>
                </a:lnTo>
                <a:cubicBezTo>
                  <a:pt x="12292" y="17691"/>
                  <a:pt x="12292" y="17618"/>
                  <a:pt x="12303" y="17546"/>
                </a:cubicBezTo>
                <a:close/>
                <a:moveTo>
                  <a:pt x="6654" y="17370"/>
                </a:moveTo>
                <a:cubicBezTo>
                  <a:pt x="6623" y="17504"/>
                  <a:pt x="6592" y="17639"/>
                  <a:pt x="6561" y="17774"/>
                </a:cubicBezTo>
                <a:cubicBezTo>
                  <a:pt x="6457" y="17763"/>
                  <a:pt x="6364" y="17753"/>
                  <a:pt x="6260" y="17732"/>
                </a:cubicBezTo>
                <a:cubicBezTo>
                  <a:pt x="6240" y="17618"/>
                  <a:pt x="6209" y="17515"/>
                  <a:pt x="6178" y="17411"/>
                </a:cubicBezTo>
                <a:cubicBezTo>
                  <a:pt x="6333" y="17401"/>
                  <a:pt x="6488" y="17390"/>
                  <a:pt x="6644" y="17370"/>
                </a:cubicBezTo>
                <a:close/>
                <a:moveTo>
                  <a:pt x="12893" y="17670"/>
                </a:moveTo>
                <a:cubicBezTo>
                  <a:pt x="12904" y="17701"/>
                  <a:pt x="12914" y="17743"/>
                  <a:pt x="12925" y="17784"/>
                </a:cubicBezTo>
                <a:lnTo>
                  <a:pt x="12862" y="17743"/>
                </a:lnTo>
                <a:lnTo>
                  <a:pt x="12893" y="17670"/>
                </a:lnTo>
                <a:close/>
                <a:moveTo>
                  <a:pt x="6986" y="17328"/>
                </a:moveTo>
                <a:cubicBezTo>
                  <a:pt x="7141" y="17453"/>
                  <a:pt x="7297" y="17587"/>
                  <a:pt x="7452" y="17712"/>
                </a:cubicBezTo>
                <a:cubicBezTo>
                  <a:pt x="7227" y="17764"/>
                  <a:pt x="6994" y="17787"/>
                  <a:pt x="6765" y="17787"/>
                </a:cubicBezTo>
                <a:cubicBezTo>
                  <a:pt x="6721" y="17787"/>
                  <a:pt x="6677" y="17786"/>
                  <a:pt x="6634" y="17784"/>
                </a:cubicBezTo>
                <a:cubicBezTo>
                  <a:pt x="6654" y="17639"/>
                  <a:pt x="6685" y="17504"/>
                  <a:pt x="6727" y="17359"/>
                </a:cubicBezTo>
                <a:cubicBezTo>
                  <a:pt x="6820" y="17349"/>
                  <a:pt x="6903" y="17339"/>
                  <a:pt x="6986" y="17328"/>
                </a:cubicBezTo>
                <a:close/>
                <a:moveTo>
                  <a:pt x="18241" y="17515"/>
                </a:moveTo>
                <a:lnTo>
                  <a:pt x="18241" y="17515"/>
                </a:lnTo>
                <a:cubicBezTo>
                  <a:pt x="18293" y="17535"/>
                  <a:pt x="18345" y="17546"/>
                  <a:pt x="18397" y="17567"/>
                </a:cubicBezTo>
                <a:cubicBezTo>
                  <a:pt x="18500" y="17587"/>
                  <a:pt x="18594" y="17608"/>
                  <a:pt x="18697" y="17629"/>
                </a:cubicBezTo>
                <a:cubicBezTo>
                  <a:pt x="18666" y="17681"/>
                  <a:pt x="18645" y="17743"/>
                  <a:pt x="18614" y="17805"/>
                </a:cubicBezTo>
                <a:cubicBezTo>
                  <a:pt x="18480" y="17712"/>
                  <a:pt x="18355" y="17618"/>
                  <a:pt x="18241" y="17515"/>
                </a:cubicBezTo>
                <a:close/>
                <a:moveTo>
                  <a:pt x="20843" y="17328"/>
                </a:moveTo>
                <a:lnTo>
                  <a:pt x="20843" y="17339"/>
                </a:lnTo>
                <a:cubicBezTo>
                  <a:pt x="20843" y="17432"/>
                  <a:pt x="20853" y="17525"/>
                  <a:pt x="20853" y="17618"/>
                </a:cubicBezTo>
                <a:cubicBezTo>
                  <a:pt x="20749" y="17691"/>
                  <a:pt x="20656" y="17753"/>
                  <a:pt x="20552" y="17805"/>
                </a:cubicBezTo>
                <a:cubicBezTo>
                  <a:pt x="20656" y="17649"/>
                  <a:pt x="20749" y="17494"/>
                  <a:pt x="20843" y="17328"/>
                </a:cubicBezTo>
                <a:close/>
                <a:moveTo>
                  <a:pt x="7960" y="17732"/>
                </a:moveTo>
                <a:lnTo>
                  <a:pt x="7960" y="17732"/>
                </a:lnTo>
                <a:cubicBezTo>
                  <a:pt x="7950" y="17763"/>
                  <a:pt x="7939" y="17795"/>
                  <a:pt x="7939" y="17815"/>
                </a:cubicBezTo>
                <a:cubicBezTo>
                  <a:pt x="7939" y="17795"/>
                  <a:pt x="7929" y="17774"/>
                  <a:pt x="7919" y="17753"/>
                </a:cubicBezTo>
                <a:lnTo>
                  <a:pt x="7960" y="17732"/>
                </a:lnTo>
                <a:close/>
                <a:moveTo>
                  <a:pt x="15236" y="17473"/>
                </a:moveTo>
                <a:cubicBezTo>
                  <a:pt x="15256" y="17515"/>
                  <a:pt x="15267" y="17556"/>
                  <a:pt x="15277" y="17587"/>
                </a:cubicBezTo>
                <a:cubicBezTo>
                  <a:pt x="15267" y="17660"/>
                  <a:pt x="15246" y="17732"/>
                  <a:pt x="15225" y="17815"/>
                </a:cubicBezTo>
                <a:cubicBezTo>
                  <a:pt x="15194" y="17774"/>
                  <a:pt x="15163" y="17722"/>
                  <a:pt x="15142" y="17670"/>
                </a:cubicBezTo>
                <a:lnTo>
                  <a:pt x="15236" y="17473"/>
                </a:lnTo>
                <a:close/>
                <a:moveTo>
                  <a:pt x="7794" y="17701"/>
                </a:moveTo>
                <a:lnTo>
                  <a:pt x="7815" y="17774"/>
                </a:lnTo>
                <a:cubicBezTo>
                  <a:pt x="7784" y="17795"/>
                  <a:pt x="7763" y="17815"/>
                  <a:pt x="7732" y="17836"/>
                </a:cubicBezTo>
                <a:lnTo>
                  <a:pt x="7680" y="17805"/>
                </a:lnTo>
                <a:lnTo>
                  <a:pt x="7753" y="17712"/>
                </a:lnTo>
                <a:lnTo>
                  <a:pt x="7794" y="17701"/>
                </a:lnTo>
                <a:close/>
                <a:moveTo>
                  <a:pt x="8385" y="17432"/>
                </a:moveTo>
                <a:cubicBezTo>
                  <a:pt x="8509" y="17515"/>
                  <a:pt x="8634" y="17608"/>
                  <a:pt x="8758" y="17691"/>
                </a:cubicBezTo>
                <a:cubicBezTo>
                  <a:pt x="8696" y="17743"/>
                  <a:pt x="8623" y="17784"/>
                  <a:pt x="8551" y="17836"/>
                </a:cubicBezTo>
                <a:cubicBezTo>
                  <a:pt x="8427" y="17743"/>
                  <a:pt x="8302" y="17649"/>
                  <a:pt x="8178" y="17556"/>
                </a:cubicBezTo>
                <a:lnTo>
                  <a:pt x="8199" y="17525"/>
                </a:lnTo>
                <a:cubicBezTo>
                  <a:pt x="8261" y="17494"/>
                  <a:pt x="8333" y="17463"/>
                  <a:pt x="8385" y="17432"/>
                </a:cubicBezTo>
                <a:close/>
                <a:moveTo>
                  <a:pt x="4644" y="17380"/>
                </a:moveTo>
                <a:lnTo>
                  <a:pt x="4737" y="17390"/>
                </a:lnTo>
                <a:cubicBezTo>
                  <a:pt x="4789" y="17463"/>
                  <a:pt x="4851" y="17535"/>
                  <a:pt x="4903" y="17608"/>
                </a:cubicBezTo>
                <a:lnTo>
                  <a:pt x="4903" y="17846"/>
                </a:lnTo>
                <a:cubicBezTo>
                  <a:pt x="4810" y="17691"/>
                  <a:pt x="4727" y="17535"/>
                  <a:pt x="4644" y="17380"/>
                </a:cubicBezTo>
                <a:close/>
                <a:moveTo>
                  <a:pt x="12220" y="17515"/>
                </a:moveTo>
                <a:cubicBezTo>
                  <a:pt x="12220" y="17629"/>
                  <a:pt x="12220" y="17722"/>
                  <a:pt x="12220" y="17826"/>
                </a:cubicBezTo>
                <a:lnTo>
                  <a:pt x="12209" y="17826"/>
                </a:lnTo>
                <a:lnTo>
                  <a:pt x="12189" y="17846"/>
                </a:lnTo>
                <a:lnTo>
                  <a:pt x="12095" y="17774"/>
                </a:lnTo>
                <a:cubicBezTo>
                  <a:pt x="12137" y="17691"/>
                  <a:pt x="12178" y="17608"/>
                  <a:pt x="12220" y="17515"/>
                </a:cubicBezTo>
                <a:close/>
                <a:moveTo>
                  <a:pt x="12551" y="17608"/>
                </a:moveTo>
                <a:cubicBezTo>
                  <a:pt x="12614" y="17660"/>
                  <a:pt x="12697" y="17712"/>
                  <a:pt x="12769" y="17763"/>
                </a:cubicBezTo>
                <a:lnTo>
                  <a:pt x="12779" y="17763"/>
                </a:lnTo>
                <a:lnTo>
                  <a:pt x="12728" y="17877"/>
                </a:lnTo>
                <a:lnTo>
                  <a:pt x="12500" y="17649"/>
                </a:lnTo>
                <a:lnTo>
                  <a:pt x="12551" y="17608"/>
                </a:lnTo>
                <a:close/>
                <a:moveTo>
                  <a:pt x="18791" y="17639"/>
                </a:moveTo>
                <a:cubicBezTo>
                  <a:pt x="18842" y="17639"/>
                  <a:pt x="18905" y="17649"/>
                  <a:pt x="18967" y="17649"/>
                </a:cubicBezTo>
                <a:cubicBezTo>
                  <a:pt x="18905" y="17732"/>
                  <a:pt x="18832" y="17805"/>
                  <a:pt x="18759" y="17877"/>
                </a:cubicBezTo>
                <a:cubicBezTo>
                  <a:pt x="18728" y="17867"/>
                  <a:pt x="18708" y="17857"/>
                  <a:pt x="18677" y="17836"/>
                </a:cubicBezTo>
                <a:lnTo>
                  <a:pt x="18687" y="17836"/>
                </a:lnTo>
                <a:cubicBezTo>
                  <a:pt x="18718" y="17774"/>
                  <a:pt x="18749" y="17701"/>
                  <a:pt x="18791" y="17639"/>
                </a:cubicBezTo>
                <a:close/>
                <a:moveTo>
                  <a:pt x="3048" y="16955"/>
                </a:moveTo>
                <a:lnTo>
                  <a:pt x="3048" y="16955"/>
                </a:lnTo>
                <a:cubicBezTo>
                  <a:pt x="3141" y="16997"/>
                  <a:pt x="3234" y="17028"/>
                  <a:pt x="3327" y="17059"/>
                </a:cubicBezTo>
                <a:cubicBezTo>
                  <a:pt x="3701" y="17183"/>
                  <a:pt x="4074" y="17276"/>
                  <a:pt x="4468" y="17339"/>
                </a:cubicBezTo>
                <a:cubicBezTo>
                  <a:pt x="4436" y="17525"/>
                  <a:pt x="4405" y="17701"/>
                  <a:pt x="4374" y="17888"/>
                </a:cubicBezTo>
                <a:cubicBezTo>
                  <a:pt x="4229" y="17826"/>
                  <a:pt x="4084" y="17753"/>
                  <a:pt x="3939" y="17670"/>
                </a:cubicBezTo>
                <a:cubicBezTo>
                  <a:pt x="3628" y="17484"/>
                  <a:pt x="3338" y="17266"/>
                  <a:pt x="3079" y="17028"/>
                </a:cubicBezTo>
                <a:lnTo>
                  <a:pt x="3048" y="16955"/>
                </a:lnTo>
                <a:close/>
                <a:moveTo>
                  <a:pt x="10738" y="16924"/>
                </a:moveTo>
                <a:cubicBezTo>
                  <a:pt x="10727" y="17090"/>
                  <a:pt x="10717" y="17266"/>
                  <a:pt x="10707" y="17432"/>
                </a:cubicBezTo>
                <a:lnTo>
                  <a:pt x="10707" y="17784"/>
                </a:lnTo>
                <a:cubicBezTo>
                  <a:pt x="10606" y="17824"/>
                  <a:pt x="10525" y="17855"/>
                  <a:pt x="10435" y="17894"/>
                </a:cubicBezTo>
                <a:lnTo>
                  <a:pt x="10435" y="17894"/>
                </a:lnTo>
                <a:lnTo>
                  <a:pt x="10416" y="17857"/>
                </a:lnTo>
                <a:cubicBezTo>
                  <a:pt x="10375" y="17681"/>
                  <a:pt x="10323" y="17504"/>
                  <a:pt x="10271" y="17339"/>
                </a:cubicBezTo>
                <a:cubicBezTo>
                  <a:pt x="10437" y="17204"/>
                  <a:pt x="10593" y="17059"/>
                  <a:pt x="10738" y="16924"/>
                </a:cubicBezTo>
                <a:close/>
                <a:moveTo>
                  <a:pt x="17350" y="17577"/>
                </a:moveTo>
                <a:cubicBezTo>
                  <a:pt x="17298" y="17681"/>
                  <a:pt x="17246" y="17784"/>
                  <a:pt x="17184" y="17898"/>
                </a:cubicBezTo>
                <a:cubicBezTo>
                  <a:pt x="17174" y="17815"/>
                  <a:pt x="17163" y="17732"/>
                  <a:pt x="17143" y="17649"/>
                </a:cubicBezTo>
                <a:cubicBezTo>
                  <a:pt x="17143" y="17639"/>
                  <a:pt x="17153" y="17639"/>
                  <a:pt x="17153" y="17629"/>
                </a:cubicBezTo>
                <a:cubicBezTo>
                  <a:pt x="17215" y="17618"/>
                  <a:pt x="17277" y="17598"/>
                  <a:pt x="17350" y="17577"/>
                </a:cubicBezTo>
                <a:close/>
                <a:moveTo>
                  <a:pt x="5421" y="17463"/>
                </a:moveTo>
                <a:cubicBezTo>
                  <a:pt x="5545" y="17546"/>
                  <a:pt x="5680" y="17618"/>
                  <a:pt x="5825" y="17681"/>
                </a:cubicBezTo>
                <a:cubicBezTo>
                  <a:pt x="5815" y="17753"/>
                  <a:pt x="5794" y="17836"/>
                  <a:pt x="5773" y="17909"/>
                </a:cubicBezTo>
                <a:cubicBezTo>
                  <a:pt x="5639" y="17846"/>
                  <a:pt x="5504" y="17774"/>
                  <a:pt x="5369" y="17701"/>
                </a:cubicBezTo>
                <a:cubicBezTo>
                  <a:pt x="5390" y="17618"/>
                  <a:pt x="5400" y="17546"/>
                  <a:pt x="5421" y="17463"/>
                </a:cubicBezTo>
                <a:close/>
                <a:moveTo>
                  <a:pt x="4965" y="17535"/>
                </a:moveTo>
                <a:cubicBezTo>
                  <a:pt x="5069" y="17598"/>
                  <a:pt x="5162" y="17660"/>
                  <a:pt x="5266" y="17722"/>
                </a:cubicBezTo>
                <a:cubicBezTo>
                  <a:pt x="5266" y="17753"/>
                  <a:pt x="5276" y="17784"/>
                  <a:pt x="5286" y="17815"/>
                </a:cubicBezTo>
                <a:cubicBezTo>
                  <a:pt x="5286" y="17846"/>
                  <a:pt x="5276" y="17888"/>
                  <a:pt x="5266" y="17919"/>
                </a:cubicBezTo>
                <a:cubicBezTo>
                  <a:pt x="5162" y="17815"/>
                  <a:pt x="5058" y="17712"/>
                  <a:pt x="4965" y="17598"/>
                </a:cubicBezTo>
                <a:lnTo>
                  <a:pt x="4965" y="17535"/>
                </a:lnTo>
                <a:close/>
                <a:moveTo>
                  <a:pt x="8789" y="17743"/>
                </a:moveTo>
                <a:lnTo>
                  <a:pt x="8789" y="17743"/>
                </a:lnTo>
                <a:cubicBezTo>
                  <a:pt x="8748" y="17805"/>
                  <a:pt x="8717" y="17857"/>
                  <a:pt x="8675" y="17919"/>
                </a:cubicBezTo>
                <a:lnTo>
                  <a:pt x="8603" y="17867"/>
                </a:lnTo>
                <a:cubicBezTo>
                  <a:pt x="8665" y="17836"/>
                  <a:pt x="8727" y="17784"/>
                  <a:pt x="8789" y="17743"/>
                </a:cubicBezTo>
                <a:close/>
                <a:moveTo>
                  <a:pt x="7836" y="17815"/>
                </a:moveTo>
                <a:cubicBezTo>
                  <a:pt x="7846" y="17857"/>
                  <a:pt x="7857" y="17898"/>
                  <a:pt x="7867" y="17940"/>
                </a:cubicBezTo>
                <a:lnTo>
                  <a:pt x="7763" y="17857"/>
                </a:lnTo>
                <a:lnTo>
                  <a:pt x="7836" y="17815"/>
                </a:lnTo>
                <a:close/>
                <a:moveTo>
                  <a:pt x="11639" y="17473"/>
                </a:moveTo>
                <a:cubicBezTo>
                  <a:pt x="11764" y="17587"/>
                  <a:pt x="11888" y="17691"/>
                  <a:pt x="12023" y="17795"/>
                </a:cubicBezTo>
                <a:lnTo>
                  <a:pt x="11940" y="17940"/>
                </a:lnTo>
                <a:cubicBezTo>
                  <a:pt x="11805" y="17805"/>
                  <a:pt x="11691" y="17660"/>
                  <a:pt x="11588" y="17515"/>
                </a:cubicBezTo>
                <a:lnTo>
                  <a:pt x="11639" y="17473"/>
                </a:lnTo>
                <a:close/>
                <a:moveTo>
                  <a:pt x="9618" y="17059"/>
                </a:moveTo>
                <a:cubicBezTo>
                  <a:pt x="9681" y="17245"/>
                  <a:pt x="9743" y="17432"/>
                  <a:pt x="9805" y="17608"/>
                </a:cubicBezTo>
                <a:cubicBezTo>
                  <a:pt x="9660" y="17732"/>
                  <a:pt x="9504" y="17836"/>
                  <a:pt x="9349" y="17950"/>
                </a:cubicBezTo>
                <a:cubicBezTo>
                  <a:pt x="9225" y="17877"/>
                  <a:pt x="9100" y="17805"/>
                  <a:pt x="8976" y="17722"/>
                </a:cubicBezTo>
                <a:lnTo>
                  <a:pt x="8965" y="17722"/>
                </a:lnTo>
                <a:cubicBezTo>
                  <a:pt x="8965" y="17691"/>
                  <a:pt x="8955" y="17660"/>
                  <a:pt x="8945" y="17629"/>
                </a:cubicBezTo>
                <a:cubicBezTo>
                  <a:pt x="9183" y="17442"/>
                  <a:pt x="9411" y="17256"/>
                  <a:pt x="9618" y="17059"/>
                </a:cubicBezTo>
                <a:close/>
                <a:moveTo>
                  <a:pt x="17049" y="17649"/>
                </a:moveTo>
                <a:lnTo>
                  <a:pt x="17049" y="17670"/>
                </a:lnTo>
                <a:cubicBezTo>
                  <a:pt x="17008" y="17763"/>
                  <a:pt x="16966" y="17857"/>
                  <a:pt x="16925" y="17950"/>
                </a:cubicBezTo>
                <a:cubicBezTo>
                  <a:pt x="16852" y="17867"/>
                  <a:pt x="16780" y="17774"/>
                  <a:pt x="16707" y="17681"/>
                </a:cubicBezTo>
                <a:lnTo>
                  <a:pt x="16697" y="17681"/>
                </a:lnTo>
                <a:cubicBezTo>
                  <a:pt x="16821" y="17681"/>
                  <a:pt x="16935" y="17670"/>
                  <a:pt x="17049" y="17649"/>
                </a:cubicBezTo>
                <a:close/>
                <a:moveTo>
                  <a:pt x="11463" y="17494"/>
                </a:moveTo>
                <a:lnTo>
                  <a:pt x="11463" y="17494"/>
                </a:lnTo>
                <a:cubicBezTo>
                  <a:pt x="11360" y="17567"/>
                  <a:pt x="11266" y="17629"/>
                  <a:pt x="11173" y="17701"/>
                </a:cubicBezTo>
                <a:cubicBezTo>
                  <a:pt x="11038" y="17784"/>
                  <a:pt x="10904" y="17867"/>
                  <a:pt x="10758" y="17960"/>
                </a:cubicBezTo>
                <a:lnTo>
                  <a:pt x="10758" y="17826"/>
                </a:lnTo>
                <a:cubicBezTo>
                  <a:pt x="10997" y="17722"/>
                  <a:pt x="11235" y="17608"/>
                  <a:pt x="11463" y="17494"/>
                </a:cubicBezTo>
                <a:close/>
                <a:moveTo>
                  <a:pt x="18241" y="17639"/>
                </a:moveTo>
                <a:cubicBezTo>
                  <a:pt x="18345" y="17732"/>
                  <a:pt x="18459" y="17805"/>
                  <a:pt x="18573" y="17877"/>
                </a:cubicBezTo>
                <a:lnTo>
                  <a:pt x="18521" y="17981"/>
                </a:lnTo>
                <a:cubicBezTo>
                  <a:pt x="18417" y="17867"/>
                  <a:pt x="18324" y="17753"/>
                  <a:pt x="18231" y="17639"/>
                </a:cubicBezTo>
                <a:close/>
                <a:moveTo>
                  <a:pt x="13743" y="16178"/>
                </a:moveTo>
                <a:cubicBezTo>
                  <a:pt x="13629" y="16800"/>
                  <a:pt x="13474" y="17411"/>
                  <a:pt x="13287" y="18002"/>
                </a:cubicBezTo>
                <a:cubicBezTo>
                  <a:pt x="13204" y="17950"/>
                  <a:pt x="13111" y="17898"/>
                  <a:pt x="13028" y="17846"/>
                </a:cubicBezTo>
                <a:cubicBezTo>
                  <a:pt x="12997" y="17753"/>
                  <a:pt x="12976" y="17649"/>
                  <a:pt x="12945" y="17546"/>
                </a:cubicBezTo>
                <a:cubicBezTo>
                  <a:pt x="13059" y="17297"/>
                  <a:pt x="13163" y="17048"/>
                  <a:pt x="13267" y="16789"/>
                </a:cubicBezTo>
                <a:cubicBezTo>
                  <a:pt x="13432" y="16592"/>
                  <a:pt x="13588" y="16385"/>
                  <a:pt x="13743" y="16178"/>
                </a:cubicBezTo>
                <a:close/>
                <a:moveTo>
                  <a:pt x="20812" y="17069"/>
                </a:moveTo>
                <a:cubicBezTo>
                  <a:pt x="20812" y="17121"/>
                  <a:pt x="20822" y="17173"/>
                  <a:pt x="20822" y="17214"/>
                </a:cubicBezTo>
                <a:cubicBezTo>
                  <a:pt x="20698" y="17432"/>
                  <a:pt x="20552" y="17649"/>
                  <a:pt x="20418" y="17867"/>
                </a:cubicBezTo>
                <a:cubicBezTo>
                  <a:pt x="20304" y="17919"/>
                  <a:pt x="20179" y="17960"/>
                  <a:pt x="20065" y="18002"/>
                </a:cubicBezTo>
                <a:lnTo>
                  <a:pt x="20045" y="18002"/>
                </a:lnTo>
                <a:lnTo>
                  <a:pt x="20045" y="17960"/>
                </a:lnTo>
                <a:cubicBezTo>
                  <a:pt x="20117" y="17784"/>
                  <a:pt x="20179" y="17598"/>
                  <a:pt x="20210" y="17411"/>
                </a:cubicBezTo>
                <a:cubicBezTo>
                  <a:pt x="20418" y="17318"/>
                  <a:pt x="20625" y="17204"/>
                  <a:pt x="20812" y="17069"/>
                </a:cubicBezTo>
                <a:close/>
                <a:moveTo>
                  <a:pt x="15453" y="17079"/>
                </a:moveTo>
                <a:cubicBezTo>
                  <a:pt x="15557" y="17183"/>
                  <a:pt x="15671" y="17276"/>
                  <a:pt x="15785" y="17359"/>
                </a:cubicBezTo>
                <a:cubicBezTo>
                  <a:pt x="15712" y="17577"/>
                  <a:pt x="15630" y="17805"/>
                  <a:pt x="15536" y="18012"/>
                </a:cubicBezTo>
                <a:cubicBezTo>
                  <a:pt x="15474" y="17877"/>
                  <a:pt x="15412" y="17732"/>
                  <a:pt x="15350" y="17587"/>
                </a:cubicBezTo>
                <a:cubicBezTo>
                  <a:pt x="15391" y="17421"/>
                  <a:pt x="15422" y="17256"/>
                  <a:pt x="15453" y="17079"/>
                </a:cubicBezTo>
                <a:close/>
                <a:moveTo>
                  <a:pt x="21382" y="17339"/>
                </a:moveTo>
                <a:cubicBezTo>
                  <a:pt x="21382" y="17504"/>
                  <a:pt x="21382" y="17660"/>
                  <a:pt x="21371" y="17826"/>
                </a:cubicBezTo>
                <a:cubicBezTo>
                  <a:pt x="21361" y="17888"/>
                  <a:pt x="21330" y="17950"/>
                  <a:pt x="21309" y="18012"/>
                </a:cubicBezTo>
                <a:lnTo>
                  <a:pt x="21299" y="18002"/>
                </a:lnTo>
                <a:cubicBezTo>
                  <a:pt x="21278" y="17888"/>
                  <a:pt x="21247" y="17763"/>
                  <a:pt x="21216" y="17649"/>
                </a:cubicBezTo>
                <a:lnTo>
                  <a:pt x="21216" y="17629"/>
                </a:lnTo>
                <a:cubicBezTo>
                  <a:pt x="21236" y="17567"/>
                  <a:pt x="21257" y="17494"/>
                  <a:pt x="21278" y="17421"/>
                </a:cubicBezTo>
                <a:cubicBezTo>
                  <a:pt x="21319" y="17401"/>
                  <a:pt x="21350" y="17370"/>
                  <a:pt x="21382" y="17339"/>
                </a:cubicBezTo>
                <a:close/>
                <a:moveTo>
                  <a:pt x="12064" y="17836"/>
                </a:moveTo>
                <a:lnTo>
                  <a:pt x="12147" y="17898"/>
                </a:lnTo>
                <a:lnTo>
                  <a:pt x="12012" y="18033"/>
                </a:lnTo>
                <a:lnTo>
                  <a:pt x="11971" y="17991"/>
                </a:lnTo>
                <a:cubicBezTo>
                  <a:pt x="12012" y="17940"/>
                  <a:pt x="12033" y="17888"/>
                  <a:pt x="12064" y="17836"/>
                </a:cubicBezTo>
                <a:close/>
                <a:moveTo>
                  <a:pt x="10188" y="17411"/>
                </a:moveTo>
                <a:cubicBezTo>
                  <a:pt x="10230" y="17587"/>
                  <a:pt x="10282" y="17763"/>
                  <a:pt x="10334" y="17940"/>
                </a:cubicBezTo>
                <a:cubicBezTo>
                  <a:pt x="10240" y="17971"/>
                  <a:pt x="10147" y="18002"/>
                  <a:pt x="10043" y="18043"/>
                </a:cubicBezTo>
                <a:cubicBezTo>
                  <a:pt x="9981" y="17909"/>
                  <a:pt x="9929" y="17784"/>
                  <a:pt x="9888" y="17649"/>
                </a:cubicBezTo>
                <a:lnTo>
                  <a:pt x="9898" y="17639"/>
                </a:lnTo>
                <a:cubicBezTo>
                  <a:pt x="9992" y="17567"/>
                  <a:pt x="10085" y="17484"/>
                  <a:pt x="10188" y="17411"/>
                </a:cubicBezTo>
                <a:close/>
                <a:moveTo>
                  <a:pt x="21615" y="17229"/>
                </a:moveTo>
                <a:lnTo>
                  <a:pt x="21615" y="17229"/>
                </a:lnTo>
                <a:cubicBezTo>
                  <a:pt x="21564" y="17500"/>
                  <a:pt x="21493" y="17772"/>
                  <a:pt x="21423" y="18043"/>
                </a:cubicBezTo>
                <a:cubicBezTo>
                  <a:pt x="21433" y="17991"/>
                  <a:pt x="21433" y="17929"/>
                  <a:pt x="21433" y="17867"/>
                </a:cubicBezTo>
                <a:lnTo>
                  <a:pt x="21423" y="17857"/>
                </a:lnTo>
                <a:cubicBezTo>
                  <a:pt x="21498" y="17650"/>
                  <a:pt x="21565" y="17443"/>
                  <a:pt x="21615" y="17229"/>
                </a:cubicBezTo>
                <a:close/>
                <a:moveTo>
                  <a:pt x="18645" y="17919"/>
                </a:moveTo>
                <a:lnTo>
                  <a:pt x="18697" y="17950"/>
                </a:lnTo>
                <a:cubicBezTo>
                  <a:pt x="18666" y="17981"/>
                  <a:pt x="18625" y="18023"/>
                  <a:pt x="18594" y="18054"/>
                </a:cubicBezTo>
                <a:lnTo>
                  <a:pt x="18573" y="18043"/>
                </a:lnTo>
                <a:cubicBezTo>
                  <a:pt x="18594" y="18002"/>
                  <a:pt x="18614" y="17960"/>
                  <a:pt x="18635" y="17919"/>
                </a:cubicBezTo>
                <a:close/>
                <a:moveTo>
                  <a:pt x="19920" y="17743"/>
                </a:moveTo>
                <a:cubicBezTo>
                  <a:pt x="19941" y="17815"/>
                  <a:pt x="19951" y="17888"/>
                  <a:pt x="19962" y="17950"/>
                </a:cubicBezTo>
                <a:cubicBezTo>
                  <a:pt x="19951" y="17981"/>
                  <a:pt x="19941" y="18012"/>
                  <a:pt x="19920" y="18043"/>
                </a:cubicBezTo>
                <a:lnTo>
                  <a:pt x="19868" y="18054"/>
                </a:lnTo>
                <a:cubicBezTo>
                  <a:pt x="19879" y="17981"/>
                  <a:pt x="19899" y="17909"/>
                  <a:pt x="19910" y="17826"/>
                </a:cubicBezTo>
                <a:cubicBezTo>
                  <a:pt x="19910" y="17805"/>
                  <a:pt x="19920" y="17774"/>
                  <a:pt x="19920" y="17743"/>
                </a:cubicBezTo>
                <a:close/>
                <a:moveTo>
                  <a:pt x="8033" y="17846"/>
                </a:moveTo>
                <a:cubicBezTo>
                  <a:pt x="8043" y="17919"/>
                  <a:pt x="8053" y="17991"/>
                  <a:pt x="8064" y="18064"/>
                </a:cubicBezTo>
                <a:lnTo>
                  <a:pt x="8012" y="18033"/>
                </a:lnTo>
                <a:lnTo>
                  <a:pt x="8002" y="17991"/>
                </a:lnTo>
                <a:cubicBezTo>
                  <a:pt x="8012" y="17940"/>
                  <a:pt x="8022" y="17888"/>
                  <a:pt x="8033" y="17846"/>
                </a:cubicBezTo>
                <a:close/>
                <a:moveTo>
                  <a:pt x="17775" y="17359"/>
                </a:moveTo>
                <a:lnTo>
                  <a:pt x="17775" y="17359"/>
                </a:lnTo>
                <a:cubicBezTo>
                  <a:pt x="17765" y="17401"/>
                  <a:pt x="17744" y="17453"/>
                  <a:pt x="17733" y="17494"/>
                </a:cubicBezTo>
                <a:cubicBezTo>
                  <a:pt x="17588" y="17701"/>
                  <a:pt x="17412" y="17888"/>
                  <a:pt x="17246" y="18064"/>
                </a:cubicBezTo>
                <a:lnTo>
                  <a:pt x="17226" y="18054"/>
                </a:lnTo>
                <a:cubicBezTo>
                  <a:pt x="17246" y="18002"/>
                  <a:pt x="17267" y="17950"/>
                  <a:pt x="17288" y="17909"/>
                </a:cubicBezTo>
                <a:cubicBezTo>
                  <a:pt x="17340" y="17774"/>
                  <a:pt x="17381" y="17649"/>
                  <a:pt x="17422" y="17525"/>
                </a:cubicBezTo>
                <a:cubicBezTo>
                  <a:pt x="17547" y="17473"/>
                  <a:pt x="17661" y="17421"/>
                  <a:pt x="17775" y="17359"/>
                </a:cubicBezTo>
                <a:close/>
                <a:moveTo>
                  <a:pt x="19879" y="17535"/>
                </a:moveTo>
                <a:lnTo>
                  <a:pt x="19879" y="17567"/>
                </a:lnTo>
                <a:cubicBezTo>
                  <a:pt x="19858" y="17722"/>
                  <a:pt x="19827" y="17888"/>
                  <a:pt x="19785" y="18054"/>
                </a:cubicBezTo>
                <a:cubicBezTo>
                  <a:pt x="19702" y="18067"/>
                  <a:pt x="19618" y="18073"/>
                  <a:pt x="19534" y="18073"/>
                </a:cubicBezTo>
                <a:cubicBezTo>
                  <a:pt x="19287" y="18073"/>
                  <a:pt x="19043" y="18017"/>
                  <a:pt x="18811" y="17909"/>
                </a:cubicBezTo>
                <a:cubicBezTo>
                  <a:pt x="18894" y="17826"/>
                  <a:pt x="18967" y="17743"/>
                  <a:pt x="19029" y="17649"/>
                </a:cubicBezTo>
                <a:lnTo>
                  <a:pt x="19039" y="17649"/>
                </a:lnTo>
                <a:cubicBezTo>
                  <a:pt x="19068" y="17650"/>
                  <a:pt x="19096" y="17651"/>
                  <a:pt x="19124" y="17651"/>
                </a:cubicBezTo>
                <a:cubicBezTo>
                  <a:pt x="19378" y="17651"/>
                  <a:pt x="19637" y="17610"/>
                  <a:pt x="19879" y="17535"/>
                </a:cubicBezTo>
                <a:close/>
                <a:moveTo>
                  <a:pt x="4540" y="17349"/>
                </a:moveTo>
                <a:cubicBezTo>
                  <a:pt x="4644" y="17577"/>
                  <a:pt x="4768" y="17795"/>
                  <a:pt x="4892" y="18002"/>
                </a:cubicBezTo>
                <a:lnTo>
                  <a:pt x="4892" y="18085"/>
                </a:lnTo>
                <a:cubicBezTo>
                  <a:pt x="4737" y="18043"/>
                  <a:pt x="4592" y="17981"/>
                  <a:pt x="4436" y="17919"/>
                </a:cubicBezTo>
                <a:cubicBezTo>
                  <a:pt x="4478" y="17732"/>
                  <a:pt x="4509" y="17546"/>
                  <a:pt x="4540" y="17359"/>
                </a:cubicBezTo>
                <a:lnTo>
                  <a:pt x="4540" y="17349"/>
                </a:lnTo>
                <a:close/>
                <a:moveTo>
                  <a:pt x="8126" y="17598"/>
                </a:moveTo>
                <a:cubicBezTo>
                  <a:pt x="8250" y="17691"/>
                  <a:pt x="8375" y="17784"/>
                  <a:pt x="8489" y="17877"/>
                </a:cubicBezTo>
                <a:cubicBezTo>
                  <a:pt x="8375" y="17950"/>
                  <a:pt x="8261" y="18023"/>
                  <a:pt x="8147" y="18085"/>
                </a:cubicBezTo>
                <a:cubicBezTo>
                  <a:pt x="8116" y="17940"/>
                  <a:pt x="8095" y="17784"/>
                  <a:pt x="8074" y="17639"/>
                </a:cubicBezTo>
                <a:lnTo>
                  <a:pt x="8126" y="17598"/>
                </a:lnTo>
                <a:close/>
                <a:moveTo>
                  <a:pt x="3162" y="17339"/>
                </a:moveTo>
                <a:lnTo>
                  <a:pt x="3162" y="17339"/>
                </a:lnTo>
                <a:cubicBezTo>
                  <a:pt x="3338" y="17587"/>
                  <a:pt x="3514" y="17846"/>
                  <a:pt x="3701" y="18095"/>
                </a:cubicBezTo>
                <a:lnTo>
                  <a:pt x="3690" y="18105"/>
                </a:lnTo>
                <a:cubicBezTo>
                  <a:pt x="3483" y="17867"/>
                  <a:pt x="3307" y="17608"/>
                  <a:pt x="3162" y="17339"/>
                </a:cubicBezTo>
                <a:close/>
                <a:moveTo>
                  <a:pt x="17080" y="17805"/>
                </a:moveTo>
                <a:cubicBezTo>
                  <a:pt x="17091" y="17877"/>
                  <a:pt x="17101" y="17950"/>
                  <a:pt x="17112" y="18023"/>
                </a:cubicBezTo>
                <a:lnTo>
                  <a:pt x="17070" y="18105"/>
                </a:lnTo>
                <a:cubicBezTo>
                  <a:pt x="17039" y="18074"/>
                  <a:pt x="17008" y="18043"/>
                  <a:pt x="16987" y="18012"/>
                </a:cubicBezTo>
                <a:cubicBezTo>
                  <a:pt x="17018" y="17940"/>
                  <a:pt x="17049" y="17867"/>
                  <a:pt x="17080" y="17805"/>
                </a:cubicBezTo>
                <a:close/>
                <a:moveTo>
                  <a:pt x="5898" y="17701"/>
                </a:moveTo>
                <a:cubicBezTo>
                  <a:pt x="5991" y="17743"/>
                  <a:pt x="6095" y="17774"/>
                  <a:pt x="6198" y="17805"/>
                </a:cubicBezTo>
                <a:cubicBezTo>
                  <a:pt x="6229" y="17909"/>
                  <a:pt x="6260" y="18012"/>
                  <a:pt x="6292" y="18116"/>
                </a:cubicBezTo>
                <a:cubicBezTo>
                  <a:pt x="6136" y="18064"/>
                  <a:pt x="5991" y="18002"/>
                  <a:pt x="5846" y="17940"/>
                </a:cubicBezTo>
                <a:cubicBezTo>
                  <a:pt x="5856" y="17857"/>
                  <a:pt x="5877" y="17784"/>
                  <a:pt x="5898" y="17701"/>
                </a:cubicBezTo>
                <a:close/>
                <a:moveTo>
                  <a:pt x="10707" y="17867"/>
                </a:moveTo>
                <a:lnTo>
                  <a:pt x="10707" y="17867"/>
                </a:lnTo>
                <a:cubicBezTo>
                  <a:pt x="10696" y="17909"/>
                  <a:pt x="10696" y="17960"/>
                  <a:pt x="10696" y="18002"/>
                </a:cubicBezTo>
                <a:lnTo>
                  <a:pt x="10707" y="18002"/>
                </a:lnTo>
                <a:lnTo>
                  <a:pt x="10499" y="18116"/>
                </a:lnTo>
                <a:cubicBezTo>
                  <a:pt x="10489" y="18064"/>
                  <a:pt x="10468" y="18023"/>
                  <a:pt x="10458" y="17971"/>
                </a:cubicBezTo>
                <a:cubicBezTo>
                  <a:pt x="10541" y="17940"/>
                  <a:pt x="10624" y="17898"/>
                  <a:pt x="10707" y="17867"/>
                </a:cubicBezTo>
                <a:close/>
                <a:moveTo>
                  <a:pt x="8997" y="17836"/>
                </a:moveTo>
                <a:cubicBezTo>
                  <a:pt x="9090" y="17888"/>
                  <a:pt x="9183" y="17950"/>
                  <a:pt x="9276" y="18002"/>
                </a:cubicBezTo>
                <a:cubicBezTo>
                  <a:pt x="9214" y="18043"/>
                  <a:pt x="9152" y="18095"/>
                  <a:pt x="9069" y="18126"/>
                </a:cubicBezTo>
                <a:cubicBezTo>
                  <a:pt x="9048" y="18033"/>
                  <a:pt x="9028" y="17929"/>
                  <a:pt x="8997" y="17836"/>
                </a:cubicBezTo>
                <a:close/>
                <a:moveTo>
                  <a:pt x="12442" y="17707"/>
                </a:moveTo>
                <a:lnTo>
                  <a:pt x="12442" y="17707"/>
                </a:lnTo>
                <a:cubicBezTo>
                  <a:pt x="12514" y="17788"/>
                  <a:pt x="12594" y="17869"/>
                  <a:pt x="12665" y="17950"/>
                </a:cubicBezTo>
                <a:lnTo>
                  <a:pt x="12572" y="18126"/>
                </a:lnTo>
                <a:cubicBezTo>
                  <a:pt x="12500" y="18074"/>
                  <a:pt x="12417" y="18023"/>
                  <a:pt x="12344" y="17960"/>
                </a:cubicBezTo>
                <a:cubicBezTo>
                  <a:pt x="12344" y="17898"/>
                  <a:pt x="12355" y="17836"/>
                  <a:pt x="12365" y="17774"/>
                </a:cubicBezTo>
                <a:cubicBezTo>
                  <a:pt x="12394" y="17754"/>
                  <a:pt x="12414" y="17735"/>
                  <a:pt x="12442" y="17707"/>
                </a:cubicBezTo>
                <a:close/>
                <a:moveTo>
                  <a:pt x="9836" y="17681"/>
                </a:moveTo>
                <a:cubicBezTo>
                  <a:pt x="9867" y="17763"/>
                  <a:pt x="9888" y="17836"/>
                  <a:pt x="9919" y="17919"/>
                </a:cubicBezTo>
                <a:lnTo>
                  <a:pt x="9981" y="18064"/>
                </a:lnTo>
                <a:cubicBezTo>
                  <a:pt x="9888" y="18095"/>
                  <a:pt x="9795" y="18116"/>
                  <a:pt x="9701" y="18147"/>
                </a:cubicBezTo>
                <a:cubicBezTo>
                  <a:pt x="9608" y="18095"/>
                  <a:pt x="9515" y="18043"/>
                  <a:pt x="9421" y="17991"/>
                </a:cubicBezTo>
                <a:cubicBezTo>
                  <a:pt x="9567" y="17888"/>
                  <a:pt x="9701" y="17795"/>
                  <a:pt x="9836" y="17681"/>
                </a:cubicBezTo>
                <a:close/>
                <a:moveTo>
                  <a:pt x="21112" y="17567"/>
                </a:moveTo>
                <a:cubicBezTo>
                  <a:pt x="21112" y="17587"/>
                  <a:pt x="21122" y="17608"/>
                  <a:pt x="21133" y="17629"/>
                </a:cubicBezTo>
                <a:cubicBezTo>
                  <a:pt x="21071" y="17803"/>
                  <a:pt x="20999" y="17978"/>
                  <a:pt x="20917" y="18152"/>
                </a:cubicBezTo>
                <a:lnTo>
                  <a:pt x="20917" y="18152"/>
                </a:lnTo>
                <a:cubicBezTo>
                  <a:pt x="20936" y="18024"/>
                  <a:pt x="20936" y="17914"/>
                  <a:pt x="20946" y="17795"/>
                </a:cubicBezTo>
                <a:cubicBezTo>
                  <a:pt x="20988" y="17732"/>
                  <a:pt x="21029" y="17660"/>
                  <a:pt x="21081" y="17598"/>
                </a:cubicBezTo>
                <a:cubicBezTo>
                  <a:pt x="21091" y="17587"/>
                  <a:pt x="21102" y="17577"/>
                  <a:pt x="21112" y="17567"/>
                </a:cubicBezTo>
                <a:close/>
                <a:moveTo>
                  <a:pt x="8862" y="17753"/>
                </a:moveTo>
                <a:lnTo>
                  <a:pt x="8914" y="17784"/>
                </a:lnTo>
                <a:lnTo>
                  <a:pt x="8997" y="18105"/>
                </a:lnTo>
                <a:cubicBezTo>
                  <a:pt x="8997" y="18126"/>
                  <a:pt x="9007" y="18137"/>
                  <a:pt x="9007" y="18157"/>
                </a:cubicBezTo>
                <a:lnTo>
                  <a:pt x="8727" y="17960"/>
                </a:lnTo>
                <a:cubicBezTo>
                  <a:pt x="8779" y="17888"/>
                  <a:pt x="8820" y="17826"/>
                  <a:pt x="8862" y="17753"/>
                </a:cubicBezTo>
                <a:close/>
                <a:moveTo>
                  <a:pt x="11940" y="18064"/>
                </a:moveTo>
                <a:lnTo>
                  <a:pt x="11961" y="18085"/>
                </a:lnTo>
                <a:lnTo>
                  <a:pt x="11878" y="18157"/>
                </a:lnTo>
                <a:cubicBezTo>
                  <a:pt x="11898" y="18126"/>
                  <a:pt x="11919" y="18095"/>
                  <a:pt x="11940" y="18064"/>
                </a:cubicBezTo>
                <a:close/>
                <a:moveTo>
                  <a:pt x="15329" y="17712"/>
                </a:moveTo>
                <a:cubicBezTo>
                  <a:pt x="15381" y="17836"/>
                  <a:pt x="15443" y="17971"/>
                  <a:pt x="15505" y="18095"/>
                </a:cubicBezTo>
                <a:cubicBezTo>
                  <a:pt x="15495" y="18116"/>
                  <a:pt x="15484" y="18137"/>
                  <a:pt x="15474" y="18157"/>
                </a:cubicBezTo>
                <a:cubicBezTo>
                  <a:pt x="15402" y="18074"/>
                  <a:pt x="15339" y="17991"/>
                  <a:pt x="15277" y="17898"/>
                </a:cubicBezTo>
                <a:lnTo>
                  <a:pt x="15329" y="17712"/>
                </a:lnTo>
                <a:close/>
                <a:moveTo>
                  <a:pt x="4975" y="17691"/>
                </a:moveTo>
                <a:lnTo>
                  <a:pt x="4975" y="17691"/>
                </a:lnTo>
                <a:cubicBezTo>
                  <a:pt x="5069" y="17795"/>
                  <a:pt x="5162" y="17898"/>
                  <a:pt x="5276" y="17991"/>
                </a:cubicBezTo>
                <a:cubicBezTo>
                  <a:pt x="5276" y="18023"/>
                  <a:pt x="5266" y="18054"/>
                  <a:pt x="5255" y="18085"/>
                </a:cubicBezTo>
                <a:cubicBezTo>
                  <a:pt x="5255" y="18116"/>
                  <a:pt x="5255" y="18147"/>
                  <a:pt x="5245" y="18178"/>
                </a:cubicBezTo>
                <a:lnTo>
                  <a:pt x="5110" y="18147"/>
                </a:lnTo>
                <a:cubicBezTo>
                  <a:pt x="5048" y="18074"/>
                  <a:pt x="5006" y="18012"/>
                  <a:pt x="4965" y="17960"/>
                </a:cubicBezTo>
                <a:lnTo>
                  <a:pt x="4965" y="17960"/>
                </a:lnTo>
                <a:lnTo>
                  <a:pt x="4986" y="17971"/>
                </a:lnTo>
                <a:cubicBezTo>
                  <a:pt x="4986" y="17877"/>
                  <a:pt x="4975" y="17784"/>
                  <a:pt x="4975" y="17691"/>
                </a:cubicBezTo>
                <a:close/>
                <a:moveTo>
                  <a:pt x="6281" y="17815"/>
                </a:moveTo>
                <a:lnTo>
                  <a:pt x="6281" y="17815"/>
                </a:lnTo>
                <a:cubicBezTo>
                  <a:pt x="6374" y="17836"/>
                  <a:pt x="6457" y="17846"/>
                  <a:pt x="6540" y="17857"/>
                </a:cubicBezTo>
                <a:cubicBezTo>
                  <a:pt x="6520" y="17960"/>
                  <a:pt x="6499" y="18064"/>
                  <a:pt x="6488" y="18178"/>
                </a:cubicBezTo>
                <a:lnTo>
                  <a:pt x="6395" y="18147"/>
                </a:lnTo>
                <a:cubicBezTo>
                  <a:pt x="6354" y="18043"/>
                  <a:pt x="6323" y="17929"/>
                  <a:pt x="6281" y="17815"/>
                </a:cubicBezTo>
                <a:close/>
                <a:moveTo>
                  <a:pt x="14023" y="15825"/>
                </a:moveTo>
                <a:cubicBezTo>
                  <a:pt x="14023" y="16271"/>
                  <a:pt x="14054" y="16717"/>
                  <a:pt x="14106" y="17162"/>
                </a:cubicBezTo>
                <a:lnTo>
                  <a:pt x="14106" y="17214"/>
                </a:lnTo>
                <a:cubicBezTo>
                  <a:pt x="14096" y="17245"/>
                  <a:pt x="14085" y="17287"/>
                  <a:pt x="14075" y="17318"/>
                </a:cubicBezTo>
                <a:cubicBezTo>
                  <a:pt x="14054" y="17421"/>
                  <a:pt x="14023" y="17525"/>
                  <a:pt x="13992" y="17639"/>
                </a:cubicBezTo>
                <a:cubicBezTo>
                  <a:pt x="13919" y="17774"/>
                  <a:pt x="13837" y="17888"/>
                  <a:pt x="13754" y="18012"/>
                </a:cubicBezTo>
                <a:cubicBezTo>
                  <a:pt x="13712" y="18074"/>
                  <a:pt x="13681" y="18137"/>
                  <a:pt x="13640" y="18188"/>
                </a:cubicBezTo>
                <a:cubicBezTo>
                  <a:pt x="13526" y="18137"/>
                  <a:pt x="13432" y="18085"/>
                  <a:pt x="13339" y="18033"/>
                </a:cubicBezTo>
                <a:cubicBezTo>
                  <a:pt x="13484" y="17577"/>
                  <a:pt x="13619" y="17111"/>
                  <a:pt x="13723" y="16654"/>
                </a:cubicBezTo>
                <a:cubicBezTo>
                  <a:pt x="13764" y="16468"/>
                  <a:pt x="13816" y="16261"/>
                  <a:pt x="13857" y="16053"/>
                </a:cubicBezTo>
                <a:cubicBezTo>
                  <a:pt x="13909" y="15970"/>
                  <a:pt x="13971" y="15898"/>
                  <a:pt x="14023" y="15825"/>
                </a:cubicBezTo>
                <a:close/>
                <a:moveTo>
                  <a:pt x="5328" y="18043"/>
                </a:moveTo>
                <a:lnTo>
                  <a:pt x="5348" y="18054"/>
                </a:lnTo>
                <a:cubicBezTo>
                  <a:pt x="5369" y="18105"/>
                  <a:pt x="5380" y="18157"/>
                  <a:pt x="5400" y="18199"/>
                </a:cubicBezTo>
                <a:lnTo>
                  <a:pt x="5317" y="18188"/>
                </a:lnTo>
                <a:cubicBezTo>
                  <a:pt x="5307" y="18168"/>
                  <a:pt x="5307" y="18157"/>
                  <a:pt x="5307" y="18137"/>
                </a:cubicBezTo>
                <a:lnTo>
                  <a:pt x="5317" y="18137"/>
                </a:lnTo>
                <a:cubicBezTo>
                  <a:pt x="5317" y="18105"/>
                  <a:pt x="5328" y="18074"/>
                  <a:pt x="5328" y="18043"/>
                </a:cubicBezTo>
                <a:close/>
                <a:moveTo>
                  <a:pt x="12831" y="17795"/>
                </a:moveTo>
                <a:lnTo>
                  <a:pt x="12956" y="17877"/>
                </a:lnTo>
                <a:cubicBezTo>
                  <a:pt x="12976" y="17960"/>
                  <a:pt x="13007" y="18043"/>
                  <a:pt x="13028" y="18137"/>
                </a:cubicBezTo>
                <a:cubicBezTo>
                  <a:pt x="13028" y="18157"/>
                  <a:pt x="13049" y="18178"/>
                  <a:pt x="13049" y="18199"/>
                </a:cubicBezTo>
                <a:cubicBezTo>
                  <a:pt x="12956" y="18105"/>
                  <a:pt x="12862" y="18023"/>
                  <a:pt x="12769" y="17929"/>
                </a:cubicBezTo>
                <a:lnTo>
                  <a:pt x="12831" y="17795"/>
                </a:lnTo>
                <a:close/>
                <a:moveTo>
                  <a:pt x="7515" y="17784"/>
                </a:moveTo>
                <a:lnTo>
                  <a:pt x="7577" y="17826"/>
                </a:lnTo>
                <a:cubicBezTo>
                  <a:pt x="7525" y="17877"/>
                  <a:pt x="7483" y="17940"/>
                  <a:pt x="7432" y="17991"/>
                </a:cubicBezTo>
                <a:cubicBezTo>
                  <a:pt x="7183" y="18105"/>
                  <a:pt x="6913" y="18178"/>
                  <a:pt x="6644" y="18219"/>
                </a:cubicBezTo>
                <a:lnTo>
                  <a:pt x="6634" y="18230"/>
                </a:lnTo>
                <a:lnTo>
                  <a:pt x="6540" y="18199"/>
                </a:lnTo>
                <a:cubicBezTo>
                  <a:pt x="6561" y="18085"/>
                  <a:pt x="6582" y="17981"/>
                  <a:pt x="6602" y="17867"/>
                </a:cubicBezTo>
                <a:cubicBezTo>
                  <a:pt x="6664" y="17871"/>
                  <a:pt x="6726" y="17873"/>
                  <a:pt x="6788" y="17873"/>
                </a:cubicBezTo>
                <a:cubicBezTo>
                  <a:pt x="7030" y="17873"/>
                  <a:pt x="7275" y="17842"/>
                  <a:pt x="7515" y="17784"/>
                </a:cubicBezTo>
                <a:close/>
                <a:moveTo>
                  <a:pt x="11577" y="17639"/>
                </a:moveTo>
                <a:cubicBezTo>
                  <a:pt x="11670" y="17763"/>
                  <a:pt x="11784" y="17888"/>
                  <a:pt x="11888" y="18012"/>
                </a:cubicBezTo>
                <a:cubicBezTo>
                  <a:pt x="11847" y="18085"/>
                  <a:pt x="11795" y="18157"/>
                  <a:pt x="11753" y="18230"/>
                </a:cubicBezTo>
                <a:cubicBezTo>
                  <a:pt x="11691" y="18033"/>
                  <a:pt x="11629" y="17836"/>
                  <a:pt x="11577" y="17639"/>
                </a:cubicBezTo>
                <a:close/>
                <a:moveTo>
                  <a:pt x="5452" y="18137"/>
                </a:moveTo>
                <a:cubicBezTo>
                  <a:pt x="5494" y="18178"/>
                  <a:pt x="5545" y="18209"/>
                  <a:pt x="5587" y="18240"/>
                </a:cubicBezTo>
                <a:lnTo>
                  <a:pt x="5483" y="18219"/>
                </a:lnTo>
                <a:cubicBezTo>
                  <a:pt x="5473" y="18188"/>
                  <a:pt x="5452" y="18157"/>
                  <a:pt x="5442" y="18137"/>
                </a:cubicBezTo>
                <a:close/>
                <a:moveTo>
                  <a:pt x="5369" y="17784"/>
                </a:moveTo>
                <a:cubicBezTo>
                  <a:pt x="5494" y="17857"/>
                  <a:pt x="5628" y="17929"/>
                  <a:pt x="5773" y="17991"/>
                </a:cubicBezTo>
                <a:cubicBezTo>
                  <a:pt x="5753" y="18074"/>
                  <a:pt x="5732" y="18157"/>
                  <a:pt x="5722" y="18251"/>
                </a:cubicBezTo>
                <a:cubicBezTo>
                  <a:pt x="5608" y="18188"/>
                  <a:pt x="5514" y="18116"/>
                  <a:pt x="5411" y="18043"/>
                </a:cubicBezTo>
                <a:cubicBezTo>
                  <a:pt x="5390" y="17971"/>
                  <a:pt x="5369" y="17909"/>
                  <a:pt x="5359" y="17836"/>
                </a:cubicBezTo>
                <a:cubicBezTo>
                  <a:pt x="5359" y="17826"/>
                  <a:pt x="5359" y="17805"/>
                  <a:pt x="5369" y="17784"/>
                </a:cubicBezTo>
                <a:close/>
                <a:moveTo>
                  <a:pt x="12209" y="17940"/>
                </a:moveTo>
                <a:lnTo>
                  <a:pt x="12209" y="18251"/>
                </a:lnTo>
                <a:cubicBezTo>
                  <a:pt x="12158" y="18199"/>
                  <a:pt x="12106" y="18137"/>
                  <a:pt x="12054" y="18085"/>
                </a:cubicBezTo>
                <a:lnTo>
                  <a:pt x="12209" y="17940"/>
                </a:lnTo>
                <a:close/>
                <a:moveTo>
                  <a:pt x="23423" y="14343"/>
                </a:moveTo>
                <a:lnTo>
                  <a:pt x="23423" y="14343"/>
                </a:lnTo>
                <a:cubicBezTo>
                  <a:pt x="23112" y="15763"/>
                  <a:pt x="22490" y="17100"/>
                  <a:pt x="21620" y="18251"/>
                </a:cubicBezTo>
                <a:cubicBezTo>
                  <a:pt x="21682" y="17888"/>
                  <a:pt x="21744" y="17535"/>
                  <a:pt x="21775" y="17183"/>
                </a:cubicBezTo>
                <a:cubicBezTo>
                  <a:pt x="21786" y="17100"/>
                  <a:pt x="21796" y="17017"/>
                  <a:pt x="21796" y="16934"/>
                </a:cubicBezTo>
                <a:cubicBezTo>
                  <a:pt x="22117" y="16582"/>
                  <a:pt x="22397" y="16198"/>
                  <a:pt x="22646" y="15794"/>
                </a:cubicBezTo>
                <a:cubicBezTo>
                  <a:pt x="22895" y="15411"/>
                  <a:pt x="23092" y="14996"/>
                  <a:pt x="23257" y="14571"/>
                </a:cubicBezTo>
                <a:cubicBezTo>
                  <a:pt x="23309" y="14499"/>
                  <a:pt x="23371" y="14416"/>
                  <a:pt x="23423" y="14343"/>
                </a:cubicBezTo>
                <a:close/>
                <a:moveTo>
                  <a:pt x="5825" y="18012"/>
                </a:moveTo>
                <a:cubicBezTo>
                  <a:pt x="5991" y="18085"/>
                  <a:pt x="6157" y="18147"/>
                  <a:pt x="6323" y="18209"/>
                </a:cubicBezTo>
                <a:lnTo>
                  <a:pt x="6333" y="18261"/>
                </a:lnTo>
                <a:cubicBezTo>
                  <a:pt x="6240" y="18266"/>
                  <a:pt x="6149" y="18269"/>
                  <a:pt x="6058" y="18269"/>
                </a:cubicBezTo>
                <a:cubicBezTo>
                  <a:pt x="5968" y="18269"/>
                  <a:pt x="5877" y="18266"/>
                  <a:pt x="5784" y="18261"/>
                </a:cubicBezTo>
                <a:cubicBezTo>
                  <a:pt x="5794" y="18168"/>
                  <a:pt x="5815" y="18095"/>
                  <a:pt x="5825" y="18012"/>
                </a:cubicBezTo>
                <a:close/>
                <a:moveTo>
                  <a:pt x="9359" y="18043"/>
                </a:moveTo>
                <a:cubicBezTo>
                  <a:pt x="9442" y="18085"/>
                  <a:pt x="9525" y="18137"/>
                  <a:pt x="9608" y="18168"/>
                </a:cubicBezTo>
                <a:cubicBezTo>
                  <a:pt x="9484" y="18209"/>
                  <a:pt x="9339" y="18240"/>
                  <a:pt x="9204" y="18271"/>
                </a:cubicBezTo>
                <a:lnTo>
                  <a:pt x="9100" y="18209"/>
                </a:lnTo>
                <a:cubicBezTo>
                  <a:pt x="9193" y="18157"/>
                  <a:pt x="9276" y="18095"/>
                  <a:pt x="9359" y="18043"/>
                </a:cubicBezTo>
                <a:close/>
                <a:moveTo>
                  <a:pt x="21361" y="18064"/>
                </a:moveTo>
                <a:lnTo>
                  <a:pt x="21340" y="18271"/>
                </a:lnTo>
                <a:cubicBezTo>
                  <a:pt x="21340" y="18219"/>
                  <a:pt x="21340" y="18178"/>
                  <a:pt x="21330" y="18137"/>
                </a:cubicBezTo>
                <a:lnTo>
                  <a:pt x="21319" y="18126"/>
                </a:lnTo>
                <a:lnTo>
                  <a:pt x="21361" y="18064"/>
                </a:lnTo>
                <a:close/>
                <a:moveTo>
                  <a:pt x="13916" y="17903"/>
                </a:moveTo>
                <a:lnTo>
                  <a:pt x="13916" y="17903"/>
                </a:lnTo>
                <a:cubicBezTo>
                  <a:pt x="13885" y="18032"/>
                  <a:pt x="13845" y="18152"/>
                  <a:pt x="13805" y="18282"/>
                </a:cubicBezTo>
                <a:lnTo>
                  <a:pt x="13702" y="18230"/>
                </a:lnTo>
                <a:cubicBezTo>
                  <a:pt x="13773" y="18118"/>
                  <a:pt x="13844" y="18006"/>
                  <a:pt x="13916" y="17903"/>
                </a:cubicBezTo>
                <a:close/>
                <a:moveTo>
                  <a:pt x="16210" y="17587"/>
                </a:moveTo>
                <a:cubicBezTo>
                  <a:pt x="16272" y="17608"/>
                  <a:pt x="16324" y="17629"/>
                  <a:pt x="16386" y="17639"/>
                </a:cubicBezTo>
                <a:cubicBezTo>
                  <a:pt x="16376" y="17857"/>
                  <a:pt x="16365" y="18064"/>
                  <a:pt x="16345" y="18282"/>
                </a:cubicBezTo>
                <a:cubicBezTo>
                  <a:pt x="16272" y="18126"/>
                  <a:pt x="16200" y="17971"/>
                  <a:pt x="16127" y="17815"/>
                </a:cubicBezTo>
                <a:cubicBezTo>
                  <a:pt x="16158" y="17743"/>
                  <a:pt x="16179" y="17670"/>
                  <a:pt x="16210" y="17587"/>
                </a:cubicBezTo>
                <a:close/>
                <a:moveTo>
                  <a:pt x="8541" y="17919"/>
                </a:moveTo>
                <a:cubicBezTo>
                  <a:pt x="8572" y="17940"/>
                  <a:pt x="8603" y="17971"/>
                  <a:pt x="8634" y="17991"/>
                </a:cubicBezTo>
                <a:cubicBezTo>
                  <a:pt x="8561" y="18095"/>
                  <a:pt x="8489" y="18199"/>
                  <a:pt x="8406" y="18292"/>
                </a:cubicBezTo>
                <a:lnTo>
                  <a:pt x="8406" y="18302"/>
                </a:lnTo>
                <a:cubicBezTo>
                  <a:pt x="8323" y="18251"/>
                  <a:pt x="8250" y="18199"/>
                  <a:pt x="8167" y="18147"/>
                </a:cubicBezTo>
                <a:cubicBezTo>
                  <a:pt x="8302" y="18074"/>
                  <a:pt x="8427" y="18002"/>
                  <a:pt x="8541" y="17919"/>
                </a:cubicBezTo>
                <a:close/>
                <a:moveTo>
                  <a:pt x="10365" y="18012"/>
                </a:moveTo>
                <a:cubicBezTo>
                  <a:pt x="10375" y="18064"/>
                  <a:pt x="10396" y="18116"/>
                  <a:pt x="10416" y="18168"/>
                </a:cubicBezTo>
                <a:cubicBezTo>
                  <a:pt x="10334" y="18219"/>
                  <a:pt x="10240" y="18261"/>
                  <a:pt x="10157" y="18313"/>
                </a:cubicBezTo>
                <a:lnTo>
                  <a:pt x="10116" y="18209"/>
                </a:lnTo>
                <a:cubicBezTo>
                  <a:pt x="10095" y="18178"/>
                  <a:pt x="10085" y="18147"/>
                  <a:pt x="10074" y="18116"/>
                </a:cubicBezTo>
                <a:cubicBezTo>
                  <a:pt x="10168" y="18085"/>
                  <a:pt x="10261" y="18043"/>
                  <a:pt x="10365" y="18012"/>
                </a:cubicBezTo>
                <a:close/>
                <a:moveTo>
                  <a:pt x="17640" y="17732"/>
                </a:moveTo>
                <a:lnTo>
                  <a:pt x="17619" y="17795"/>
                </a:lnTo>
                <a:cubicBezTo>
                  <a:pt x="17526" y="17981"/>
                  <a:pt x="17422" y="18157"/>
                  <a:pt x="17298" y="18313"/>
                </a:cubicBezTo>
                <a:lnTo>
                  <a:pt x="17215" y="18251"/>
                </a:lnTo>
                <a:lnTo>
                  <a:pt x="17215" y="18199"/>
                </a:lnTo>
                <a:cubicBezTo>
                  <a:pt x="17360" y="18043"/>
                  <a:pt x="17505" y="17888"/>
                  <a:pt x="17640" y="17732"/>
                </a:cubicBezTo>
                <a:close/>
                <a:moveTo>
                  <a:pt x="5183" y="18240"/>
                </a:moveTo>
                <a:lnTo>
                  <a:pt x="5245" y="18261"/>
                </a:lnTo>
                <a:lnTo>
                  <a:pt x="5245" y="18323"/>
                </a:lnTo>
                <a:cubicBezTo>
                  <a:pt x="5224" y="18292"/>
                  <a:pt x="5203" y="18271"/>
                  <a:pt x="5183" y="18240"/>
                </a:cubicBezTo>
                <a:close/>
                <a:moveTo>
                  <a:pt x="7342" y="18082"/>
                </a:moveTo>
                <a:lnTo>
                  <a:pt x="7342" y="18082"/>
                </a:lnTo>
                <a:cubicBezTo>
                  <a:pt x="7261" y="18172"/>
                  <a:pt x="7181" y="18253"/>
                  <a:pt x="7100" y="18333"/>
                </a:cubicBezTo>
                <a:cubicBezTo>
                  <a:pt x="6996" y="18313"/>
                  <a:pt x="6893" y="18292"/>
                  <a:pt x="6779" y="18261"/>
                </a:cubicBezTo>
                <a:cubicBezTo>
                  <a:pt x="6970" y="18221"/>
                  <a:pt x="7161" y="18161"/>
                  <a:pt x="7342" y="18082"/>
                </a:cubicBezTo>
                <a:close/>
                <a:moveTo>
                  <a:pt x="9048" y="18261"/>
                </a:moveTo>
                <a:cubicBezTo>
                  <a:pt x="9048" y="18282"/>
                  <a:pt x="9048" y="18292"/>
                  <a:pt x="9059" y="18302"/>
                </a:cubicBezTo>
                <a:cubicBezTo>
                  <a:pt x="9007" y="18313"/>
                  <a:pt x="8965" y="18323"/>
                  <a:pt x="8914" y="18333"/>
                </a:cubicBezTo>
                <a:lnTo>
                  <a:pt x="9038" y="18261"/>
                </a:lnTo>
                <a:close/>
                <a:moveTo>
                  <a:pt x="13070" y="17950"/>
                </a:moveTo>
                <a:lnTo>
                  <a:pt x="13070" y="17950"/>
                </a:lnTo>
                <a:cubicBezTo>
                  <a:pt x="13132" y="17991"/>
                  <a:pt x="13204" y="18033"/>
                  <a:pt x="13277" y="18074"/>
                </a:cubicBezTo>
                <a:cubicBezTo>
                  <a:pt x="13246" y="18157"/>
                  <a:pt x="13215" y="18240"/>
                  <a:pt x="13184" y="18333"/>
                </a:cubicBezTo>
                <a:cubicBezTo>
                  <a:pt x="13142" y="18209"/>
                  <a:pt x="13111" y="18105"/>
                  <a:pt x="13070" y="18002"/>
                </a:cubicBezTo>
                <a:lnTo>
                  <a:pt x="13080" y="18002"/>
                </a:lnTo>
                <a:cubicBezTo>
                  <a:pt x="13080" y="17981"/>
                  <a:pt x="13070" y="17960"/>
                  <a:pt x="13070" y="17950"/>
                </a:cubicBezTo>
                <a:close/>
                <a:moveTo>
                  <a:pt x="10012" y="18137"/>
                </a:moveTo>
                <a:cubicBezTo>
                  <a:pt x="10043" y="18199"/>
                  <a:pt x="10064" y="18261"/>
                  <a:pt x="10095" y="18333"/>
                </a:cubicBezTo>
                <a:lnTo>
                  <a:pt x="10085" y="18344"/>
                </a:lnTo>
                <a:cubicBezTo>
                  <a:pt x="9992" y="18292"/>
                  <a:pt x="9898" y="18251"/>
                  <a:pt x="9805" y="18199"/>
                </a:cubicBezTo>
                <a:cubicBezTo>
                  <a:pt x="9878" y="18178"/>
                  <a:pt x="9950" y="18157"/>
                  <a:pt x="10012" y="18137"/>
                </a:cubicBezTo>
                <a:close/>
                <a:moveTo>
                  <a:pt x="14064" y="17685"/>
                </a:moveTo>
                <a:cubicBezTo>
                  <a:pt x="14033" y="17912"/>
                  <a:pt x="14002" y="18138"/>
                  <a:pt x="13971" y="18354"/>
                </a:cubicBezTo>
                <a:lnTo>
                  <a:pt x="13857" y="18302"/>
                </a:lnTo>
                <a:cubicBezTo>
                  <a:pt x="13868" y="18230"/>
                  <a:pt x="13888" y="18157"/>
                  <a:pt x="13919" y="18095"/>
                </a:cubicBezTo>
                <a:cubicBezTo>
                  <a:pt x="13971" y="17960"/>
                  <a:pt x="14002" y="17836"/>
                  <a:pt x="14054" y="17701"/>
                </a:cubicBezTo>
                <a:cubicBezTo>
                  <a:pt x="14054" y="17701"/>
                  <a:pt x="14062" y="17694"/>
                  <a:pt x="14064" y="17685"/>
                </a:cubicBezTo>
                <a:close/>
                <a:moveTo>
                  <a:pt x="15536" y="18178"/>
                </a:moveTo>
                <a:cubicBezTo>
                  <a:pt x="15567" y="18240"/>
                  <a:pt x="15598" y="18302"/>
                  <a:pt x="15630" y="18365"/>
                </a:cubicBezTo>
                <a:cubicBezTo>
                  <a:pt x="15588" y="18313"/>
                  <a:pt x="15557" y="18271"/>
                  <a:pt x="15516" y="18219"/>
                </a:cubicBezTo>
                <a:cubicBezTo>
                  <a:pt x="15526" y="18209"/>
                  <a:pt x="15526" y="18188"/>
                  <a:pt x="15536" y="18178"/>
                </a:cubicBezTo>
                <a:close/>
                <a:moveTo>
                  <a:pt x="8696" y="18023"/>
                </a:moveTo>
                <a:lnTo>
                  <a:pt x="8965" y="18209"/>
                </a:lnTo>
                <a:cubicBezTo>
                  <a:pt x="8893" y="18261"/>
                  <a:pt x="8810" y="18313"/>
                  <a:pt x="8727" y="18354"/>
                </a:cubicBezTo>
                <a:cubicBezTo>
                  <a:pt x="8668" y="18364"/>
                  <a:pt x="8610" y="18374"/>
                  <a:pt x="8551" y="18375"/>
                </a:cubicBezTo>
                <a:lnTo>
                  <a:pt x="8551" y="18375"/>
                </a:lnTo>
                <a:lnTo>
                  <a:pt x="8468" y="18323"/>
                </a:lnTo>
                <a:cubicBezTo>
                  <a:pt x="8520" y="18261"/>
                  <a:pt x="8572" y="18199"/>
                  <a:pt x="8613" y="18137"/>
                </a:cubicBezTo>
                <a:cubicBezTo>
                  <a:pt x="8644" y="18095"/>
                  <a:pt x="8665" y="18054"/>
                  <a:pt x="8696" y="18023"/>
                </a:cubicBezTo>
                <a:close/>
                <a:moveTo>
                  <a:pt x="7691" y="17898"/>
                </a:moveTo>
                <a:lnTo>
                  <a:pt x="7898" y="18043"/>
                </a:lnTo>
                <a:cubicBezTo>
                  <a:pt x="7888" y="18105"/>
                  <a:pt x="7877" y="18157"/>
                  <a:pt x="7867" y="18219"/>
                </a:cubicBezTo>
                <a:cubicBezTo>
                  <a:pt x="7743" y="18282"/>
                  <a:pt x="7608" y="18333"/>
                  <a:pt x="7483" y="18375"/>
                </a:cubicBezTo>
                <a:cubicBezTo>
                  <a:pt x="7380" y="18365"/>
                  <a:pt x="7287" y="18354"/>
                  <a:pt x="7193" y="18333"/>
                </a:cubicBezTo>
                <a:cubicBezTo>
                  <a:pt x="7307" y="18230"/>
                  <a:pt x="7411" y="18116"/>
                  <a:pt x="7504" y="18002"/>
                </a:cubicBezTo>
                <a:cubicBezTo>
                  <a:pt x="7566" y="17971"/>
                  <a:pt x="7639" y="17940"/>
                  <a:pt x="7691" y="17898"/>
                </a:cubicBezTo>
                <a:close/>
                <a:moveTo>
                  <a:pt x="20314" y="18033"/>
                </a:moveTo>
                <a:lnTo>
                  <a:pt x="20314" y="18033"/>
                </a:lnTo>
                <a:cubicBezTo>
                  <a:pt x="20242" y="18147"/>
                  <a:pt x="20159" y="18271"/>
                  <a:pt x="20086" y="18385"/>
                </a:cubicBezTo>
                <a:cubicBezTo>
                  <a:pt x="20076" y="18292"/>
                  <a:pt x="20065" y="18199"/>
                  <a:pt x="20055" y="18116"/>
                </a:cubicBezTo>
                <a:lnTo>
                  <a:pt x="20045" y="18116"/>
                </a:lnTo>
                <a:cubicBezTo>
                  <a:pt x="20138" y="18095"/>
                  <a:pt x="20231" y="18064"/>
                  <a:pt x="20314" y="18033"/>
                </a:cubicBezTo>
                <a:close/>
                <a:moveTo>
                  <a:pt x="7857" y="18302"/>
                </a:moveTo>
                <a:cubicBezTo>
                  <a:pt x="7857" y="18333"/>
                  <a:pt x="7846" y="18365"/>
                  <a:pt x="7836" y="18396"/>
                </a:cubicBezTo>
                <a:lnTo>
                  <a:pt x="7639" y="18385"/>
                </a:lnTo>
                <a:cubicBezTo>
                  <a:pt x="7711" y="18365"/>
                  <a:pt x="7784" y="18333"/>
                  <a:pt x="7857" y="18302"/>
                </a:cubicBezTo>
                <a:close/>
                <a:moveTo>
                  <a:pt x="8167" y="18230"/>
                </a:moveTo>
                <a:lnTo>
                  <a:pt x="8167" y="18230"/>
                </a:lnTo>
                <a:cubicBezTo>
                  <a:pt x="8230" y="18271"/>
                  <a:pt x="8302" y="18313"/>
                  <a:pt x="8364" y="18354"/>
                </a:cubicBezTo>
                <a:lnTo>
                  <a:pt x="8323" y="18396"/>
                </a:lnTo>
                <a:lnTo>
                  <a:pt x="8209" y="18396"/>
                </a:lnTo>
                <a:cubicBezTo>
                  <a:pt x="8188" y="18344"/>
                  <a:pt x="8178" y="18292"/>
                  <a:pt x="8167" y="18230"/>
                </a:cubicBezTo>
                <a:close/>
                <a:moveTo>
                  <a:pt x="7981" y="18240"/>
                </a:moveTo>
                <a:cubicBezTo>
                  <a:pt x="8002" y="18292"/>
                  <a:pt x="8022" y="18344"/>
                  <a:pt x="8043" y="18406"/>
                </a:cubicBezTo>
                <a:lnTo>
                  <a:pt x="7908" y="18406"/>
                </a:lnTo>
                <a:cubicBezTo>
                  <a:pt x="7919" y="18354"/>
                  <a:pt x="7929" y="18313"/>
                  <a:pt x="7939" y="18261"/>
                </a:cubicBezTo>
                <a:lnTo>
                  <a:pt x="7981" y="18240"/>
                </a:lnTo>
                <a:close/>
                <a:moveTo>
                  <a:pt x="12344" y="18043"/>
                </a:moveTo>
                <a:cubicBezTo>
                  <a:pt x="12417" y="18095"/>
                  <a:pt x="12489" y="18147"/>
                  <a:pt x="12551" y="18188"/>
                </a:cubicBezTo>
                <a:cubicBezTo>
                  <a:pt x="12510" y="18271"/>
                  <a:pt x="12458" y="18365"/>
                  <a:pt x="12406" y="18447"/>
                </a:cubicBezTo>
                <a:lnTo>
                  <a:pt x="12323" y="18354"/>
                </a:lnTo>
                <a:cubicBezTo>
                  <a:pt x="12323" y="18251"/>
                  <a:pt x="12334" y="18147"/>
                  <a:pt x="12344" y="18043"/>
                </a:cubicBezTo>
                <a:close/>
                <a:moveTo>
                  <a:pt x="12738" y="18002"/>
                </a:moveTo>
                <a:cubicBezTo>
                  <a:pt x="12862" y="18116"/>
                  <a:pt x="12976" y="18230"/>
                  <a:pt x="13101" y="18344"/>
                </a:cubicBezTo>
                <a:cubicBezTo>
                  <a:pt x="13111" y="18385"/>
                  <a:pt x="13121" y="18416"/>
                  <a:pt x="13142" y="18458"/>
                </a:cubicBezTo>
                <a:cubicBezTo>
                  <a:pt x="12976" y="18365"/>
                  <a:pt x="12811" y="18261"/>
                  <a:pt x="12655" y="18157"/>
                </a:cubicBezTo>
                <a:lnTo>
                  <a:pt x="12738" y="18002"/>
                </a:lnTo>
                <a:close/>
                <a:moveTo>
                  <a:pt x="7131" y="18406"/>
                </a:moveTo>
                <a:lnTo>
                  <a:pt x="7297" y="18427"/>
                </a:lnTo>
                <a:cubicBezTo>
                  <a:pt x="7214" y="18447"/>
                  <a:pt x="7131" y="18468"/>
                  <a:pt x="7048" y="18479"/>
                </a:cubicBezTo>
                <a:cubicBezTo>
                  <a:pt x="7079" y="18458"/>
                  <a:pt x="7110" y="18427"/>
                  <a:pt x="7131" y="18406"/>
                </a:cubicBezTo>
                <a:close/>
                <a:moveTo>
                  <a:pt x="15826" y="17401"/>
                </a:moveTo>
                <a:lnTo>
                  <a:pt x="15899" y="17442"/>
                </a:lnTo>
                <a:cubicBezTo>
                  <a:pt x="15951" y="17567"/>
                  <a:pt x="16003" y="17691"/>
                  <a:pt x="16054" y="17815"/>
                </a:cubicBezTo>
                <a:cubicBezTo>
                  <a:pt x="15961" y="18043"/>
                  <a:pt x="15868" y="18261"/>
                  <a:pt x="15775" y="18479"/>
                </a:cubicBezTo>
                <a:cubicBezTo>
                  <a:pt x="15702" y="18354"/>
                  <a:pt x="15630" y="18230"/>
                  <a:pt x="15567" y="18095"/>
                </a:cubicBezTo>
                <a:cubicBezTo>
                  <a:pt x="15671" y="17867"/>
                  <a:pt x="15754" y="17629"/>
                  <a:pt x="15826" y="17401"/>
                </a:cubicBezTo>
                <a:close/>
                <a:moveTo>
                  <a:pt x="6364" y="18323"/>
                </a:moveTo>
                <a:cubicBezTo>
                  <a:pt x="6385" y="18385"/>
                  <a:pt x="6406" y="18437"/>
                  <a:pt x="6416" y="18489"/>
                </a:cubicBezTo>
                <a:cubicBezTo>
                  <a:pt x="6240" y="18458"/>
                  <a:pt x="6064" y="18406"/>
                  <a:pt x="5898" y="18333"/>
                </a:cubicBezTo>
                <a:lnTo>
                  <a:pt x="5898" y="18333"/>
                </a:lnTo>
                <a:cubicBezTo>
                  <a:pt x="5940" y="18337"/>
                  <a:pt x="5984" y="18338"/>
                  <a:pt x="6028" y="18338"/>
                </a:cubicBezTo>
                <a:cubicBezTo>
                  <a:pt x="6134" y="18338"/>
                  <a:pt x="6244" y="18330"/>
                  <a:pt x="6354" y="18323"/>
                </a:cubicBezTo>
                <a:close/>
                <a:moveTo>
                  <a:pt x="6613" y="18292"/>
                </a:moveTo>
                <a:cubicBezTo>
                  <a:pt x="6758" y="18333"/>
                  <a:pt x="6903" y="18365"/>
                  <a:pt x="7048" y="18385"/>
                </a:cubicBezTo>
                <a:cubicBezTo>
                  <a:pt x="7007" y="18427"/>
                  <a:pt x="6965" y="18468"/>
                  <a:pt x="6924" y="18499"/>
                </a:cubicBezTo>
                <a:cubicBezTo>
                  <a:pt x="6846" y="18505"/>
                  <a:pt x="6765" y="18511"/>
                  <a:pt x="6682" y="18511"/>
                </a:cubicBezTo>
                <a:cubicBezTo>
                  <a:pt x="6622" y="18511"/>
                  <a:pt x="6560" y="18508"/>
                  <a:pt x="6499" y="18499"/>
                </a:cubicBezTo>
                <a:lnTo>
                  <a:pt x="6499" y="18489"/>
                </a:lnTo>
                <a:cubicBezTo>
                  <a:pt x="6509" y="18427"/>
                  <a:pt x="6520" y="18365"/>
                  <a:pt x="6530" y="18302"/>
                </a:cubicBezTo>
                <a:lnTo>
                  <a:pt x="6613" y="18292"/>
                </a:lnTo>
                <a:close/>
                <a:moveTo>
                  <a:pt x="14147" y="17535"/>
                </a:moveTo>
                <a:cubicBezTo>
                  <a:pt x="14189" y="17867"/>
                  <a:pt x="14251" y="18199"/>
                  <a:pt x="14313" y="18520"/>
                </a:cubicBezTo>
                <a:cubicBezTo>
                  <a:pt x="14220" y="18479"/>
                  <a:pt x="14127" y="18437"/>
                  <a:pt x="14023" y="18396"/>
                </a:cubicBezTo>
                <a:cubicBezTo>
                  <a:pt x="14054" y="18199"/>
                  <a:pt x="14075" y="18002"/>
                  <a:pt x="14096" y="17836"/>
                </a:cubicBezTo>
                <a:cubicBezTo>
                  <a:pt x="14106" y="17753"/>
                  <a:pt x="14116" y="17660"/>
                  <a:pt x="14127" y="17577"/>
                </a:cubicBezTo>
                <a:lnTo>
                  <a:pt x="14147" y="17535"/>
                </a:lnTo>
                <a:close/>
                <a:moveTo>
                  <a:pt x="21661" y="17421"/>
                </a:moveTo>
                <a:lnTo>
                  <a:pt x="21661" y="17421"/>
                </a:lnTo>
                <a:cubicBezTo>
                  <a:pt x="21620" y="17743"/>
                  <a:pt x="21568" y="18074"/>
                  <a:pt x="21506" y="18406"/>
                </a:cubicBezTo>
                <a:cubicBezTo>
                  <a:pt x="21464" y="18447"/>
                  <a:pt x="21433" y="18489"/>
                  <a:pt x="21402" y="18520"/>
                </a:cubicBezTo>
                <a:cubicBezTo>
                  <a:pt x="21402" y="18458"/>
                  <a:pt x="21413" y="18396"/>
                  <a:pt x="21413" y="18323"/>
                </a:cubicBezTo>
                <a:cubicBezTo>
                  <a:pt x="21516" y="18033"/>
                  <a:pt x="21599" y="17732"/>
                  <a:pt x="21661" y="17421"/>
                </a:cubicBezTo>
                <a:close/>
                <a:moveTo>
                  <a:pt x="5525" y="18302"/>
                </a:moveTo>
                <a:lnTo>
                  <a:pt x="5525" y="18302"/>
                </a:lnTo>
                <a:cubicBezTo>
                  <a:pt x="5587" y="18313"/>
                  <a:pt x="5649" y="18323"/>
                  <a:pt x="5701" y="18323"/>
                </a:cubicBezTo>
                <a:lnTo>
                  <a:pt x="5711" y="18323"/>
                </a:lnTo>
                <a:lnTo>
                  <a:pt x="5680" y="18530"/>
                </a:lnTo>
                <a:cubicBezTo>
                  <a:pt x="5618" y="18458"/>
                  <a:pt x="5566" y="18385"/>
                  <a:pt x="5525" y="18302"/>
                </a:cubicBezTo>
                <a:close/>
                <a:moveTo>
                  <a:pt x="13318" y="18105"/>
                </a:moveTo>
                <a:cubicBezTo>
                  <a:pt x="13412" y="18157"/>
                  <a:pt x="13505" y="18209"/>
                  <a:pt x="13598" y="18251"/>
                </a:cubicBezTo>
                <a:lnTo>
                  <a:pt x="13412" y="18530"/>
                </a:lnTo>
                <a:lnTo>
                  <a:pt x="13235" y="18365"/>
                </a:lnTo>
                <a:cubicBezTo>
                  <a:pt x="13267" y="18271"/>
                  <a:pt x="13298" y="18188"/>
                  <a:pt x="13318" y="18105"/>
                </a:cubicBezTo>
                <a:close/>
                <a:moveTo>
                  <a:pt x="9712" y="18230"/>
                </a:moveTo>
                <a:lnTo>
                  <a:pt x="10002" y="18375"/>
                </a:lnTo>
                <a:cubicBezTo>
                  <a:pt x="9878" y="18437"/>
                  <a:pt x="9753" y="18499"/>
                  <a:pt x="9629" y="18551"/>
                </a:cubicBezTo>
                <a:cubicBezTo>
                  <a:pt x="9515" y="18479"/>
                  <a:pt x="9401" y="18406"/>
                  <a:pt x="9287" y="18333"/>
                </a:cubicBezTo>
                <a:cubicBezTo>
                  <a:pt x="9421" y="18302"/>
                  <a:pt x="9567" y="18271"/>
                  <a:pt x="9701" y="18230"/>
                </a:cubicBezTo>
                <a:close/>
                <a:moveTo>
                  <a:pt x="10448" y="18251"/>
                </a:moveTo>
                <a:cubicBezTo>
                  <a:pt x="10489" y="18354"/>
                  <a:pt x="10520" y="18458"/>
                  <a:pt x="10562" y="18561"/>
                </a:cubicBezTo>
                <a:cubicBezTo>
                  <a:pt x="10448" y="18510"/>
                  <a:pt x="10323" y="18447"/>
                  <a:pt x="10209" y="18396"/>
                </a:cubicBezTo>
                <a:lnTo>
                  <a:pt x="10199" y="18385"/>
                </a:lnTo>
                <a:cubicBezTo>
                  <a:pt x="10282" y="18333"/>
                  <a:pt x="10365" y="18292"/>
                  <a:pt x="10448" y="18251"/>
                </a:cubicBezTo>
                <a:close/>
                <a:moveTo>
                  <a:pt x="13235" y="18458"/>
                </a:moveTo>
                <a:lnTo>
                  <a:pt x="13349" y="18561"/>
                </a:lnTo>
                <a:cubicBezTo>
                  <a:pt x="13318" y="18551"/>
                  <a:pt x="13287" y="18530"/>
                  <a:pt x="13256" y="18510"/>
                </a:cubicBezTo>
                <a:cubicBezTo>
                  <a:pt x="13235" y="18499"/>
                  <a:pt x="13235" y="18479"/>
                  <a:pt x="13225" y="18468"/>
                </a:cubicBezTo>
                <a:lnTo>
                  <a:pt x="13235" y="18458"/>
                </a:lnTo>
                <a:close/>
                <a:moveTo>
                  <a:pt x="14593" y="16779"/>
                </a:moveTo>
                <a:cubicBezTo>
                  <a:pt x="14717" y="17090"/>
                  <a:pt x="14863" y="17401"/>
                  <a:pt x="15039" y="17681"/>
                </a:cubicBezTo>
                <a:cubicBezTo>
                  <a:pt x="14883" y="18002"/>
                  <a:pt x="14707" y="18302"/>
                  <a:pt x="14531" y="18613"/>
                </a:cubicBezTo>
                <a:cubicBezTo>
                  <a:pt x="14489" y="18593"/>
                  <a:pt x="14448" y="18582"/>
                  <a:pt x="14396" y="18561"/>
                </a:cubicBezTo>
                <a:cubicBezTo>
                  <a:pt x="14324" y="18188"/>
                  <a:pt x="14251" y="17815"/>
                  <a:pt x="14210" y="17432"/>
                </a:cubicBezTo>
                <a:cubicBezTo>
                  <a:pt x="14334" y="17214"/>
                  <a:pt x="14469" y="16997"/>
                  <a:pt x="14593" y="16779"/>
                </a:cubicBezTo>
                <a:close/>
                <a:moveTo>
                  <a:pt x="8520" y="18458"/>
                </a:moveTo>
                <a:lnTo>
                  <a:pt x="8541" y="18468"/>
                </a:lnTo>
                <a:cubicBezTo>
                  <a:pt x="8447" y="18520"/>
                  <a:pt x="8354" y="18572"/>
                  <a:pt x="8250" y="18624"/>
                </a:cubicBezTo>
                <a:cubicBezTo>
                  <a:pt x="8250" y="18613"/>
                  <a:pt x="8240" y="18593"/>
                  <a:pt x="8240" y="18572"/>
                </a:cubicBezTo>
                <a:cubicBezTo>
                  <a:pt x="8271" y="18541"/>
                  <a:pt x="8302" y="18499"/>
                  <a:pt x="8333" y="18468"/>
                </a:cubicBezTo>
                <a:lnTo>
                  <a:pt x="8520" y="18458"/>
                </a:lnTo>
                <a:close/>
                <a:moveTo>
                  <a:pt x="12313" y="18458"/>
                </a:moveTo>
                <a:lnTo>
                  <a:pt x="12375" y="18520"/>
                </a:lnTo>
                <a:lnTo>
                  <a:pt x="12313" y="18624"/>
                </a:lnTo>
                <a:lnTo>
                  <a:pt x="12313" y="18458"/>
                </a:lnTo>
                <a:close/>
                <a:moveTo>
                  <a:pt x="10707" y="18105"/>
                </a:moveTo>
                <a:cubicBezTo>
                  <a:pt x="10707" y="18282"/>
                  <a:pt x="10727" y="18458"/>
                  <a:pt x="10748" y="18634"/>
                </a:cubicBezTo>
                <a:lnTo>
                  <a:pt x="10676" y="18603"/>
                </a:lnTo>
                <a:cubicBezTo>
                  <a:pt x="10613" y="18468"/>
                  <a:pt x="10572" y="18333"/>
                  <a:pt x="10520" y="18209"/>
                </a:cubicBezTo>
                <a:lnTo>
                  <a:pt x="10530" y="18209"/>
                </a:lnTo>
                <a:lnTo>
                  <a:pt x="10707" y="18105"/>
                </a:lnTo>
                <a:close/>
                <a:moveTo>
                  <a:pt x="17144" y="18313"/>
                </a:moveTo>
                <a:cubicBezTo>
                  <a:pt x="17146" y="18365"/>
                  <a:pt x="17155" y="18417"/>
                  <a:pt x="17163" y="18468"/>
                </a:cubicBezTo>
                <a:cubicBezTo>
                  <a:pt x="17101" y="18530"/>
                  <a:pt x="17049" y="18582"/>
                  <a:pt x="16998" y="18634"/>
                </a:cubicBezTo>
                <a:cubicBezTo>
                  <a:pt x="17056" y="18537"/>
                  <a:pt x="17096" y="18421"/>
                  <a:pt x="17144" y="18313"/>
                </a:cubicBezTo>
                <a:close/>
                <a:moveTo>
                  <a:pt x="892" y="12809"/>
                </a:moveTo>
                <a:cubicBezTo>
                  <a:pt x="933" y="12882"/>
                  <a:pt x="985" y="12955"/>
                  <a:pt x="1037" y="13017"/>
                </a:cubicBezTo>
                <a:cubicBezTo>
                  <a:pt x="809" y="13815"/>
                  <a:pt x="757" y="14675"/>
                  <a:pt x="1151" y="15421"/>
                </a:cubicBezTo>
                <a:cubicBezTo>
                  <a:pt x="1182" y="15494"/>
                  <a:pt x="1234" y="15566"/>
                  <a:pt x="1275" y="15639"/>
                </a:cubicBezTo>
                <a:cubicBezTo>
                  <a:pt x="1306" y="15877"/>
                  <a:pt x="1348" y="16126"/>
                  <a:pt x="1410" y="16364"/>
                </a:cubicBezTo>
                <a:cubicBezTo>
                  <a:pt x="1493" y="16737"/>
                  <a:pt x="1607" y="17100"/>
                  <a:pt x="1742" y="17453"/>
                </a:cubicBezTo>
                <a:cubicBezTo>
                  <a:pt x="1721" y="17846"/>
                  <a:pt x="1731" y="18251"/>
                  <a:pt x="1783" y="18644"/>
                </a:cubicBezTo>
                <a:cubicBezTo>
                  <a:pt x="1690" y="18572"/>
                  <a:pt x="1607" y="18489"/>
                  <a:pt x="1514" y="18406"/>
                </a:cubicBezTo>
                <a:cubicBezTo>
                  <a:pt x="73" y="16945"/>
                  <a:pt x="1" y="14582"/>
                  <a:pt x="892" y="12809"/>
                </a:cubicBezTo>
                <a:close/>
                <a:moveTo>
                  <a:pt x="16953" y="18092"/>
                </a:moveTo>
                <a:lnTo>
                  <a:pt x="17018" y="18157"/>
                </a:lnTo>
                <a:cubicBezTo>
                  <a:pt x="16946" y="18271"/>
                  <a:pt x="16873" y="18375"/>
                  <a:pt x="16801" y="18479"/>
                </a:cubicBezTo>
                <a:lnTo>
                  <a:pt x="16635" y="18644"/>
                </a:lnTo>
                <a:cubicBezTo>
                  <a:pt x="16758" y="18470"/>
                  <a:pt x="16850" y="18286"/>
                  <a:pt x="16953" y="18092"/>
                </a:cubicBezTo>
                <a:close/>
                <a:moveTo>
                  <a:pt x="3207" y="17234"/>
                </a:moveTo>
                <a:cubicBezTo>
                  <a:pt x="3551" y="17532"/>
                  <a:pt x="3943" y="17780"/>
                  <a:pt x="4354" y="17971"/>
                </a:cubicBezTo>
                <a:cubicBezTo>
                  <a:pt x="4322" y="18199"/>
                  <a:pt x="4302" y="18427"/>
                  <a:pt x="4281" y="18655"/>
                </a:cubicBezTo>
                <a:cubicBezTo>
                  <a:pt x="4229" y="18603"/>
                  <a:pt x="4167" y="18561"/>
                  <a:pt x="4115" y="18510"/>
                </a:cubicBezTo>
                <a:cubicBezTo>
                  <a:pt x="3783" y="18117"/>
                  <a:pt x="3480" y="17686"/>
                  <a:pt x="3207" y="17234"/>
                </a:cubicBezTo>
                <a:close/>
                <a:moveTo>
                  <a:pt x="16469" y="17660"/>
                </a:moveTo>
                <a:cubicBezTo>
                  <a:pt x="16510" y="17670"/>
                  <a:pt x="16562" y="17670"/>
                  <a:pt x="16604" y="17681"/>
                </a:cubicBezTo>
                <a:cubicBezTo>
                  <a:pt x="16687" y="17795"/>
                  <a:pt x="16790" y="17909"/>
                  <a:pt x="16884" y="18023"/>
                </a:cubicBezTo>
                <a:cubicBezTo>
                  <a:pt x="16842" y="18105"/>
                  <a:pt x="16811" y="18188"/>
                  <a:pt x="16759" y="18271"/>
                </a:cubicBezTo>
                <a:cubicBezTo>
                  <a:pt x="16687" y="18406"/>
                  <a:pt x="16614" y="18530"/>
                  <a:pt x="16542" y="18655"/>
                </a:cubicBezTo>
                <a:cubicBezTo>
                  <a:pt x="16490" y="18572"/>
                  <a:pt x="16448" y="18499"/>
                  <a:pt x="16407" y="18416"/>
                </a:cubicBezTo>
                <a:cubicBezTo>
                  <a:pt x="16438" y="18168"/>
                  <a:pt x="16459" y="17909"/>
                  <a:pt x="16469" y="17660"/>
                </a:cubicBezTo>
                <a:close/>
                <a:moveTo>
                  <a:pt x="20863" y="17753"/>
                </a:moveTo>
                <a:cubicBezTo>
                  <a:pt x="20635" y="18064"/>
                  <a:pt x="20387" y="18365"/>
                  <a:pt x="20138" y="18665"/>
                </a:cubicBezTo>
                <a:cubicBezTo>
                  <a:pt x="20127" y="18603"/>
                  <a:pt x="20117" y="18551"/>
                  <a:pt x="20107" y="18489"/>
                </a:cubicBezTo>
                <a:cubicBezTo>
                  <a:pt x="20221" y="18323"/>
                  <a:pt x="20335" y="18147"/>
                  <a:pt x="20438" y="17981"/>
                </a:cubicBezTo>
                <a:cubicBezTo>
                  <a:pt x="20584" y="17919"/>
                  <a:pt x="20729" y="17836"/>
                  <a:pt x="20863" y="17753"/>
                </a:cubicBezTo>
                <a:close/>
                <a:moveTo>
                  <a:pt x="17941" y="17401"/>
                </a:moveTo>
                <a:cubicBezTo>
                  <a:pt x="17972" y="17442"/>
                  <a:pt x="18003" y="17473"/>
                  <a:pt x="18034" y="17515"/>
                </a:cubicBezTo>
                <a:cubicBezTo>
                  <a:pt x="18158" y="17681"/>
                  <a:pt x="18303" y="17867"/>
                  <a:pt x="18459" y="18064"/>
                </a:cubicBezTo>
                <a:cubicBezTo>
                  <a:pt x="18417" y="18137"/>
                  <a:pt x="18376" y="18199"/>
                  <a:pt x="18324" y="18271"/>
                </a:cubicBezTo>
                <a:cubicBezTo>
                  <a:pt x="18148" y="18427"/>
                  <a:pt x="17961" y="18561"/>
                  <a:pt x="17754" y="18686"/>
                </a:cubicBezTo>
                <a:lnTo>
                  <a:pt x="17754" y="18675"/>
                </a:lnTo>
                <a:lnTo>
                  <a:pt x="17609" y="18572"/>
                </a:lnTo>
                <a:cubicBezTo>
                  <a:pt x="17516" y="18510"/>
                  <a:pt x="17433" y="18437"/>
                  <a:pt x="17350" y="18365"/>
                </a:cubicBezTo>
                <a:cubicBezTo>
                  <a:pt x="17537" y="18126"/>
                  <a:pt x="17692" y="17867"/>
                  <a:pt x="17796" y="17577"/>
                </a:cubicBezTo>
                <a:lnTo>
                  <a:pt x="17941" y="17401"/>
                </a:lnTo>
                <a:close/>
                <a:moveTo>
                  <a:pt x="13640" y="18282"/>
                </a:moveTo>
                <a:lnTo>
                  <a:pt x="13764" y="18344"/>
                </a:lnTo>
                <a:cubicBezTo>
                  <a:pt x="13723" y="18468"/>
                  <a:pt x="13671" y="18582"/>
                  <a:pt x="13629" y="18707"/>
                </a:cubicBezTo>
                <a:lnTo>
                  <a:pt x="13588" y="18686"/>
                </a:lnTo>
                <a:lnTo>
                  <a:pt x="13453" y="18572"/>
                </a:lnTo>
                <a:lnTo>
                  <a:pt x="13640" y="18282"/>
                </a:lnTo>
                <a:close/>
                <a:moveTo>
                  <a:pt x="9183" y="18365"/>
                </a:moveTo>
                <a:lnTo>
                  <a:pt x="9536" y="18593"/>
                </a:lnTo>
                <a:cubicBezTo>
                  <a:pt x="9432" y="18634"/>
                  <a:pt x="9339" y="18675"/>
                  <a:pt x="9235" y="18717"/>
                </a:cubicBezTo>
                <a:cubicBezTo>
                  <a:pt x="9205" y="18606"/>
                  <a:pt x="9175" y="18486"/>
                  <a:pt x="9144" y="18374"/>
                </a:cubicBezTo>
                <a:lnTo>
                  <a:pt x="9144" y="18374"/>
                </a:lnTo>
                <a:lnTo>
                  <a:pt x="9183" y="18365"/>
                </a:lnTo>
                <a:close/>
                <a:moveTo>
                  <a:pt x="9069" y="18385"/>
                </a:moveTo>
                <a:cubicBezTo>
                  <a:pt x="9100" y="18499"/>
                  <a:pt x="9131" y="18613"/>
                  <a:pt x="9162" y="18727"/>
                </a:cubicBezTo>
                <a:cubicBezTo>
                  <a:pt x="8997" y="18644"/>
                  <a:pt x="8851" y="18551"/>
                  <a:pt x="8696" y="18468"/>
                </a:cubicBezTo>
                <a:lnTo>
                  <a:pt x="8748" y="18437"/>
                </a:lnTo>
                <a:cubicBezTo>
                  <a:pt x="8862" y="18416"/>
                  <a:pt x="8965" y="18406"/>
                  <a:pt x="9069" y="18385"/>
                </a:cubicBezTo>
                <a:close/>
                <a:moveTo>
                  <a:pt x="18759" y="17981"/>
                </a:moveTo>
                <a:cubicBezTo>
                  <a:pt x="18822" y="18012"/>
                  <a:pt x="18894" y="18033"/>
                  <a:pt x="18946" y="18064"/>
                </a:cubicBezTo>
                <a:cubicBezTo>
                  <a:pt x="19156" y="18137"/>
                  <a:pt x="19372" y="18178"/>
                  <a:pt x="19589" y="18178"/>
                </a:cubicBezTo>
                <a:cubicBezTo>
                  <a:pt x="19651" y="18178"/>
                  <a:pt x="19713" y="18175"/>
                  <a:pt x="19775" y="18168"/>
                </a:cubicBezTo>
                <a:lnTo>
                  <a:pt x="19775" y="18168"/>
                </a:lnTo>
                <a:lnTo>
                  <a:pt x="19744" y="18323"/>
                </a:lnTo>
                <a:cubicBezTo>
                  <a:pt x="19620" y="18489"/>
                  <a:pt x="19464" y="18634"/>
                  <a:pt x="19288" y="18758"/>
                </a:cubicBezTo>
                <a:cubicBezTo>
                  <a:pt x="19091" y="18593"/>
                  <a:pt x="18905" y="18416"/>
                  <a:pt x="18728" y="18219"/>
                </a:cubicBezTo>
                <a:lnTo>
                  <a:pt x="18728" y="18219"/>
                </a:lnTo>
                <a:lnTo>
                  <a:pt x="18739" y="18230"/>
                </a:lnTo>
                <a:lnTo>
                  <a:pt x="18635" y="18105"/>
                </a:lnTo>
                <a:cubicBezTo>
                  <a:pt x="18677" y="18064"/>
                  <a:pt x="18718" y="18023"/>
                  <a:pt x="18759" y="17981"/>
                </a:cubicBezTo>
                <a:close/>
                <a:moveTo>
                  <a:pt x="14417" y="18644"/>
                </a:moveTo>
                <a:lnTo>
                  <a:pt x="14500" y="18675"/>
                </a:lnTo>
                <a:lnTo>
                  <a:pt x="14448" y="18769"/>
                </a:lnTo>
                <a:lnTo>
                  <a:pt x="14417" y="18644"/>
                </a:lnTo>
                <a:close/>
                <a:moveTo>
                  <a:pt x="15091" y="17763"/>
                </a:moveTo>
                <a:cubicBezTo>
                  <a:pt x="15122" y="17815"/>
                  <a:pt x="15163" y="17867"/>
                  <a:pt x="15194" y="17929"/>
                </a:cubicBezTo>
                <a:cubicBezTo>
                  <a:pt x="15122" y="18209"/>
                  <a:pt x="15039" y="18489"/>
                  <a:pt x="14935" y="18769"/>
                </a:cubicBezTo>
                <a:cubicBezTo>
                  <a:pt x="14821" y="18727"/>
                  <a:pt x="14707" y="18686"/>
                  <a:pt x="14593" y="18634"/>
                </a:cubicBezTo>
                <a:cubicBezTo>
                  <a:pt x="14697" y="18458"/>
                  <a:pt x="14800" y="18282"/>
                  <a:pt x="14904" y="18105"/>
                </a:cubicBezTo>
                <a:cubicBezTo>
                  <a:pt x="14966" y="17991"/>
                  <a:pt x="15039" y="17877"/>
                  <a:pt x="15091" y="17763"/>
                </a:cubicBezTo>
                <a:close/>
                <a:moveTo>
                  <a:pt x="6520" y="18572"/>
                </a:moveTo>
                <a:lnTo>
                  <a:pt x="6520" y="18572"/>
                </a:lnTo>
                <a:cubicBezTo>
                  <a:pt x="6634" y="18582"/>
                  <a:pt x="6737" y="18582"/>
                  <a:pt x="6851" y="18582"/>
                </a:cubicBezTo>
                <a:lnTo>
                  <a:pt x="6748" y="18665"/>
                </a:lnTo>
                <a:cubicBezTo>
                  <a:pt x="6696" y="18707"/>
                  <a:pt x="6654" y="18748"/>
                  <a:pt x="6602" y="18779"/>
                </a:cubicBezTo>
                <a:cubicBezTo>
                  <a:pt x="6571" y="18707"/>
                  <a:pt x="6551" y="18634"/>
                  <a:pt x="6520" y="18572"/>
                </a:cubicBezTo>
                <a:close/>
                <a:moveTo>
                  <a:pt x="20055" y="18572"/>
                </a:moveTo>
                <a:lnTo>
                  <a:pt x="20076" y="18727"/>
                </a:lnTo>
                <a:cubicBezTo>
                  <a:pt x="20055" y="18748"/>
                  <a:pt x="20034" y="18769"/>
                  <a:pt x="20013" y="18789"/>
                </a:cubicBezTo>
                <a:cubicBezTo>
                  <a:pt x="20024" y="18727"/>
                  <a:pt x="20024" y="18665"/>
                  <a:pt x="20034" y="18603"/>
                </a:cubicBezTo>
                <a:cubicBezTo>
                  <a:pt x="20045" y="18593"/>
                  <a:pt x="20045" y="18582"/>
                  <a:pt x="20055" y="18572"/>
                </a:cubicBezTo>
                <a:close/>
                <a:moveTo>
                  <a:pt x="11484" y="17598"/>
                </a:moveTo>
                <a:cubicBezTo>
                  <a:pt x="11546" y="17846"/>
                  <a:pt x="11608" y="18085"/>
                  <a:pt x="11691" y="18313"/>
                </a:cubicBezTo>
                <a:lnTo>
                  <a:pt x="11670" y="18354"/>
                </a:lnTo>
                <a:cubicBezTo>
                  <a:pt x="11546" y="18468"/>
                  <a:pt x="11411" y="18593"/>
                  <a:pt x="11277" y="18707"/>
                </a:cubicBezTo>
                <a:lnTo>
                  <a:pt x="11266" y="18717"/>
                </a:lnTo>
                <a:lnTo>
                  <a:pt x="11163" y="18800"/>
                </a:lnTo>
                <a:cubicBezTo>
                  <a:pt x="11038" y="18758"/>
                  <a:pt x="10924" y="18717"/>
                  <a:pt x="10810" y="18675"/>
                </a:cubicBezTo>
                <a:cubicBezTo>
                  <a:pt x="10790" y="18479"/>
                  <a:pt x="10769" y="18271"/>
                  <a:pt x="10769" y="18074"/>
                </a:cubicBezTo>
                <a:cubicBezTo>
                  <a:pt x="11007" y="17919"/>
                  <a:pt x="11246" y="17763"/>
                  <a:pt x="11484" y="17598"/>
                </a:cubicBezTo>
                <a:close/>
                <a:moveTo>
                  <a:pt x="13805" y="18365"/>
                </a:moveTo>
                <a:lnTo>
                  <a:pt x="13940" y="18427"/>
                </a:lnTo>
                <a:cubicBezTo>
                  <a:pt x="13919" y="18551"/>
                  <a:pt x="13888" y="18675"/>
                  <a:pt x="13857" y="18800"/>
                </a:cubicBezTo>
                <a:lnTo>
                  <a:pt x="13681" y="18727"/>
                </a:lnTo>
                <a:cubicBezTo>
                  <a:pt x="13733" y="18603"/>
                  <a:pt x="13774" y="18489"/>
                  <a:pt x="13816" y="18375"/>
                </a:cubicBezTo>
                <a:lnTo>
                  <a:pt x="13805" y="18365"/>
                </a:lnTo>
                <a:close/>
                <a:moveTo>
                  <a:pt x="18210" y="18464"/>
                </a:moveTo>
                <a:lnTo>
                  <a:pt x="18210" y="18464"/>
                </a:lnTo>
                <a:cubicBezTo>
                  <a:pt x="18130" y="18582"/>
                  <a:pt x="18040" y="18691"/>
                  <a:pt x="17941" y="18800"/>
                </a:cubicBezTo>
                <a:cubicBezTo>
                  <a:pt x="17899" y="18779"/>
                  <a:pt x="17858" y="18748"/>
                  <a:pt x="17806" y="18717"/>
                </a:cubicBezTo>
                <a:cubicBezTo>
                  <a:pt x="17943" y="18638"/>
                  <a:pt x="18081" y="18560"/>
                  <a:pt x="18210" y="18464"/>
                </a:cubicBezTo>
                <a:close/>
                <a:moveTo>
                  <a:pt x="5297" y="18261"/>
                </a:moveTo>
                <a:lnTo>
                  <a:pt x="5317" y="18271"/>
                </a:lnTo>
                <a:lnTo>
                  <a:pt x="5462" y="18302"/>
                </a:lnTo>
                <a:cubicBezTo>
                  <a:pt x="5514" y="18416"/>
                  <a:pt x="5587" y="18530"/>
                  <a:pt x="5680" y="18624"/>
                </a:cubicBezTo>
                <a:cubicBezTo>
                  <a:pt x="5670" y="18686"/>
                  <a:pt x="5659" y="18748"/>
                  <a:pt x="5649" y="18810"/>
                </a:cubicBezTo>
                <a:cubicBezTo>
                  <a:pt x="5535" y="18686"/>
                  <a:pt x="5421" y="18551"/>
                  <a:pt x="5307" y="18406"/>
                </a:cubicBezTo>
                <a:cubicBezTo>
                  <a:pt x="5297" y="18354"/>
                  <a:pt x="5297" y="18302"/>
                  <a:pt x="5297" y="18261"/>
                </a:cubicBezTo>
                <a:close/>
                <a:moveTo>
                  <a:pt x="15246" y="18002"/>
                </a:moveTo>
                <a:cubicBezTo>
                  <a:pt x="15298" y="18064"/>
                  <a:pt x="15350" y="18137"/>
                  <a:pt x="15402" y="18199"/>
                </a:cubicBezTo>
                <a:lnTo>
                  <a:pt x="15443" y="18251"/>
                </a:lnTo>
                <a:cubicBezTo>
                  <a:pt x="15350" y="18447"/>
                  <a:pt x="15256" y="18634"/>
                  <a:pt x="15142" y="18831"/>
                </a:cubicBezTo>
                <a:lnTo>
                  <a:pt x="15008" y="18779"/>
                </a:lnTo>
                <a:cubicBezTo>
                  <a:pt x="15091" y="18520"/>
                  <a:pt x="15174" y="18261"/>
                  <a:pt x="15246" y="18002"/>
                </a:cubicBezTo>
                <a:close/>
                <a:moveTo>
                  <a:pt x="8064" y="18479"/>
                </a:moveTo>
                <a:cubicBezTo>
                  <a:pt x="8085" y="18520"/>
                  <a:pt x="8105" y="18561"/>
                  <a:pt x="8116" y="18593"/>
                </a:cubicBezTo>
                <a:cubicBezTo>
                  <a:pt x="8033" y="18686"/>
                  <a:pt x="7950" y="18758"/>
                  <a:pt x="7857" y="18841"/>
                </a:cubicBezTo>
                <a:cubicBezTo>
                  <a:pt x="7867" y="18717"/>
                  <a:pt x="7888" y="18603"/>
                  <a:pt x="7898" y="18479"/>
                </a:cubicBezTo>
                <a:close/>
                <a:moveTo>
                  <a:pt x="21174" y="17763"/>
                </a:moveTo>
                <a:cubicBezTo>
                  <a:pt x="21205" y="17888"/>
                  <a:pt x="21236" y="18012"/>
                  <a:pt x="21257" y="18147"/>
                </a:cubicBezTo>
                <a:cubicBezTo>
                  <a:pt x="21154" y="18406"/>
                  <a:pt x="20988" y="18655"/>
                  <a:pt x="20780" y="18841"/>
                </a:cubicBezTo>
                <a:cubicBezTo>
                  <a:pt x="20822" y="18717"/>
                  <a:pt x="20853" y="18582"/>
                  <a:pt x="20874" y="18447"/>
                </a:cubicBezTo>
                <a:cubicBezTo>
                  <a:pt x="20988" y="18219"/>
                  <a:pt x="21081" y="17991"/>
                  <a:pt x="21174" y="17763"/>
                </a:cubicBezTo>
                <a:close/>
                <a:moveTo>
                  <a:pt x="11474" y="18644"/>
                </a:moveTo>
                <a:cubicBezTo>
                  <a:pt x="11422" y="18717"/>
                  <a:pt x="11370" y="18789"/>
                  <a:pt x="11308" y="18852"/>
                </a:cubicBezTo>
                <a:lnTo>
                  <a:pt x="11256" y="18841"/>
                </a:lnTo>
                <a:lnTo>
                  <a:pt x="11474" y="18644"/>
                </a:lnTo>
                <a:close/>
                <a:moveTo>
                  <a:pt x="17029" y="18385"/>
                </a:moveTo>
                <a:cubicBezTo>
                  <a:pt x="16977" y="18499"/>
                  <a:pt x="16925" y="18613"/>
                  <a:pt x="16873" y="18727"/>
                </a:cubicBezTo>
                <a:cubicBezTo>
                  <a:pt x="16811" y="18779"/>
                  <a:pt x="16749" y="18831"/>
                  <a:pt x="16676" y="18872"/>
                </a:cubicBezTo>
                <a:lnTo>
                  <a:pt x="16645" y="18810"/>
                </a:lnTo>
                <a:cubicBezTo>
                  <a:pt x="16707" y="18758"/>
                  <a:pt x="16759" y="18686"/>
                  <a:pt x="16811" y="18613"/>
                </a:cubicBezTo>
                <a:lnTo>
                  <a:pt x="16801" y="18603"/>
                </a:lnTo>
                <a:cubicBezTo>
                  <a:pt x="16873" y="18530"/>
                  <a:pt x="16956" y="18458"/>
                  <a:pt x="17029" y="18385"/>
                </a:cubicBezTo>
                <a:close/>
                <a:moveTo>
                  <a:pt x="6478" y="18665"/>
                </a:moveTo>
                <a:cubicBezTo>
                  <a:pt x="6488" y="18717"/>
                  <a:pt x="6509" y="18769"/>
                  <a:pt x="6530" y="18831"/>
                </a:cubicBezTo>
                <a:cubicBezTo>
                  <a:pt x="6499" y="18852"/>
                  <a:pt x="6478" y="18872"/>
                  <a:pt x="6447" y="18893"/>
                </a:cubicBezTo>
                <a:cubicBezTo>
                  <a:pt x="6457" y="18821"/>
                  <a:pt x="6468" y="18738"/>
                  <a:pt x="6478" y="18665"/>
                </a:cubicBezTo>
                <a:close/>
                <a:moveTo>
                  <a:pt x="16396" y="18530"/>
                </a:moveTo>
                <a:cubicBezTo>
                  <a:pt x="16428" y="18593"/>
                  <a:pt x="16459" y="18665"/>
                  <a:pt x="16500" y="18717"/>
                </a:cubicBezTo>
                <a:cubicBezTo>
                  <a:pt x="16469" y="18758"/>
                  <a:pt x="16448" y="18800"/>
                  <a:pt x="16417" y="18841"/>
                </a:cubicBezTo>
                <a:lnTo>
                  <a:pt x="16345" y="18903"/>
                </a:lnTo>
                <a:cubicBezTo>
                  <a:pt x="16365" y="18779"/>
                  <a:pt x="16376" y="18655"/>
                  <a:pt x="16396" y="18530"/>
                </a:cubicBezTo>
                <a:close/>
                <a:moveTo>
                  <a:pt x="17308" y="18427"/>
                </a:moveTo>
                <a:cubicBezTo>
                  <a:pt x="17433" y="18530"/>
                  <a:pt x="17557" y="18634"/>
                  <a:pt x="17682" y="18727"/>
                </a:cubicBezTo>
                <a:lnTo>
                  <a:pt x="17609" y="18769"/>
                </a:lnTo>
                <a:cubicBezTo>
                  <a:pt x="17505" y="18821"/>
                  <a:pt x="17391" y="18862"/>
                  <a:pt x="17288" y="18914"/>
                </a:cubicBezTo>
                <a:cubicBezTo>
                  <a:pt x="17277" y="18769"/>
                  <a:pt x="17267" y="18624"/>
                  <a:pt x="17257" y="18489"/>
                </a:cubicBezTo>
                <a:lnTo>
                  <a:pt x="17308" y="18427"/>
                </a:lnTo>
                <a:close/>
                <a:moveTo>
                  <a:pt x="12603" y="18219"/>
                </a:moveTo>
                <a:lnTo>
                  <a:pt x="12603" y="18219"/>
                </a:lnTo>
                <a:cubicBezTo>
                  <a:pt x="12759" y="18333"/>
                  <a:pt x="12925" y="18427"/>
                  <a:pt x="13090" y="18530"/>
                </a:cubicBezTo>
                <a:cubicBezTo>
                  <a:pt x="13049" y="18655"/>
                  <a:pt x="12997" y="18789"/>
                  <a:pt x="12945" y="18924"/>
                </a:cubicBezTo>
                <a:cubicBezTo>
                  <a:pt x="12769" y="18800"/>
                  <a:pt x="12603" y="18644"/>
                  <a:pt x="12448" y="18489"/>
                </a:cubicBezTo>
                <a:cubicBezTo>
                  <a:pt x="12510" y="18406"/>
                  <a:pt x="12562" y="18323"/>
                  <a:pt x="12614" y="18230"/>
                </a:cubicBezTo>
                <a:lnTo>
                  <a:pt x="12603" y="18219"/>
                </a:lnTo>
                <a:close/>
                <a:moveTo>
                  <a:pt x="15474" y="18292"/>
                </a:moveTo>
                <a:cubicBezTo>
                  <a:pt x="15547" y="18385"/>
                  <a:pt x="15630" y="18479"/>
                  <a:pt x="15712" y="18572"/>
                </a:cubicBezTo>
                <a:lnTo>
                  <a:pt x="15681" y="18644"/>
                </a:lnTo>
                <a:cubicBezTo>
                  <a:pt x="15640" y="18738"/>
                  <a:pt x="15588" y="18841"/>
                  <a:pt x="15536" y="18935"/>
                </a:cubicBezTo>
                <a:lnTo>
                  <a:pt x="15516" y="18935"/>
                </a:lnTo>
                <a:cubicBezTo>
                  <a:pt x="15422" y="18914"/>
                  <a:pt x="15308" y="18883"/>
                  <a:pt x="15205" y="18852"/>
                </a:cubicBezTo>
                <a:lnTo>
                  <a:pt x="15194" y="18841"/>
                </a:lnTo>
                <a:cubicBezTo>
                  <a:pt x="15298" y="18665"/>
                  <a:pt x="15381" y="18479"/>
                  <a:pt x="15474" y="18292"/>
                </a:cubicBezTo>
                <a:close/>
                <a:moveTo>
                  <a:pt x="19692" y="18541"/>
                </a:moveTo>
                <a:lnTo>
                  <a:pt x="19692" y="18541"/>
                </a:lnTo>
                <a:cubicBezTo>
                  <a:pt x="19671" y="18634"/>
                  <a:pt x="19651" y="18727"/>
                  <a:pt x="19630" y="18821"/>
                </a:cubicBezTo>
                <a:cubicBezTo>
                  <a:pt x="19609" y="18862"/>
                  <a:pt x="19599" y="18914"/>
                  <a:pt x="19589" y="18955"/>
                </a:cubicBezTo>
                <a:cubicBezTo>
                  <a:pt x="19516" y="18924"/>
                  <a:pt x="19443" y="18872"/>
                  <a:pt x="19371" y="18831"/>
                </a:cubicBezTo>
                <a:cubicBezTo>
                  <a:pt x="19412" y="18789"/>
                  <a:pt x="19454" y="18748"/>
                  <a:pt x="19506" y="18707"/>
                </a:cubicBezTo>
                <a:lnTo>
                  <a:pt x="19516" y="18717"/>
                </a:lnTo>
                <a:cubicBezTo>
                  <a:pt x="19578" y="18665"/>
                  <a:pt x="19640" y="18603"/>
                  <a:pt x="19692" y="18541"/>
                </a:cubicBezTo>
                <a:close/>
                <a:moveTo>
                  <a:pt x="21464" y="18582"/>
                </a:moveTo>
                <a:lnTo>
                  <a:pt x="21464" y="18582"/>
                </a:lnTo>
                <a:cubicBezTo>
                  <a:pt x="21433" y="18707"/>
                  <a:pt x="21402" y="18831"/>
                  <a:pt x="21371" y="18955"/>
                </a:cubicBezTo>
                <a:cubicBezTo>
                  <a:pt x="21382" y="18862"/>
                  <a:pt x="21392" y="18758"/>
                  <a:pt x="21392" y="18665"/>
                </a:cubicBezTo>
                <a:lnTo>
                  <a:pt x="21402" y="18665"/>
                </a:lnTo>
                <a:lnTo>
                  <a:pt x="21464" y="18582"/>
                </a:lnTo>
                <a:close/>
                <a:moveTo>
                  <a:pt x="14023" y="18468"/>
                </a:moveTo>
                <a:cubicBezTo>
                  <a:pt x="14127" y="18520"/>
                  <a:pt x="14230" y="18561"/>
                  <a:pt x="14344" y="18613"/>
                </a:cubicBezTo>
                <a:lnTo>
                  <a:pt x="14344" y="18644"/>
                </a:lnTo>
                <a:cubicBezTo>
                  <a:pt x="14355" y="18717"/>
                  <a:pt x="14375" y="18779"/>
                  <a:pt x="14386" y="18852"/>
                </a:cubicBezTo>
                <a:cubicBezTo>
                  <a:pt x="14365" y="18893"/>
                  <a:pt x="14344" y="18924"/>
                  <a:pt x="14324" y="18966"/>
                </a:cubicBezTo>
                <a:cubicBezTo>
                  <a:pt x="14189" y="18924"/>
                  <a:pt x="14075" y="18883"/>
                  <a:pt x="13951" y="18831"/>
                </a:cubicBezTo>
                <a:cubicBezTo>
                  <a:pt x="13971" y="18707"/>
                  <a:pt x="13992" y="18593"/>
                  <a:pt x="14013" y="18468"/>
                </a:cubicBezTo>
                <a:close/>
                <a:moveTo>
                  <a:pt x="20729" y="18696"/>
                </a:moveTo>
                <a:lnTo>
                  <a:pt x="20729" y="18696"/>
                </a:lnTo>
                <a:cubicBezTo>
                  <a:pt x="20718" y="18769"/>
                  <a:pt x="20687" y="18841"/>
                  <a:pt x="20666" y="18903"/>
                </a:cubicBezTo>
                <a:cubicBezTo>
                  <a:pt x="20646" y="18924"/>
                  <a:pt x="20615" y="18945"/>
                  <a:pt x="20594" y="18966"/>
                </a:cubicBezTo>
                <a:lnTo>
                  <a:pt x="20584" y="18955"/>
                </a:lnTo>
                <a:cubicBezTo>
                  <a:pt x="20635" y="18872"/>
                  <a:pt x="20687" y="18789"/>
                  <a:pt x="20729" y="18696"/>
                </a:cubicBezTo>
                <a:close/>
                <a:moveTo>
                  <a:pt x="8613" y="18520"/>
                </a:moveTo>
                <a:cubicBezTo>
                  <a:pt x="8769" y="18603"/>
                  <a:pt x="8924" y="18686"/>
                  <a:pt x="9079" y="18779"/>
                </a:cubicBezTo>
                <a:cubicBezTo>
                  <a:pt x="8903" y="18831"/>
                  <a:pt x="8737" y="18893"/>
                  <a:pt x="8561" y="18945"/>
                </a:cubicBezTo>
                <a:lnTo>
                  <a:pt x="8416" y="18976"/>
                </a:lnTo>
                <a:cubicBezTo>
                  <a:pt x="8364" y="18883"/>
                  <a:pt x="8323" y="18789"/>
                  <a:pt x="8281" y="18707"/>
                </a:cubicBezTo>
                <a:cubicBezTo>
                  <a:pt x="8395" y="18644"/>
                  <a:pt x="8509" y="18582"/>
                  <a:pt x="8613" y="18520"/>
                </a:cubicBezTo>
                <a:close/>
                <a:moveTo>
                  <a:pt x="16614" y="18883"/>
                </a:moveTo>
                <a:lnTo>
                  <a:pt x="16635" y="18924"/>
                </a:lnTo>
                <a:lnTo>
                  <a:pt x="16542" y="18976"/>
                </a:lnTo>
                <a:cubicBezTo>
                  <a:pt x="16562" y="18945"/>
                  <a:pt x="16583" y="18914"/>
                  <a:pt x="16614" y="18883"/>
                </a:cubicBezTo>
                <a:close/>
                <a:moveTo>
                  <a:pt x="5773" y="18344"/>
                </a:moveTo>
                <a:cubicBezTo>
                  <a:pt x="5970" y="18447"/>
                  <a:pt x="6188" y="18520"/>
                  <a:pt x="6416" y="18561"/>
                </a:cubicBezTo>
                <a:cubicBezTo>
                  <a:pt x="6395" y="18686"/>
                  <a:pt x="6385" y="18821"/>
                  <a:pt x="6374" y="18945"/>
                </a:cubicBezTo>
                <a:lnTo>
                  <a:pt x="6302" y="18997"/>
                </a:lnTo>
                <a:cubicBezTo>
                  <a:pt x="6095" y="18914"/>
                  <a:pt x="5898" y="18779"/>
                  <a:pt x="5753" y="18613"/>
                </a:cubicBezTo>
                <a:cubicBezTo>
                  <a:pt x="5742" y="18603"/>
                  <a:pt x="5732" y="18593"/>
                  <a:pt x="5732" y="18582"/>
                </a:cubicBezTo>
                <a:lnTo>
                  <a:pt x="5773" y="18344"/>
                </a:lnTo>
                <a:close/>
                <a:moveTo>
                  <a:pt x="16091" y="17920"/>
                </a:moveTo>
                <a:cubicBezTo>
                  <a:pt x="16172" y="18082"/>
                  <a:pt x="16243" y="18254"/>
                  <a:pt x="16334" y="18406"/>
                </a:cubicBezTo>
                <a:cubicBezTo>
                  <a:pt x="16334" y="18458"/>
                  <a:pt x="16324" y="18499"/>
                  <a:pt x="16324" y="18541"/>
                </a:cubicBezTo>
                <a:cubicBezTo>
                  <a:pt x="16303" y="18696"/>
                  <a:pt x="16282" y="18841"/>
                  <a:pt x="16262" y="18997"/>
                </a:cubicBezTo>
                <a:cubicBezTo>
                  <a:pt x="16117" y="18872"/>
                  <a:pt x="15982" y="18748"/>
                  <a:pt x="15847" y="18613"/>
                </a:cubicBezTo>
                <a:cubicBezTo>
                  <a:pt x="15837" y="18593"/>
                  <a:pt x="15826" y="18572"/>
                  <a:pt x="15816" y="18551"/>
                </a:cubicBezTo>
                <a:cubicBezTo>
                  <a:pt x="15918" y="18347"/>
                  <a:pt x="16000" y="18134"/>
                  <a:pt x="16091" y="17920"/>
                </a:cubicBezTo>
                <a:close/>
                <a:moveTo>
                  <a:pt x="16832" y="18872"/>
                </a:moveTo>
                <a:lnTo>
                  <a:pt x="16770" y="18997"/>
                </a:lnTo>
                <a:lnTo>
                  <a:pt x="16738" y="18935"/>
                </a:lnTo>
                <a:cubicBezTo>
                  <a:pt x="16770" y="18914"/>
                  <a:pt x="16801" y="18893"/>
                  <a:pt x="16832" y="18872"/>
                </a:cubicBezTo>
                <a:close/>
                <a:moveTo>
                  <a:pt x="19972" y="18137"/>
                </a:moveTo>
                <a:cubicBezTo>
                  <a:pt x="19972" y="18282"/>
                  <a:pt x="19962" y="18427"/>
                  <a:pt x="19951" y="18582"/>
                </a:cubicBezTo>
                <a:cubicBezTo>
                  <a:pt x="19858" y="18717"/>
                  <a:pt x="19765" y="18852"/>
                  <a:pt x="19661" y="18997"/>
                </a:cubicBezTo>
                <a:lnTo>
                  <a:pt x="19651" y="18986"/>
                </a:lnTo>
                <a:cubicBezTo>
                  <a:pt x="19703" y="18800"/>
                  <a:pt x="19744" y="18613"/>
                  <a:pt x="19785" y="18427"/>
                </a:cubicBezTo>
                <a:cubicBezTo>
                  <a:pt x="19858" y="18333"/>
                  <a:pt x="19920" y="18230"/>
                  <a:pt x="19972" y="18137"/>
                </a:cubicBezTo>
                <a:close/>
                <a:moveTo>
                  <a:pt x="12002" y="18147"/>
                </a:moveTo>
                <a:cubicBezTo>
                  <a:pt x="12075" y="18219"/>
                  <a:pt x="12147" y="18292"/>
                  <a:pt x="12220" y="18375"/>
                </a:cubicBezTo>
                <a:cubicBezTo>
                  <a:pt x="12220" y="18437"/>
                  <a:pt x="12230" y="18499"/>
                  <a:pt x="12241" y="18561"/>
                </a:cubicBezTo>
                <a:lnTo>
                  <a:pt x="12241" y="18748"/>
                </a:lnTo>
                <a:cubicBezTo>
                  <a:pt x="12189" y="18831"/>
                  <a:pt x="12126" y="18924"/>
                  <a:pt x="12075" y="19007"/>
                </a:cubicBezTo>
                <a:cubicBezTo>
                  <a:pt x="11971" y="18789"/>
                  <a:pt x="11878" y="18582"/>
                  <a:pt x="11795" y="18344"/>
                </a:cubicBezTo>
                <a:lnTo>
                  <a:pt x="12002" y="18147"/>
                </a:lnTo>
                <a:close/>
                <a:moveTo>
                  <a:pt x="13163" y="18561"/>
                </a:moveTo>
                <a:cubicBezTo>
                  <a:pt x="13184" y="18624"/>
                  <a:pt x="13204" y="18686"/>
                  <a:pt x="13235" y="18748"/>
                </a:cubicBezTo>
                <a:cubicBezTo>
                  <a:pt x="13173" y="18841"/>
                  <a:pt x="13111" y="18924"/>
                  <a:pt x="13049" y="19007"/>
                </a:cubicBezTo>
                <a:lnTo>
                  <a:pt x="12997" y="18966"/>
                </a:lnTo>
                <a:cubicBezTo>
                  <a:pt x="13070" y="18841"/>
                  <a:pt x="13111" y="18696"/>
                  <a:pt x="13163" y="18561"/>
                </a:cubicBezTo>
                <a:close/>
                <a:moveTo>
                  <a:pt x="16542" y="18862"/>
                </a:moveTo>
                <a:cubicBezTo>
                  <a:pt x="16500" y="18914"/>
                  <a:pt x="16459" y="18966"/>
                  <a:pt x="16417" y="19007"/>
                </a:cubicBezTo>
                <a:lnTo>
                  <a:pt x="16479" y="18914"/>
                </a:lnTo>
                <a:lnTo>
                  <a:pt x="16542" y="18862"/>
                </a:lnTo>
                <a:close/>
                <a:moveTo>
                  <a:pt x="10831" y="18752"/>
                </a:moveTo>
                <a:lnTo>
                  <a:pt x="11090" y="18852"/>
                </a:lnTo>
                <a:cubicBezTo>
                  <a:pt x="11018" y="18914"/>
                  <a:pt x="10945" y="18976"/>
                  <a:pt x="10872" y="19038"/>
                </a:cubicBezTo>
                <a:lnTo>
                  <a:pt x="10852" y="18997"/>
                </a:lnTo>
                <a:cubicBezTo>
                  <a:pt x="10842" y="18915"/>
                  <a:pt x="10831" y="18843"/>
                  <a:pt x="10831" y="18752"/>
                </a:cubicBezTo>
                <a:close/>
                <a:moveTo>
                  <a:pt x="19951" y="18727"/>
                </a:moveTo>
                <a:lnTo>
                  <a:pt x="19931" y="18872"/>
                </a:lnTo>
                <a:cubicBezTo>
                  <a:pt x="19879" y="18924"/>
                  <a:pt x="19827" y="18986"/>
                  <a:pt x="19775" y="19038"/>
                </a:cubicBezTo>
                <a:lnTo>
                  <a:pt x="19734" y="19028"/>
                </a:lnTo>
                <a:cubicBezTo>
                  <a:pt x="19806" y="18924"/>
                  <a:pt x="19879" y="18831"/>
                  <a:pt x="19951" y="18727"/>
                </a:cubicBezTo>
                <a:close/>
                <a:moveTo>
                  <a:pt x="4436" y="17991"/>
                </a:moveTo>
                <a:cubicBezTo>
                  <a:pt x="4592" y="18054"/>
                  <a:pt x="4747" y="18116"/>
                  <a:pt x="4903" y="18168"/>
                </a:cubicBezTo>
                <a:cubicBezTo>
                  <a:pt x="4924" y="18468"/>
                  <a:pt x="4965" y="18769"/>
                  <a:pt x="5017" y="19059"/>
                </a:cubicBezTo>
                <a:cubicBezTo>
                  <a:pt x="4872" y="19007"/>
                  <a:pt x="4747" y="18935"/>
                  <a:pt x="4613" y="18862"/>
                </a:cubicBezTo>
                <a:cubicBezTo>
                  <a:pt x="4530" y="18810"/>
                  <a:pt x="4436" y="18748"/>
                  <a:pt x="4354" y="18686"/>
                </a:cubicBezTo>
                <a:cubicBezTo>
                  <a:pt x="4374" y="18458"/>
                  <a:pt x="4405" y="18219"/>
                  <a:pt x="4436" y="17991"/>
                </a:cubicBezTo>
                <a:close/>
                <a:moveTo>
                  <a:pt x="10106" y="18427"/>
                </a:moveTo>
                <a:lnTo>
                  <a:pt x="10168" y="18458"/>
                </a:lnTo>
                <a:cubicBezTo>
                  <a:pt x="10261" y="18665"/>
                  <a:pt x="10375" y="18862"/>
                  <a:pt x="10499" y="19059"/>
                </a:cubicBezTo>
                <a:cubicBezTo>
                  <a:pt x="10230" y="18914"/>
                  <a:pt x="9971" y="18769"/>
                  <a:pt x="9722" y="18603"/>
                </a:cubicBezTo>
                <a:cubicBezTo>
                  <a:pt x="9836" y="18551"/>
                  <a:pt x="9971" y="18489"/>
                  <a:pt x="10106" y="18427"/>
                </a:cubicBezTo>
                <a:close/>
                <a:moveTo>
                  <a:pt x="13381" y="18675"/>
                </a:moveTo>
                <a:lnTo>
                  <a:pt x="13577" y="18769"/>
                </a:lnTo>
                <a:lnTo>
                  <a:pt x="13588" y="18779"/>
                </a:lnTo>
                <a:cubicBezTo>
                  <a:pt x="13546" y="18883"/>
                  <a:pt x="13505" y="18976"/>
                  <a:pt x="13453" y="19069"/>
                </a:cubicBezTo>
                <a:cubicBezTo>
                  <a:pt x="13412" y="18966"/>
                  <a:pt x="13360" y="18862"/>
                  <a:pt x="13318" y="18758"/>
                </a:cubicBezTo>
                <a:lnTo>
                  <a:pt x="13381" y="18675"/>
                </a:lnTo>
                <a:close/>
                <a:moveTo>
                  <a:pt x="15771" y="18641"/>
                </a:moveTo>
                <a:lnTo>
                  <a:pt x="15795" y="18665"/>
                </a:lnTo>
                <a:cubicBezTo>
                  <a:pt x="15889" y="18800"/>
                  <a:pt x="15972" y="18935"/>
                  <a:pt x="16065" y="19069"/>
                </a:cubicBezTo>
                <a:cubicBezTo>
                  <a:pt x="15909" y="19038"/>
                  <a:pt x="15754" y="18997"/>
                  <a:pt x="15609" y="18955"/>
                </a:cubicBezTo>
                <a:cubicBezTo>
                  <a:pt x="15670" y="18864"/>
                  <a:pt x="15721" y="18753"/>
                  <a:pt x="15771" y="18641"/>
                </a:cubicBezTo>
                <a:close/>
                <a:moveTo>
                  <a:pt x="16057" y="18923"/>
                </a:moveTo>
                <a:lnTo>
                  <a:pt x="16189" y="19038"/>
                </a:lnTo>
                <a:lnTo>
                  <a:pt x="16158" y="19069"/>
                </a:lnTo>
                <a:cubicBezTo>
                  <a:pt x="16130" y="19023"/>
                  <a:pt x="16094" y="18976"/>
                  <a:pt x="16057" y="18923"/>
                </a:cubicBezTo>
                <a:close/>
                <a:moveTo>
                  <a:pt x="17184" y="18572"/>
                </a:moveTo>
                <a:cubicBezTo>
                  <a:pt x="17194" y="18696"/>
                  <a:pt x="17205" y="18821"/>
                  <a:pt x="17205" y="18945"/>
                </a:cubicBezTo>
                <a:cubicBezTo>
                  <a:pt x="17080" y="18997"/>
                  <a:pt x="16956" y="19038"/>
                  <a:pt x="16821" y="19069"/>
                </a:cubicBezTo>
                <a:cubicBezTo>
                  <a:pt x="16863" y="18976"/>
                  <a:pt x="16915" y="18883"/>
                  <a:pt x="16956" y="18779"/>
                </a:cubicBezTo>
                <a:cubicBezTo>
                  <a:pt x="17029" y="18717"/>
                  <a:pt x="17112" y="18644"/>
                  <a:pt x="17184" y="18572"/>
                </a:cubicBezTo>
                <a:close/>
                <a:moveTo>
                  <a:pt x="19920" y="18997"/>
                </a:moveTo>
                <a:cubicBezTo>
                  <a:pt x="19920" y="19017"/>
                  <a:pt x="19920" y="19049"/>
                  <a:pt x="19920" y="19069"/>
                </a:cubicBezTo>
                <a:lnTo>
                  <a:pt x="19858" y="19059"/>
                </a:lnTo>
                <a:lnTo>
                  <a:pt x="19920" y="18997"/>
                </a:lnTo>
                <a:close/>
                <a:moveTo>
                  <a:pt x="11733" y="18396"/>
                </a:moveTo>
                <a:cubicBezTo>
                  <a:pt x="11816" y="18624"/>
                  <a:pt x="11919" y="18852"/>
                  <a:pt x="12023" y="19080"/>
                </a:cubicBezTo>
                <a:cubicBezTo>
                  <a:pt x="11805" y="19017"/>
                  <a:pt x="11598" y="18945"/>
                  <a:pt x="11380" y="18872"/>
                </a:cubicBezTo>
                <a:cubicBezTo>
                  <a:pt x="11494" y="18727"/>
                  <a:pt x="11598" y="18582"/>
                  <a:pt x="11702" y="18437"/>
                </a:cubicBezTo>
                <a:lnTo>
                  <a:pt x="11733" y="18396"/>
                </a:lnTo>
                <a:close/>
                <a:moveTo>
                  <a:pt x="14552" y="18707"/>
                </a:moveTo>
                <a:cubicBezTo>
                  <a:pt x="14666" y="18748"/>
                  <a:pt x="14790" y="18800"/>
                  <a:pt x="14904" y="18831"/>
                </a:cubicBezTo>
                <a:cubicBezTo>
                  <a:pt x="14873" y="18924"/>
                  <a:pt x="14842" y="19007"/>
                  <a:pt x="14800" y="19090"/>
                </a:cubicBezTo>
                <a:cubicBezTo>
                  <a:pt x="14707" y="19069"/>
                  <a:pt x="14603" y="19049"/>
                  <a:pt x="14500" y="19017"/>
                </a:cubicBezTo>
                <a:lnTo>
                  <a:pt x="14458" y="18862"/>
                </a:lnTo>
                <a:cubicBezTo>
                  <a:pt x="14489" y="18810"/>
                  <a:pt x="14521" y="18758"/>
                  <a:pt x="14552" y="18707"/>
                </a:cubicBezTo>
                <a:close/>
                <a:moveTo>
                  <a:pt x="20076" y="18831"/>
                </a:moveTo>
                <a:cubicBezTo>
                  <a:pt x="20086" y="18924"/>
                  <a:pt x="20096" y="19007"/>
                  <a:pt x="20107" y="19090"/>
                </a:cubicBezTo>
                <a:cubicBezTo>
                  <a:pt x="20065" y="19090"/>
                  <a:pt x="20024" y="19090"/>
                  <a:pt x="19993" y="19080"/>
                </a:cubicBezTo>
                <a:lnTo>
                  <a:pt x="19982" y="19090"/>
                </a:lnTo>
                <a:cubicBezTo>
                  <a:pt x="19993" y="19038"/>
                  <a:pt x="19993" y="18976"/>
                  <a:pt x="19993" y="18924"/>
                </a:cubicBezTo>
                <a:lnTo>
                  <a:pt x="20076" y="18831"/>
                </a:lnTo>
                <a:close/>
                <a:moveTo>
                  <a:pt x="20863" y="17909"/>
                </a:moveTo>
                <a:lnTo>
                  <a:pt x="20863" y="17909"/>
                </a:lnTo>
                <a:cubicBezTo>
                  <a:pt x="20853" y="18074"/>
                  <a:pt x="20832" y="18240"/>
                  <a:pt x="20812" y="18406"/>
                </a:cubicBezTo>
                <a:cubicBezTo>
                  <a:pt x="20708" y="18613"/>
                  <a:pt x="20584" y="18831"/>
                  <a:pt x="20459" y="19038"/>
                </a:cubicBezTo>
                <a:cubicBezTo>
                  <a:pt x="20376" y="19059"/>
                  <a:pt x="20283" y="19080"/>
                  <a:pt x="20190" y="19090"/>
                </a:cubicBezTo>
                <a:cubicBezTo>
                  <a:pt x="20179" y="18986"/>
                  <a:pt x="20169" y="18872"/>
                  <a:pt x="20148" y="18769"/>
                </a:cubicBezTo>
                <a:cubicBezTo>
                  <a:pt x="20397" y="18489"/>
                  <a:pt x="20635" y="18199"/>
                  <a:pt x="20863" y="17909"/>
                </a:cubicBezTo>
                <a:close/>
                <a:moveTo>
                  <a:pt x="6561" y="18893"/>
                </a:moveTo>
                <a:cubicBezTo>
                  <a:pt x="6571" y="18924"/>
                  <a:pt x="6571" y="18945"/>
                  <a:pt x="6592" y="18966"/>
                </a:cubicBezTo>
                <a:cubicBezTo>
                  <a:pt x="6602" y="19007"/>
                  <a:pt x="6623" y="19059"/>
                  <a:pt x="6644" y="19100"/>
                </a:cubicBezTo>
                <a:cubicBezTo>
                  <a:pt x="6571" y="19080"/>
                  <a:pt x="6499" y="19059"/>
                  <a:pt x="6437" y="19038"/>
                </a:cubicBezTo>
                <a:lnTo>
                  <a:pt x="6437" y="18986"/>
                </a:lnTo>
                <a:cubicBezTo>
                  <a:pt x="6478" y="18955"/>
                  <a:pt x="6520" y="18924"/>
                  <a:pt x="6561" y="18893"/>
                </a:cubicBezTo>
                <a:close/>
                <a:moveTo>
                  <a:pt x="8199" y="18748"/>
                </a:moveTo>
                <a:cubicBezTo>
                  <a:pt x="8209" y="18769"/>
                  <a:pt x="8219" y="18789"/>
                  <a:pt x="8230" y="18810"/>
                </a:cubicBezTo>
                <a:cubicBezTo>
                  <a:pt x="8240" y="18883"/>
                  <a:pt x="8261" y="18945"/>
                  <a:pt x="8281" y="19007"/>
                </a:cubicBezTo>
                <a:cubicBezTo>
                  <a:pt x="8136" y="19038"/>
                  <a:pt x="7991" y="19069"/>
                  <a:pt x="7836" y="19100"/>
                </a:cubicBezTo>
                <a:cubicBezTo>
                  <a:pt x="7836" y="19038"/>
                  <a:pt x="7846" y="18986"/>
                  <a:pt x="7846" y="18924"/>
                </a:cubicBezTo>
                <a:cubicBezTo>
                  <a:pt x="7971" y="18872"/>
                  <a:pt x="8085" y="18810"/>
                  <a:pt x="8199" y="18748"/>
                </a:cubicBezTo>
                <a:close/>
                <a:moveTo>
                  <a:pt x="18552" y="18168"/>
                </a:moveTo>
                <a:cubicBezTo>
                  <a:pt x="18739" y="18406"/>
                  <a:pt x="18956" y="18624"/>
                  <a:pt x="19195" y="18810"/>
                </a:cubicBezTo>
                <a:cubicBezTo>
                  <a:pt x="18987" y="18945"/>
                  <a:pt x="18749" y="19038"/>
                  <a:pt x="18511" y="19100"/>
                </a:cubicBezTo>
                <a:lnTo>
                  <a:pt x="18500" y="19111"/>
                </a:lnTo>
                <a:cubicBezTo>
                  <a:pt x="18324" y="19028"/>
                  <a:pt x="18158" y="18945"/>
                  <a:pt x="17993" y="18841"/>
                </a:cubicBezTo>
                <a:cubicBezTo>
                  <a:pt x="18148" y="18675"/>
                  <a:pt x="18283" y="18489"/>
                  <a:pt x="18407" y="18302"/>
                </a:cubicBezTo>
                <a:lnTo>
                  <a:pt x="18552" y="18168"/>
                </a:lnTo>
                <a:close/>
                <a:moveTo>
                  <a:pt x="4986" y="18188"/>
                </a:moveTo>
                <a:lnTo>
                  <a:pt x="5038" y="18199"/>
                </a:lnTo>
                <a:cubicBezTo>
                  <a:pt x="5089" y="18282"/>
                  <a:pt x="5152" y="18354"/>
                  <a:pt x="5203" y="18427"/>
                </a:cubicBezTo>
                <a:cubicBezTo>
                  <a:pt x="5183" y="18665"/>
                  <a:pt x="5172" y="18893"/>
                  <a:pt x="5172" y="19121"/>
                </a:cubicBezTo>
                <a:lnTo>
                  <a:pt x="5100" y="19090"/>
                </a:lnTo>
                <a:cubicBezTo>
                  <a:pt x="5038" y="18789"/>
                  <a:pt x="5006" y="18489"/>
                  <a:pt x="4986" y="18188"/>
                </a:cubicBezTo>
                <a:close/>
                <a:moveTo>
                  <a:pt x="14977" y="18852"/>
                </a:moveTo>
                <a:cubicBezTo>
                  <a:pt x="15018" y="18872"/>
                  <a:pt x="15060" y="18883"/>
                  <a:pt x="15111" y="18893"/>
                </a:cubicBezTo>
                <a:cubicBezTo>
                  <a:pt x="15060" y="18976"/>
                  <a:pt x="15018" y="19049"/>
                  <a:pt x="14977" y="19121"/>
                </a:cubicBezTo>
                <a:lnTo>
                  <a:pt x="14883" y="19111"/>
                </a:lnTo>
                <a:cubicBezTo>
                  <a:pt x="14914" y="19028"/>
                  <a:pt x="14946" y="18945"/>
                  <a:pt x="14977" y="18852"/>
                </a:cubicBezTo>
                <a:close/>
                <a:moveTo>
                  <a:pt x="12230" y="18872"/>
                </a:moveTo>
                <a:lnTo>
                  <a:pt x="12230" y="19131"/>
                </a:lnTo>
                <a:lnTo>
                  <a:pt x="12106" y="19100"/>
                </a:lnTo>
                <a:lnTo>
                  <a:pt x="12095" y="19069"/>
                </a:lnTo>
                <a:cubicBezTo>
                  <a:pt x="12147" y="19007"/>
                  <a:pt x="12189" y="18945"/>
                  <a:pt x="12230" y="18872"/>
                </a:cubicBezTo>
                <a:close/>
                <a:moveTo>
                  <a:pt x="7774" y="18966"/>
                </a:moveTo>
                <a:cubicBezTo>
                  <a:pt x="7774" y="19017"/>
                  <a:pt x="7763" y="19059"/>
                  <a:pt x="7763" y="19111"/>
                </a:cubicBezTo>
                <a:cubicBezTo>
                  <a:pt x="7660" y="19121"/>
                  <a:pt x="7556" y="19142"/>
                  <a:pt x="7463" y="19142"/>
                </a:cubicBezTo>
                <a:cubicBezTo>
                  <a:pt x="7566" y="19090"/>
                  <a:pt x="7670" y="19028"/>
                  <a:pt x="7774" y="18966"/>
                </a:cubicBezTo>
                <a:close/>
                <a:moveTo>
                  <a:pt x="16666" y="18986"/>
                </a:moveTo>
                <a:lnTo>
                  <a:pt x="16728" y="19069"/>
                </a:lnTo>
                <a:lnTo>
                  <a:pt x="16718" y="19100"/>
                </a:lnTo>
                <a:cubicBezTo>
                  <a:pt x="16635" y="19111"/>
                  <a:pt x="16552" y="19131"/>
                  <a:pt x="16459" y="19142"/>
                </a:cubicBezTo>
                <a:lnTo>
                  <a:pt x="16438" y="19142"/>
                </a:lnTo>
                <a:lnTo>
                  <a:pt x="16417" y="19131"/>
                </a:lnTo>
                <a:lnTo>
                  <a:pt x="16417" y="19121"/>
                </a:lnTo>
                <a:cubicBezTo>
                  <a:pt x="16510" y="19080"/>
                  <a:pt x="16593" y="19038"/>
                  <a:pt x="16666" y="18986"/>
                </a:cubicBezTo>
                <a:close/>
                <a:moveTo>
                  <a:pt x="7463" y="18447"/>
                </a:moveTo>
                <a:cubicBezTo>
                  <a:pt x="7577" y="18458"/>
                  <a:pt x="7701" y="18468"/>
                  <a:pt x="7815" y="18479"/>
                </a:cubicBezTo>
                <a:cubicBezTo>
                  <a:pt x="7815" y="18530"/>
                  <a:pt x="7805" y="18593"/>
                  <a:pt x="7794" y="18655"/>
                </a:cubicBezTo>
                <a:cubicBezTo>
                  <a:pt x="7784" y="18717"/>
                  <a:pt x="7774" y="18800"/>
                  <a:pt x="7774" y="18872"/>
                </a:cubicBezTo>
                <a:cubicBezTo>
                  <a:pt x="7556" y="18976"/>
                  <a:pt x="7338" y="19069"/>
                  <a:pt x="7110" y="19152"/>
                </a:cubicBezTo>
                <a:cubicBezTo>
                  <a:pt x="6976" y="19152"/>
                  <a:pt x="6841" y="19142"/>
                  <a:pt x="6716" y="19121"/>
                </a:cubicBezTo>
                <a:cubicBezTo>
                  <a:pt x="6685" y="19028"/>
                  <a:pt x="6644" y="18935"/>
                  <a:pt x="6613" y="18852"/>
                </a:cubicBezTo>
                <a:cubicBezTo>
                  <a:pt x="6727" y="18758"/>
                  <a:pt x="6841" y="18665"/>
                  <a:pt x="6955" y="18561"/>
                </a:cubicBezTo>
                <a:cubicBezTo>
                  <a:pt x="7110" y="18551"/>
                  <a:pt x="7255" y="18510"/>
                  <a:pt x="7401" y="18468"/>
                </a:cubicBezTo>
                <a:lnTo>
                  <a:pt x="7463" y="18447"/>
                </a:lnTo>
                <a:close/>
                <a:moveTo>
                  <a:pt x="13930" y="18914"/>
                </a:moveTo>
                <a:cubicBezTo>
                  <a:pt x="14044" y="18966"/>
                  <a:pt x="14158" y="18997"/>
                  <a:pt x="14282" y="19038"/>
                </a:cubicBezTo>
                <a:lnTo>
                  <a:pt x="14210" y="19152"/>
                </a:lnTo>
                <a:cubicBezTo>
                  <a:pt x="14116" y="19090"/>
                  <a:pt x="14023" y="19028"/>
                  <a:pt x="13930" y="18945"/>
                </a:cubicBezTo>
                <a:lnTo>
                  <a:pt x="13930" y="18914"/>
                </a:lnTo>
                <a:close/>
                <a:moveTo>
                  <a:pt x="12313" y="19028"/>
                </a:moveTo>
                <a:cubicBezTo>
                  <a:pt x="12313" y="19068"/>
                  <a:pt x="12323" y="19109"/>
                  <a:pt x="12333" y="19159"/>
                </a:cubicBezTo>
                <a:lnTo>
                  <a:pt x="12333" y="19159"/>
                </a:lnTo>
                <a:lnTo>
                  <a:pt x="12313" y="19152"/>
                </a:lnTo>
                <a:lnTo>
                  <a:pt x="12313" y="19028"/>
                </a:lnTo>
                <a:close/>
                <a:moveTo>
                  <a:pt x="10251" y="18499"/>
                </a:moveTo>
                <a:lnTo>
                  <a:pt x="10251" y="18499"/>
                </a:lnTo>
                <a:cubicBezTo>
                  <a:pt x="10323" y="18530"/>
                  <a:pt x="10396" y="18572"/>
                  <a:pt x="10479" y="18603"/>
                </a:cubicBezTo>
                <a:lnTo>
                  <a:pt x="10603" y="18655"/>
                </a:lnTo>
                <a:cubicBezTo>
                  <a:pt x="10644" y="18758"/>
                  <a:pt x="10696" y="18862"/>
                  <a:pt x="10748" y="18966"/>
                </a:cubicBezTo>
                <a:lnTo>
                  <a:pt x="10779" y="19028"/>
                </a:lnTo>
                <a:lnTo>
                  <a:pt x="10800" y="19111"/>
                </a:lnTo>
                <a:lnTo>
                  <a:pt x="10707" y="19173"/>
                </a:lnTo>
                <a:lnTo>
                  <a:pt x="10603" y="19121"/>
                </a:lnTo>
                <a:cubicBezTo>
                  <a:pt x="10468" y="18924"/>
                  <a:pt x="10354" y="18717"/>
                  <a:pt x="10251" y="18499"/>
                </a:cubicBezTo>
                <a:close/>
                <a:moveTo>
                  <a:pt x="5722" y="18686"/>
                </a:moveTo>
                <a:lnTo>
                  <a:pt x="5753" y="18707"/>
                </a:lnTo>
                <a:cubicBezTo>
                  <a:pt x="5887" y="18852"/>
                  <a:pt x="6064" y="18966"/>
                  <a:pt x="6240" y="19049"/>
                </a:cubicBezTo>
                <a:cubicBezTo>
                  <a:pt x="6167" y="19090"/>
                  <a:pt x="6095" y="19142"/>
                  <a:pt x="6022" y="19183"/>
                </a:cubicBezTo>
                <a:cubicBezTo>
                  <a:pt x="5908" y="19080"/>
                  <a:pt x="5804" y="18966"/>
                  <a:pt x="5701" y="18862"/>
                </a:cubicBezTo>
                <a:lnTo>
                  <a:pt x="5722" y="18686"/>
                </a:lnTo>
                <a:close/>
                <a:moveTo>
                  <a:pt x="15163" y="18914"/>
                </a:moveTo>
                <a:cubicBezTo>
                  <a:pt x="15277" y="18955"/>
                  <a:pt x="15391" y="18986"/>
                  <a:pt x="15505" y="19017"/>
                </a:cubicBezTo>
                <a:cubicBezTo>
                  <a:pt x="15484" y="19080"/>
                  <a:pt x="15453" y="19131"/>
                  <a:pt x="15422" y="19183"/>
                </a:cubicBezTo>
                <a:cubicBezTo>
                  <a:pt x="15288" y="19173"/>
                  <a:pt x="15163" y="19163"/>
                  <a:pt x="15028" y="19142"/>
                </a:cubicBezTo>
                <a:cubicBezTo>
                  <a:pt x="15070" y="19069"/>
                  <a:pt x="15122" y="18986"/>
                  <a:pt x="15163" y="18914"/>
                </a:cubicBezTo>
                <a:close/>
                <a:moveTo>
                  <a:pt x="19703" y="19090"/>
                </a:moveTo>
                <a:lnTo>
                  <a:pt x="19723" y="19100"/>
                </a:lnTo>
                <a:lnTo>
                  <a:pt x="19640" y="19194"/>
                </a:lnTo>
                <a:lnTo>
                  <a:pt x="19703" y="19090"/>
                </a:lnTo>
                <a:close/>
                <a:moveTo>
                  <a:pt x="15588" y="19038"/>
                </a:moveTo>
                <a:cubicBezTo>
                  <a:pt x="15754" y="19080"/>
                  <a:pt x="15920" y="19121"/>
                  <a:pt x="16096" y="19152"/>
                </a:cubicBezTo>
                <a:lnTo>
                  <a:pt x="16044" y="19194"/>
                </a:lnTo>
                <a:cubicBezTo>
                  <a:pt x="15951" y="19199"/>
                  <a:pt x="15860" y="19201"/>
                  <a:pt x="15769" y="19201"/>
                </a:cubicBezTo>
                <a:cubicBezTo>
                  <a:pt x="15679" y="19201"/>
                  <a:pt x="15588" y="19199"/>
                  <a:pt x="15495" y="19194"/>
                </a:cubicBezTo>
                <a:lnTo>
                  <a:pt x="15505" y="19194"/>
                </a:lnTo>
                <a:lnTo>
                  <a:pt x="15588" y="19038"/>
                </a:lnTo>
                <a:close/>
                <a:moveTo>
                  <a:pt x="17215" y="19017"/>
                </a:moveTo>
                <a:lnTo>
                  <a:pt x="17215" y="19225"/>
                </a:lnTo>
                <a:cubicBezTo>
                  <a:pt x="17112" y="19225"/>
                  <a:pt x="17008" y="19214"/>
                  <a:pt x="16915" y="19204"/>
                </a:cubicBezTo>
                <a:lnTo>
                  <a:pt x="16863" y="19131"/>
                </a:lnTo>
                <a:cubicBezTo>
                  <a:pt x="16977" y="19100"/>
                  <a:pt x="17091" y="19059"/>
                  <a:pt x="17215" y="19017"/>
                </a:cubicBezTo>
                <a:close/>
                <a:moveTo>
                  <a:pt x="2675" y="16789"/>
                </a:moveTo>
                <a:lnTo>
                  <a:pt x="2757" y="16831"/>
                </a:lnTo>
                <a:cubicBezTo>
                  <a:pt x="2778" y="16893"/>
                  <a:pt x="2809" y="16955"/>
                  <a:pt x="2830" y="17017"/>
                </a:cubicBezTo>
                <a:cubicBezTo>
                  <a:pt x="2789" y="17753"/>
                  <a:pt x="2830" y="18499"/>
                  <a:pt x="2944" y="19235"/>
                </a:cubicBezTo>
                <a:cubicBezTo>
                  <a:pt x="2913" y="19183"/>
                  <a:pt x="2882" y="19142"/>
                  <a:pt x="2861" y="19100"/>
                </a:cubicBezTo>
                <a:cubicBezTo>
                  <a:pt x="2467" y="18427"/>
                  <a:pt x="2529" y="17567"/>
                  <a:pt x="2675" y="16789"/>
                </a:cubicBezTo>
                <a:close/>
                <a:moveTo>
                  <a:pt x="11173" y="18893"/>
                </a:moveTo>
                <a:lnTo>
                  <a:pt x="11256" y="18924"/>
                </a:lnTo>
                <a:cubicBezTo>
                  <a:pt x="11163" y="19028"/>
                  <a:pt x="11080" y="19131"/>
                  <a:pt x="10997" y="19235"/>
                </a:cubicBezTo>
                <a:cubicBezTo>
                  <a:pt x="10966" y="19204"/>
                  <a:pt x="10945" y="19163"/>
                  <a:pt x="10914" y="19121"/>
                </a:cubicBezTo>
                <a:lnTo>
                  <a:pt x="11173" y="18893"/>
                </a:lnTo>
                <a:close/>
                <a:moveTo>
                  <a:pt x="12976" y="19038"/>
                </a:moveTo>
                <a:lnTo>
                  <a:pt x="13018" y="19069"/>
                </a:lnTo>
                <a:lnTo>
                  <a:pt x="12893" y="19235"/>
                </a:lnTo>
                <a:cubicBezTo>
                  <a:pt x="12925" y="19173"/>
                  <a:pt x="12956" y="19100"/>
                  <a:pt x="12976" y="19038"/>
                </a:cubicBezTo>
                <a:close/>
                <a:moveTo>
                  <a:pt x="13277" y="18841"/>
                </a:moveTo>
                <a:cubicBezTo>
                  <a:pt x="13318" y="18945"/>
                  <a:pt x="13360" y="19059"/>
                  <a:pt x="13401" y="19163"/>
                </a:cubicBezTo>
                <a:cubicBezTo>
                  <a:pt x="13391" y="19183"/>
                  <a:pt x="13381" y="19204"/>
                  <a:pt x="13360" y="19235"/>
                </a:cubicBezTo>
                <a:cubicBezTo>
                  <a:pt x="13287" y="19173"/>
                  <a:pt x="13204" y="19121"/>
                  <a:pt x="13121" y="19059"/>
                </a:cubicBezTo>
                <a:cubicBezTo>
                  <a:pt x="13173" y="18986"/>
                  <a:pt x="13225" y="18914"/>
                  <a:pt x="13277" y="18841"/>
                </a:cubicBezTo>
                <a:close/>
                <a:moveTo>
                  <a:pt x="17754" y="18769"/>
                </a:moveTo>
                <a:cubicBezTo>
                  <a:pt x="17806" y="18810"/>
                  <a:pt x="17858" y="18841"/>
                  <a:pt x="17910" y="18872"/>
                </a:cubicBezTo>
                <a:cubicBezTo>
                  <a:pt x="17785" y="18997"/>
                  <a:pt x="17651" y="19121"/>
                  <a:pt x="17516" y="19235"/>
                </a:cubicBezTo>
                <a:cubicBezTo>
                  <a:pt x="17433" y="19225"/>
                  <a:pt x="17360" y="19225"/>
                  <a:pt x="17288" y="19225"/>
                </a:cubicBezTo>
                <a:lnTo>
                  <a:pt x="17298" y="19225"/>
                </a:lnTo>
                <a:lnTo>
                  <a:pt x="17298" y="18986"/>
                </a:lnTo>
                <a:cubicBezTo>
                  <a:pt x="17454" y="18924"/>
                  <a:pt x="17609" y="18852"/>
                  <a:pt x="17754" y="18769"/>
                </a:cubicBezTo>
                <a:close/>
                <a:moveTo>
                  <a:pt x="17951" y="18903"/>
                </a:moveTo>
                <a:cubicBezTo>
                  <a:pt x="18086" y="18997"/>
                  <a:pt x="18231" y="19069"/>
                  <a:pt x="18376" y="19142"/>
                </a:cubicBezTo>
                <a:cubicBezTo>
                  <a:pt x="18127" y="19194"/>
                  <a:pt x="17868" y="19225"/>
                  <a:pt x="17619" y="19235"/>
                </a:cubicBezTo>
                <a:cubicBezTo>
                  <a:pt x="17733" y="19131"/>
                  <a:pt x="17837" y="19017"/>
                  <a:pt x="17941" y="18903"/>
                </a:cubicBezTo>
                <a:close/>
                <a:moveTo>
                  <a:pt x="5276" y="18520"/>
                </a:moveTo>
                <a:cubicBezTo>
                  <a:pt x="5380" y="18655"/>
                  <a:pt x="5494" y="18779"/>
                  <a:pt x="5618" y="18903"/>
                </a:cubicBezTo>
                <a:cubicBezTo>
                  <a:pt x="5597" y="19017"/>
                  <a:pt x="5587" y="19131"/>
                  <a:pt x="5576" y="19245"/>
                </a:cubicBezTo>
                <a:cubicBezTo>
                  <a:pt x="5462" y="19225"/>
                  <a:pt x="5359" y="19194"/>
                  <a:pt x="5245" y="19152"/>
                </a:cubicBezTo>
                <a:cubicBezTo>
                  <a:pt x="5255" y="18935"/>
                  <a:pt x="5266" y="18717"/>
                  <a:pt x="5276" y="18520"/>
                </a:cubicBezTo>
                <a:close/>
                <a:moveTo>
                  <a:pt x="6758" y="19194"/>
                </a:moveTo>
                <a:lnTo>
                  <a:pt x="6758" y="19194"/>
                </a:lnTo>
                <a:cubicBezTo>
                  <a:pt x="6830" y="19204"/>
                  <a:pt x="6893" y="19204"/>
                  <a:pt x="6955" y="19214"/>
                </a:cubicBezTo>
                <a:lnTo>
                  <a:pt x="6789" y="19266"/>
                </a:lnTo>
                <a:lnTo>
                  <a:pt x="6758" y="19194"/>
                </a:lnTo>
                <a:close/>
                <a:moveTo>
                  <a:pt x="1804" y="17618"/>
                </a:moveTo>
                <a:lnTo>
                  <a:pt x="1804" y="17618"/>
                </a:lnTo>
                <a:cubicBezTo>
                  <a:pt x="2053" y="18209"/>
                  <a:pt x="2374" y="18769"/>
                  <a:pt x="2778" y="19277"/>
                </a:cubicBezTo>
                <a:cubicBezTo>
                  <a:pt x="2447" y="19121"/>
                  <a:pt x="2146" y="18935"/>
                  <a:pt x="1866" y="18717"/>
                </a:cubicBezTo>
                <a:cubicBezTo>
                  <a:pt x="1814" y="18354"/>
                  <a:pt x="1794" y="17981"/>
                  <a:pt x="1804" y="17618"/>
                </a:cubicBezTo>
                <a:close/>
                <a:moveTo>
                  <a:pt x="12427" y="18561"/>
                </a:moveTo>
                <a:cubicBezTo>
                  <a:pt x="12583" y="18717"/>
                  <a:pt x="12748" y="18862"/>
                  <a:pt x="12925" y="18997"/>
                </a:cubicBezTo>
                <a:cubicBezTo>
                  <a:pt x="12893" y="19090"/>
                  <a:pt x="12852" y="19183"/>
                  <a:pt x="12811" y="19277"/>
                </a:cubicBezTo>
                <a:lnTo>
                  <a:pt x="12738" y="19256"/>
                </a:lnTo>
                <a:cubicBezTo>
                  <a:pt x="12624" y="19235"/>
                  <a:pt x="12520" y="19204"/>
                  <a:pt x="12406" y="19183"/>
                </a:cubicBezTo>
                <a:cubicBezTo>
                  <a:pt x="12365" y="19028"/>
                  <a:pt x="12344" y="18883"/>
                  <a:pt x="12323" y="18738"/>
                </a:cubicBezTo>
                <a:cubicBezTo>
                  <a:pt x="12355" y="18675"/>
                  <a:pt x="12386" y="18624"/>
                  <a:pt x="12417" y="18561"/>
                </a:cubicBezTo>
                <a:close/>
                <a:moveTo>
                  <a:pt x="5659" y="18945"/>
                </a:moveTo>
                <a:lnTo>
                  <a:pt x="5659" y="18955"/>
                </a:lnTo>
                <a:cubicBezTo>
                  <a:pt x="5753" y="19038"/>
                  <a:pt x="5836" y="19121"/>
                  <a:pt x="5929" y="19214"/>
                </a:cubicBezTo>
                <a:cubicBezTo>
                  <a:pt x="5877" y="19235"/>
                  <a:pt x="5815" y="19266"/>
                  <a:pt x="5763" y="19287"/>
                </a:cubicBezTo>
                <a:cubicBezTo>
                  <a:pt x="5711" y="19287"/>
                  <a:pt x="5670" y="19277"/>
                  <a:pt x="5618" y="19266"/>
                </a:cubicBezTo>
                <a:cubicBezTo>
                  <a:pt x="5639" y="19152"/>
                  <a:pt x="5649" y="19049"/>
                  <a:pt x="5659" y="18945"/>
                </a:cubicBezTo>
                <a:close/>
                <a:moveTo>
                  <a:pt x="13443" y="19214"/>
                </a:moveTo>
                <a:cubicBezTo>
                  <a:pt x="13453" y="19245"/>
                  <a:pt x="13463" y="19266"/>
                  <a:pt x="13474" y="19287"/>
                </a:cubicBezTo>
                <a:lnTo>
                  <a:pt x="13422" y="19256"/>
                </a:lnTo>
                <a:lnTo>
                  <a:pt x="13443" y="19214"/>
                </a:lnTo>
                <a:close/>
                <a:moveTo>
                  <a:pt x="16552" y="19225"/>
                </a:moveTo>
                <a:lnTo>
                  <a:pt x="16656" y="19235"/>
                </a:lnTo>
                <a:lnTo>
                  <a:pt x="16624" y="19287"/>
                </a:lnTo>
                <a:lnTo>
                  <a:pt x="16552" y="19225"/>
                </a:lnTo>
                <a:close/>
                <a:moveTo>
                  <a:pt x="10893" y="19204"/>
                </a:moveTo>
                <a:cubicBezTo>
                  <a:pt x="10904" y="19235"/>
                  <a:pt x="10924" y="19266"/>
                  <a:pt x="10945" y="19297"/>
                </a:cubicBezTo>
                <a:lnTo>
                  <a:pt x="10924" y="19287"/>
                </a:lnTo>
                <a:lnTo>
                  <a:pt x="10904" y="19277"/>
                </a:lnTo>
                <a:lnTo>
                  <a:pt x="10893" y="19204"/>
                </a:lnTo>
                <a:close/>
                <a:moveTo>
                  <a:pt x="24169" y="13141"/>
                </a:moveTo>
                <a:cubicBezTo>
                  <a:pt x="24232" y="13618"/>
                  <a:pt x="24263" y="14105"/>
                  <a:pt x="24263" y="14592"/>
                </a:cubicBezTo>
                <a:cubicBezTo>
                  <a:pt x="24263" y="14872"/>
                  <a:pt x="24242" y="15172"/>
                  <a:pt x="24211" y="15473"/>
                </a:cubicBezTo>
                <a:cubicBezTo>
                  <a:pt x="23921" y="16914"/>
                  <a:pt x="23206" y="18333"/>
                  <a:pt x="21879" y="19059"/>
                </a:cubicBezTo>
                <a:cubicBezTo>
                  <a:pt x="21703" y="19152"/>
                  <a:pt x="21537" y="19235"/>
                  <a:pt x="21361" y="19297"/>
                </a:cubicBezTo>
                <a:cubicBezTo>
                  <a:pt x="21444" y="19007"/>
                  <a:pt x="21516" y="18717"/>
                  <a:pt x="21578" y="18427"/>
                </a:cubicBezTo>
                <a:cubicBezTo>
                  <a:pt x="22542" y="17193"/>
                  <a:pt x="23206" y="15742"/>
                  <a:pt x="23517" y="14198"/>
                </a:cubicBezTo>
                <a:cubicBezTo>
                  <a:pt x="23755" y="13856"/>
                  <a:pt x="23973" y="13504"/>
                  <a:pt x="24169" y="13141"/>
                </a:cubicBezTo>
                <a:close/>
                <a:moveTo>
                  <a:pt x="5991" y="19266"/>
                </a:moveTo>
                <a:lnTo>
                  <a:pt x="6074" y="19328"/>
                </a:lnTo>
                <a:cubicBezTo>
                  <a:pt x="6012" y="19328"/>
                  <a:pt x="5960" y="19318"/>
                  <a:pt x="5898" y="19318"/>
                </a:cubicBezTo>
                <a:lnTo>
                  <a:pt x="5991" y="19266"/>
                </a:lnTo>
                <a:close/>
                <a:moveTo>
                  <a:pt x="1980" y="16375"/>
                </a:moveTo>
                <a:cubicBezTo>
                  <a:pt x="2177" y="16520"/>
                  <a:pt x="2395" y="16654"/>
                  <a:pt x="2612" y="16768"/>
                </a:cubicBezTo>
                <a:cubicBezTo>
                  <a:pt x="2447" y="17712"/>
                  <a:pt x="2436" y="18748"/>
                  <a:pt x="2944" y="19339"/>
                </a:cubicBezTo>
                <a:lnTo>
                  <a:pt x="2903" y="19328"/>
                </a:lnTo>
                <a:cubicBezTo>
                  <a:pt x="2447" y="18758"/>
                  <a:pt x="2084" y="18126"/>
                  <a:pt x="1814" y="17453"/>
                </a:cubicBezTo>
                <a:cubicBezTo>
                  <a:pt x="1835" y="17090"/>
                  <a:pt x="1897" y="16727"/>
                  <a:pt x="1980" y="16375"/>
                </a:cubicBezTo>
                <a:close/>
                <a:moveTo>
                  <a:pt x="6426" y="19111"/>
                </a:moveTo>
                <a:cubicBezTo>
                  <a:pt x="6509" y="19142"/>
                  <a:pt x="6592" y="19163"/>
                  <a:pt x="6665" y="19173"/>
                </a:cubicBezTo>
                <a:cubicBezTo>
                  <a:pt x="6685" y="19214"/>
                  <a:pt x="6696" y="19256"/>
                  <a:pt x="6716" y="19297"/>
                </a:cubicBezTo>
                <a:lnTo>
                  <a:pt x="6675" y="19318"/>
                </a:lnTo>
                <a:cubicBezTo>
                  <a:pt x="6582" y="19328"/>
                  <a:pt x="6499" y="19328"/>
                  <a:pt x="6416" y="19339"/>
                </a:cubicBezTo>
                <a:cubicBezTo>
                  <a:pt x="6406" y="19266"/>
                  <a:pt x="6416" y="19194"/>
                  <a:pt x="6426" y="19111"/>
                </a:cubicBezTo>
                <a:close/>
                <a:moveTo>
                  <a:pt x="9618" y="18644"/>
                </a:moveTo>
                <a:cubicBezTo>
                  <a:pt x="9940" y="18841"/>
                  <a:pt x="10251" y="19028"/>
                  <a:pt x="10582" y="19194"/>
                </a:cubicBezTo>
                <a:lnTo>
                  <a:pt x="10613" y="19256"/>
                </a:lnTo>
                <a:lnTo>
                  <a:pt x="10510" y="19339"/>
                </a:lnTo>
                <a:cubicBezTo>
                  <a:pt x="10085" y="19173"/>
                  <a:pt x="9670" y="18986"/>
                  <a:pt x="9276" y="18789"/>
                </a:cubicBezTo>
                <a:cubicBezTo>
                  <a:pt x="9390" y="18738"/>
                  <a:pt x="9504" y="18696"/>
                  <a:pt x="9618" y="18644"/>
                </a:cubicBezTo>
                <a:close/>
                <a:moveTo>
                  <a:pt x="6312" y="19080"/>
                </a:moveTo>
                <a:lnTo>
                  <a:pt x="6364" y="19100"/>
                </a:lnTo>
                <a:cubicBezTo>
                  <a:pt x="6354" y="19183"/>
                  <a:pt x="6343" y="19266"/>
                  <a:pt x="6333" y="19349"/>
                </a:cubicBezTo>
                <a:lnTo>
                  <a:pt x="6209" y="19349"/>
                </a:lnTo>
                <a:lnTo>
                  <a:pt x="6074" y="19225"/>
                </a:lnTo>
                <a:cubicBezTo>
                  <a:pt x="6157" y="19183"/>
                  <a:pt x="6229" y="19131"/>
                  <a:pt x="6312" y="19080"/>
                </a:cubicBezTo>
                <a:close/>
                <a:moveTo>
                  <a:pt x="12168" y="19214"/>
                </a:moveTo>
                <a:lnTo>
                  <a:pt x="12241" y="19235"/>
                </a:lnTo>
                <a:lnTo>
                  <a:pt x="12241" y="19360"/>
                </a:lnTo>
                <a:cubicBezTo>
                  <a:pt x="12220" y="19308"/>
                  <a:pt x="12189" y="19266"/>
                  <a:pt x="12168" y="19214"/>
                </a:cubicBezTo>
                <a:close/>
                <a:moveTo>
                  <a:pt x="13080" y="19111"/>
                </a:moveTo>
                <a:cubicBezTo>
                  <a:pt x="13163" y="19173"/>
                  <a:pt x="13246" y="19235"/>
                  <a:pt x="13329" y="19287"/>
                </a:cubicBezTo>
                <a:lnTo>
                  <a:pt x="13287" y="19360"/>
                </a:lnTo>
                <a:cubicBezTo>
                  <a:pt x="13173" y="19339"/>
                  <a:pt x="13059" y="19318"/>
                  <a:pt x="12945" y="19297"/>
                </a:cubicBezTo>
                <a:lnTo>
                  <a:pt x="13080" y="19111"/>
                </a:lnTo>
                <a:close/>
                <a:moveTo>
                  <a:pt x="15826" y="19266"/>
                </a:moveTo>
                <a:cubicBezTo>
                  <a:pt x="15692" y="19308"/>
                  <a:pt x="15547" y="19339"/>
                  <a:pt x="15402" y="19370"/>
                </a:cubicBezTo>
                <a:lnTo>
                  <a:pt x="15464" y="19266"/>
                </a:lnTo>
                <a:close/>
                <a:moveTo>
                  <a:pt x="13381" y="19318"/>
                </a:moveTo>
                <a:lnTo>
                  <a:pt x="13484" y="19380"/>
                </a:lnTo>
                <a:lnTo>
                  <a:pt x="13360" y="19360"/>
                </a:lnTo>
                <a:lnTo>
                  <a:pt x="13381" y="19318"/>
                </a:lnTo>
                <a:close/>
                <a:moveTo>
                  <a:pt x="14334" y="19059"/>
                </a:moveTo>
                <a:lnTo>
                  <a:pt x="14438" y="19100"/>
                </a:lnTo>
                <a:cubicBezTo>
                  <a:pt x="14458" y="19194"/>
                  <a:pt x="14479" y="19287"/>
                  <a:pt x="14510" y="19380"/>
                </a:cubicBezTo>
                <a:cubicBezTo>
                  <a:pt x="14427" y="19308"/>
                  <a:pt x="14344" y="19256"/>
                  <a:pt x="14251" y="19194"/>
                </a:cubicBezTo>
                <a:lnTo>
                  <a:pt x="14241" y="19194"/>
                </a:lnTo>
                <a:lnTo>
                  <a:pt x="14334" y="19059"/>
                </a:lnTo>
                <a:close/>
                <a:moveTo>
                  <a:pt x="17288" y="19287"/>
                </a:moveTo>
                <a:lnTo>
                  <a:pt x="17298" y="19297"/>
                </a:lnTo>
                <a:lnTo>
                  <a:pt x="17433" y="19297"/>
                </a:lnTo>
                <a:cubicBezTo>
                  <a:pt x="17391" y="19328"/>
                  <a:pt x="17350" y="19360"/>
                  <a:pt x="17298" y="19380"/>
                </a:cubicBezTo>
                <a:cubicBezTo>
                  <a:pt x="17288" y="19360"/>
                  <a:pt x="17288" y="19318"/>
                  <a:pt x="17288" y="19287"/>
                </a:cubicBezTo>
                <a:close/>
                <a:moveTo>
                  <a:pt x="19278" y="18872"/>
                </a:moveTo>
                <a:cubicBezTo>
                  <a:pt x="19361" y="18935"/>
                  <a:pt x="19454" y="18986"/>
                  <a:pt x="19547" y="19038"/>
                </a:cubicBezTo>
                <a:cubicBezTo>
                  <a:pt x="19537" y="19100"/>
                  <a:pt x="19516" y="19152"/>
                  <a:pt x="19506" y="19214"/>
                </a:cubicBezTo>
                <a:lnTo>
                  <a:pt x="19361" y="19401"/>
                </a:lnTo>
                <a:cubicBezTo>
                  <a:pt x="19105" y="19340"/>
                  <a:pt x="18870" y="19258"/>
                  <a:pt x="18635" y="19157"/>
                </a:cubicBezTo>
                <a:lnTo>
                  <a:pt x="18635" y="19157"/>
                </a:lnTo>
                <a:cubicBezTo>
                  <a:pt x="18856" y="19094"/>
                  <a:pt x="19077" y="18993"/>
                  <a:pt x="19278" y="18872"/>
                </a:cubicBezTo>
                <a:close/>
                <a:moveTo>
                  <a:pt x="13640" y="18821"/>
                </a:moveTo>
                <a:cubicBezTo>
                  <a:pt x="13702" y="18862"/>
                  <a:pt x="13774" y="18914"/>
                  <a:pt x="13826" y="18966"/>
                </a:cubicBezTo>
                <a:cubicBezTo>
                  <a:pt x="13795" y="19111"/>
                  <a:pt x="13743" y="19256"/>
                  <a:pt x="13691" y="19411"/>
                </a:cubicBezTo>
                <a:lnTo>
                  <a:pt x="13650" y="19411"/>
                </a:lnTo>
                <a:lnTo>
                  <a:pt x="13609" y="19380"/>
                </a:lnTo>
                <a:cubicBezTo>
                  <a:pt x="13567" y="19297"/>
                  <a:pt x="13526" y="19214"/>
                  <a:pt x="13484" y="19131"/>
                </a:cubicBezTo>
                <a:lnTo>
                  <a:pt x="13495" y="19131"/>
                </a:lnTo>
                <a:cubicBezTo>
                  <a:pt x="13546" y="19028"/>
                  <a:pt x="13598" y="18924"/>
                  <a:pt x="13640" y="18821"/>
                </a:cubicBezTo>
                <a:close/>
                <a:moveTo>
                  <a:pt x="10655" y="19328"/>
                </a:moveTo>
                <a:cubicBezTo>
                  <a:pt x="10686" y="19360"/>
                  <a:pt x="10707" y="19391"/>
                  <a:pt x="10738" y="19422"/>
                </a:cubicBezTo>
                <a:lnTo>
                  <a:pt x="10603" y="19370"/>
                </a:lnTo>
                <a:lnTo>
                  <a:pt x="10655" y="19328"/>
                </a:lnTo>
                <a:close/>
                <a:moveTo>
                  <a:pt x="21299" y="18789"/>
                </a:moveTo>
                <a:cubicBezTo>
                  <a:pt x="21288" y="18976"/>
                  <a:pt x="21268" y="19163"/>
                  <a:pt x="21236" y="19339"/>
                </a:cubicBezTo>
                <a:cubicBezTo>
                  <a:pt x="21105" y="19379"/>
                  <a:pt x="20963" y="19410"/>
                  <a:pt x="20831" y="19431"/>
                </a:cubicBezTo>
                <a:lnTo>
                  <a:pt x="20831" y="19431"/>
                </a:lnTo>
                <a:cubicBezTo>
                  <a:pt x="20952" y="19279"/>
                  <a:pt x="21052" y="19127"/>
                  <a:pt x="21143" y="18966"/>
                </a:cubicBezTo>
                <a:lnTo>
                  <a:pt x="21299" y="18789"/>
                </a:lnTo>
                <a:close/>
                <a:moveTo>
                  <a:pt x="10717" y="19277"/>
                </a:moveTo>
                <a:lnTo>
                  <a:pt x="10821" y="19328"/>
                </a:lnTo>
                <a:cubicBezTo>
                  <a:pt x="10821" y="19349"/>
                  <a:pt x="10831" y="19380"/>
                  <a:pt x="10831" y="19411"/>
                </a:cubicBezTo>
                <a:lnTo>
                  <a:pt x="10821" y="19432"/>
                </a:lnTo>
                <a:cubicBezTo>
                  <a:pt x="10790" y="19380"/>
                  <a:pt x="10748" y="19328"/>
                  <a:pt x="10717" y="19287"/>
                </a:cubicBezTo>
                <a:lnTo>
                  <a:pt x="10707" y="19277"/>
                </a:lnTo>
                <a:close/>
                <a:moveTo>
                  <a:pt x="13899" y="19017"/>
                </a:moveTo>
                <a:cubicBezTo>
                  <a:pt x="13982" y="19080"/>
                  <a:pt x="14065" y="19142"/>
                  <a:pt x="14158" y="19204"/>
                </a:cubicBezTo>
                <a:cubicBezTo>
                  <a:pt x="14106" y="19277"/>
                  <a:pt x="14065" y="19360"/>
                  <a:pt x="14013" y="19432"/>
                </a:cubicBezTo>
                <a:cubicBezTo>
                  <a:pt x="13930" y="19432"/>
                  <a:pt x="13857" y="19422"/>
                  <a:pt x="13774" y="19411"/>
                </a:cubicBezTo>
                <a:cubicBezTo>
                  <a:pt x="13826" y="19287"/>
                  <a:pt x="13868" y="19152"/>
                  <a:pt x="13909" y="19028"/>
                </a:cubicBezTo>
                <a:lnTo>
                  <a:pt x="13899" y="19017"/>
                </a:lnTo>
                <a:close/>
                <a:moveTo>
                  <a:pt x="14832" y="19173"/>
                </a:moveTo>
                <a:lnTo>
                  <a:pt x="14914" y="19183"/>
                </a:lnTo>
                <a:cubicBezTo>
                  <a:pt x="14863" y="19266"/>
                  <a:pt x="14811" y="19349"/>
                  <a:pt x="14749" y="19432"/>
                </a:cubicBezTo>
                <a:lnTo>
                  <a:pt x="14728" y="19432"/>
                </a:lnTo>
                <a:cubicBezTo>
                  <a:pt x="14769" y="19349"/>
                  <a:pt x="14800" y="19256"/>
                  <a:pt x="14832" y="19173"/>
                </a:cubicBezTo>
                <a:close/>
                <a:moveTo>
                  <a:pt x="14987" y="19194"/>
                </a:moveTo>
                <a:lnTo>
                  <a:pt x="14987" y="19194"/>
                </a:lnTo>
                <a:cubicBezTo>
                  <a:pt x="15111" y="19214"/>
                  <a:pt x="15246" y="19235"/>
                  <a:pt x="15370" y="19245"/>
                </a:cubicBezTo>
                <a:lnTo>
                  <a:pt x="15308" y="19380"/>
                </a:lnTo>
                <a:cubicBezTo>
                  <a:pt x="15153" y="19401"/>
                  <a:pt x="14997" y="19422"/>
                  <a:pt x="14842" y="19432"/>
                </a:cubicBezTo>
                <a:cubicBezTo>
                  <a:pt x="14894" y="19360"/>
                  <a:pt x="14946" y="19287"/>
                  <a:pt x="14997" y="19204"/>
                </a:cubicBezTo>
                <a:lnTo>
                  <a:pt x="14987" y="19194"/>
                </a:lnTo>
                <a:close/>
                <a:moveTo>
                  <a:pt x="20407" y="19121"/>
                </a:moveTo>
                <a:lnTo>
                  <a:pt x="20407" y="19121"/>
                </a:lnTo>
                <a:cubicBezTo>
                  <a:pt x="20335" y="19225"/>
                  <a:pt x="20273" y="19328"/>
                  <a:pt x="20200" y="19422"/>
                </a:cubicBezTo>
                <a:lnTo>
                  <a:pt x="20200" y="19432"/>
                </a:lnTo>
                <a:cubicBezTo>
                  <a:pt x="20200" y="19339"/>
                  <a:pt x="20200" y="19256"/>
                  <a:pt x="20190" y="19173"/>
                </a:cubicBezTo>
                <a:cubicBezTo>
                  <a:pt x="20262" y="19163"/>
                  <a:pt x="20335" y="19142"/>
                  <a:pt x="20407" y="19121"/>
                </a:cubicBezTo>
                <a:close/>
                <a:moveTo>
                  <a:pt x="14220" y="19256"/>
                </a:moveTo>
                <a:cubicBezTo>
                  <a:pt x="14313" y="19318"/>
                  <a:pt x="14407" y="19380"/>
                  <a:pt x="14510" y="19453"/>
                </a:cubicBezTo>
                <a:lnTo>
                  <a:pt x="14500" y="19453"/>
                </a:lnTo>
                <a:cubicBezTo>
                  <a:pt x="14365" y="19453"/>
                  <a:pt x="14230" y="19453"/>
                  <a:pt x="14085" y="19442"/>
                </a:cubicBezTo>
                <a:lnTo>
                  <a:pt x="14220" y="19256"/>
                </a:lnTo>
                <a:close/>
                <a:moveTo>
                  <a:pt x="14521" y="19111"/>
                </a:moveTo>
                <a:cubicBezTo>
                  <a:pt x="14614" y="19131"/>
                  <a:pt x="14697" y="19152"/>
                  <a:pt x="14780" y="19173"/>
                </a:cubicBezTo>
                <a:lnTo>
                  <a:pt x="14769" y="19173"/>
                </a:lnTo>
                <a:cubicBezTo>
                  <a:pt x="14738" y="19266"/>
                  <a:pt x="14697" y="19360"/>
                  <a:pt x="14655" y="19453"/>
                </a:cubicBezTo>
                <a:lnTo>
                  <a:pt x="14624" y="19453"/>
                </a:lnTo>
                <a:lnTo>
                  <a:pt x="14603" y="19442"/>
                </a:lnTo>
                <a:cubicBezTo>
                  <a:pt x="14572" y="19328"/>
                  <a:pt x="14541" y="19225"/>
                  <a:pt x="14521" y="19111"/>
                </a:cubicBezTo>
                <a:close/>
                <a:moveTo>
                  <a:pt x="20874" y="19225"/>
                </a:moveTo>
                <a:lnTo>
                  <a:pt x="20874" y="19225"/>
                </a:lnTo>
                <a:cubicBezTo>
                  <a:pt x="20822" y="19297"/>
                  <a:pt x="20760" y="19370"/>
                  <a:pt x="20708" y="19442"/>
                </a:cubicBezTo>
                <a:lnTo>
                  <a:pt x="20646" y="19453"/>
                </a:lnTo>
                <a:cubicBezTo>
                  <a:pt x="20718" y="19380"/>
                  <a:pt x="20801" y="19297"/>
                  <a:pt x="20874" y="19225"/>
                </a:cubicBezTo>
                <a:close/>
                <a:moveTo>
                  <a:pt x="5255" y="19225"/>
                </a:moveTo>
                <a:lnTo>
                  <a:pt x="5255" y="19225"/>
                </a:lnTo>
                <a:cubicBezTo>
                  <a:pt x="5359" y="19256"/>
                  <a:pt x="5462" y="19287"/>
                  <a:pt x="5576" y="19318"/>
                </a:cubicBezTo>
                <a:lnTo>
                  <a:pt x="5566" y="19318"/>
                </a:lnTo>
                <a:lnTo>
                  <a:pt x="5566" y="19370"/>
                </a:lnTo>
                <a:cubicBezTo>
                  <a:pt x="5473" y="19411"/>
                  <a:pt x="5369" y="19442"/>
                  <a:pt x="5266" y="19474"/>
                </a:cubicBezTo>
                <a:cubicBezTo>
                  <a:pt x="5266" y="19391"/>
                  <a:pt x="5255" y="19308"/>
                  <a:pt x="5255" y="19225"/>
                </a:cubicBezTo>
                <a:close/>
                <a:moveTo>
                  <a:pt x="16417" y="19214"/>
                </a:moveTo>
                <a:cubicBezTo>
                  <a:pt x="16479" y="19266"/>
                  <a:pt x="16531" y="19308"/>
                  <a:pt x="16593" y="19349"/>
                </a:cubicBezTo>
                <a:lnTo>
                  <a:pt x="16521" y="19474"/>
                </a:lnTo>
                <a:cubicBezTo>
                  <a:pt x="16448" y="19401"/>
                  <a:pt x="16376" y="19318"/>
                  <a:pt x="16314" y="19245"/>
                </a:cubicBezTo>
                <a:lnTo>
                  <a:pt x="16324" y="19235"/>
                </a:lnTo>
                <a:lnTo>
                  <a:pt x="16417" y="19214"/>
                </a:lnTo>
                <a:close/>
                <a:moveTo>
                  <a:pt x="19796" y="19131"/>
                </a:moveTo>
                <a:cubicBezTo>
                  <a:pt x="19827" y="19142"/>
                  <a:pt x="19868" y="19142"/>
                  <a:pt x="19899" y="19152"/>
                </a:cubicBezTo>
                <a:cubicBezTo>
                  <a:pt x="19889" y="19256"/>
                  <a:pt x="19879" y="19370"/>
                  <a:pt x="19868" y="19474"/>
                </a:cubicBezTo>
                <a:cubicBezTo>
                  <a:pt x="19754" y="19463"/>
                  <a:pt x="19630" y="19453"/>
                  <a:pt x="19516" y="19432"/>
                </a:cubicBezTo>
                <a:lnTo>
                  <a:pt x="19537" y="19370"/>
                </a:lnTo>
                <a:cubicBezTo>
                  <a:pt x="19620" y="19287"/>
                  <a:pt x="19713" y="19214"/>
                  <a:pt x="19796" y="19131"/>
                </a:cubicBezTo>
                <a:close/>
                <a:moveTo>
                  <a:pt x="21257" y="18251"/>
                </a:moveTo>
                <a:cubicBezTo>
                  <a:pt x="21268" y="18313"/>
                  <a:pt x="21278" y="18375"/>
                  <a:pt x="21278" y="18447"/>
                </a:cubicBezTo>
                <a:cubicBezTo>
                  <a:pt x="21216" y="18593"/>
                  <a:pt x="21154" y="18738"/>
                  <a:pt x="21081" y="18883"/>
                </a:cubicBezTo>
                <a:cubicBezTo>
                  <a:pt x="20905" y="19090"/>
                  <a:pt x="20718" y="19287"/>
                  <a:pt x="20521" y="19474"/>
                </a:cubicBezTo>
                <a:lnTo>
                  <a:pt x="20511" y="19463"/>
                </a:lnTo>
                <a:cubicBezTo>
                  <a:pt x="20604" y="19297"/>
                  <a:pt x="20677" y="19111"/>
                  <a:pt x="20739" y="18935"/>
                </a:cubicBezTo>
                <a:cubicBezTo>
                  <a:pt x="20967" y="18738"/>
                  <a:pt x="21143" y="18510"/>
                  <a:pt x="21257" y="18251"/>
                </a:cubicBezTo>
                <a:close/>
                <a:moveTo>
                  <a:pt x="20635" y="18997"/>
                </a:moveTo>
                <a:lnTo>
                  <a:pt x="20635" y="18997"/>
                </a:lnTo>
                <a:cubicBezTo>
                  <a:pt x="20573" y="19173"/>
                  <a:pt x="20511" y="19328"/>
                  <a:pt x="20428" y="19484"/>
                </a:cubicBezTo>
                <a:lnTo>
                  <a:pt x="20252" y="19474"/>
                </a:lnTo>
                <a:cubicBezTo>
                  <a:pt x="20345" y="19339"/>
                  <a:pt x="20438" y="19204"/>
                  <a:pt x="20521" y="19059"/>
                </a:cubicBezTo>
                <a:cubicBezTo>
                  <a:pt x="20563" y="19049"/>
                  <a:pt x="20594" y="19028"/>
                  <a:pt x="20635" y="18997"/>
                </a:cubicBezTo>
                <a:close/>
                <a:moveTo>
                  <a:pt x="5110" y="19163"/>
                </a:moveTo>
                <a:lnTo>
                  <a:pt x="5183" y="19194"/>
                </a:lnTo>
                <a:cubicBezTo>
                  <a:pt x="5183" y="19297"/>
                  <a:pt x="5183" y="19391"/>
                  <a:pt x="5193" y="19494"/>
                </a:cubicBezTo>
                <a:lnTo>
                  <a:pt x="5183" y="19494"/>
                </a:lnTo>
                <a:cubicBezTo>
                  <a:pt x="5152" y="19380"/>
                  <a:pt x="5131" y="19277"/>
                  <a:pt x="5110" y="19163"/>
                </a:cubicBezTo>
                <a:close/>
                <a:moveTo>
                  <a:pt x="16966" y="19277"/>
                </a:moveTo>
                <a:cubicBezTo>
                  <a:pt x="17039" y="19277"/>
                  <a:pt x="17101" y="19287"/>
                  <a:pt x="17163" y="19287"/>
                </a:cubicBezTo>
                <a:lnTo>
                  <a:pt x="17215" y="19287"/>
                </a:lnTo>
                <a:lnTo>
                  <a:pt x="17215" y="19442"/>
                </a:lnTo>
                <a:cubicBezTo>
                  <a:pt x="17194" y="19463"/>
                  <a:pt x="17174" y="19474"/>
                  <a:pt x="17143" y="19494"/>
                </a:cubicBezTo>
                <a:cubicBezTo>
                  <a:pt x="17070" y="19422"/>
                  <a:pt x="17018" y="19349"/>
                  <a:pt x="16956" y="19277"/>
                </a:cubicBezTo>
                <a:close/>
                <a:moveTo>
                  <a:pt x="19982" y="19165"/>
                </a:moveTo>
                <a:cubicBezTo>
                  <a:pt x="20022" y="19173"/>
                  <a:pt x="20069" y="19173"/>
                  <a:pt x="20107" y="19173"/>
                </a:cubicBezTo>
                <a:lnTo>
                  <a:pt x="20107" y="19266"/>
                </a:lnTo>
                <a:cubicBezTo>
                  <a:pt x="20107" y="19339"/>
                  <a:pt x="20107" y="19411"/>
                  <a:pt x="20107" y="19494"/>
                </a:cubicBezTo>
                <a:cubicBezTo>
                  <a:pt x="20045" y="19494"/>
                  <a:pt x="19982" y="19494"/>
                  <a:pt x="19920" y="19484"/>
                </a:cubicBezTo>
                <a:cubicBezTo>
                  <a:pt x="19951" y="19371"/>
                  <a:pt x="19972" y="19268"/>
                  <a:pt x="19982" y="19165"/>
                </a:cubicBezTo>
                <a:close/>
                <a:moveTo>
                  <a:pt x="4394" y="18812"/>
                </a:moveTo>
                <a:cubicBezTo>
                  <a:pt x="4596" y="18942"/>
                  <a:pt x="4808" y="19046"/>
                  <a:pt x="5038" y="19142"/>
                </a:cubicBezTo>
                <a:cubicBezTo>
                  <a:pt x="5058" y="19266"/>
                  <a:pt x="5079" y="19391"/>
                  <a:pt x="5110" y="19515"/>
                </a:cubicBezTo>
                <a:cubicBezTo>
                  <a:pt x="4856" y="19290"/>
                  <a:pt x="4620" y="19056"/>
                  <a:pt x="4394" y="18812"/>
                </a:cubicBezTo>
                <a:close/>
                <a:moveTo>
                  <a:pt x="16738" y="19256"/>
                </a:moveTo>
                <a:lnTo>
                  <a:pt x="16873" y="19266"/>
                </a:lnTo>
                <a:cubicBezTo>
                  <a:pt x="16935" y="19360"/>
                  <a:pt x="16998" y="19442"/>
                  <a:pt x="17070" y="19525"/>
                </a:cubicBezTo>
                <a:lnTo>
                  <a:pt x="17029" y="19556"/>
                </a:lnTo>
                <a:cubicBezTo>
                  <a:pt x="16909" y="19486"/>
                  <a:pt x="16798" y="19416"/>
                  <a:pt x="16698" y="19337"/>
                </a:cubicBezTo>
                <a:lnTo>
                  <a:pt x="16698" y="19337"/>
                </a:lnTo>
                <a:lnTo>
                  <a:pt x="16738" y="19256"/>
                </a:lnTo>
                <a:close/>
                <a:moveTo>
                  <a:pt x="10951" y="19393"/>
                </a:moveTo>
                <a:lnTo>
                  <a:pt x="11059" y="19442"/>
                </a:lnTo>
                <a:cubicBezTo>
                  <a:pt x="11090" y="19494"/>
                  <a:pt x="11132" y="19536"/>
                  <a:pt x="11173" y="19577"/>
                </a:cubicBezTo>
                <a:lnTo>
                  <a:pt x="10924" y="19484"/>
                </a:lnTo>
                <a:cubicBezTo>
                  <a:pt x="10924" y="19463"/>
                  <a:pt x="10914" y="19442"/>
                  <a:pt x="10914" y="19422"/>
                </a:cubicBezTo>
                <a:cubicBezTo>
                  <a:pt x="10923" y="19412"/>
                  <a:pt x="10933" y="19403"/>
                  <a:pt x="10951" y="19393"/>
                </a:cubicBezTo>
                <a:close/>
                <a:moveTo>
                  <a:pt x="2934" y="17235"/>
                </a:moveTo>
                <a:lnTo>
                  <a:pt x="3006" y="17421"/>
                </a:lnTo>
                <a:cubicBezTo>
                  <a:pt x="3327" y="18188"/>
                  <a:pt x="3721" y="18924"/>
                  <a:pt x="4188" y="19619"/>
                </a:cubicBezTo>
                <a:cubicBezTo>
                  <a:pt x="4105" y="19619"/>
                  <a:pt x="4032" y="19608"/>
                  <a:pt x="3949" y="19598"/>
                </a:cubicBezTo>
                <a:cubicBezTo>
                  <a:pt x="3659" y="19567"/>
                  <a:pt x="3379" y="19505"/>
                  <a:pt x="3099" y="19411"/>
                </a:cubicBezTo>
                <a:lnTo>
                  <a:pt x="3058" y="19360"/>
                </a:lnTo>
                <a:cubicBezTo>
                  <a:pt x="2944" y="18655"/>
                  <a:pt x="2903" y="17940"/>
                  <a:pt x="2934" y="17235"/>
                </a:cubicBezTo>
                <a:close/>
                <a:moveTo>
                  <a:pt x="2934" y="16986"/>
                </a:moveTo>
                <a:cubicBezTo>
                  <a:pt x="3172" y="17577"/>
                  <a:pt x="3555" y="18105"/>
                  <a:pt x="4043" y="18530"/>
                </a:cubicBezTo>
                <a:cubicBezTo>
                  <a:pt x="4125" y="18613"/>
                  <a:pt x="4198" y="18707"/>
                  <a:pt x="4281" y="18800"/>
                </a:cubicBezTo>
                <a:cubicBezTo>
                  <a:pt x="4260" y="19069"/>
                  <a:pt x="4260" y="19339"/>
                  <a:pt x="4271" y="19619"/>
                </a:cubicBezTo>
                <a:cubicBezTo>
                  <a:pt x="3732" y="18821"/>
                  <a:pt x="3276" y="17971"/>
                  <a:pt x="2934" y="17079"/>
                </a:cubicBezTo>
                <a:lnTo>
                  <a:pt x="2934" y="16986"/>
                </a:lnTo>
                <a:close/>
                <a:moveTo>
                  <a:pt x="4352" y="18892"/>
                </a:moveTo>
                <a:lnTo>
                  <a:pt x="4352" y="18892"/>
                </a:lnTo>
                <a:cubicBezTo>
                  <a:pt x="4557" y="19117"/>
                  <a:pt x="4782" y="19342"/>
                  <a:pt x="5017" y="19546"/>
                </a:cubicBezTo>
                <a:cubicBezTo>
                  <a:pt x="4789" y="19598"/>
                  <a:pt x="4550" y="19619"/>
                  <a:pt x="4322" y="19619"/>
                </a:cubicBezTo>
                <a:cubicBezTo>
                  <a:pt x="4322" y="19377"/>
                  <a:pt x="4332" y="19134"/>
                  <a:pt x="4352" y="18892"/>
                </a:cubicBezTo>
                <a:close/>
                <a:moveTo>
                  <a:pt x="5784" y="19360"/>
                </a:moveTo>
                <a:lnTo>
                  <a:pt x="5804" y="19370"/>
                </a:lnTo>
                <a:cubicBezTo>
                  <a:pt x="5929" y="19391"/>
                  <a:pt x="6053" y="19411"/>
                  <a:pt x="6178" y="19411"/>
                </a:cubicBezTo>
                <a:lnTo>
                  <a:pt x="6240" y="19463"/>
                </a:lnTo>
                <a:cubicBezTo>
                  <a:pt x="6146" y="19484"/>
                  <a:pt x="6053" y="19515"/>
                  <a:pt x="5960" y="19536"/>
                </a:cubicBezTo>
                <a:cubicBezTo>
                  <a:pt x="5867" y="19556"/>
                  <a:pt x="5722" y="19588"/>
                  <a:pt x="5608" y="19619"/>
                </a:cubicBezTo>
                <a:cubicBezTo>
                  <a:pt x="5608" y="19567"/>
                  <a:pt x="5618" y="19505"/>
                  <a:pt x="5618" y="19453"/>
                </a:cubicBezTo>
                <a:cubicBezTo>
                  <a:pt x="5659" y="19411"/>
                  <a:pt x="5722" y="19391"/>
                  <a:pt x="5784" y="19360"/>
                </a:cubicBezTo>
                <a:close/>
                <a:moveTo>
                  <a:pt x="11318" y="18945"/>
                </a:moveTo>
                <a:cubicBezTo>
                  <a:pt x="11525" y="19017"/>
                  <a:pt x="11743" y="19090"/>
                  <a:pt x="11971" y="19152"/>
                </a:cubicBezTo>
                <a:cubicBezTo>
                  <a:pt x="11857" y="19318"/>
                  <a:pt x="11743" y="19474"/>
                  <a:pt x="11629" y="19629"/>
                </a:cubicBezTo>
                <a:cubicBezTo>
                  <a:pt x="11453" y="19546"/>
                  <a:pt x="11266" y="19463"/>
                  <a:pt x="11090" y="19370"/>
                </a:cubicBezTo>
                <a:lnTo>
                  <a:pt x="11080" y="19370"/>
                </a:lnTo>
                <a:cubicBezTo>
                  <a:pt x="11059" y="19349"/>
                  <a:pt x="11038" y="19318"/>
                  <a:pt x="11028" y="19297"/>
                </a:cubicBezTo>
                <a:cubicBezTo>
                  <a:pt x="11132" y="19183"/>
                  <a:pt x="11225" y="19059"/>
                  <a:pt x="11318" y="18945"/>
                </a:cubicBezTo>
                <a:close/>
                <a:moveTo>
                  <a:pt x="5545" y="19463"/>
                </a:moveTo>
                <a:cubicBezTo>
                  <a:pt x="5545" y="19525"/>
                  <a:pt x="5535" y="19577"/>
                  <a:pt x="5535" y="19629"/>
                </a:cubicBezTo>
                <a:lnTo>
                  <a:pt x="5276" y="19681"/>
                </a:lnTo>
                <a:cubicBezTo>
                  <a:pt x="5286" y="19632"/>
                  <a:pt x="5277" y="19593"/>
                  <a:pt x="5276" y="19554"/>
                </a:cubicBezTo>
                <a:lnTo>
                  <a:pt x="5276" y="19554"/>
                </a:lnTo>
                <a:cubicBezTo>
                  <a:pt x="5366" y="19533"/>
                  <a:pt x="5456" y="19503"/>
                  <a:pt x="5545" y="19463"/>
                </a:cubicBezTo>
                <a:close/>
                <a:moveTo>
                  <a:pt x="12437" y="19287"/>
                </a:moveTo>
                <a:cubicBezTo>
                  <a:pt x="12551" y="19318"/>
                  <a:pt x="12665" y="19349"/>
                  <a:pt x="12779" y="19370"/>
                </a:cubicBezTo>
                <a:cubicBezTo>
                  <a:pt x="12759" y="19401"/>
                  <a:pt x="12748" y="19432"/>
                  <a:pt x="12738" y="19463"/>
                </a:cubicBezTo>
                <a:lnTo>
                  <a:pt x="12562" y="19691"/>
                </a:lnTo>
                <a:cubicBezTo>
                  <a:pt x="12510" y="19556"/>
                  <a:pt x="12469" y="19422"/>
                  <a:pt x="12427" y="19287"/>
                </a:cubicBezTo>
                <a:close/>
                <a:moveTo>
                  <a:pt x="11194" y="19505"/>
                </a:moveTo>
                <a:lnTo>
                  <a:pt x="11194" y="19505"/>
                </a:lnTo>
                <a:cubicBezTo>
                  <a:pt x="11328" y="19567"/>
                  <a:pt x="11453" y="19629"/>
                  <a:pt x="11588" y="19691"/>
                </a:cubicBezTo>
                <a:lnTo>
                  <a:pt x="11577" y="19702"/>
                </a:lnTo>
                <a:lnTo>
                  <a:pt x="11287" y="19619"/>
                </a:lnTo>
                <a:cubicBezTo>
                  <a:pt x="11256" y="19577"/>
                  <a:pt x="11225" y="19546"/>
                  <a:pt x="11194" y="19505"/>
                </a:cubicBezTo>
                <a:close/>
                <a:moveTo>
                  <a:pt x="16656" y="19411"/>
                </a:moveTo>
                <a:cubicBezTo>
                  <a:pt x="16749" y="19474"/>
                  <a:pt x="16842" y="19536"/>
                  <a:pt x="16946" y="19608"/>
                </a:cubicBezTo>
                <a:cubicBezTo>
                  <a:pt x="16873" y="19639"/>
                  <a:pt x="16801" y="19670"/>
                  <a:pt x="16728" y="19702"/>
                </a:cubicBezTo>
                <a:cubicBezTo>
                  <a:pt x="16680" y="19653"/>
                  <a:pt x="16631" y="19605"/>
                  <a:pt x="16583" y="19556"/>
                </a:cubicBezTo>
                <a:lnTo>
                  <a:pt x="16656" y="19411"/>
                </a:lnTo>
                <a:close/>
                <a:moveTo>
                  <a:pt x="15267" y="19484"/>
                </a:moveTo>
                <a:lnTo>
                  <a:pt x="15267" y="19484"/>
                </a:lnTo>
                <a:cubicBezTo>
                  <a:pt x="15215" y="19567"/>
                  <a:pt x="15163" y="19650"/>
                  <a:pt x="15122" y="19733"/>
                </a:cubicBezTo>
                <a:cubicBezTo>
                  <a:pt x="14997" y="19670"/>
                  <a:pt x="14894" y="19608"/>
                  <a:pt x="14780" y="19536"/>
                </a:cubicBezTo>
                <a:lnTo>
                  <a:pt x="14790" y="19536"/>
                </a:lnTo>
                <a:cubicBezTo>
                  <a:pt x="14946" y="19525"/>
                  <a:pt x="15101" y="19505"/>
                  <a:pt x="15267" y="19484"/>
                </a:cubicBezTo>
                <a:close/>
                <a:moveTo>
                  <a:pt x="12313" y="19245"/>
                </a:moveTo>
                <a:lnTo>
                  <a:pt x="12355" y="19266"/>
                </a:lnTo>
                <a:cubicBezTo>
                  <a:pt x="12396" y="19422"/>
                  <a:pt x="12448" y="19588"/>
                  <a:pt x="12510" y="19743"/>
                </a:cubicBezTo>
                <a:lnTo>
                  <a:pt x="12479" y="19764"/>
                </a:lnTo>
                <a:cubicBezTo>
                  <a:pt x="12427" y="19681"/>
                  <a:pt x="12375" y="19598"/>
                  <a:pt x="12323" y="19505"/>
                </a:cubicBezTo>
                <a:cubicBezTo>
                  <a:pt x="12323" y="19422"/>
                  <a:pt x="12313" y="19339"/>
                  <a:pt x="12313" y="19245"/>
                </a:cubicBezTo>
                <a:close/>
                <a:moveTo>
                  <a:pt x="13754" y="19536"/>
                </a:moveTo>
                <a:cubicBezTo>
                  <a:pt x="13805" y="19567"/>
                  <a:pt x="13857" y="19588"/>
                  <a:pt x="13909" y="19619"/>
                </a:cubicBezTo>
                <a:lnTo>
                  <a:pt x="13805" y="19764"/>
                </a:lnTo>
                <a:cubicBezTo>
                  <a:pt x="13774" y="19712"/>
                  <a:pt x="13754" y="19660"/>
                  <a:pt x="13723" y="19598"/>
                </a:cubicBezTo>
                <a:cubicBezTo>
                  <a:pt x="13723" y="19577"/>
                  <a:pt x="13733" y="19556"/>
                  <a:pt x="13743" y="19536"/>
                </a:cubicBezTo>
                <a:close/>
                <a:moveTo>
                  <a:pt x="5089" y="19598"/>
                </a:moveTo>
                <a:lnTo>
                  <a:pt x="5141" y="19639"/>
                </a:lnTo>
                <a:cubicBezTo>
                  <a:pt x="5141" y="19660"/>
                  <a:pt x="5152" y="19670"/>
                  <a:pt x="5152" y="19691"/>
                </a:cubicBezTo>
                <a:cubicBezTo>
                  <a:pt x="4903" y="19743"/>
                  <a:pt x="4644" y="19764"/>
                  <a:pt x="4385" y="19774"/>
                </a:cubicBezTo>
                <a:lnTo>
                  <a:pt x="4333" y="19702"/>
                </a:lnTo>
                <a:lnTo>
                  <a:pt x="4333" y="19681"/>
                </a:lnTo>
                <a:cubicBezTo>
                  <a:pt x="4478" y="19681"/>
                  <a:pt x="4623" y="19670"/>
                  <a:pt x="4768" y="19650"/>
                </a:cubicBezTo>
                <a:cubicBezTo>
                  <a:pt x="4882" y="19639"/>
                  <a:pt x="4986" y="19619"/>
                  <a:pt x="5089" y="19598"/>
                </a:cubicBezTo>
                <a:close/>
                <a:moveTo>
                  <a:pt x="20366" y="19567"/>
                </a:moveTo>
                <a:lnTo>
                  <a:pt x="20345" y="19598"/>
                </a:lnTo>
                <a:cubicBezTo>
                  <a:pt x="20335" y="19619"/>
                  <a:pt x="20314" y="19650"/>
                  <a:pt x="20293" y="19670"/>
                </a:cubicBezTo>
                <a:lnTo>
                  <a:pt x="20179" y="19774"/>
                </a:lnTo>
                <a:cubicBezTo>
                  <a:pt x="20190" y="19702"/>
                  <a:pt x="20200" y="19639"/>
                  <a:pt x="20200" y="19567"/>
                </a:cubicBezTo>
                <a:close/>
                <a:moveTo>
                  <a:pt x="14013" y="19536"/>
                </a:moveTo>
                <a:cubicBezTo>
                  <a:pt x="14189" y="19546"/>
                  <a:pt x="14375" y="19546"/>
                  <a:pt x="14552" y="19546"/>
                </a:cubicBezTo>
                <a:cubicBezTo>
                  <a:pt x="14562" y="19567"/>
                  <a:pt x="14562" y="19588"/>
                  <a:pt x="14572" y="19608"/>
                </a:cubicBezTo>
                <a:cubicBezTo>
                  <a:pt x="14541" y="19670"/>
                  <a:pt x="14521" y="19722"/>
                  <a:pt x="14489" y="19784"/>
                </a:cubicBezTo>
                <a:cubicBezTo>
                  <a:pt x="14313" y="19722"/>
                  <a:pt x="14147" y="19650"/>
                  <a:pt x="13982" y="19577"/>
                </a:cubicBezTo>
                <a:lnTo>
                  <a:pt x="14013" y="19536"/>
                </a:lnTo>
                <a:close/>
                <a:moveTo>
                  <a:pt x="3265" y="19525"/>
                </a:moveTo>
                <a:lnTo>
                  <a:pt x="3265" y="19525"/>
                </a:lnTo>
                <a:cubicBezTo>
                  <a:pt x="3576" y="19619"/>
                  <a:pt x="3908" y="19670"/>
                  <a:pt x="4240" y="19681"/>
                </a:cubicBezTo>
                <a:cubicBezTo>
                  <a:pt x="4250" y="19702"/>
                  <a:pt x="4260" y="19722"/>
                  <a:pt x="4271" y="19733"/>
                </a:cubicBezTo>
                <a:cubicBezTo>
                  <a:pt x="4281" y="19753"/>
                  <a:pt x="4271" y="19764"/>
                  <a:pt x="4271" y="19774"/>
                </a:cubicBezTo>
                <a:lnTo>
                  <a:pt x="4271" y="19784"/>
                </a:lnTo>
                <a:cubicBezTo>
                  <a:pt x="4253" y="19785"/>
                  <a:pt x="4235" y="19785"/>
                  <a:pt x="4217" y="19785"/>
                </a:cubicBezTo>
                <a:cubicBezTo>
                  <a:pt x="3883" y="19785"/>
                  <a:pt x="3551" y="19693"/>
                  <a:pt x="3265" y="19525"/>
                </a:cubicBezTo>
                <a:close/>
                <a:moveTo>
                  <a:pt x="15858" y="19339"/>
                </a:moveTo>
                <a:lnTo>
                  <a:pt x="15858" y="19339"/>
                </a:lnTo>
                <a:cubicBezTo>
                  <a:pt x="15661" y="19494"/>
                  <a:pt x="15453" y="19650"/>
                  <a:pt x="15246" y="19795"/>
                </a:cubicBezTo>
                <a:lnTo>
                  <a:pt x="15184" y="19764"/>
                </a:lnTo>
                <a:cubicBezTo>
                  <a:pt x="15236" y="19670"/>
                  <a:pt x="15288" y="19567"/>
                  <a:pt x="15350" y="19474"/>
                </a:cubicBezTo>
                <a:lnTo>
                  <a:pt x="15350" y="19463"/>
                </a:lnTo>
                <a:cubicBezTo>
                  <a:pt x="15526" y="19432"/>
                  <a:pt x="15692" y="19391"/>
                  <a:pt x="15858" y="19339"/>
                </a:cubicBezTo>
                <a:close/>
                <a:moveTo>
                  <a:pt x="11432" y="19743"/>
                </a:moveTo>
                <a:lnTo>
                  <a:pt x="11525" y="19774"/>
                </a:lnTo>
                <a:lnTo>
                  <a:pt x="11505" y="19805"/>
                </a:lnTo>
                <a:lnTo>
                  <a:pt x="11432" y="19743"/>
                </a:lnTo>
                <a:close/>
                <a:moveTo>
                  <a:pt x="16542" y="19619"/>
                </a:moveTo>
                <a:cubicBezTo>
                  <a:pt x="16583" y="19660"/>
                  <a:pt x="16614" y="19702"/>
                  <a:pt x="16656" y="19733"/>
                </a:cubicBezTo>
                <a:cubicBezTo>
                  <a:pt x="16583" y="19764"/>
                  <a:pt x="16521" y="19784"/>
                  <a:pt x="16448" y="19805"/>
                </a:cubicBezTo>
                <a:cubicBezTo>
                  <a:pt x="16469" y="19743"/>
                  <a:pt x="16500" y="19681"/>
                  <a:pt x="16531" y="19619"/>
                </a:cubicBezTo>
                <a:close/>
                <a:moveTo>
                  <a:pt x="14624" y="19753"/>
                </a:moveTo>
                <a:lnTo>
                  <a:pt x="14655" y="19836"/>
                </a:lnTo>
                <a:lnTo>
                  <a:pt x="14655" y="19836"/>
                </a:lnTo>
                <a:lnTo>
                  <a:pt x="14583" y="19816"/>
                </a:lnTo>
                <a:lnTo>
                  <a:pt x="14624" y="19753"/>
                </a:lnTo>
                <a:close/>
                <a:moveTo>
                  <a:pt x="5535" y="19712"/>
                </a:moveTo>
                <a:cubicBezTo>
                  <a:pt x="5535" y="19743"/>
                  <a:pt x="5535" y="19764"/>
                  <a:pt x="5525" y="19784"/>
                </a:cubicBezTo>
                <a:cubicBezTo>
                  <a:pt x="5525" y="19805"/>
                  <a:pt x="5525" y="19836"/>
                  <a:pt x="5525" y="19857"/>
                </a:cubicBezTo>
                <a:lnTo>
                  <a:pt x="5369" y="19743"/>
                </a:lnTo>
                <a:lnTo>
                  <a:pt x="5535" y="19712"/>
                </a:lnTo>
                <a:close/>
                <a:moveTo>
                  <a:pt x="19931" y="19567"/>
                </a:moveTo>
                <a:cubicBezTo>
                  <a:pt x="19982" y="19567"/>
                  <a:pt x="20045" y="19577"/>
                  <a:pt x="20096" y="19577"/>
                </a:cubicBezTo>
                <a:cubicBezTo>
                  <a:pt x="20034" y="19670"/>
                  <a:pt x="19962" y="19764"/>
                  <a:pt x="19889" y="19857"/>
                </a:cubicBezTo>
                <a:cubicBezTo>
                  <a:pt x="19899" y="19753"/>
                  <a:pt x="19920" y="19660"/>
                  <a:pt x="19931" y="19567"/>
                </a:cubicBezTo>
                <a:close/>
                <a:moveTo>
                  <a:pt x="20615" y="19546"/>
                </a:moveTo>
                <a:cubicBezTo>
                  <a:pt x="20501" y="19660"/>
                  <a:pt x="20376" y="19774"/>
                  <a:pt x="20242" y="19867"/>
                </a:cubicBezTo>
                <a:cubicBezTo>
                  <a:pt x="20283" y="19826"/>
                  <a:pt x="20324" y="19784"/>
                  <a:pt x="20345" y="19743"/>
                </a:cubicBezTo>
                <a:lnTo>
                  <a:pt x="20335" y="19733"/>
                </a:lnTo>
                <a:cubicBezTo>
                  <a:pt x="20407" y="19670"/>
                  <a:pt x="20470" y="19619"/>
                  <a:pt x="20542" y="19546"/>
                </a:cubicBezTo>
                <a:close/>
                <a:moveTo>
                  <a:pt x="16282" y="19339"/>
                </a:moveTo>
                <a:lnTo>
                  <a:pt x="16293" y="19349"/>
                </a:lnTo>
                <a:cubicBezTo>
                  <a:pt x="16355" y="19422"/>
                  <a:pt x="16428" y="19494"/>
                  <a:pt x="16490" y="19556"/>
                </a:cubicBezTo>
                <a:cubicBezTo>
                  <a:pt x="16428" y="19660"/>
                  <a:pt x="16376" y="19753"/>
                  <a:pt x="16324" y="19847"/>
                </a:cubicBezTo>
                <a:lnTo>
                  <a:pt x="16272" y="19857"/>
                </a:lnTo>
                <a:lnTo>
                  <a:pt x="16179" y="19878"/>
                </a:lnTo>
                <a:cubicBezTo>
                  <a:pt x="16220" y="19702"/>
                  <a:pt x="16251" y="19515"/>
                  <a:pt x="16282" y="19339"/>
                </a:cubicBezTo>
                <a:close/>
                <a:moveTo>
                  <a:pt x="12355" y="19681"/>
                </a:moveTo>
                <a:lnTo>
                  <a:pt x="12355" y="19681"/>
                </a:lnTo>
                <a:cubicBezTo>
                  <a:pt x="12375" y="19733"/>
                  <a:pt x="12406" y="19784"/>
                  <a:pt x="12437" y="19826"/>
                </a:cubicBezTo>
                <a:lnTo>
                  <a:pt x="12375" y="19909"/>
                </a:lnTo>
                <a:cubicBezTo>
                  <a:pt x="12365" y="19836"/>
                  <a:pt x="12355" y="19753"/>
                  <a:pt x="12355" y="19681"/>
                </a:cubicBezTo>
                <a:close/>
                <a:moveTo>
                  <a:pt x="14749" y="19588"/>
                </a:moveTo>
                <a:cubicBezTo>
                  <a:pt x="14852" y="19660"/>
                  <a:pt x="14966" y="19722"/>
                  <a:pt x="15080" y="19795"/>
                </a:cubicBezTo>
                <a:cubicBezTo>
                  <a:pt x="15060" y="19826"/>
                  <a:pt x="15039" y="19867"/>
                  <a:pt x="15008" y="19909"/>
                </a:cubicBezTo>
                <a:cubicBezTo>
                  <a:pt x="14925" y="19898"/>
                  <a:pt x="14832" y="19878"/>
                  <a:pt x="14738" y="19857"/>
                </a:cubicBezTo>
                <a:cubicBezTo>
                  <a:pt x="14717" y="19795"/>
                  <a:pt x="14707" y="19733"/>
                  <a:pt x="14686" y="19670"/>
                </a:cubicBezTo>
                <a:lnTo>
                  <a:pt x="14749" y="19588"/>
                </a:lnTo>
                <a:close/>
                <a:moveTo>
                  <a:pt x="15142" y="19826"/>
                </a:moveTo>
                <a:lnTo>
                  <a:pt x="15184" y="19857"/>
                </a:lnTo>
                <a:lnTo>
                  <a:pt x="15101" y="19919"/>
                </a:lnTo>
                <a:lnTo>
                  <a:pt x="15101" y="19919"/>
                </a:lnTo>
                <a:lnTo>
                  <a:pt x="15142" y="19826"/>
                </a:lnTo>
                <a:close/>
                <a:moveTo>
                  <a:pt x="6748" y="19380"/>
                </a:moveTo>
                <a:lnTo>
                  <a:pt x="6768" y="19401"/>
                </a:lnTo>
                <a:cubicBezTo>
                  <a:pt x="6841" y="19567"/>
                  <a:pt x="6913" y="19743"/>
                  <a:pt x="6986" y="19919"/>
                </a:cubicBezTo>
                <a:cubicBezTo>
                  <a:pt x="6789" y="19784"/>
                  <a:pt x="6602" y="19650"/>
                  <a:pt x="6416" y="19515"/>
                </a:cubicBezTo>
                <a:cubicBezTo>
                  <a:pt x="6520" y="19463"/>
                  <a:pt x="6634" y="19422"/>
                  <a:pt x="6748" y="19380"/>
                </a:cubicBezTo>
                <a:close/>
                <a:moveTo>
                  <a:pt x="12033" y="19173"/>
                </a:moveTo>
                <a:lnTo>
                  <a:pt x="12085" y="19194"/>
                </a:lnTo>
                <a:cubicBezTo>
                  <a:pt x="12137" y="19308"/>
                  <a:pt x="12199" y="19411"/>
                  <a:pt x="12261" y="19525"/>
                </a:cubicBezTo>
                <a:cubicBezTo>
                  <a:pt x="12272" y="19660"/>
                  <a:pt x="12292" y="19784"/>
                  <a:pt x="12303" y="19919"/>
                </a:cubicBezTo>
                <a:cubicBezTo>
                  <a:pt x="12106" y="19836"/>
                  <a:pt x="11898" y="19743"/>
                  <a:pt x="11702" y="19660"/>
                </a:cubicBezTo>
                <a:lnTo>
                  <a:pt x="11722" y="19629"/>
                </a:lnTo>
                <a:cubicBezTo>
                  <a:pt x="11826" y="19484"/>
                  <a:pt x="11940" y="19328"/>
                  <a:pt x="12033" y="19173"/>
                </a:cubicBezTo>
                <a:close/>
                <a:moveTo>
                  <a:pt x="12883" y="19391"/>
                </a:moveTo>
                <a:cubicBezTo>
                  <a:pt x="12997" y="19422"/>
                  <a:pt x="13111" y="19442"/>
                  <a:pt x="13215" y="19453"/>
                </a:cubicBezTo>
                <a:cubicBezTo>
                  <a:pt x="13070" y="19650"/>
                  <a:pt x="12873" y="19805"/>
                  <a:pt x="12655" y="19919"/>
                </a:cubicBezTo>
                <a:cubicBezTo>
                  <a:pt x="12645" y="19898"/>
                  <a:pt x="12634" y="19878"/>
                  <a:pt x="12624" y="19857"/>
                </a:cubicBezTo>
                <a:cubicBezTo>
                  <a:pt x="12676" y="19743"/>
                  <a:pt x="12717" y="19639"/>
                  <a:pt x="12769" y="19536"/>
                </a:cubicBezTo>
                <a:lnTo>
                  <a:pt x="12883" y="19391"/>
                </a:lnTo>
                <a:close/>
                <a:moveTo>
                  <a:pt x="16148" y="19266"/>
                </a:moveTo>
                <a:cubicBezTo>
                  <a:pt x="16003" y="19432"/>
                  <a:pt x="15858" y="19598"/>
                  <a:pt x="15702" y="19753"/>
                </a:cubicBezTo>
                <a:cubicBezTo>
                  <a:pt x="15630" y="19826"/>
                  <a:pt x="15567" y="19878"/>
                  <a:pt x="15495" y="19940"/>
                </a:cubicBezTo>
                <a:cubicBezTo>
                  <a:pt x="15427" y="19901"/>
                  <a:pt x="15369" y="19881"/>
                  <a:pt x="15311" y="19845"/>
                </a:cubicBezTo>
                <a:lnTo>
                  <a:pt x="15311" y="19845"/>
                </a:lnTo>
                <a:cubicBezTo>
                  <a:pt x="15569" y="19669"/>
                  <a:pt x="15817" y="19483"/>
                  <a:pt x="16054" y="19287"/>
                </a:cubicBezTo>
                <a:lnTo>
                  <a:pt x="16117" y="19266"/>
                </a:lnTo>
                <a:close/>
                <a:moveTo>
                  <a:pt x="15246" y="19888"/>
                </a:moveTo>
                <a:cubicBezTo>
                  <a:pt x="15288" y="19909"/>
                  <a:pt x="15329" y="19930"/>
                  <a:pt x="15381" y="19950"/>
                </a:cubicBezTo>
                <a:cubicBezTo>
                  <a:pt x="15308" y="19950"/>
                  <a:pt x="15236" y="19940"/>
                  <a:pt x="15174" y="19940"/>
                </a:cubicBezTo>
                <a:lnTo>
                  <a:pt x="15246" y="19888"/>
                </a:lnTo>
                <a:close/>
                <a:moveTo>
                  <a:pt x="16200" y="19360"/>
                </a:moveTo>
                <a:lnTo>
                  <a:pt x="16200" y="19360"/>
                </a:lnTo>
                <a:cubicBezTo>
                  <a:pt x="16158" y="19546"/>
                  <a:pt x="16127" y="19722"/>
                  <a:pt x="16086" y="19898"/>
                </a:cubicBezTo>
                <a:cubicBezTo>
                  <a:pt x="15930" y="19930"/>
                  <a:pt x="15775" y="19940"/>
                  <a:pt x="15619" y="19950"/>
                </a:cubicBezTo>
                <a:cubicBezTo>
                  <a:pt x="15692" y="19878"/>
                  <a:pt x="15764" y="19795"/>
                  <a:pt x="15837" y="19722"/>
                </a:cubicBezTo>
                <a:cubicBezTo>
                  <a:pt x="15972" y="19608"/>
                  <a:pt x="16086" y="19484"/>
                  <a:pt x="16200" y="19360"/>
                </a:cubicBezTo>
                <a:close/>
                <a:moveTo>
                  <a:pt x="9278" y="18878"/>
                </a:moveTo>
                <a:cubicBezTo>
                  <a:pt x="9658" y="19063"/>
                  <a:pt x="10037" y="19237"/>
                  <a:pt x="10427" y="19391"/>
                </a:cubicBezTo>
                <a:cubicBezTo>
                  <a:pt x="10157" y="19588"/>
                  <a:pt x="9888" y="19774"/>
                  <a:pt x="9608" y="19961"/>
                </a:cubicBezTo>
                <a:cubicBezTo>
                  <a:pt x="9484" y="19600"/>
                  <a:pt x="9381" y="19239"/>
                  <a:pt x="9278" y="18878"/>
                </a:cubicBezTo>
                <a:close/>
                <a:moveTo>
                  <a:pt x="12479" y="19898"/>
                </a:moveTo>
                <a:lnTo>
                  <a:pt x="12500" y="19930"/>
                </a:lnTo>
                <a:lnTo>
                  <a:pt x="12479" y="19971"/>
                </a:lnTo>
                <a:lnTo>
                  <a:pt x="12427" y="19961"/>
                </a:lnTo>
                <a:lnTo>
                  <a:pt x="12479" y="19898"/>
                </a:lnTo>
                <a:close/>
                <a:moveTo>
                  <a:pt x="10966" y="19577"/>
                </a:moveTo>
                <a:lnTo>
                  <a:pt x="11328" y="19712"/>
                </a:lnTo>
                <a:cubicBezTo>
                  <a:pt x="11370" y="19753"/>
                  <a:pt x="11432" y="19805"/>
                  <a:pt x="11484" y="19836"/>
                </a:cubicBezTo>
                <a:lnTo>
                  <a:pt x="11360" y="19992"/>
                </a:lnTo>
                <a:cubicBezTo>
                  <a:pt x="11214" y="19867"/>
                  <a:pt x="11080" y="19743"/>
                  <a:pt x="10955" y="19598"/>
                </a:cubicBezTo>
                <a:lnTo>
                  <a:pt x="10966" y="19598"/>
                </a:lnTo>
                <a:lnTo>
                  <a:pt x="10966" y="19577"/>
                </a:lnTo>
                <a:close/>
                <a:moveTo>
                  <a:pt x="11598" y="19795"/>
                </a:moveTo>
                <a:lnTo>
                  <a:pt x="11764" y="19847"/>
                </a:lnTo>
                <a:cubicBezTo>
                  <a:pt x="11940" y="19898"/>
                  <a:pt x="12116" y="19950"/>
                  <a:pt x="12303" y="20002"/>
                </a:cubicBezTo>
                <a:lnTo>
                  <a:pt x="12292" y="20012"/>
                </a:lnTo>
                <a:cubicBezTo>
                  <a:pt x="12249" y="20018"/>
                  <a:pt x="12205" y="20020"/>
                  <a:pt x="12162" y="20020"/>
                </a:cubicBezTo>
                <a:cubicBezTo>
                  <a:pt x="11947" y="20020"/>
                  <a:pt x="11738" y="19957"/>
                  <a:pt x="11556" y="19836"/>
                </a:cubicBezTo>
                <a:lnTo>
                  <a:pt x="11598" y="19795"/>
                </a:lnTo>
                <a:close/>
                <a:moveTo>
                  <a:pt x="20117" y="19660"/>
                </a:moveTo>
                <a:cubicBezTo>
                  <a:pt x="20107" y="19722"/>
                  <a:pt x="20107" y="19774"/>
                  <a:pt x="20096" y="19836"/>
                </a:cubicBezTo>
                <a:cubicBezTo>
                  <a:pt x="20024" y="19909"/>
                  <a:pt x="19931" y="19981"/>
                  <a:pt x="19848" y="20054"/>
                </a:cubicBezTo>
                <a:lnTo>
                  <a:pt x="19848" y="20044"/>
                </a:lnTo>
                <a:cubicBezTo>
                  <a:pt x="19848" y="20033"/>
                  <a:pt x="19848" y="20023"/>
                  <a:pt x="19848" y="20012"/>
                </a:cubicBezTo>
                <a:cubicBezTo>
                  <a:pt x="19941" y="19898"/>
                  <a:pt x="20024" y="19774"/>
                  <a:pt x="20117" y="19660"/>
                </a:cubicBezTo>
                <a:close/>
                <a:moveTo>
                  <a:pt x="17008" y="19639"/>
                </a:moveTo>
                <a:lnTo>
                  <a:pt x="17194" y="19753"/>
                </a:lnTo>
                <a:cubicBezTo>
                  <a:pt x="17194" y="19805"/>
                  <a:pt x="17194" y="19857"/>
                  <a:pt x="17184" y="19909"/>
                </a:cubicBezTo>
                <a:cubicBezTo>
                  <a:pt x="17174" y="19961"/>
                  <a:pt x="17174" y="20012"/>
                  <a:pt x="17163" y="20064"/>
                </a:cubicBezTo>
                <a:lnTo>
                  <a:pt x="17163" y="20054"/>
                </a:lnTo>
                <a:cubicBezTo>
                  <a:pt x="17112" y="20023"/>
                  <a:pt x="17060" y="19981"/>
                  <a:pt x="17008" y="19940"/>
                </a:cubicBezTo>
                <a:cubicBezTo>
                  <a:pt x="16935" y="19878"/>
                  <a:pt x="16863" y="19816"/>
                  <a:pt x="16790" y="19753"/>
                </a:cubicBezTo>
                <a:cubicBezTo>
                  <a:pt x="16863" y="19722"/>
                  <a:pt x="16935" y="19681"/>
                  <a:pt x="17008" y="19639"/>
                </a:cubicBezTo>
                <a:close/>
                <a:moveTo>
                  <a:pt x="14749" y="19930"/>
                </a:moveTo>
                <a:lnTo>
                  <a:pt x="14749" y="19930"/>
                </a:lnTo>
                <a:cubicBezTo>
                  <a:pt x="14821" y="19950"/>
                  <a:pt x="14883" y="19961"/>
                  <a:pt x="14956" y="19981"/>
                </a:cubicBezTo>
                <a:lnTo>
                  <a:pt x="14935" y="20012"/>
                </a:lnTo>
                <a:lnTo>
                  <a:pt x="14800" y="20095"/>
                </a:lnTo>
                <a:cubicBezTo>
                  <a:pt x="14780" y="20044"/>
                  <a:pt x="14769" y="19992"/>
                  <a:pt x="14749" y="19930"/>
                </a:cubicBezTo>
                <a:close/>
                <a:moveTo>
                  <a:pt x="18480" y="19194"/>
                </a:moveTo>
                <a:cubicBezTo>
                  <a:pt x="18739" y="19318"/>
                  <a:pt x="19019" y="19411"/>
                  <a:pt x="19298" y="19474"/>
                </a:cubicBezTo>
                <a:cubicBezTo>
                  <a:pt x="19008" y="19722"/>
                  <a:pt x="18687" y="19950"/>
                  <a:pt x="18355" y="20147"/>
                </a:cubicBezTo>
                <a:cubicBezTo>
                  <a:pt x="18003" y="20054"/>
                  <a:pt x="17661" y="19909"/>
                  <a:pt x="17329" y="19743"/>
                </a:cubicBezTo>
                <a:lnTo>
                  <a:pt x="17308" y="19712"/>
                </a:lnTo>
                <a:lnTo>
                  <a:pt x="17277" y="19681"/>
                </a:lnTo>
                <a:cubicBezTo>
                  <a:pt x="17288" y="19608"/>
                  <a:pt x="17288" y="19536"/>
                  <a:pt x="17288" y="19474"/>
                </a:cubicBezTo>
                <a:cubicBezTo>
                  <a:pt x="17360" y="19422"/>
                  <a:pt x="17443" y="19360"/>
                  <a:pt x="17526" y="19297"/>
                </a:cubicBezTo>
                <a:cubicBezTo>
                  <a:pt x="17847" y="19297"/>
                  <a:pt x="18169" y="19266"/>
                  <a:pt x="18480" y="19194"/>
                </a:cubicBezTo>
                <a:close/>
                <a:moveTo>
                  <a:pt x="13277" y="19463"/>
                </a:moveTo>
                <a:cubicBezTo>
                  <a:pt x="13370" y="19484"/>
                  <a:pt x="13463" y="19494"/>
                  <a:pt x="13567" y="19505"/>
                </a:cubicBezTo>
                <a:lnTo>
                  <a:pt x="13609" y="19598"/>
                </a:lnTo>
                <a:cubicBezTo>
                  <a:pt x="13515" y="19805"/>
                  <a:pt x="13401" y="19992"/>
                  <a:pt x="13246" y="20158"/>
                </a:cubicBezTo>
                <a:cubicBezTo>
                  <a:pt x="13070" y="20116"/>
                  <a:pt x="12883" y="20075"/>
                  <a:pt x="12707" y="20023"/>
                </a:cubicBezTo>
                <a:lnTo>
                  <a:pt x="12697" y="20023"/>
                </a:lnTo>
                <a:cubicBezTo>
                  <a:pt x="12686" y="20012"/>
                  <a:pt x="12686" y="19992"/>
                  <a:pt x="12676" y="19971"/>
                </a:cubicBezTo>
                <a:cubicBezTo>
                  <a:pt x="12914" y="19857"/>
                  <a:pt x="13121" y="19681"/>
                  <a:pt x="13277" y="19463"/>
                </a:cubicBezTo>
                <a:close/>
                <a:moveTo>
                  <a:pt x="16065" y="19981"/>
                </a:moveTo>
                <a:cubicBezTo>
                  <a:pt x="16054" y="20044"/>
                  <a:pt x="16034" y="20116"/>
                  <a:pt x="16023" y="20178"/>
                </a:cubicBezTo>
                <a:lnTo>
                  <a:pt x="16013" y="20189"/>
                </a:lnTo>
                <a:lnTo>
                  <a:pt x="15899" y="20137"/>
                </a:lnTo>
                <a:cubicBezTo>
                  <a:pt x="15816" y="20106"/>
                  <a:pt x="15744" y="20064"/>
                  <a:pt x="15661" y="20023"/>
                </a:cubicBezTo>
                <a:cubicBezTo>
                  <a:pt x="15795" y="20012"/>
                  <a:pt x="15930" y="20002"/>
                  <a:pt x="16065" y="19981"/>
                </a:cubicBezTo>
                <a:close/>
                <a:moveTo>
                  <a:pt x="9183" y="18821"/>
                </a:moveTo>
                <a:cubicBezTo>
                  <a:pt x="9287" y="19214"/>
                  <a:pt x="9401" y="19619"/>
                  <a:pt x="9536" y="20002"/>
                </a:cubicBezTo>
                <a:cubicBezTo>
                  <a:pt x="9432" y="20064"/>
                  <a:pt x="9328" y="20137"/>
                  <a:pt x="9225" y="20199"/>
                </a:cubicBezTo>
                <a:cubicBezTo>
                  <a:pt x="8924" y="19836"/>
                  <a:pt x="8665" y="19442"/>
                  <a:pt x="8447" y="19028"/>
                </a:cubicBezTo>
                <a:cubicBezTo>
                  <a:pt x="8696" y="18976"/>
                  <a:pt x="8945" y="18903"/>
                  <a:pt x="9183" y="18821"/>
                </a:cubicBezTo>
                <a:close/>
                <a:moveTo>
                  <a:pt x="16251" y="19940"/>
                </a:moveTo>
                <a:lnTo>
                  <a:pt x="16251" y="19940"/>
                </a:lnTo>
                <a:cubicBezTo>
                  <a:pt x="16200" y="20023"/>
                  <a:pt x="16148" y="20106"/>
                  <a:pt x="16086" y="20199"/>
                </a:cubicBezTo>
                <a:cubicBezTo>
                  <a:pt x="16117" y="20116"/>
                  <a:pt x="16137" y="20033"/>
                  <a:pt x="16158" y="19961"/>
                </a:cubicBezTo>
                <a:lnTo>
                  <a:pt x="16148" y="19961"/>
                </a:lnTo>
                <a:cubicBezTo>
                  <a:pt x="16168" y="19961"/>
                  <a:pt x="16200" y="19950"/>
                  <a:pt x="16220" y="19950"/>
                </a:cubicBezTo>
                <a:lnTo>
                  <a:pt x="16251" y="19940"/>
                </a:lnTo>
                <a:close/>
                <a:moveTo>
                  <a:pt x="19091" y="19743"/>
                </a:moveTo>
                <a:lnTo>
                  <a:pt x="19091" y="19743"/>
                </a:lnTo>
                <a:cubicBezTo>
                  <a:pt x="18967" y="19898"/>
                  <a:pt x="18822" y="20054"/>
                  <a:pt x="18677" y="20209"/>
                </a:cubicBezTo>
                <a:cubicBezTo>
                  <a:pt x="18604" y="20189"/>
                  <a:pt x="18531" y="20178"/>
                  <a:pt x="18459" y="20168"/>
                </a:cubicBezTo>
                <a:cubicBezTo>
                  <a:pt x="18687" y="20033"/>
                  <a:pt x="18894" y="19898"/>
                  <a:pt x="19091" y="19743"/>
                </a:cubicBezTo>
                <a:close/>
                <a:moveTo>
                  <a:pt x="13681" y="19702"/>
                </a:moveTo>
                <a:cubicBezTo>
                  <a:pt x="13702" y="19753"/>
                  <a:pt x="13733" y="19805"/>
                  <a:pt x="13754" y="19847"/>
                </a:cubicBezTo>
                <a:cubicBezTo>
                  <a:pt x="13671" y="19981"/>
                  <a:pt x="13577" y="20095"/>
                  <a:pt x="13495" y="20220"/>
                </a:cubicBezTo>
                <a:lnTo>
                  <a:pt x="13349" y="20189"/>
                </a:lnTo>
                <a:cubicBezTo>
                  <a:pt x="13484" y="20044"/>
                  <a:pt x="13588" y="19878"/>
                  <a:pt x="13671" y="19702"/>
                </a:cubicBezTo>
                <a:close/>
                <a:moveTo>
                  <a:pt x="19495" y="19505"/>
                </a:moveTo>
                <a:cubicBezTo>
                  <a:pt x="19609" y="19536"/>
                  <a:pt x="19734" y="19546"/>
                  <a:pt x="19858" y="19556"/>
                </a:cubicBezTo>
                <a:cubicBezTo>
                  <a:pt x="19837" y="19691"/>
                  <a:pt x="19817" y="19836"/>
                  <a:pt x="19785" y="19971"/>
                </a:cubicBezTo>
                <a:cubicBezTo>
                  <a:pt x="19734" y="20033"/>
                  <a:pt x="19682" y="20106"/>
                  <a:pt x="19620" y="20168"/>
                </a:cubicBezTo>
                <a:cubicBezTo>
                  <a:pt x="19495" y="20199"/>
                  <a:pt x="19371" y="20220"/>
                  <a:pt x="19236" y="20230"/>
                </a:cubicBezTo>
                <a:cubicBezTo>
                  <a:pt x="19329" y="19992"/>
                  <a:pt x="19423" y="19753"/>
                  <a:pt x="19495" y="19505"/>
                </a:cubicBezTo>
                <a:close/>
                <a:moveTo>
                  <a:pt x="19392" y="19494"/>
                </a:moveTo>
                <a:lnTo>
                  <a:pt x="19392" y="19505"/>
                </a:lnTo>
                <a:lnTo>
                  <a:pt x="19423" y="19505"/>
                </a:lnTo>
                <a:cubicBezTo>
                  <a:pt x="19340" y="19753"/>
                  <a:pt x="19257" y="20002"/>
                  <a:pt x="19153" y="20240"/>
                </a:cubicBezTo>
                <a:cubicBezTo>
                  <a:pt x="19029" y="20240"/>
                  <a:pt x="18905" y="20240"/>
                  <a:pt x="18780" y="20220"/>
                </a:cubicBezTo>
                <a:cubicBezTo>
                  <a:pt x="18987" y="19992"/>
                  <a:pt x="19195" y="19743"/>
                  <a:pt x="19392" y="19494"/>
                </a:cubicBezTo>
                <a:close/>
                <a:moveTo>
                  <a:pt x="24045" y="16437"/>
                </a:moveTo>
                <a:cubicBezTo>
                  <a:pt x="23734" y="17732"/>
                  <a:pt x="23092" y="18955"/>
                  <a:pt x="22014" y="19753"/>
                </a:cubicBezTo>
                <a:lnTo>
                  <a:pt x="22024" y="19753"/>
                </a:lnTo>
                <a:cubicBezTo>
                  <a:pt x="21765" y="19950"/>
                  <a:pt x="21485" y="20116"/>
                  <a:pt x="21185" y="20251"/>
                </a:cubicBezTo>
                <a:cubicBezTo>
                  <a:pt x="21236" y="19992"/>
                  <a:pt x="21278" y="19722"/>
                  <a:pt x="21319" y="19453"/>
                </a:cubicBezTo>
                <a:cubicBezTo>
                  <a:pt x="21319" y="19432"/>
                  <a:pt x="21330" y="19401"/>
                  <a:pt x="21340" y="19380"/>
                </a:cubicBezTo>
                <a:cubicBezTo>
                  <a:pt x="22397" y="19007"/>
                  <a:pt x="23257" y="18137"/>
                  <a:pt x="23765" y="17111"/>
                </a:cubicBezTo>
                <a:cubicBezTo>
                  <a:pt x="23869" y="16893"/>
                  <a:pt x="23962" y="16665"/>
                  <a:pt x="24045" y="16437"/>
                </a:cubicBezTo>
                <a:close/>
                <a:moveTo>
                  <a:pt x="10986" y="19702"/>
                </a:moveTo>
                <a:cubicBezTo>
                  <a:pt x="11090" y="19816"/>
                  <a:pt x="11204" y="19930"/>
                  <a:pt x="11328" y="20023"/>
                </a:cubicBezTo>
                <a:cubicBezTo>
                  <a:pt x="11277" y="20085"/>
                  <a:pt x="11225" y="20147"/>
                  <a:pt x="11173" y="20199"/>
                </a:cubicBezTo>
                <a:lnTo>
                  <a:pt x="11121" y="20261"/>
                </a:lnTo>
                <a:lnTo>
                  <a:pt x="11069" y="20075"/>
                </a:lnTo>
                <a:cubicBezTo>
                  <a:pt x="11038" y="19950"/>
                  <a:pt x="11007" y="19826"/>
                  <a:pt x="10976" y="19702"/>
                </a:cubicBezTo>
                <a:close/>
                <a:moveTo>
                  <a:pt x="13961" y="19639"/>
                </a:moveTo>
                <a:cubicBezTo>
                  <a:pt x="14127" y="19722"/>
                  <a:pt x="14293" y="19784"/>
                  <a:pt x="14469" y="19847"/>
                </a:cubicBezTo>
                <a:cubicBezTo>
                  <a:pt x="14355" y="19992"/>
                  <a:pt x="14230" y="20137"/>
                  <a:pt x="14106" y="20272"/>
                </a:cubicBezTo>
                <a:cubicBezTo>
                  <a:pt x="14013" y="20116"/>
                  <a:pt x="13919" y="19971"/>
                  <a:pt x="13837" y="19816"/>
                </a:cubicBezTo>
                <a:lnTo>
                  <a:pt x="13961" y="19639"/>
                </a:lnTo>
                <a:close/>
                <a:moveTo>
                  <a:pt x="13277" y="20251"/>
                </a:moveTo>
                <a:cubicBezTo>
                  <a:pt x="13329" y="20261"/>
                  <a:pt x="13381" y="20272"/>
                  <a:pt x="13432" y="20282"/>
                </a:cubicBezTo>
                <a:cubicBezTo>
                  <a:pt x="13422" y="20292"/>
                  <a:pt x="13412" y="20303"/>
                  <a:pt x="13412" y="20313"/>
                </a:cubicBezTo>
                <a:lnTo>
                  <a:pt x="13256" y="20261"/>
                </a:lnTo>
                <a:lnTo>
                  <a:pt x="13277" y="20251"/>
                </a:lnTo>
                <a:close/>
                <a:moveTo>
                  <a:pt x="13785" y="19898"/>
                </a:moveTo>
                <a:cubicBezTo>
                  <a:pt x="13868" y="20044"/>
                  <a:pt x="13951" y="20189"/>
                  <a:pt x="14044" y="20334"/>
                </a:cubicBezTo>
                <a:cubicBezTo>
                  <a:pt x="13878" y="20303"/>
                  <a:pt x="13712" y="20261"/>
                  <a:pt x="13546" y="20230"/>
                </a:cubicBezTo>
                <a:cubicBezTo>
                  <a:pt x="13619" y="20116"/>
                  <a:pt x="13702" y="20002"/>
                  <a:pt x="13774" y="19898"/>
                </a:cubicBezTo>
                <a:close/>
                <a:moveTo>
                  <a:pt x="17526" y="19940"/>
                </a:moveTo>
                <a:lnTo>
                  <a:pt x="17526" y="19940"/>
                </a:lnTo>
                <a:cubicBezTo>
                  <a:pt x="17754" y="20054"/>
                  <a:pt x="17993" y="20137"/>
                  <a:pt x="18241" y="20209"/>
                </a:cubicBezTo>
                <a:cubicBezTo>
                  <a:pt x="18158" y="20261"/>
                  <a:pt x="18065" y="20303"/>
                  <a:pt x="17972" y="20344"/>
                </a:cubicBezTo>
                <a:cubicBezTo>
                  <a:pt x="17816" y="20209"/>
                  <a:pt x="17671" y="20075"/>
                  <a:pt x="17526" y="19940"/>
                </a:cubicBezTo>
                <a:close/>
                <a:moveTo>
                  <a:pt x="21154" y="19898"/>
                </a:moveTo>
                <a:lnTo>
                  <a:pt x="21154" y="19898"/>
                </a:lnTo>
                <a:cubicBezTo>
                  <a:pt x="21133" y="20033"/>
                  <a:pt x="21112" y="20158"/>
                  <a:pt x="21081" y="20292"/>
                </a:cubicBezTo>
                <a:lnTo>
                  <a:pt x="20967" y="20344"/>
                </a:lnTo>
                <a:cubicBezTo>
                  <a:pt x="21040" y="20199"/>
                  <a:pt x="21102" y="20054"/>
                  <a:pt x="21154" y="19898"/>
                </a:cubicBezTo>
                <a:close/>
                <a:moveTo>
                  <a:pt x="11546" y="19867"/>
                </a:moveTo>
                <a:cubicBezTo>
                  <a:pt x="11743" y="20012"/>
                  <a:pt x="11992" y="20085"/>
                  <a:pt x="12241" y="20085"/>
                </a:cubicBezTo>
                <a:cubicBezTo>
                  <a:pt x="12168" y="20178"/>
                  <a:pt x="12085" y="20272"/>
                  <a:pt x="12012" y="20365"/>
                </a:cubicBezTo>
                <a:cubicBezTo>
                  <a:pt x="11795" y="20282"/>
                  <a:pt x="11588" y="20168"/>
                  <a:pt x="11411" y="20023"/>
                </a:cubicBezTo>
                <a:lnTo>
                  <a:pt x="11546" y="19867"/>
                </a:lnTo>
                <a:close/>
                <a:moveTo>
                  <a:pt x="14334" y="20106"/>
                </a:moveTo>
                <a:cubicBezTo>
                  <a:pt x="14282" y="20189"/>
                  <a:pt x="14241" y="20272"/>
                  <a:pt x="14189" y="20365"/>
                </a:cubicBezTo>
                <a:lnTo>
                  <a:pt x="14147" y="20354"/>
                </a:lnTo>
                <a:cubicBezTo>
                  <a:pt x="14147" y="20344"/>
                  <a:pt x="14137" y="20334"/>
                  <a:pt x="14137" y="20323"/>
                </a:cubicBezTo>
                <a:cubicBezTo>
                  <a:pt x="14199" y="20251"/>
                  <a:pt x="14261" y="20178"/>
                  <a:pt x="14334" y="20106"/>
                </a:cubicBezTo>
                <a:close/>
                <a:moveTo>
                  <a:pt x="19723" y="20240"/>
                </a:moveTo>
                <a:lnTo>
                  <a:pt x="19723" y="20251"/>
                </a:lnTo>
                <a:cubicBezTo>
                  <a:pt x="19671" y="20292"/>
                  <a:pt x="19609" y="20334"/>
                  <a:pt x="19547" y="20375"/>
                </a:cubicBezTo>
                <a:lnTo>
                  <a:pt x="19537" y="20365"/>
                </a:lnTo>
                <a:lnTo>
                  <a:pt x="19723" y="20240"/>
                </a:lnTo>
                <a:close/>
                <a:moveTo>
                  <a:pt x="10530" y="19422"/>
                </a:moveTo>
                <a:cubicBezTo>
                  <a:pt x="10603" y="19453"/>
                  <a:pt x="10676" y="19484"/>
                  <a:pt x="10748" y="19505"/>
                </a:cubicBezTo>
                <a:cubicBezTo>
                  <a:pt x="10562" y="19691"/>
                  <a:pt x="10375" y="19867"/>
                  <a:pt x="10188" y="20033"/>
                </a:cubicBezTo>
                <a:cubicBezTo>
                  <a:pt x="10043" y="20158"/>
                  <a:pt x="9898" y="20272"/>
                  <a:pt x="9753" y="20386"/>
                </a:cubicBezTo>
                <a:cubicBezTo>
                  <a:pt x="9712" y="20272"/>
                  <a:pt x="9670" y="20168"/>
                  <a:pt x="9639" y="20054"/>
                </a:cubicBezTo>
                <a:cubicBezTo>
                  <a:pt x="9950" y="19857"/>
                  <a:pt x="10240" y="19650"/>
                  <a:pt x="10530" y="19422"/>
                </a:cubicBezTo>
                <a:close/>
                <a:moveTo>
                  <a:pt x="12769" y="20178"/>
                </a:moveTo>
                <a:cubicBezTo>
                  <a:pt x="12883" y="20209"/>
                  <a:pt x="12987" y="20251"/>
                  <a:pt x="13101" y="20282"/>
                </a:cubicBezTo>
                <a:lnTo>
                  <a:pt x="13090" y="20282"/>
                </a:lnTo>
                <a:cubicBezTo>
                  <a:pt x="13028" y="20323"/>
                  <a:pt x="12976" y="20354"/>
                  <a:pt x="12914" y="20386"/>
                </a:cubicBezTo>
                <a:lnTo>
                  <a:pt x="12852" y="20303"/>
                </a:lnTo>
                <a:cubicBezTo>
                  <a:pt x="12821" y="20261"/>
                  <a:pt x="12800" y="20220"/>
                  <a:pt x="12769" y="20178"/>
                </a:cubicBezTo>
                <a:close/>
                <a:moveTo>
                  <a:pt x="14531" y="19878"/>
                </a:moveTo>
                <a:lnTo>
                  <a:pt x="14666" y="19909"/>
                </a:lnTo>
                <a:cubicBezTo>
                  <a:pt x="14686" y="19992"/>
                  <a:pt x="14707" y="20064"/>
                  <a:pt x="14728" y="20137"/>
                </a:cubicBezTo>
                <a:cubicBezTo>
                  <a:pt x="14593" y="20230"/>
                  <a:pt x="14458" y="20313"/>
                  <a:pt x="14313" y="20386"/>
                </a:cubicBezTo>
                <a:lnTo>
                  <a:pt x="14261" y="20375"/>
                </a:lnTo>
                <a:cubicBezTo>
                  <a:pt x="14261" y="20365"/>
                  <a:pt x="14272" y="20354"/>
                  <a:pt x="14282" y="20344"/>
                </a:cubicBezTo>
                <a:cubicBezTo>
                  <a:pt x="14375" y="20189"/>
                  <a:pt x="14448" y="20033"/>
                  <a:pt x="14531" y="19878"/>
                </a:cubicBezTo>
                <a:close/>
                <a:moveTo>
                  <a:pt x="15060" y="20002"/>
                </a:moveTo>
                <a:cubicBezTo>
                  <a:pt x="15163" y="20012"/>
                  <a:pt x="15267" y="20023"/>
                  <a:pt x="15370" y="20033"/>
                </a:cubicBezTo>
                <a:cubicBezTo>
                  <a:pt x="15215" y="20147"/>
                  <a:pt x="15060" y="20272"/>
                  <a:pt x="14894" y="20386"/>
                </a:cubicBezTo>
                <a:lnTo>
                  <a:pt x="14852" y="20272"/>
                </a:lnTo>
                <a:cubicBezTo>
                  <a:pt x="14904" y="20199"/>
                  <a:pt x="14956" y="20116"/>
                  <a:pt x="15008" y="20033"/>
                </a:cubicBezTo>
                <a:lnTo>
                  <a:pt x="15060" y="20002"/>
                </a:lnTo>
                <a:close/>
                <a:moveTo>
                  <a:pt x="8416" y="19163"/>
                </a:moveTo>
                <a:cubicBezTo>
                  <a:pt x="8623" y="19546"/>
                  <a:pt x="8872" y="19909"/>
                  <a:pt x="9152" y="20251"/>
                </a:cubicBezTo>
                <a:lnTo>
                  <a:pt x="9007" y="20334"/>
                </a:lnTo>
                <a:lnTo>
                  <a:pt x="8924" y="20396"/>
                </a:lnTo>
                <a:cubicBezTo>
                  <a:pt x="8717" y="19992"/>
                  <a:pt x="8541" y="19588"/>
                  <a:pt x="8406" y="19163"/>
                </a:cubicBezTo>
                <a:close/>
                <a:moveTo>
                  <a:pt x="20016" y="20133"/>
                </a:moveTo>
                <a:cubicBezTo>
                  <a:pt x="19964" y="20240"/>
                  <a:pt x="19884" y="20337"/>
                  <a:pt x="19785" y="20406"/>
                </a:cubicBezTo>
                <a:cubicBezTo>
                  <a:pt x="19785" y="20375"/>
                  <a:pt x="19796" y="20344"/>
                  <a:pt x="19806" y="20303"/>
                </a:cubicBezTo>
                <a:cubicBezTo>
                  <a:pt x="19817" y="20303"/>
                  <a:pt x="19827" y="20292"/>
                  <a:pt x="19848" y="20282"/>
                </a:cubicBezTo>
                <a:cubicBezTo>
                  <a:pt x="19897" y="20232"/>
                  <a:pt x="19956" y="20183"/>
                  <a:pt x="20016" y="20133"/>
                </a:cubicBezTo>
                <a:close/>
                <a:moveTo>
                  <a:pt x="17277" y="19805"/>
                </a:moveTo>
                <a:lnTo>
                  <a:pt x="17329" y="19836"/>
                </a:lnTo>
                <a:cubicBezTo>
                  <a:pt x="17505" y="20033"/>
                  <a:pt x="17692" y="20209"/>
                  <a:pt x="17899" y="20375"/>
                </a:cubicBezTo>
                <a:lnTo>
                  <a:pt x="17806" y="20417"/>
                </a:lnTo>
                <a:cubicBezTo>
                  <a:pt x="17620" y="20334"/>
                  <a:pt x="17423" y="20241"/>
                  <a:pt x="17258" y="20117"/>
                </a:cubicBezTo>
                <a:lnTo>
                  <a:pt x="17258" y="20117"/>
                </a:lnTo>
                <a:cubicBezTo>
                  <a:pt x="17268" y="20016"/>
                  <a:pt x="17277" y="19916"/>
                  <a:pt x="17277" y="19805"/>
                </a:cubicBezTo>
                <a:close/>
                <a:moveTo>
                  <a:pt x="6302" y="19525"/>
                </a:moveTo>
                <a:lnTo>
                  <a:pt x="6312" y="19536"/>
                </a:lnTo>
                <a:cubicBezTo>
                  <a:pt x="6302" y="19702"/>
                  <a:pt x="6302" y="19857"/>
                  <a:pt x="6292" y="20012"/>
                </a:cubicBezTo>
                <a:lnTo>
                  <a:pt x="6292" y="20427"/>
                </a:lnTo>
                <a:cubicBezTo>
                  <a:pt x="6032" y="20261"/>
                  <a:pt x="5784" y="20085"/>
                  <a:pt x="5545" y="19888"/>
                </a:cubicBezTo>
                <a:lnTo>
                  <a:pt x="5566" y="19702"/>
                </a:lnTo>
                <a:cubicBezTo>
                  <a:pt x="5815" y="19660"/>
                  <a:pt x="6053" y="19598"/>
                  <a:pt x="6302" y="19525"/>
                </a:cubicBezTo>
                <a:close/>
                <a:moveTo>
                  <a:pt x="7753" y="19183"/>
                </a:moveTo>
                <a:cubicBezTo>
                  <a:pt x="7732" y="19608"/>
                  <a:pt x="7784" y="20023"/>
                  <a:pt x="7908" y="20427"/>
                </a:cubicBezTo>
                <a:cubicBezTo>
                  <a:pt x="7774" y="20365"/>
                  <a:pt x="7649" y="20303"/>
                  <a:pt x="7515" y="20230"/>
                </a:cubicBezTo>
                <a:cubicBezTo>
                  <a:pt x="7390" y="20158"/>
                  <a:pt x="7235" y="20075"/>
                  <a:pt x="7100" y="19981"/>
                </a:cubicBezTo>
                <a:cubicBezTo>
                  <a:pt x="6996" y="19774"/>
                  <a:pt x="6913" y="19567"/>
                  <a:pt x="6820" y="19360"/>
                </a:cubicBezTo>
                <a:lnTo>
                  <a:pt x="6820" y="19360"/>
                </a:lnTo>
                <a:lnTo>
                  <a:pt x="6841" y="19370"/>
                </a:lnTo>
                <a:cubicBezTo>
                  <a:pt x="6996" y="19339"/>
                  <a:pt x="7141" y="19287"/>
                  <a:pt x="7287" y="19225"/>
                </a:cubicBezTo>
                <a:cubicBezTo>
                  <a:pt x="7442" y="19225"/>
                  <a:pt x="7597" y="19204"/>
                  <a:pt x="7753" y="19183"/>
                </a:cubicBezTo>
                <a:close/>
                <a:moveTo>
                  <a:pt x="12334" y="20085"/>
                </a:moveTo>
                <a:lnTo>
                  <a:pt x="12355" y="20220"/>
                </a:lnTo>
                <a:cubicBezTo>
                  <a:pt x="12313" y="20292"/>
                  <a:pt x="12282" y="20365"/>
                  <a:pt x="12241" y="20437"/>
                </a:cubicBezTo>
                <a:cubicBezTo>
                  <a:pt x="12189" y="20427"/>
                  <a:pt x="12137" y="20406"/>
                  <a:pt x="12085" y="20396"/>
                </a:cubicBezTo>
                <a:cubicBezTo>
                  <a:pt x="12168" y="20292"/>
                  <a:pt x="12251" y="20189"/>
                  <a:pt x="12334" y="20085"/>
                </a:cubicBezTo>
                <a:close/>
                <a:moveTo>
                  <a:pt x="5297" y="19795"/>
                </a:moveTo>
                <a:cubicBezTo>
                  <a:pt x="5380" y="19836"/>
                  <a:pt x="5442" y="19898"/>
                  <a:pt x="5514" y="19950"/>
                </a:cubicBezTo>
                <a:lnTo>
                  <a:pt x="5504" y="19961"/>
                </a:lnTo>
                <a:cubicBezTo>
                  <a:pt x="5494" y="20126"/>
                  <a:pt x="5483" y="20282"/>
                  <a:pt x="5483" y="20448"/>
                </a:cubicBezTo>
                <a:cubicBezTo>
                  <a:pt x="5390" y="20240"/>
                  <a:pt x="5328" y="20012"/>
                  <a:pt x="5297" y="19795"/>
                </a:cubicBezTo>
                <a:close/>
                <a:moveTo>
                  <a:pt x="14759" y="20199"/>
                </a:moveTo>
                <a:lnTo>
                  <a:pt x="14780" y="20272"/>
                </a:lnTo>
                <a:lnTo>
                  <a:pt x="14655" y="20448"/>
                </a:lnTo>
                <a:lnTo>
                  <a:pt x="14417" y="20406"/>
                </a:lnTo>
                <a:cubicBezTo>
                  <a:pt x="14479" y="20375"/>
                  <a:pt x="14531" y="20334"/>
                  <a:pt x="14593" y="20303"/>
                </a:cubicBezTo>
                <a:lnTo>
                  <a:pt x="14759" y="20199"/>
                </a:lnTo>
                <a:close/>
                <a:moveTo>
                  <a:pt x="13484" y="20292"/>
                </a:moveTo>
                <a:lnTo>
                  <a:pt x="13982" y="20396"/>
                </a:lnTo>
                <a:cubicBezTo>
                  <a:pt x="13961" y="20417"/>
                  <a:pt x="13940" y="20437"/>
                  <a:pt x="13919" y="20458"/>
                </a:cubicBezTo>
                <a:lnTo>
                  <a:pt x="13764" y="20417"/>
                </a:lnTo>
                <a:cubicBezTo>
                  <a:pt x="13660" y="20386"/>
                  <a:pt x="13557" y="20354"/>
                  <a:pt x="13463" y="20323"/>
                </a:cubicBezTo>
                <a:lnTo>
                  <a:pt x="13484" y="20292"/>
                </a:lnTo>
                <a:close/>
                <a:moveTo>
                  <a:pt x="12375" y="20323"/>
                </a:moveTo>
                <a:lnTo>
                  <a:pt x="12375" y="20334"/>
                </a:lnTo>
                <a:cubicBezTo>
                  <a:pt x="12386" y="20375"/>
                  <a:pt x="12396" y="20417"/>
                  <a:pt x="12406" y="20468"/>
                </a:cubicBezTo>
                <a:cubicBezTo>
                  <a:pt x="12375" y="20458"/>
                  <a:pt x="12344" y="20458"/>
                  <a:pt x="12313" y="20448"/>
                </a:cubicBezTo>
                <a:cubicBezTo>
                  <a:pt x="12334" y="20406"/>
                  <a:pt x="12355" y="20365"/>
                  <a:pt x="12375" y="20323"/>
                </a:cubicBezTo>
                <a:close/>
                <a:moveTo>
                  <a:pt x="12510" y="20075"/>
                </a:moveTo>
                <a:lnTo>
                  <a:pt x="12634" y="20126"/>
                </a:lnTo>
                <a:cubicBezTo>
                  <a:pt x="12686" y="20199"/>
                  <a:pt x="12738" y="20272"/>
                  <a:pt x="12790" y="20344"/>
                </a:cubicBezTo>
                <a:lnTo>
                  <a:pt x="12842" y="20417"/>
                </a:lnTo>
                <a:cubicBezTo>
                  <a:pt x="12747" y="20451"/>
                  <a:pt x="12646" y="20471"/>
                  <a:pt x="12543" y="20471"/>
                </a:cubicBezTo>
                <a:cubicBezTo>
                  <a:pt x="12522" y="20471"/>
                  <a:pt x="12500" y="20470"/>
                  <a:pt x="12479" y="20468"/>
                </a:cubicBezTo>
                <a:cubicBezTo>
                  <a:pt x="12469" y="20386"/>
                  <a:pt x="12448" y="20303"/>
                  <a:pt x="12427" y="20220"/>
                </a:cubicBezTo>
                <a:lnTo>
                  <a:pt x="12510" y="20075"/>
                </a:lnTo>
                <a:close/>
                <a:moveTo>
                  <a:pt x="14800" y="20354"/>
                </a:moveTo>
                <a:cubicBezTo>
                  <a:pt x="14811" y="20375"/>
                  <a:pt x="14821" y="20406"/>
                  <a:pt x="14832" y="20427"/>
                </a:cubicBezTo>
                <a:lnTo>
                  <a:pt x="14759" y="20479"/>
                </a:lnTo>
                <a:lnTo>
                  <a:pt x="14728" y="20468"/>
                </a:lnTo>
                <a:lnTo>
                  <a:pt x="14800" y="20354"/>
                </a:lnTo>
                <a:close/>
                <a:moveTo>
                  <a:pt x="14054" y="20406"/>
                </a:moveTo>
                <a:lnTo>
                  <a:pt x="14054" y="20417"/>
                </a:lnTo>
                <a:lnTo>
                  <a:pt x="14096" y="20427"/>
                </a:lnTo>
                <a:lnTo>
                  <a:pt x="14127" y="20468"/>
                </a:lnTo>
                <a:cubicBezTo>
                  <a:pt x="14116" y="20479"/>
                  <a:pt x="14106" y="20489"/>
                  <a:pt x="14096" y="20510"/>
                </a:cubicBezTo>
                <a:lnTo>
                  <a:pt x="13992" y="20479"/>
                </a:lnTo>
                <a:cubicBezTo>
                  <a:pt x="14013" y="20458"/>
                  <a:pt x="14033" y="20427"/>
                  <a:pt x="14054" y="20406"/>
                </a:cubicBezTo>
                <a:close/>
                <a:moveTo>
                  <a:pt x="17961" y="20427"/>
                </a:moveTo>
                <a:lnTo>
                  <a:pt x="18065" y="20510"/>
                </a:lnTo>
                <a:cubicBezTo>
                  <a:pt x="18013" y="20500"/>
                  <a:pt x="17961" y="20479"/>
                  <a:pt x="17899" y="20458"/>
                </a:cubicBezTo>
                <a:lnTo>
                  <a:pt x="17961" y="20427"/>
                </a:lnTo>
                <a:close/>
                <a:moveTo>
                  <a:pt x="16707" y="19795"/>
                </a:moveTo>
                <a:cubicBezTo>
                  <a:pt x="16842" y="19919"/>
                  <a:pt x="16987" y="20033"/>
                  <a:pt x="17143" y="20147"/>
                </a:cubicBezTo>
                <a:cubicBezTo>
                  <a:pt x="17132" y="20272"/>
                  <a:pt x="17112" y="20406"/>
                  <a:pt x="17080" y="20531"/>
                </a:cubicBezTo>
                <a:cubicBezTo>
                  <a:pt x="16770" y="20458"/>
                  <a:pt x="16459" y="20365"/>
                  <a:pt x="16158" y="20240"/>
                </a:cubicBezTo>
                <a:cubicBezTo>
                  <a:pt x="16239" y="20139"/>
                  <a:pt x="16310" y="20028"/>
                  <a:pt x="16371" y="19907"/>
                </a:cubicBezTo>
                <a:lnTo>
                  <a:pt x="16371" y="19907"/>
                </a:lnTo>
                <a:cubicBezTo>
                  <a:pt x="16483" y="19876"/>
                  <a:pt x="16595" y="19836"/>
                  <a:pt x="16707" y="19795"/>
                </a:cubicBezTo>
                <a:close/>
                <a:moveTo>
                  <a:pt x="9577" y="20106"/>
                </a:moveTo>
                <a:cubicBezTo>
                  <a:pt x="9618" y="20220"/>
                  <a:pt x="9660" y="20323"/>
                  <a:pt x="9701" y="20427"/>
                </a:cubicBezTo>
                <a:cubicBezTo>
                  <a:pt x="9650" y="20468"/>
                  <a:pt x="9598" y="20510"/>
                  <a:pt x="9546" y="20541"/>
                </a:cubicBezTo>
                <a:cubicBezTo>
                  <a:pt x="9453" y="20458"/>
                  <a:pt x="9370" y="20365"/>
                  <a:pt x="9297" y="20282"/>
                </a:cubicBezTo>
                <a:cubicBezTo>
                  <a:pt x="9390" y="20220"/>
                  <a:pt x="9484" y="20168"/>
                  <a:pt x="9577" y="20106"/>
                </a:cubicBezTo>
                <a:close/>
                <a:moveTo>
                  <a:pt x="17246" y="20199"/>
                </a:moveTo>
                <a:lnTo>
                  <a:pt x="17246" y="20209"/>
                </a:lnTo>
                <a:cubicBezTo>
                  <a:pt x="17391" y="20303"/>
                  <a:pt x="17547" y="20386"/>
                  <a:pt x="17713" y="20458"/>
                </a:cubicBezTo>
                <a:cubicBezTo>
                  <a:pt x="17578" y="20510"/>
                  <a:pt x="17454" y="20551"/>
                  <a:pt x="17319" y="20582"/>
                </a:cubicBezTo>
                <a:lnTo>
                  <a:pt x="17205" y="20562"/>
                </a:lnTo>
                <a:cubicBezTo>
                  <a:pt x="17215" y="20437"/>
                  <a:pt x="17226" y="20323"/>
                  <a:pt x="17246" y="20199"/>
                </a:cubicBezTo>
                <a:close/>
                <a:moveTo>
                  <a:pt x="18345" y="20240"/>
                </a:moveTo>
                <a:cubicBezTo>
                  <a:pt x="18428" y="20261"/>
                  <a:pt x="18521" y="20272"/>
                  <a:pt x="18604" y="20292"/>
                </a:cubicBezTo>
                <a:cubicBezTo>
                  <a:pt x="18500" y="20386"/>
                  <a:pt x="18407" y="20489"/>
                  <a:pt x="18303" y="20582"/>
                </a:cubicBezTo>
                <a:lnTo>
                  <a:pt x="18293" y="20582"/>
                </a:lnTo>
                <a:cubicBezTo>
                  <a:pt x="18200" y="20520"/>
                  <a:pt x="18117" y="20458"/>
                  <a:pt x="18034" y="20396"/>
                </a:cubicBezTo>
                <a:lnTo>
                  <a:pt x="18117" y="20354"/>
                </a:lnTo>
                <a:cubicBezTo>
                  <a:pt x="18189" y="20323"/>
                  <a:pt x="18272" y="20282"/>
                  <a:pt x="18345" y="20240"/>
                </a:cubicBezTo>
                <a:close/>
                <a:moveTo>
                  <a:pt x="19547" y="20261"/>
                </a:moveTo>
                <a:lnTo>
                  <a:pt x="19495" y="20313"/>
                </a:lnTo>
                <a:cubicBezTo>
                  <a:pt x="19350" y="20417"/>
                  <a:pt x="19205" y="20510"/>
                  <a:pt x="19060" y="20603"/>
                </a:cubicBezTo>
                <a:lnTo>
                  <a:pt x="19060" y="20593"/>
                </a:lnTo>
                <a:cubicBezTo>
                  <a:pt x="19101" y="20500"/>
                  <a:pt x="19143" y="20406"/>
                  <a:pt x="19184" y="20303"/>
                </a:cubicBezTo>
                <a:cubicBezTo>
                  <a:pt x="19309" y="20303"/>
                  <a:pt x="19423" y="20282"/>
                  <a:pt x="19547" y="20261"/>
                </a:cubicBezTo>
                <a:close/>
                <a:moveTo>
                  <a:pt x="19703" y="20375"/>
                </a:moveTo>
                <a:cubicBezTo>
                  <a:pt x="19703" y="20406"/>
                  <a:pt x="19682" y="20437"/>
                  <a:pt x="19682" y="20468"/>
                </a:cubicBezTo>
                <a:cubicBezTo>
                  <a:pt x="19568" y="20531"/>
                  <a:pt x="19443" y="20572"/>
                  <a:pt x="19329" y="20603"/>
                </a:cubicBezTo>
                <a:lnTo>
                  <a:pt x="19350" y="20572"/>
                </a:lnTo>
                <a:cubicBezTo>
                  <a:pt x="19475" y="20510"/>
                  <a:pt x="19589" y="20448"/>
                  <a:pt x="19703" y="20375"/>
                </a:cubicBezTo>
                <a:close/>
                <a:moveTo>
                  <a:pt x="14313" y="20468"/>
                </a:moveTo>
                <a:lnTo>
                  <a:pt x="14603" y="20520"/>
                </a:lnTo>
                <a:lnTo>
                  <a:pt x="14541" y="20614"/>
                </a:lnTo>
                <a:cubicBezTo>
                  <a:pt x="14458" y="20593"/>
                  <a:pt x="14375" y="20572"/>
                  <a:pt x="14282" y="20551"/>
                </a:cubicBezTo>
                <a:lnTo>
                  <a:pt x="14251" y="20500"/>
                </a:lnTo>
                <a:lnTo>
                  <a:pt x="14313" y="20468"/>
                </a:lnTo>
                <a:close/>
                <a:moveTo>
                  <a:pt x="3079" y="19484"/>
                </a:moveTo>
                <a:lnTo>
                  <a:pt x="3079" y="19484"/>
                </a:lnTo>
                <a:cubicBezTo>
                  <a:pt x="3368" y="19713"/>
                  <a:pt x="3714" y="19837"/>
                  <a:pt x="4081" y="19837"/>
                </a:cubicBezTo>
                <a:cubicBezTo>
                  <a:pt x="4096" y="19837"/>
                  <a:pt x="4111" y="19837"/>
                  <a:pt x="4125" y="19836"/>
                </a:cubicBezTo>
                <a:lnTo>
                  <a:pt x="4281" y="19836"/>
                </a:lnTo>
                <a:cubicBezTo>
                  <a:pt x="4291" y="20106"/>
                  <a:pt x="4312" y="20375"/>
                  <a:pt x="4354" y="20634"/>
                </a:cubicBezTo>
                <a:cubicBezTo>
                  <a:pt x="3887" y="20334"/>
                  <a:pt x="3462" y="19971"/>
                  <a:pt x="3089" y="19546"/>
                </a:cubicBezTo>
                <a:lnTo>
                  <a:pt x="3079" y="19484"/>
                </a:lnTo>
                <a:close/>
                <a:moveTo>
                  <a:pt x="13184" y="20313"/>
                </a:moveTo>
                <a:lnTo>
                  <a:pt x="13360" y="20375"/>
                </a:lnTo>
                <a:cubicBezTo>
                  <a:pt x="13287" y="20468"/>
                  <a:pt x="13215" y="20562"/>
                  <a:pt x="13132" y="20655"/>
                </a:cubicBezTo>
                <a:cubicBezTo>
                  <a:pt x="13080" y="20582"/>
                  <a:pt x="13018" y="20520"/>
                  <a:pt x="12966" y="20448"/>
                </a:cubicBezTo>
                <a:cubicBezTo>
                  <a:pt x="13039" y="20417"/>
                  <a:pt x="13111" y="20365"/>
                  <a:pt x="13184" y="20313"/>
                </a:cubicBezTo>
                <a:close/>
                <a:moveTo>
                  <a:pt x="13919" y="20541"/>
                </a:moveTo>
                <a:lnTo>
                  <a:pt x="13992" y="20562"/>
                </a:lnTo>
                <a:lnTo>
                  <a:pt x="13795" y="20655"/>
                </a:lnTo>
                <a:cubicBezTo>
                  <a:pt x="13847" y="20624"/>
                  <a:pt x="13878" y="20582"/>
                  <a:pt x="13919" y="20541"/>
                </a:cubicBezTo>
                <a:close/>
                <a:moveTo>
                  <a:pt x="15536" y="20033"/>
                </a:moveTo>
                <a:cubicBezTo>
                  <a:pt x="15681" y="20106"/>
                  <a:pt x="15837" y="20178"/>
                  <a:pt x="16003" y="20240"/>
                </a:cubicBezTo>
                <a:cubicBezTo>
                  <a:pt x="15992" y="20292"/>
                  <a:pt x="15982" y="20334"/>
                  <a:pt x="15961" y="20386"/>
                </a:cubicBezTo>
                <a:cubicBezTo>
                  <a:pt x="15899" y="20468"/>
                  <a:pt x="15837" y="20562"/>
                  <a:pt x="15764" y="20655"/>
                </a:cubicBezTo>
                <a:cubicBezTo>
                  <a:pt x="15505" y="20603"/>
                  <a:pt x="15236" y="20551"/>
                  <a:pt x="14977" y="20510"/>
                </a:cubicBezTo>
                <a:cubicBezTo>
                  <a:pt x="15163" y="20354"/>
                  <a:pt x="15350" y="20199"/>
                  <a:pt x="15536" y="20033"/>
                </a:cubicBezTo>
                <a:close/>
                <a:moveTo>
                  <a:pt x="21216" y="19422"/>
                </a:moveTo>
                <a:cubicBezTo>
                  <a:pt x="21133" y="19795"/>
                  <a:pt x="20977" y="20137"/>
                  <a:pt x="20749" y="20437"/>
                </a:cubicBezTo>
                <a:cubicBezTo>
                  <a:pt x="20418" y="20551"/>
                  <a:pt x="20067" y="20624"/>
                  <a:pt x="19725" y="20665"/>
                </a:cubicBezTo>
                <a:lnTo>
                  <a:pt x="19725" y="20665"/>
                </a:lnTo>
                <a:cubicBezTo>
                  <a:pt x="19735" y="20608"/>
                  <a:pt x="19745" y="20559"/>
                  <a:pt x="19765" y="20510"/>
                </a:cubicBezTo>
                <a:cubicBezTo>
                  <a:pt x="19931" y="20396"/>
                  <a:pt x="20055" y="20230"/>
                  <a:pt x="20127" y="20044"/>
                </a:cubicBezTo>
                <a:cubicBezTo>
                  <a:pt x="20221" y="19992"/>
                  <a:pt x="20324" y="19919"/>
                  <a:pt x="20418" y="19847"/>
                </a:cubicBezTo>
                <a:cubicBezTo>
                  <a:pt x="20532" y="19753"/>
                  <a:pt x="20646" y="19650"/>
                  <a:pt x="20739" y="19536"/>
                </a:cubicBezTo>
                <a:cubicBezTo>
                  <a:pt x="20905" y="19505"/>
                  <a:pt x="21060" y="19474"/>
                  <a:pt x="21216" y="19422"/>
                </a:cubicBezTo>
                <a:close/>
                <a:moveTo>
                  <a:pt x="8302" y="19080"/>
                </a:moveTo>
                <a:cubicBezTo>
                  <a:pt x="8385" y="19360"/>
                  <a:pt x="8489" y="19639"/>
                  <a:pt x="8603" y="19909"/>
                </a:cubicBezTo>
                <a:cubicBezTo>
                  <a:pt x="8675" y="20075"/>
                  <a:pt x="8758" y="20251"/>
                  <a:pt x="8851" y="20427"/>
                </a:cubicBezTo>
                <a:cubicBezTo>
                  <a:pt x="8717" y="20500"/>
                  <a:pt x="8572" y="20582"/>
                  <a:pt x="8427" y="20665"/>
                </a:cubicBezTo>
                <a:cubicBezTo>
                  <a:pt x="8281" y="20614"/>
                  <a:pt x="8147" y="20541"/>
                  <a:pt x="8002" y="20479"/>
                </a:cubicBezTo>
                <a:cubicBezTo>
                  <a:pt x="7857" y="20054"/>
                  <a:pt x="7794" y="19619"/>
                  <a:pt x="7825" y="19173"/>
                </a:cubicBezTo>
                <a:cubicBezTo>
                  <a:pt x="7950" y="19152"/>
                  <a:pt x="8064" y="19131"/>
                  <a:pt x="8188" y="19100"/>
                </a:cubicBezTo>
                <a:lnTo>
                  <a:pt x="8302" y="19080"/>
                </a:lnTo>
                <a:close/>
                <a:moveTo>
                  <a:pt x="18697" y="20292"/>
                </a:moveTo>
                <a:cubicBezTo>
                  <a:pt x="18832" y="20313"/>
                  <a:pt x="18967" y="20313"/>
                  <a:pt x="19112" y="20313"/>
                </a:cubicBezTo>
                <a:cubicBezTo>
                  <a:pt x="19060" y="20427"/>
                  <a:pt x="19008" y="20531"/>
                  <a:pt x="18956" y="20634"/>
                </a:cubicBezTo>
                <a:lnTo>
                  <a:pt x="18863" y="20665"/>
                </a:lnTo>
                <a:cubicBezTo>
                  <a:pt x="18708" y="20655"/>
                  <a:pt x="18552" y="20634"/>
                  <a:pt x="18397" y="20603"/>
                </a:cubicBezTo>
                <a:lnTo>
                  <a:pt x="18397" y="20593"/>
                </a:lnTo>
                <a:cubicBezTo>
                  <a:pt x="18459" y="20531"/>
                  <a:pt x="18521" y="20468"/>
                  <a:pt x="18594" y="20406"/>
                </a:cubicBezTo>
                <a:cubicBezTo>
                  <a:pt x="18625" y="20365"/>
                  <a:pt x="18656" y="20334"/>
                  <a:pt x="18697" y="20292"/>
                </a:cubicBezTo>
                <a:close/>
                <a:moveTo>
                  <a:pt x="14883" y="20572"/>
                </a:moveTo>
                <a:lnTo>
                  <a:pt x="14925" y="20686"/>
                </a:lnTo>
                <a:lnTo>
                  <a:pt x="14925" y="20686"/>
                </a:lnTo>
                <a:lnTo>
                  <a:pt x="14769" y="20655"/>
                </a:lnTo>
                <a:cubicBezTo>
                  <a:pt x="14811" y="20624"/>
                  <a:pt x="14852" y="20603"/>
                  <a:pt x="14883" y="20572"/>
                </a:cubicBezTo>
                <a:close/>
                <a:moveTo>
                  <a:pt x="17796" y="20489"/>
                </a:moveTo>
                <a:cubicBezTo>
                  <a:pt x="17941" y="20541"/>
                  <a:pt x="18086" y="20593"/>
                  <a:pt x="18231" y="20634"/>
                </a:cubicBezTo>
                <a:lnTo>
                  <a:pt x="18169" y="20686"/>
                </a:lnTo>
                <a:cubicBezTo>
                  <a:pt x="17930" y="20686"/>
                  <a:pt x="17702" y="20655"/>
                  <a:pt x="17474" y="20614"/>
                </a:cubicBezTo>
                <a:lnTo>
                  <a:pt x="17454" y="20614"/>
                </a:lnTo>
                <a:cubicBezTo>
                  <a:pt x="17568" y="20572"/>
                  <a:pt x="17682" y="20531"/>
                  <a:pt x="17796" y="20489"/>
                </a:cubicBezTo>
                <a:close/>
                <a:moveTo>
                  <a:pt x="19671" y="20562"/>
                </a:moveTo>
                <a:cubicBezTo>
                  <a:pt x="19671" y="20572"/>
                  <a:pt x="19661" y="20593"/>
                  <a:pt x="19661" y="20614"/>
                </a:cubicBezTo>
                <a:lnTo>
                  <a:pt x="19651" y="20676"/>
                </a:lnTo>
                <a:cubicBezTo>
                  <a:pt x="19526" y="20686"/>
                  <a:pt x="19412" y="20686"/>
                  <a:pt x="19298" y="20696"/>
                </a:cubicBezTo>
                <a:cubicBezTo>
                  <a:pt x="19433" y="20665"/>
                  <a:pt x="19557" y="20624"/>
                  <a:pt x="19671" y="20562"/>
                </a:cubicBezTo>
                <a:close/>
                <a:moveTo>
                  <a:pt x="14365" y="20645"/>
                </a:moveTo>
                <a:lnTo>
                  <a:pt x="14469" y="20665"/>
                </a:lnTo>
                <a:lnTo>
                  <a:pt x="14407" y="20707"/>
                </a:lnTo>
                <a:lnTo>
                  <a:pt x="14365" y="20645"/>
                </a:lnTo>
                <a:close/>
                <a:moveTo>
                  <a:pt x="16137" y="20303"/>
                </a:moveTo>
                <a:cubicBezTo>
                  <a:pt x="16448" y="20427"/>
                  <a:pt x="16759" y="20520"/>
                  <a:pt x="17080" y="20603"/>
                </a:cubicBezTo>
                <a:cubicBezTo>
                  <a:pt x="17080" y="20614"/>
                  <a:pt x="17080" y="20634"/>
                  <a:pt x="17070" y="20655"/>
                </a:cubicBezTo>
                <a:cubicBezTo>
                  <a:pt x="16863" y="20696"/>
                  <a:pt x="16645" y="20738"/>
                  <a:pt x="16428" y="20748"/>
                </a:cubicBezTo>
                <a:cubicBezTo>
                  <a:pt x="16272" y="20728"/>
                  <a:pt x="16117" y="20707"/>
                  <a:pt x="15951" y="20686"/>
                </a:cubicBezTo>
                <a:lnTo>
                  <a:pt x="15961" y="20686"/>
                </a:lnTo>
                <a:cubicBezTo>
                  <a:pt x="15982" y="20614"/>
                  <a:pt x="16003" y="20541"/>
                  <a:pt x="16023" y="20468"/>
                </a:cubicBezTo>
                <a:cubicBezTo>
                  <a:pt x="16065" y="20406"/>
                  <a:pt x="16096" y="20354"/>
                  <a:pt x="16137" y="20303"/>
                </a:cubicBezTo>
                <a:close/>
                <a:moveTo>
                  <a:pt x="14966" y="20582"/>
                </a:moveTo>
                <a:cubicBezTo>
                  <a:pt x="15215" y="20634"/>
                  <a:pt x="15464" y="20676"/>
                  <a:pt x="15712" y="20717"/>
                </a:cubicBezTo>
                <a:lnTo>
                  <a:pt x="15681" y="20759"/>
                </a:lnTo>
                <a:cubicBezTo>
                  <a:pt x="15453" y="20748"/>
                  <a:pt x="15236" y="20728"/>
                  <a:pt x="15008" y="20696"/>
                </a:cubicBezTo>
                <a:lnTo>
                  <a:pt x="14966" y="20582"/>
                </a:lnTo>
                <a:close/>
                <a:moveTo>
                  <a:pt x="9225" y="20323"/>
                </a:moveTo>
                <a:cubicBezTo>
                  <a:pt x="9297" y="20417"/>
                  <a:pt x="9380" y="20510"/>
                  <a:pt x="9463" y="20593"/>
                </a:cubicBezTo>
                <a:cubicBezTo>
                  <a:pt x="9359" y="20665"/>
                  <a:pt x="9256" y="20728"/>
                  <a:pt x="9152" y="20790"/>
                </a:cubicBezTo>
                <a:cubicBezTo>
                  <a:pt x="9100" y="20707"/>
                  <a:pt x="9048" y="20624"/>
                  <a:pt x="8997" y="20541"/>
                </a:cubicBezTo>
                <a:cubicBezTo>
                  <a:pt x="8986" y="20520"/>
                  <a:pt x="8976" y="20500"/>
                  <a:pt x="8965" y="20479"/>
                </a:cubicBezTo>
                <a:cubicBezTo>
                  <a:pt x="9048" y="20427"/>
                  <a:pt x="9131" y="20375"/>
                  <a:pt x="9214" y="20323"/>
                </a:cubicBezTo>
                <a:close/>
                <a:moveTo>
                  <a:pt x="18459" y="20759"/>
                </a:moveTo>
                <a:cubicBezTo>
                  <a:pt x="18355" y="20779"/>
                  <a:pt x="18252" y="20790"/>
                  <a:pt x="18138" y="20800"/>
                </a:cubicBezTo>
                <a:lnTo>
                  <a:pt x="18210" y="20759"/>
                </a:lnTo>
                <a:close/>
                <a:moveTo>
                  <a:pt x="17060" y="20728"/>
                </a:moveTo>
                <a:cubicBezTo>
                  <a:pt x="17060" y="20759"/>
                  <a:pt x="17039" y="20790"/>
                  <a:pt x="17039" y="20810"/>
                </a:cubicBezTo>
                <a:cubicBezTo>
                  <a:pt x="16925" y="20810"/>
                  <a:pt x="16821" y="20800"/>
                  <a:pt x="16718" y="20790"/>
                </a:cubicBezTo>
                <a:cubicBezTo>
                  <a:pt x="16821" y="20769"/>
                  <a:pt x="16935" y="20748"/>
                  <a:pt x="17049" y="20728"/>
                </a:cubicBezTo>
                <a:close/>
                <a:moveTo>
                  <a:pt x="8038" y="20574"/>
                </a:moveTo>
                <a:cubicBezTo>
                  <a:pt x="8150" y="20615"/>
                  <a:pt x="8252" y="20666"/>
                  <a:pt x="8364" y="20707"/>
                </a:cubicBezTo>
                <a:lnTo>
                  <a:pt x="8157" y="20821"/>
                </a:lnTo>
                <a:cubicBezTo>
                  <a:pt x="8117" y="20742"/>
                  <a:pt x="8078" y="20662"/>
                  <a:pt x="8038" y="20574"/>
                </a:cubicBezTo>
                <a:close/>
                <a:moveTo>
                  <a:pt x="17319" y="20645"/>
                </a:moveTo>
                <a:cubicBezTo>
                  <a:pt x="17578" y="20696"/>
                  <a:pt x="17837" y="20728"/>
                  <a:pt x="18096" y="20748"/>
                </a:cubicBezTo>
                <a:lnTo>
                  <a:pt x="18013" y="20821"/>
                </a:lnTo>
                <a:cubicBezTo>
                  <a:pt x="17920" y="20831"/>
                  <a:pt x="17827" y="20842"/>
                  <a:pt x="17733" y="20842"/>
                </a:cubicBezTo>
                <a:lnTo>
                  <a:pt x="17713" y="20831"/>
                </a:lnTo>
                <a:cubicBezTo>
                  <a:pt x="17526" y="20831"/>
                  <a:pt x="17329" y="20831"/>
                  <a:pt x="17132" y="20821"/>
                </a:cubicBezTo>
                <a:cubicBezTo>
                  <a:pt x="17143" y="20779"/>
                  <a:pt x="17153" y="20738"/>
                  <a:pt x="17163" y="20686"/>
                </a:cubicBezTo>
                <a:lnTo>
                  <a:pt x="17319" y="20645"/>
                </a:lnTo>
                <a:close/>
                <a:moveTo>
                  <a:pt x="13412" y="20386"/>
                </a:moveTo>
                <a:cubicBezTo>
                  <a:pt x="13557" y="20437"/>
                  <a:pt x="13702" y="20479"/>
                  <a:pt x="13847" y="20520"/>
                </a:cubicBezTo>
                <a:cubicBezTo>
                  <a:pt x="13774" y="20593"/>
                  <a:pt x="13691" y="20665"/>
                  <a:pt x="13609" y="20738"/>
                </a:cubicBezTo>
                <a:cubicBezTo>
                  <a:pt x="13515" y="20790"/>
                  <a:pt x="13422" y="20831"/>
                  <a:pt x="13329" y="20862"/>
                </a:cubicBezTo>
                <a:lnTo>
                  <a:pt x="13308" y="20852"/>
                </a:lnTo>
                <a:cubicBezTo>
                  <a:pt x="13267" y="20800"/>
                  <a:pt x="13215" y="20748"/>
                  <a:pt x="13173" y="20696"/>
                </a:cubicBezTo>
                <a:cubicBezTo>
                  <a:pt x="13256" y="20593"/>
                  <a:pt x="13329" y="20489"/>
                  <a:pt x="13412" y="20386"/>
                </a:cubicBezTo>
                <a:close/>
                <a:moveTo>
                  <a:pt x="18873" y="20800"/>
                </a:moveTo>
                <a:lnTo>
                  <a:pt x="18832" y="20862"/>
                </a:lnTo>
                <a:lnTo>
                  <a:pt x="18791" y="20852"/>
                </a:lnTo>
                <a:lnTo>
                  <a:pt x="18873" y="20800"/>
                </a:lnTo>
                <a:close/>
                <a:moveTo>
                  <a:pt x="8893" y="20520"/>
                </a:moveTo>
                <a:cubicBezTo>
                  <a:pt x="8945" y="20624"/>
                  <a:pt x="9007" y="20728"/>
                  <a:pt x="9069" y="20831"/>
                </a:cubicBezTo>
                <a:lnTo>
                  <a:pt x="8976" y="20883"/>
                </a:lnTo>
                <a:cubicBezTo>
                  <a:pt x="8820" y="20831"/>
                  <a:pt x="8675" y="20769"/>
                  <a:pt x="8530" y="20707"/>
                </a:cubicBezTo>
                <a:cubicBezTo>
                  <a:pt x="8644" y="20645"/>
                  <a:pt x="8769" y="20582"/>
                  <a:pt x="8893" y="20520"/>
                </a:cubicBezTo>
                <a:close/>
                <a:moveTo>
                  <a:pt x="19081" y="20759"/>
                </a:moveTo>
                <a:cubicBezTo>
                  <a:pt x="19029" y="20810"/>
                  <a:pt x="18987" y="20862"/>
                  <a:pt x="18936" y="20904"/>
                </a:cubicBezTo>
                <a:lnTo>
                  <a:pt x="18915" y="20904"/>
                </a:lnTo>
                <a:cubicBezTo>
                  <a:pt x="18936" y="20852"/>
                  <a:pt x="18967" y="20810"/>
                  <a:pt x="18987" y="20759"/>
                </a:cubicBezTo>
                <a:close/>
                <a:moveTo>
                  <a:pt x="9722" y="20500"/>
                </a:moveTo>
                <a:cubicBezTo>
                  <a:pt x="9784" y="20634"/>
                  <a:pt x="9846" y="20779"/>
                  <a:pt x="9909" y="20914"/>
                </a:cubicBezTo>
                <a:cubicBezTo>
                  <a:pt x="9795" y="20810"/>
                  <a:pt x="9691" y="20707"/>
                  <a:pt x="9587" y="20593"/>
                </a:cubicBezTo>
                <a:lnTo>
                  <a:pt x="9722" y="20500"/>
                </a:lnTo>
                <a:close/>
                <a:moveTo>
                  <a:pt x="9111" y="20893"/>
                </a:moveTo>
                <a:lnTo>
                  <a:pt x="9142" y="20935"/>
                </a:lnTo>
                <a:lnTo>
                  <a:pt x="9059" y="20914"/>
                </a:lnTo>
                <a:lnTo>
                  <a:pt x="9111" y="20893"/>
                </a:lnTo>
                <a:close/>
                <a:moveTo>
                  <a:pt x="5172" y="19764"/>
                </a:moveTo>
                <a:cubicBezTo>
                  <a:pt x="5255" y="20126"/>
                  <a:pt x="5369" y="20479"/>
                  <a:pt x="5494" y="20831"/>
                </a:cubicBezTo>
                <a:lnTo>
                  <a:pt x="5494" y="20997"/>
                </a:lnTo>
                <a:cubicBezTo>
                  <a:pt x="5442" y="20956"/>
                  <a:pt x="5390" y="20904"/>
                  <a:pt x="5338" y="20862"/>
                </a:cubicBezTo>
                <a:cubicBezTo>
                  <a:pt x="5006" y="20541"/>
                  <a:pt x="4696" y="20199"/>
                  <a:pt x="4416" y="19826"/>
                </a:cubicBezTo>
                <a:cubicBezTo>
                  <a:pt x="4675" y="19826"/>
                  <a:pt x="4924" y="19805"/>
                  <a:pt x="5172" y="19764"/>
                </a:cubicBezTo>
                <a:close/>
                <a:moveTo>
                  <a:pt x="20646" y="20551"/>
                </a:moveTo>
                <a:cubicBezTo>
                  <a:pt x="20470" y="20728"/>
                  <a:pt x="20252" y="20862"/>
                  <a:pt x="20013" y="20935"/>
                </a:cubicBezTo>
                <a:cubicBezTo>
                  <a:pt x="19889" y="20976"/>
                  <a:pt x="19765" y="20997"/>
                  <a:pt x="19640" y="21007"/>
                </a:cubicBezTo>
                <a:cubicBezTo>
                  <a:pt x="19661" y="20914"/>
                  <a:pt x="19682" y="20821"/>
                  <a:pt x="19703" y="20738"/>
                </a:cubicBezTo>
                <a:lnTo>
                  <a:pt x="19703" y="20748"/>
                </a:lnTo>
                <a:cubicBezTo>
                  <a:pt x="20024" y="20717"/>
                  <a:pt x="20335" y="20645"/>
                  <a:pt x="20646" y="20551"/>
                </a:cubicBezTo>
                <a:close/>
                <a:moveTo>
                  <a:pt x="19630" y="20748"/>
                </a:moveTo>
                <a:lnTo>
                  <a:pt x="19630" y="20748"/>
                </a:lnTo>
                <a:cubicBezTo>
                  <a:pt x="19609" y="20842"/>
                  <a:pt x="19589" y="20924"/>
                  <a:pt x="19568" y="21007"/>
                </a:cubicBezTo>
                <a:cubicBezTo>
                  <a:pt x="19544" y="21009"/>
                  <a:pt x="19520" y="21009"/>
                  <a:pt x="19496" y="21009"/>
                </a:cubicBezTo>
                <a:cubicBezTo>
                  <a:pt x="19333" y="21009"/>
                  <a:pt x="19172" y="20980"/>
                  <a:pt x="19019" y="20935"/>
                </a:cubicBezTo>
                <a:lnTo>
                  <a:pt x="19184" y="20769"/>
                </a:lnTo>
                <a:cubicBezTo>
                  <a:pt x="19329" y="20769"/>
                  <a:pt x="19485" y="20769"/>
                  <a:pt x="19630" y="20748"/>
                </a:cubicBezTo>
                <a:close/>
                <a:moveTo>
                  <a:pt x="13101" y="20779"/>
                </a:moveTo>
                <a:cubicBezTo>
                  <a:pt x="13142" y="20821"/>
                  <a:pt x="13173" y="20873"/>
                  <a:pt x="13215" y="20914"/>
                </a:cubicBezTo>
                <a:cubicBezTo>
                  <a:pt x="13111" y="20945"/>
                  <a:pt x="13007" y="20987"/>
                  <a:pt x="12904" y="21018"/>
                </a:cubicBezTo>
                <a:lnTo>
                  <a:pt x="13101" y="20779"/>
                </a:lnTo>
                <a:close/>
                <a:moveTo>
                  <a:pt x="14137" y="20593"/>
                </a:moveTo>
                <a:lnTo>
                  <a:pt x="14230" y="20614"/>
                </a:lnTo>
                <a:lnTo>
                  <a:pt x="14334" y="20748"/>
                </a:lnTo>
                <a:cubicBezTo>
                  <a:pt x="14168" y="20842"/>
                  <a:pt x="13992" y="20945"/>
                  <a:pt x="13826" y="21038"/>
                </a:cubicBezTo>
                <a:cubicBezTo>
                  <a:pt x="13930" y="20893"/>
                  <a:pt x="14033" y="20748"/>
                  <a:pt x="14137" y="20593"/>
                </a:cubicBezTo>
                <a:close/>
                <a:moveTo>
                  <a:pt x="7152" y="20106"/>
                </a:moveTo>
                <a:cubicBezTo>
                  <a:pt x="7411" y="20251"/>
                  <a:pt x="7670" y="20396"/>
                  <a:pt x="7939" y="20520"/>
                </a:cubicBezTo>
                <a:cubicBezTo>
                  <a:pt x="7981" y="20634"/>
                  <a:pt x="8033" y="20748"/>
                  <a:pt x="8095" y="20852"/>
                </a:cubicBezTo>
                <a:cubicBezTo>
                  <a:pt x="7939" y="20924"/>
                  <a:pt x="7794" y="20997"/>
                  <a:pt x="7639" y="21059"/>
                </a:cubicBezTo>
                <a:cubicBezTo>
                  <a:pt x="7515" y="20831"/>
                  <a:pt x="7401" y="20614"/>
                  <a:pt x="7297" y="20396"/>
                </a:cubicBezTo>
                <a:cubicBezTo>
                  <a:pt x="7245" y="20303"/>
                  <a:pt x="7193" y="20199"/>
                  <a:pt x="7152" y="20106"/>
                </a:cubicBezTo>
                <a:close/>
                <a:moveTo>
                  <a:pt x="5535" y="20935"/>
                </a:moveTo>
                <a:lnTo>
                  <a:pt x="5597" y="21080"/>
                </a:lnTo>
                <a:lnTo>
                  <a:pt x="5545" y="21038"/>
                </a:lnTo>
                <a:cubicBezTo>
                  <a:pt x="5545" y="20997"/>
                  <a:pt x="5535" y="20966"/>
                  <a:pt x="5535" y="20935"/>
                </a:cubicBezTo>
                <a:close/>
                <a:moveTo>
                  <a:pt x="11380" y="20064"/>
                </a:moveTo>
                <a:cubicBezTo>
                  <a:pt x="11556" y="20209"/>
                  <a:pt x="11753" y="20323"/>
                  <a:pt x="11971" y="20406"/>
                </a:cubicBezTo>
                <a:cubicBezTo>
                  <a:pt x="11774" y="20634"/>
                  <a:pt x="11577" y="20862"/>
                  <a:pt x="11370" y="21080"/>
                </a:cubicBezTo>
                <a:cubicBezTo>
                  <a:pt x="11287" y="20842"/>
                  <a:pt x="11204" y="20593"/>
                  <a:pt x="11132" y="20344"/>
                </a:cubicBezTo>
                <a:lnTo>
                  <a:pt x="11142" y="20344"/>
                </a:lnTo>
                <a:cubicBezTo>
                  <a:pt x="11225" y="20251"/>
                  <a:pt x="11297" y="20158"/>
                  <a:pt x="11380" y="20064"/>
                </a:cubicBezTo>
                <a:close/>
                <a:moveTo>
                  <a:pt x="12883" y="20479"/>
                </a:moveTo>
                <a:cubicBezTo>
                  <a:pt x="12935" y="20572"/>
                  <a:pt x="13007" y="20655"/>
                  <a:pt x="13070" y="20738"/>
                </a:cubicBezTo>
                <a:cubicBezTo>
                  <a:pt x="12987" y="20842"/>
                  <a:pt x="12904" y="20945"/>
                  <a:pt x="12811" y="21049"/>
                </a:cubicBezTo>
                <a:cubicBezTo>
                  <a:pt x="12759" y="21059"/>
                  <a:pt x="12707" y="21080"/>
                  <a:pt x="12655" y="21090"/>
                </a:cubicBezTo>
                <a:cubicBezTo>
                  <a:pt x="12593" y="20904"/>
                  <a:pt x="12541" y="20717"/>
                  <a:pt x="12500" y="20531"/>
                </a:cubicBezTo>
                <a:cubicBezTo>
                  <a:pt x="12624" y="20531"/>
                  <a:pt x="12759" y="20520"/>
                  <a:pt x="12883" y="20479"/>
                </a:cubicBezTo>
                <a:close/>
                <a:moveTo>
                  <a:pt x="6384" y="19595"/>
                </a:moveTo>
                <a:cubicBezTo>
                  <a:pt x="6588" y="19748"/>
                  <a:pt x="6793" y="19890"/>
                  <a:pt x="7017" y="20023"/>
                </a:cubicBezTo>
                <a:cubicBezTo>
                  <a:pt x="7173" y="20386"/>
                  <a:pt x="7349" y="20738"/>
                  <a:pt x="7546" y="21090"/>
                </a:cubicBezTo>
                <a:lnTo>
                  <a:pt x="7525" y="21101"/>
                </a:lnTo>
                <a:cubicBezTo>
                  <a:pt x="7121" y="20914"/>
                  <a:pt x="6737" y="20707"/>
                  <a:pt x="6364" y="20468"/>
                </a:cubicBezTo>
                <a:cubicBezTo>
                  <a:pt x="6354" y="20181"/>
                  <a:pt x="6364" y="19883"/>
                  <a:pt x="6384" y="19595"/>
                </a:cubicBezTo>
                <a:close/>
                <a:moveTo>
                  <a:pt x="10821" y="19536"/>
                </a:moveTo>
                <a:cubicBezTo>
                  <a:pt x="10831" y="19546"/>
                  <a:pt x="10841" y="19567"/>
                  <a:pt x="10862" y="19577"/>
                </a:cubicBezTo>
                <a:cubicBezTo>
                  <a:pt x="10904" y="19826"/>
                  <a:pt x="10966" y="20085"/>
                  <a:pt x="11038" y="20323"/>
                </a:cubicBezTo>
                <a:cubicBezTo>
                  <a:pt x="10769" y="20624"/>
                  <a:pt x="10479" y="20893"/>
                  <a:pt x="10168" y="21142"/>
                </a:cubicBezTo>
                <a:lnTo>
                  <a:pt x="10033" y="21038"/>
                </a:lnTo>
                <a:cubicBezTo>
                  <a:pt x="9940" y="20842"/>
                  <a:pt x="9846" y="20645"/>
                  <a:pt x="9764" y="20448"/>
                </a:cubicBezTo>
                <a:cubicBezTo>
                  <a:pt x="10137" y="20168"/>
                  <a:pt x="10489" y="19867"/>
                  <a:pt x="10800" y="19536"/>
                </a:cubicBezTo>
                <a:close/>
                <a:moveTo>
                  <a:pt x="8447" y="20748"/>
                </a:moveTo>
                <a:cubicBezTo>
                  <a:pt x="8603" y="20810"/>
                  <a:pt x="8758" y="20862"/>
                  <a:pt x="8903" y="20924"/>
                </a:cubicBezTo>
                <a:cubicBezTo>
                  <a:pt x="8737" y="21007"/>
                  <a:pt x="8572" y="21080"/>
                  <a:pt x="8406" y="21152"/>
                </a:cubicBezTo>
                <a:cubicBezTo>
                  <a:pt x="8323" y="21059"/>
                  <a:pt x="8250" y="20966"/>
                  <a:pt x="8188" y="20873"/>
                </a:cubicBezTo>
                <a:cubicBezTo>
                  <a:pt x="8281" y="20831"/>
                  <a:pt x="8364" y="20790"/>
                  <a:pt x="8447" y="20748"/>
                </a:cubicBezTo>
                <a:close/>
                <a:moveTo>
                  <a:pt x="14033" y="20624"/>
                </a:moveTo>
                <a:lnTo>
                  <a:pt x="14002" y="20665"/>
                </a:lnTo>
                <a:cubicBezTo>
                  <a:pt x="13888" y="20831"/>
                  <a:pt x="13774" y="20987"/>
                  <a:pt x="13650" y="21132"/>
                </a:cubicBezTo>
                <a:lnTo>
                  <a:pt x="13598" y="21152"/>
                </a:lnTo>
                <a:cubicBezTo>
                  <a:pt x="13536" y="21101"/>
                  <a:pt x="13484" y="21038"/>
                  <a:pt x="13422" y="20976"/>
                </a:cubicBezTo>
                <a:cubicBezTo>
                  <a:pt x="13495" y="20924"/>
                  <a:pt x="13557" y="20873"/>
                  <a:pt x="13629" y="20810"/>
                </a:cubicBezTo>
                <a:cubicBezTo>
                  <a:pt x="13764" y="20748"/>
                  <a:pt x="13899" y="20686"/>
                  <a:pt x="14033" y="20624"/>
                </a:cubicBezTo>
                <a:close/>
                <a:moveTo>
                  <a:pt x="9504" y="20645"/>
                </a:moveTo>
                <a:cubicBezTo>
                  <a:pt x="9608" y="20748"/>
                  <a:pt x="9712" y="20842"/>
                  <a:pt x="9815" y="20945"/>
                </a:cubicBezTo>
                <a:cubicBezTo>
                  <a:pt x="9878" y="20997"/>
                  <a:pt x="9940" y="21049"/>
                  <a:pt x="10002" y="21111"/>
                </a:cubicBezTo>
                <a:lnTo>
                  <a:pt x="10043" y="21173"/>
                </a:lnTo>
                <a:cubicBezTo>
                  <a:pt x="9784" y="21121"/>
                  <a:pt x="9525" y="21059"/>
                  <a:pt x="9266" y="20976"/>
                </a:cubicBezTo>
                <a:cubicBezTo>
                  <a:pt x="9235" y="20935"/>
                  <a:pt x="9204" y="20893"/>
                  <a:pt x="9183" y="20852"/>
                </a:cubicBezTo>
                <a:cubicBezTo>
                  <a:pt x="9276" y="20790"/>
                  <a:pt x="9380" y="20728"/>
                  <a:pt x="9473" y="20665"/>
                </a:cubicBezTo>
                <a:lnTo>
                  <a:pt x="9504" y="20645"/>
                </a:lnTo>
                <a:close/>
                <a:moveTo>
                  <a:pt x="5554" y="20005"/>
                </a:moveTo>
                <a:cubicBezTo>
                  <a:pt x="5807" y="20177"/>
                  <a:pt x="6060" y="20348"/>
                  <a:pt x="6312" y="20520"/>
                </a:cubicBezTo>
                <a:cubicBezTo>
                  <a:pt x="6323" y="20748"/>
                  <a:pt x="6354" y="20976"/>
                  <a:pt x="6395" y="21204"/>
                </a:cubicBezTo>
                <a:cubicBezTo>
                  <a:pt x="6292" y="21184"/>
                  <a:pt x="6188" y="21142"/>
                  <a:pt x="6095" y="21101"/>
                </a:cubicBezTo>
                <a:cubicBezTo>
                  <a:pt x="5846" y="20966"/>
                  <a:pt x="5649" y="20759"/>
                  <a:pt x="5525" y="20510"/>
                </a:cubicBezTo>
                <a:cubicBezTo>
                  <a:pt x="5535" y="20342"/>
                  <a:pt x="5544" y="20173"/>
                  <a:pt x="5554" y="20005"/>
                </a:cubicBezTo>
                <a:close/>
                <a:moveTo>
                  <a:pt x="4343" y="19836"/>
                </a:moveTo>
                <a:cubicBezTo>
                  <a:pt x="4685" y="20303"/>
                  <a:pt x="5079" y="20728"/>
                  <a:pt x="5514" y="21101"/>
                </a:cubicBezTo>
                <a:cubicBezTo>
                  <a:pt x="5514" y="21132"/>
                  <a:pt x="5514" y="21173"/>
                  <a:pt x="5514" y="21204"/>
                </a:cubicBezTo>
                <a:lnTo>
                  <a:pt x="5514" y="21215"/>
                </a:lnTo>
                <a:cubicBezTo>
                  <a:pt x="5183" y="21101"/>
                  <a:pt x="4872" y="20956"/>
                  <a:pt x="4571" y="20779"/>
                </a:cubicBezTo>
                <a:lnTo>
                  <a:pt x="4416" y="20686"/>
                </a:lnTo>
                <a:cubicBezTo>
                  <a:pt x="4374" y="20406"/>
                  <a:pt x="4343" y="20126"/>
                  <a:pt x="4333" y="19836"/>
                </a:cubicBezTo>
                <a:close/>
                <a:moveTo>
                  <a:pt x="5556" y="21121"/>
                </a:moveTo>
                <a:lnTo>
                  <a:pt x="5649" y="21204"/>
                </a:lnTo>
                <a:cubicBezTo>
                  <a:pt x="5649" y="21215"/>
                  <a:pt x="5659" y="21235"/>
                  <a:pt x="5670" y="21246"/>
                </a:cubicBezTo>
                <a:lnTo>
                  <a:pt x="5556" y="21215"/>
                </a:lnTo>
                <a:cubicBezTo>
                  <a:pt x="5556" y="21184"/>
                  <a:pt x="5556" y="21152"/>
                  <a:pt x="5556" y="21121"/>
                </a:cubicBezTo>
                <a:close/>
                <a:moveTo>
                  <a:pt x="6375" y="20579"/>
                </a:moveTo>
                <a:cubicBezTo>
                  <a:pt x="6704" y="20784"/>
                  <a:pt x="7052" y="20978"/>
                  <a:pt x="7411" y="21142"/>
                </a:cubicBezTo>
                <a:cubicBezTo>
                  <a:pt x="7199" y="21213"/>
                  <a:pt x="6978" y="21250"/>
                  <a:pt x="6753" y="21250"/>
                </a:cubicBezTo>
                <a:cubicBezTo>
                  <a:pt x="6648" y="21250"/>
                  <a:pt x="6542" y="21242"/>
                  <a:pt x="6437" y="21225"/>
                </a:cubicBezTo>
                <a:cubicBezTo>
                  <a:pt x="6406" y="21013"/>
                  <a:pt x="6386" y="20791"/>
                  <a:pt x="6375" y="20579"/>
                </a:cubicBezTo>
                <a:close/>
                <a:moveTo>
                  <a:pt x="12292" y="20500"/>
                </a:moveTo>
                <a:cubicBezTo>
                  <a:pt x="12334" y="20510"/>
                  <a:pt x="12375" y="20520"/>
                  <a:pt x="12417" y="20520"/>
                </a:cubicBezTo>
                <a:cubicBezTo>
                  <a:pt x="12458" y="20717"/>
                  <a:pt x="12520" y="20914"/>
                  <a:pt x="12583" y="21111"/>
                </a:cubicBezTo>
                <a:cubicBezTo>
                  <a:pt x="12323" y="21184"/>
                  <a:pt x="12064" y="21235"/>
                  <a:pt x="11805" y="21256"/>
                </a:cubicBezTo>
                <a:cubicBezTo>
                  <a:pt x="11981" y="21018"/>
                  <a:pt x="12137" y="20769"/>
                  <a:pt x="12292" y="20500"/>
                </a:cubicBezTo>
                <a:close/>
                <a:moveTo>
                  <a:pt x="15039" y="20769"/>
                </a:moveTo>
                <a:lnTo>
                  <a:pt x="15039" y="20769"/>
                </a:lnTo>
                <a:cubicBezTo>
                  <a:pt x="15236" y="20800"/>
                  <a:pt x="15433" y="20821"/>
                  <a:pt x="15630" y="20831"/>
                </a:cubicBezTo>
                <a:cubicBezTo>
                  <a:pt x="15495" y="20976"/>
                  <a:pt x="15370" y="21121"/>
                  <a:pt x="15236" y="21256"/>
                </a:cubicBezTo>
                <a:cubicBezTo>
                  <a:pt x="15163" y="21101"/>
                  <a:pt x="15101" y="20935"/>
                  <a:pt x="15039" y="20769"/>
                </a:cubicBezTo>
                <a:close/>
                <a:moveTo>
                  <a:pt x="14375" y="20810"/>
                </a:moveTo>
                <a:lnTo>
                  <a:pt x="14386" y="20821"/>
                </a:lnTo>
                <a:lnTo>
                  <a:pt x="14375" y="20842"/>
                </a:lnTo>
                <a:cubicBezTo>
                  <a:pt x="14158" y="20987"/>
                  <a:pt x="13930" y="21121"/>
                  <a:pt x="13702" y="21266"/>
                </a:cubicBezTo>
                <a:lnTo>
                  <a:pt x="13660" y="21215"/>
                </a:lnTo>
                <a:cubicBezTo>
                  <a:pt x="13681" y="21204"/>
                  <a:pt x="13691" y="21194"/>
                  <a:pt x="13702" y="21184"/>
                </a:cubicBezTo>
                <a:cubicBezTo>
                  <a:pt x="13930" y="21070"/>
                  <a:pt x="14147" y="20945"/>
                  <a:pt x="14375" y="20810"/>
                </a:cubicBezTo>
                <a:close/>
                <a:moveTo>
                  <a:pt x="12033" y="20437"/>
                </a:moveTo>
                <a:cubicBezTo>
                  <a:pt x="12085" y="20448"/>
                  <a:pt x="12147" y="20468"/>
                  <a:pt x="12199" y="20479"/>
                </a:cubicBezTo>
                <a:cubicBezTo>
                  <a:pt x="12044" y="20748"/>
                  <a:pt x="11878" y="21018"/>
                  <a:pt x="11712" y="21266"/>
                </a:cubicBezTo>
                <a:cubicBezTo>
                  <a:pt x="11629" y="21277"/>
                  <a:pt x="11536" y="21287"/>
                  <a:pt x="11453" y="21287"/>
                </a:cubicBezTo>
                <a:lnTo>
                  <a:pt x="11442" y="21287"/>
                </a:lnTo>
                <a:cubicBezTo>
                  <a:pt x="11432" y="21246"/>
                  <a:pt x="11411" y="21204"/>
                  <a:pt x="11391" y="21152"/>
                </a:cubicBezTo>
                <a:cubicBezTo>
                  <a:pt x="11577" y="20956"/>
                  <a:pt x="11753" y="20759"/>
                  <a:pt x="11930" y="20551"/>
                </a:cubicBezTo>
                <a:lnTo>
                  <a:pt x="12033" y="20437"/>
                </a:lnTo>
                <a:close/>
                <a:moveTo>
                  <a:pt x="8116" y="20904"/>
                </a:moveTo>
                <a:cubicBezTo>
                  <a:pt x="8157" y="20966"/>
                  <a:pt x="8188" y="21028"/>
                  <a:pt x="8230" y="21090"/>
                </a:cubicBezTo>
                <a:cubicBezTo>
                  <a:pt x="8261" y="21121"/>
                  <a:pt x="8292" y="21152"/>
                  <a:pt x="8313" y="21184"/>
                </a:cubicBezTo>
                <a:cubicBezTo>
                  <a:pt x="8209" y="21225"/>
                  <a:pt x="8095" y="21266"/>
                  <a:pt x="7981" y="21298"/>
                </a:cubicBezTo>
                <a:cubicBezTo>
                  <a:pt x="7888" y="21256"/>
                  <a:pt x="7794" y="21215"/>
                  <a:pt x="7701" y="21173"/>
                </a:cubicBezTo>
                <a:cubicBezTo>
                  <a:pt x="7691" y="21152"/>
                  <a:pt x="7680" y="21121"/>
                  <a:pt x="7660" y="21101"/>
                </a:cubicBezTo>
                <a:lnTo>
                  <a:pt x="7743" y="21070"/>
                </a:lnTo>
                <a:cubicBezTo>
                  <a:pt x="7877" y="21018"/>
                  <a:pt x="7991" y="20966"/>
                  <a:pt x="8116" y="20904"/>
                </a:cubicBezTo>
                <a:close/>
                <a:moveTo>
                  <a:pt x="11069" y="20417"/>
                </a:moveTo>
                <a:cubicBezTo>
                  <a:pt x="11142" y="20665"/>
                  <a:pt x="11225" y="20904"/>
                  <a:pt x="11318" y="21152"/>
                </a:cubicBezTo>
                <a:cubicBezTo>
                  <a:pt x="11266" y="21194"/>
                  <a:pt x="11214" y="21246"/>
                  <a:pt x="11173" y="21298"/>
                </a:cubicBezTo>
                <a:cubicBezTo>
                  <a:pt x="10862" y="21298"/>
                  <a:pt x="10562" y="21266"/>
                  <a:pt x="10271" y="21215"/>
                </a:cubicBezTo>
                <a:lnTo>
                  <a:pt x="10240" y="21194"/>
                </a:lnTo>
                <a:cubicBezTo>
                  <a:pt x="10530" y="20956"/>
                  <a:pt x="10810" y="20696"/>
                  <a:pt x="11069" y="20417"/>
                </a:cubicBezTo>
                <a:close/>
                <a:moveTo>
                  <a:pt x="11349" y="21225"/>
                </a:moveTo>
                <a:cubicBezTo>
                  <a:pt x="11349" y="21246"/>
                  <a:pt x="11360" y="21266"/>
                  <a:pt x="11370" y="21298"/>
                </a:cubicBezTo>
                <a:lnTo>
                  <a:pt x="11277" y="21298"/>
                </a:lnTo>
                <a:lnTo>
                  <a:pt x="11349" y="21225"/>
                </a:lnTo>
                <a:close/>
                <a:moveTo>
                  <a:pt x="7753" y="21298"/>
                </a:moveTo>
                <a:lnTo>
                  <a:pt x="7857" y="21339"/>
                </a:lnTo>
                <a:lnTo>
                  <a:pt x="7784" y="21349"/>
                </a:lnTo>
                <a:lnTo>
                  <a:pt x="7753" y="21298"/>
                </a:lnTo>
                <a:close/>
                <a:moveTo>
                  <a:pt x="13609" y="21287"/>
                </a:moveTo>
                <a:lnTo>
                  <a:pt x="13640" y="21308"/>
                </a:lnTo>
                <a:lnTo>
                  <a:pt x="13536" y="21370"/>
                </a:lnTo>
                <a:lnTo>
                  <a:pt x="13536" y="21370"/>
                </a:lnTo>
                <a:lnTo>
                  <a:pt x="13609" y="21287"/>
                </a:lnTo>
                <a:close/>
                <a:moveTo>
                  <a:pt x="13267" y="20966"/>
                </a:moveTo>
                <a:cubicBezTo>
                  <a:pt x="13277" y="20976"/>
                  <a:pt x="13287" y="20987"/>
                  <a:pt x="13298" y="20997"/>
                </a:cubicBezTo>
                <a:cubicBezTo>
                  <a:pt x="13121" y="21132"/>
                  <a:pt x="12945" y="21256"/>
                  <a:pt x="12759" y="21370"/>
                </a:cubicBezTo>
                <a:cubicBezTo>
                  <a:pt x="12738" y="21329"/>
                  <a:pt x="12728" y="21287"/>
                  <a:pt x="12707" y="21246"/>
                </a:cubicBezTo>
                <a:lnTo>
                  <a:pt x="12811" y="21121"/>
                </a:lnTo>
                <a:cubicBezTo>
                  <a:pt x="12966" y="21070"/>
                  <a:pt x="13111" y="21018"/>
                  <a:pt x="13267" y="20966"/>
                </a:cubicBezTo>
                <a:close/>
                <a:moveTo>
                  <a:pt x="14241" y="21018"/>
                </a:moveTo>
                <a:lnTo>
                  <a:pt x="14241" y="21018"/>
                </a:lnTo>
                <a:cubicBezTo>
                  <a:pt x="14137" y="21152"/>
                  <a:pt x="14033" y="21287"/>
                  <a:pt x="13919" y="21412"/>
                </a:cubicBezTo>
                <a:cubicBezTo>
                  <a:pt x="13868" y="21380"/>
                  <a:pt x="13816" y="21349"/>
                  <a:pt x="13764" y="21308"/>
                </a:cubicBezTo>
                <a:cubicBezTo>
                  <a:pt x="13930" y="21215"/>
                  <a:pt x="14085" y="21121"/>
                  <a:pt x="14241" y="21018"/>
                </a:cubicBezTo>
                <a:close/>
                <a:moveTo>
                  <a:pt x="5525" y="20655"/>
                </a:moveTo>
                <a:cubicBezTo>
                  <a:pt x="5566" y="20707"/>
                  <a:pt x="5597" y="20759"/>
                  <a:pt x="5639" y="20810"/>
                </a:cubicBezTo>
                <a:cubicBezTo>
                  <a:pt x="5825" y="21059"/>
                  <a:pt x="6105" y="21225"/>
                  <a:pt x="6406" y="21277"/>
                </a:cubicBezTo>
                <a:cubicBezTo>
                  <a:pt x="6416" y="21329"/>
                  <a:pt x="6426" y="21370"/>
                  <a:pt x="6437" y="21422"/>
                </a:cubicBezTo>
                <a:cubicBezTo>
                  <a:pt x="6260" y="21401"/>
                  <a:pt x="6084" y="21370"/>
                  <a:pt x="5918" y="21329"/>
                </a:cubicBezTo>
                <a:cubicBezTo>
                  <a:pt x="5836" y="21266"/>
                  <a:pt x="5763" y="21215"/>
                  <a:pt x="5690" y="21152"/>
                </a:cubicBezTo>
                <a:cubicBezTo>
                  <a:pt x="5639" y="21007"/>
                  <a:pt x="5587" y="20873"/>
                  <a:pt x="5525" y="20728"/>
                </a:cubicBezTo>
                <a:lnTo>
                  <a:pt x="5525" y="20655"/>
                </a:lnTo>
                <a:close/>
                <a:moveTo>
                  <a:pt x="14697" y="20717"/>
                </a:moveTo>
                <a:cubicBezTo>
                  <a:pt x="14780" y="20728"/>
                  <a:pt x="14873" y="20748"/>
                  <a:pt x="14956" y="20759"/>
                </a:cubicBezTo>
                <a:cubicBezTo>
                  <a:pt x="15028" y="20945"/>
                  <a:pt x="15101" y="21132"/>
                  <a:pt x="15184" y="21308"/>
                </a:cubicBezTo>
                <a:lnTo>
                  <a:pt x="15049" y="21432"/>
                </a:lnTo>
                <a:cubicBezTo>
                  <a:pt x="14863" y="21246"/>
                  <a:pt x="14676" y="21049"/>
                  <a:pt x="14510" y="20842"/>
                </a:cubicBezTo>
                <a:cubicBezTo>
                  <a:pt x="14572" y="20800"/>
                  <a:pt x="14635" y="20759"/>
                  <a:pt x="14697" y="20717"/>
                </a:cubicBezTo>
                <a:close/>
                <a:moveTo>
                  <a:pt x="7494" y="21163"/>
                </a:moveTo>
                <a:lnTo>
                  <a:pt x="7473" y="21173"/>
                </a:lnTo>
                <a:lnTo>
                  <a:pt x="7608" y="21235"/>
                </a:lnTo>
                <a:lnTo>
                  <a:pt x="7691" y="21370"/>
                </a:lnTo>
                <a:cubicBezTo>
                  <a:pt x="7556" y="21401"/>
                  <a:pt x="7421" y="21422"/>
                  <a:pt x="7287" y="21432"/>
                </a:cubicBezTo>
                <a:cubicBezTo>
                  <a:pt x="7152" y="21448"/>
                  <a:pt x="7017" y="21456"/>
                  <a:pt x="6882" y="21456"/>
                </a:cubicBezTo>
                <a:cubicBezTo>
                  <a:pt x="6748" y="21456"/>
                  <a:pt x="6613" y="21448"/>
                  <a:pt x="6478" y="21432"/>
                </a:cubicBezTo>
                <a:cubicBezTo>
                  <a:pt x="6468" y="21391"/>
                  <a:pt x="6457" y="21339"/>
                  <a:pt x="6447" y="21298"/>
                </a:cubicBezTo>
                <a:lnTo>
                  <a:pt x="6447" y="21298"/>
                </a:lnTo>
                <a:cubicBezTo>
                  <a:pt x="6521" y="21304"/>
                  <a:pt x="6596" y="21307"/>
                  <a:pt x="6671" y="21307"/>
                </a:cubicBezTo>
                <a:cubicBezTo>
                  <a:pt x="6951" y="21307"/>
                  <a:pt x="7232" y="21261"/>
                  <a:pt x="7494" y="21163"/>
                </a:cubicBezTo>
                <a:close/>
                <a:moveTo>
                  <a:pt x="11650" y="21349"/>
                </a:moveTo>
                <a:lnTo>
                  <a:pt x="11650" y="21349"/>
                </a:lnTo>
                <a:cubicBezTo>
                  <a:pt x="11608" y="21401"/>
                  <a:pt x="11577" y="21453"/>
                  <a:pt x="11536" y="21505"/>
                </a:cubicBezTo>
                <a:cubicBezTo>
                  <a:pt x="11525" y="21463"/>
                  <a:pt x="11515" y="21412"/>
                  <a:pt x="11484" y="21370"/>
                </a:cubicBezTo>
                <a:lnTo>
                  <a:pt x="11474" y="21370"/>
                </a:lnTo>
                <a:cubicBezTo>
                  <a:pt x="11536" y="21370"/>
                  <a:pt x="11588" y="21360"/>
                  <a:pt x="11650" y="21349"/>
                </a:cubicBezTo>
                <a:close/>
                <a:moveTo>
                  <a:pt x="9328" y="21059"/>
                </a:moveTo>
                <a:lnTo>
                  <a:pt x="9328" y="21059"/>
                </a:lnTo>
                <a:cubicBezTo>
                  <a:pt x="9567" y="21142"/>
                  <a:pt x="9805" y="21204"/>
                  <a:pt x="10054" y="21256"/>
                </a:cubicBezTo>
                <a:cubicBezTo>
                  <a:pt x="9929" y="21339"/>
                  <a:pt x="9815" y="21432"/>
                  <a:pt x="9691" y="21515"/>
                </a:cubicBezTo>
                <a:cubicBezTo>
                  <a:pt x="9556" y="21370"/>
                  <a:pt x="9432" y="21225"/>
                  <a:pt x="9328" y="21059"/>
                </a:cubicBezTo>
                <a:close/>
                <a:moveTo>
                  <a:pt x="13339" y="21038"/>
                </a:moveTo>
                <a:cubicBezTo>
                  <a:pt x="13391" y="21090"/>
                  <a:pt x="13443" y="21142"/>
                  <a:pt x="13505" y="21194"/>
                </a:cubicBezTo>
                <a:cubicBezTo>
                  <a:pt x="13277" y="21308"/>
                  <a:pt x="13049" y="21412"/>
                  <a:pt x="12811" y="21515"/>
                </a:cubicBezTo>
                <a:lnTo>
                  <a:pt x="12779" y="21432"/>
                </a:lnTo>
                <a:cubicBezTo>
                  <a:pt x="12966" y="21308"/>
                  <a:pt x="13153" y="21184"/>
                  <a:pt x="13339" y="21038"/>
                </a:cubicBezTo>
                <a:close/>
                <a:moveTo>
                  <a:pt x="17132" y="20894"/>
                </a:moveTo>
                <a:lnTo>
                  <a:pt x="17371" y="20904"/>
                </a:lnTo>
                <a:cubicBezTo>
                  <a:pt x="17459" y="20909"/>
                  <a:pt x="17549" y="20912"/>
                  <a:pt x="17640" y="20912"/>
                </a:cubicBezTo>
                <a:cubicBezTo>
                  <a:pt x="17731" y="20912"/>
                  <a:pt x="17822" y="20909"/>
                  <a:pt x="17910" y="20904"/>
                </a:cubicBezTo>
                <a:lnTo>
                  <a:pt x="17910" y="20904"/>
                </a:lnTo>
                <a:cubicBezTo>
                  <a:pt x="17619" y="21142"/>
                  <a:pt x="17288" y="21349"/>
                  <a:pt x="16946" y="21515"/>
                </a:cubicBezTo>
                <a:cubicBezTo>
                  <a:pt x="17018" y="21308"/>
                  <a:pt x="17080" y="21111"/>
                  <a:pt x="17132" y="20894"/>
                </a:cubicBezTo>
                <a:close/>
                <a:moveTo>
                  <a:pt x="8364" y="21235"/>
                </a:moveTo>
                <a:cubicBezTo>
                  <a:pt x="8458" y="21349"/>
                  <a:pt x="8572" y="21443"/>
                  <a:pt x="8696" y="21536"/>
                </a:cubicBezTo>
                <a:cubicBezTo>
                  <a:pt x="8489" y="21474"/>
                  <a:pt x="8281" y="21401"/>
                  <a:pt x="8085" y="21329"/>
                </a:cubicBezTo>
                <a:cubicBezTo>
                  <a:pt x="8188" y="21298"/>
                  <a:pt x="8271" y="21266"/>
                  <a:pt x="8364" y="21235"/>
                </a:cubicBezTo>
                <a:close/>
                <a:moveTo>
                  <a:pt x="12655" y="21308"/>
                </a:moveTo>
                <a:cubicBezTo>
                  <a:pt x="12655" y="21308"/>
                  <a:pt x="12655" y="21308"/>
                  <a:pt x="12655" y="21318"/>
                </a:cubicBezTo>
                <a:cubicBezTo>
                  <a:pt x="12665" y="21349"/>
                  <a:pt x="12676" y="21380"/>
                  <a:pt x="12697" y="21412"/>
                </a:cubicBezTo>
                <a:cubicBezTo>
                  <a:pt x="12593" y="21474"/>
                  <a:pt x="12500" y="21526"/>
                  <a:pt x="12396" y="21577"/>
                </a:cubicBezTo>
                <a:cubicBezTo>
                  <a:pt x="12479" y="21494"/>
                  <a:pt x="12572" y="21401"/>
                  <a:pt x="12655" y="21308"/>
                </a:cubicBezTo>
                <a:close/>
                <a:moveTo>
                  <a:pt x="18594" y="20842"/>
                </a:moveTo>
                <a:lnTo>
                  <a:pt x="18645" y="20862"/>
                </a:lnTo>
                <a:cubicBezTo>
                  <a:pt x="18480" y="20956"/>
                  <a:pt x="18303" y="21049"/>
                  <a:pt x="18127" y="21132"/>
                </a:cubicBezTo>
                <a:cubicBezTo>
                  <a:pt x="17744" y="21318"/>
                  <a:pt x="17340" y="21474"/>
                  <a:pt x="16925" y="21608"/>
                </a:cubicBezTo>
                <a:cubicBezTo>
                  <a:pt x="16925" y="21588"/>
                  <a:pt x="16925" y="21577"/>
                  <a:pt x="16935" y="21577"/>
                </a:cubicBezTo>
                <a:lnTo>
                  <a:pt x="16925" y="21567"/>
                </a:lnTo>
                <a:cubicBezTo>
                  <a:pt x="17319" y="21391"/>
                  <a:pt x="17692" y="21173"/>
                  <a:pt x="18044" y="20914"/>
                </a:cubicBezTo>
                <a:cubicBezTo>
                  <a:pt x="18221" y="20893"/>
                  <a:pt x="18407" y="20873"/>
                  <a:pt x="18594" y="20842"/>
                </a:cubicBezTo>
                <a:close/>
                <a:moveTo>
                  <a:pt x="10385" y="21308"/>
                </a:moveTo>
                <a:lnTo>
                  <a:pt x="10385" y="21308"/>
                </a:lnTo>
                <a:cubicBezTo>
                  <a:pt x="10613" y="21349"/>
                  <a:pt x="10852" y="21370"/>
                  <a:pt x="11090" y="21370"/>
                </a:cubicBezTo>
                <a:lnTo>
                  <a:pt x="10841" y="21629"/>
                </a:lnTo>
                <a:cubicBezTo>
                  <a:pt x="10696" y="21536"/>
                  <a:pt x="10551" y="21432"/>
                  <a:pt x="10416" y="21329"/>
                </a:cubicBezTo>
                <a:lnTo>
                  <a:pt x="10406" y="21329"/>
                </a:lnTo>
                <a:lnTo>
                  <a:pt x="10385" y="21308"/>
                </a:lnTo>
                <a:close/>
                <a:moveTo>
                  <a:pt x="6064" y="21422"/>
                </a:moveTo>
                <a:cubicBezTo>
                  <a:pt x="6188" y="21453"/>
                  <a:pt x="6323" y="21474"/>
                  <a:pt x="6457" y="21484"/>
                </a:cubicBezTo>
                <a:cubicBezTo>
                  <a:pt x="6478" y="21557"/>
                  <a:pt x="6499" y="21629"/>
                  <a:pt x="6520" y="21702"/>
                </a:cubicBezTo>
                <a:cubicBezTo>
                  <a:pt x="6364" y="21619"/>
                  <a:pt x="6209" y="21526"/>
                  <a:pt x="6064" y="21422"/>
                </a:cubicBezTo>
                <a:close/>
                <a:moveTo>
                  <a:pt x="8997" y="20945"/>
                </a:moveTo>
                <a:lnTo>
                  <a:pt x="9193" y="21018"/>
                </a:lnTo>
                <a:cubicBezTo>
                  <a:pt x="9318" y="21204"/>
                  <a:pt x="9463" y="21391"/>
                  <a:pt x="9618" y="21557"/>
                </a:cubicBezTo>
                <a:cubicBezTo>
                  <a:pt x="9536" y="21608"/>
                  <a:pt x="9453" y="21671"/>
                  <a:pt x="9359" y="21712"/>
                </a:cubicBezTo>
                <a:cubicBezTo>
                  <a:pt x="9225" y="21691"/>
                  <a:pt x="9100" y="21650"/>
                  <a:pt x="8965" y="21619"/>
                </a:cubicBezTo>
                <a:cubicBezTo>
                  <a:pt x="8779" y="21505"/>
                  <a:pt x="8603" y="21370"/>
                  <a:pt x="8447" y="21204"/>
                </a:cubicBezTo>
                <a:cubicBezTo>
                  <a:pt x="8634" y="21132"/>
                  <a:pt x="8810" y="21038"/>
                  <a:pt x="8997" y="20945"/>
                </a:cubicBezTo>
                <a:close/>
                <a:moveTo>
                  <a:pt x="12717" y="21463"/>
                </a:moveTo>
                <a:cubicBezTo>
                  <a:pt x="12717" y="21494"/>
                  <a:pt x="12728" y="21515"/>
                  <a:pt x="12738" y="21536"/>
                </a:cubicBezTo>
                <a:cubicBezTo>
                  <a:pt x="12583" y="21598"/>
                  <a:pt x="12427" y="21660"/>
                  <a:pt x="12272" y="21712"/>
                </a:cubicBezTo>
                <a:cubicBezTo>
                  <a:pt x="12427" y="21640"/>
                  <a:pt x="12572" y="21557"/>
                  <a:pt x="12717" y="21463"/>
                </a:cubicBezTo>
                <a:close/>
                <a:moveTo>
                  <a:pt x="13515" y="21277"/>
                </a:moveTo>
                <a:lnTo>
                  <a:pt x="13515" y="21277"/>
                </a:lnTo>
                <a:cubicBezTo>
                  <a:pt x="13432" y="21360"/>
                  <a:pt x="13349" y="21443"/>
                  <a:pt x="13267" y="21515"/>
                </a:cubicBezTo>
                <a:cubicBezTo>
                  <a:pt x="13142" y="21588"/>
                  <a:pt x="13018" y="21650"/>
                  <a:pt x="12893" y="21712"/>
                </a:cubicBezTo>
                <a:cubicBezTo>
                  <a:pt x="12873" y="21671"/>
                  <a:pt x="12852" y="21619"/>
                  <a:pt x="12831" y="21577"/>
                </a:cubicBezTo>
                <a:cubicBezTo>
                  <a:pt x="12956" y="21526"/>
                  <a:pt x="13070" y="21484"/>
                  <a:pt x="13184" y="21432"/>
                </a:cubicBezTo>
                <a:cubicBezTo>
                  <a:pt x="13287" y="21380"/>
                  <a:pt x="13401" y="21329"/>
                  <a:pt x="13515" y="21277"/>
                </a:cubicBezTo>
                <a:close/>
                <a:moveTo>
                  <a:pt x="15236" y="21412"/>
                </a:moveTo>
                <a:lnTo>
                  <a:pt x="15246" y="21453"/>
                </a:lnTo>
                <a:cubicBezTo>
                  <a:pt x="15288" y="21536"/>
                  <a:pt x="15329" y="21629"/>
                  <a:pt x="15381" y="21712"/>
                </a:cubicBezTo>
                <a:cubicBezTo>
                  <a:pt x="15298" y="21640"/>
                  <a:pt x="15215" y="21577"/>
                  <a:pt x="15142" y="21505"/>
                </a:cubicBezTo>
                <a:lnTo>
                  <a:pt x="15236" y="21412"/>
                </a:lnTo>
                <a:close/>
                <a:moveTo>
                  <a:pt x="14438" y="20893"/>
                </a:moveTo>
                <a:cubicBezTo>
                  <a:pt x="14614" y="21101"/>
                  <a:pt x="14790" y="21298"/>
                  <a:pt x="14987" y="21484"/>
                </a:cubicBezTo>
                <a:cubicBezTo>
                  <a:pt x="14894" y="21577"/>
                  <a:pt x="14790" y="21671"/>
                  <a:pt x="14686" y="21743"/>
                </a:cubicBezTo>
                <a:cubicBezTo>
                  <a:pt x="14438" y="21681"/>
                  <a:pt x="14210" y="21577"/>
                  <a:pt x="13992" y="21453"/>
                </a:cubicBezTo>
                <a:cubicBezTo>
                  <a:pt x="14137" y="21277"/>
                  <a:pt x="14282" y="21090"/>
                  <a:pt x="14417" y="20904"/>
                </a:cubicBezTo>
                <a:lnTo>
                  <a:pt x="14438" y="20893"/>
                </a:lnTo>
                <a:close/>
                <a:moveTo>
                  <a:pt x="15826" y="20831"/>
                </a:moveTo>
                <a:cubicBezTo>
                  <a:pt x="15723" y="21142"/>
                  <a:pt x="15609" y="21443"/>
                  <a:pt x="15474" y="21743"/>
                </a:cubicBezTo>
                <a:cubicBezTo>
                  <a:pt x="15402" y="21619"/>
                  <a:pt x="15339" y="21494"/>
                  <a:pt x="15288" y="21360"/>
                </a:cubicBezTo>
                <a:cubicBezTo>
                  <a:pt x="15453" y="21194"/>
                  <a:pt x="15609" y="21018"/>
                  <a:pt x="15754" y="20831"/>
                </a:cubicBezTo>
                <a:close/>
                <a:moveTo>
                  <a:pt x="9670" y="21619"/>
                </a:moveTo>
                <a:cubicBezTo>
                  <a:pt x="9743" y="21691"/>
                  <a:pt x="9826" y="21764"/>
                  <a:pt x="9909" y="21837"/>
                </a:cubicBezTo>
                <a:cubicBezTo>
                  <a:pt x="9764" y="21805"/>
                  <a:pt x="9608" y="21774"/>
                  <a:pt x="9463" y="21743"/>
                </a:cubicBezTo>
                <a:lnTo>
                  <a:pt x="9670" y="21619"/>
                </a:lnTo>
                <a:close/>
                <a:moveTo>
                  <a:pt x="10220" y="21277"/>
                </a:moveTo>
                <a:cubicBezTo>
                  <a:pt x="10396" y="21422"/>
                  <a:pt x="10582" y="21557"/>
                  <a:pt x="10779" y="21681"/>
                </a:cubicBezTo>
                <a:lnTo>
                  <a:pt x="10624" y="21837"/>
                </a:lnTo>
                <a:cubicBezTo>
                  <a:pt x="10458" y="21671"/>
                  <a:pt x="10302" y="21484"/>
                  <a:pt x="10178" y="21277"/>
                </a:cubicBezTo>
                <a:close/>
                <a:moveTo>
                  <a:pt x="16376" y="20821"/>
                </a:moveTo>
                <a:cubicBezTo>
                  <a:pt x="16593" y="20842"/>
                  <a:pt x="16801" y="20862"/>
                  <a:pt x="17008" y="20883"/>
                </a:cubicBezTo>
                <a:cubicBezTo>
                  <a:pt x="16956" y="21121"/>
                  <a:pt x="16884" y="21349"/>
                  <a:pt x="16790" y="21577"/>
                </a:cubicBezTo>
                <a:cubicBezTo>
                  <a:pt x="16396" y="21743"/>
                  <a:pt x="15982" y="21837"/>
                  <a:pt x="15547" y="21837"/>
                </a:cubicBezTo>
                <a:lnTo>
                  <a:pt x="15516" y="21826"/>
                </a:lnTo>
                <a:cubicBezTo>
                  <a:pt x="15661" y="21494"/>
                  <a:pt x="15795" y="21173"/>
                  <a:pt x="15899" y="20831"/>
                </a:cubicBezTo>
                <a:cubicBezTo>
                  <a:pt x="16065" y="20831"/>
                  <a:pt x="16220" y="20831"/>
                  <a:pt x="16376" y="20821"/>
                </a:cubicBezTo>
                <a:close/>
                <a:moveTo>
                  <a:pt x="15065" y="21571"/>
                </a:moveTo>
                <a:lnTo>
                  <a:pt x="15065" y="21571"/>
                </a:lnTo>
                <a:cubicBezTo>
                  <a:pt x="15177" y="21664"/>
                  <a:pt x="15289" y="21765"/>
                  <a:pt x="15402" y="21847"/>
                </a:cubicBezTo>
                <a:cubicBezTo>
                  <a:pt x="15256" y="21847"/>
                  <a:pt x="15111" y="21837"/>
                  <a:pt x="14977" y="21816"/>
                </a:cubicBezTo>
                <a:cubicBezTo>
                  <a:pt x="14914" y="21805"/>
                  <a:pt x="14863" y="21795"/>
                  <a:pt x="14800" y="21785"/>
                </a:cubicBezTo>
                <a:cubicBezTo>
                  <a:pt x="14902" y="21714"/>
                  <a:pt x="14984" y="21643"/>
                  <a:pt x="15065" y="21571"/>
                </a:cubicBezTo>
                <a:close/>
                <a:moveTo>
                  <a:pt x="1877" y="18800"/>
                </a:moveTo>
                <a:cubicBezTo>
                  <a:pt x="2167" y="19038"/>
                  <a:pt x="2498" y="19235"/>
                  <a:pt x="2861" y="19380"/>
                </a:cubicBezTo>
                <a:cubicBezTo>
                  <a:pt x="2903" y="19432"/>
                  <a:pt x="2954" y="19494"/>
                  <a:pt x="3006" y="19556"/>
                </a:cubicBezTo>
                <a:cubicBezTo>
                  <a:pt x="3089" y="19981"/>
                  <a:pt x="3203" y="20396"/>
                  <a:pt x="3348" y="20810"/>
                </a:cubicBezTo>
                <a:cubicBezTo>
                  <a:pt x="3483" y="21173"/>
                  <a:pt x="3649" y="21526"/>
                  <a:pt x="3846" y="21857"/>
                </a:cubicBezTo>
                <a:cubicBezTo>
                  <a:pt x="2996" y="21329"/>
                  <a:pt x="2353" y="20500"/>
                  <a:pt x="2053" y="19546"/>
                </a:cubicBezTo>
                <a:cubicBezTo>
                  <a:pt x="1970" y="19297"/>
                  <a:pt x="1918" y="19049"/>
                  <a:pt x="1877" y="18800"/>
                </a:cubicBezTo>
                <a:close/>
                <a:moveTo>
                  <a:pt x="11401" y="21370"/>
                </a:moveTo>
                <a:cubicBezTo>
                  <a:pt x="11422" y="21443"/>
                  <a:pt x="11453" y="21515"/>
                  <a:pt x="11484" y="21577"/>
                </a:cubicBezTo>
                <a:cubicBezTo>
                  <a:pt x="11411" y="21681"/>
                  <a:pt x="11328" y="21785"/>
                  <a:pt x="11246" y="21878"/>
                </a:cubicBezTo>
                <a:cubicBezTo>
                  <a:pt x="11132" y="21816"/>
                  <a:pt x="11018" y="21743"/>
                  <a:pt x="10904" y="21671"/>
                </a:cubicBezTo>
                <a:cubicBezTo>
                  <a:pt x="11007" y="21577"/>
                  <a:pt x="11100" y="21474"/>
                  <a:pt x="11194" y="21380"/>
                </a:cubicBezTo>
                <a:lnTo>
                  <a:pt x="11194" y="21370"/>
                </a:lnTo>
                <a:close/>
                <a:moveTo>
                  <a:pt x="12593" y="21194"/>
                </a:moveTo>
                <a:lnTo>
                  <a:pt x="12624" y="21266"/>
                </a:lnTo>
                <a:cubicBezTo>
                  <a:pt x="12500" y="21391"/>
                  <a:pt x="12386" y="21526"/>
                  <a:pt x="12261" y="21650"/>
                </a:cubicBezTo>
                <a:cubicBezTo>
                  <a:pt x="12137" y="21712"/>
                  <a:pt x="12012" y="21774"/>
                  <a:pt x="11888" y="21837"/>
                </a:cubicBezTo>
                <a:lnTo>
                  <a:pt x="11691" y="21888"/>
                </a:lnTo>
                <a:cubicBezTo>
                  <a:pt x="11650" y="21795"/>
                  <a:pt x="11608" y="21702"/>
                  <a:pt x="11567" y="21598"/>
                </a:cubicBezTo>
                <a:cubicBezTo>
                  <a:pt x="11629" y="21526"/>
                  <a:pt x="11681" y="21443"/>
                  <a:pt x="11743" y="21360"/>
                </a:cubicBezTo>
                <a:cubicBezTo>
                  <a:pt x="11847" y="21349"/>
                  <a:pt x="11961" y="21329"/>
                  <a:pt x="12075" y="21308"/>
                </a:cubicBezTo>
                <a:cubicBezTo>
                  <a:pt x="12251" y="21277"/>
                  <a:pt x="12427" y="21235"/>
                  <a:pt x="12593" y="21194"/>
                </a:cubicBezTo>
                <a:close/>
                <a:moveTo>
                  <a:pt x="14096" y="21598"/>
                </a:moveTo>
                <a:lnTo>
                  <a:pt x="14096" y="21598"/>
                </a:lnTo>
                <a:cubicBezTo>
                  <a:pt x="14261" y="21681"/>
                  <a:pt x="14427" y="21754"/>
                  <a:pt x="14614" y="21805"/>
                </a:cubicBezTo>
                <a:cubicBezTo>
                  <a:pt x="14572" y="21837"/>
                  <a:pt x="14531" y="21868"/>
                  <a:pt x="14479" y="21899"/>
                </a:cubicBezTo>
                <a:cubicBezTo>
                  <a:pt x="14355" y="21795"/>
                  <a:pt x="14220" y="21702"/>
                  <a:pt x="14096" y="21598"/>
                </a:cubicBezTo>
                <a:close/>
                <a:moveTo>
                  <a:pt x="10106" y="21298"/>
                </a:moveTo>
                <a:cubicBezTo>
                  <a:pt x="10240" y="21505"/>
                  <a:pt x="10396" y="21702"/>
                  <a:pt x="10582" y="21888"/>
                </a:cubicBezTo>
                <a:lnTo>
                  <a:pt x="10520" y="21940"/>
                </a:lnTo>
                <a:cubicBezTo>
                  <a:pt x="10375" y="21919"/>
                  <a:pt x="10230" y="21899"/>
                  <a:pt x="10095" y="21868"/>
                </a:cubicBezTo>
                <a:cubicBezTo>
                  <a:pt x="9971" y="21774"/>
                  <a:pt x="9846" y="21681"/>
                  <a:pt x="9743" y="21567"/>
                </a:cubicBezTo>
                <a:lnTo>
                  <a:pt x="9732" y="21567"/>
                </a:lnTo>
                <a:cubicBezTo>
                  <a:pt x="9867" y="21484"/>
                  <a:pt x="9992" y="21391"/>
                  <a:pt x="10106" y="21298"/>
                </a:cubicBezTo>
                <a:close/>
                <a:moveTo>
                  <a:pt x="11515" y="21650"/>
                </a:moveTo>
                <a:cubicBezTo>
                  <a:pt x="11556" y="21733"/>
                  <a:pt x="11588" y="21816"/>
                  <a:pt x="11629" y="21888"/>
                </a:cubicBezTo>
                <a:cubicBezTo>
                  <a:pt x="11536" y="21909"/>
                  <a:pt x="11453" y="21930"/>
                  <a:pt x="11370" y="21951"/>
                </a:cubicBezTo>
                <a:lnTo>
                  <a:pt x="11308" y="21919"/>
                </a:lnTo>
                <a:lnTo>
                  <a:pt x="11349" y="21857"/>
                </a:lnTo>
                <a:cubicBezTo>
                  <a:pt x="11411" y="21795"/>
                  <a:pt x="11463" y="21722"/>
                  <a:pt x="11515" y="21650"/>
                </a:cubicBezTo>
                <a:close/>
                <a:moveTo>
                  <a:pt x="9370" y="21816"/>
                </a:moveTo>
                <a:cubicBezTo>
                  <a:pt x="9608" y="21868"/>
                  <a:pt x="9836" y="21919"/>
                  <a:pt x="10064" y="21961"/>
                </a:cubicBezTo>
                <a:lnTo>
                  <a:pt x="10137" y="22013"/>
                </a:lnTo>
                <a:cubicBezTo>
                  <a:pt x="9878" y="21982"/>
                  <a:pt x="9618" y="21909"/>
                  <a:pt x="9359" y="21816"/>
                </a:cubicBezTo>
                <a:close/>
                <a:moveTo>
                  <a:pt x="10831" y="21743"/>
                </a:moveTo>
                <a:cubicBezTo>
                  <a:pt x="10945" y="21816"/>
                  <a:pt x="11069" y="21888"/>
                  <a:pt x="11183" y="21961"/>
                </a:cubicBezTo>
                <a:lnTo>
                  <a:pt x="11152" y="21992"/>
                </a:lnTo>
                <a:cubicBezTo>
                  <a:pt x="11100" y="22002"/>
                  <a:pt x="11049" y="22013"/>
                  <a:pt x="10997" y="22013"/>
                </a:cubicBezTo>
                <a:lnTo>
                  <a:pt x="10769" y="21992"/>
                </a:lnTo>
                <a:cubicBezTo>
                  <a:pt x="10738" y="21961"/>
                  <a:pt x="10707" y="21940"/>
                  <a:pt x="10676" y="21909"/>
                </a:cubicBezTo>
                <a:lnTo>
                  <a:pt x="10831" y="21743"/>
                </a:lnTo>
                <a:close/>
                <a:moveTo>
                  <a:pt x="14738" y="21837"/>
                </a:moveTo>
                <a:cubicBezTo>
                  <a:pt x="14946" y="21878"/>
                  <a:pt x="15163" y="21909"/>
                  <a:pt x="15381" y="21909"/>
                </a:cubicBezTo>
                <a:cubicBezTo>
                  <a:pt x="15381" y="21930"/>
                  <a:pt x="15370" y="21940"/>
                  <a:pt x="15360" y="21951"/>
                </a:cubicBezTo>
                <a:cubicBezTo>
                  <a:pt x="15142" y="21992"/>
                  <a:pt x="14925" y="22013"/>
                  <a:pt x="14697" y="22033"/>
                </a:cubicBezTo>
                <a:cubicBezTo>
                  <a:pt x="14666" y="22013"/>
                  <a:pt x="14624" y="21982"/>
                  <a:pt x="14572" y="21951"/>
                </a:cubicBezTo>
                <a:cubicBezTo>
                  <a:pt x="14624" y="21909"/>
                  <a:pt x="14676" y="21878"/>
                  <a:pt x="14738" y="21837"/>
                </a:cubicBezTo>
                <a:close/>
                <a:moveTo>
                  <a:pt x="10271" y="22002"/>
                </a:moveTo>
                <a:lnTo>
                  <a:pt x="10427" y="22033"/>
                </a:lnTo>
                <a:lnTo>
                  <a:pt x="10427" y="22044"/>
                </a:lnTo>
                <a:lnTo>
                  <a:pt x="10313" y="22033"/>
                </a:lnTo>
                <a:lnTo>
                  <a:pt x="10271" y="22002"/>
                </a:lnTo>
                <a:close/>
                <a:moveTo>
                  <a:pt x="11670" y="21982"/>
                </a:moveTo>
                <a:cubicBezTo>
                  <a:pt x="11681" y="22013"/>
                  <a:pt x="11702" y="22033"/>
                  <a:pt x="11712" y="22065"/>
                </a:cubicBezTo>
                <a:lnTo>
                  <a:pt x="11556" y="22054"/>
                </a:lnTo>
                <a:lnTo>
                  <a:pt x="11525" y="22033"/>
                </a:lnTo>
                <a:cubicBezTo>
                  <a:pt x="11567" y="22023"/>
                  <a:pt x="11619" y="22002"/>
                  <a:pt x="11670" y="21982"/>
                </a:cubicBezTo>
                <a:close/>
                <a:moveTo>
                  <a:pt x="14521" y="21982"/>
                </a:moveTo>
                <a:lnTo>
                  <a:pt x="14614" y="22044"/>
                </a:lnTo>
                <a:lnTo>
                  <a:pt x="14386" y="22065"/>
                </a:lnTo>
                <a:lnTo>
                  <a:pt x="14521" y="21982"/>
                </a:lnTo>
                <a:close/>
                <a:moveTo>
                  <a:pt x="12054" y="21857"/>
                </a:moveTo>
                <a:lnTo>
                  <a:pt x="12054" y="21857"/>
                </a:lnTo>
                <a:cubicBezTo>
                  <a:pt x="11981" y="21940"/>
                  <a:pt x="11898" y="22013"/>
                  <a:pt x="11826" y="22085"/>
                </a:cubicBezTo>
                <a:lnTo>
                  <a:pt x="11795" y="22085"/>
                </a:lnTo>
                <a:cubicBezTo>
                  <a:pt x="11774" y="22044"/>
                  <a:pt x="11753" y="22013"/>
                  <a:pt x="11733" y="21971"/>
                </a:cubicBezTo>
                <a:lnTo>
                  <a:pt x="11816" y="21930"/>
                </a:lnTo>
                <a:cubicBezTo>
                  <a:pt x="11888" y="21909"/>
                  <a:pt x="11971" y="21888"/>
                  <a:pt x="12054" y="21857"/>
                </a:cubicBezTo>
                <a:close/>
                <a:moveTo>
                  <a:pt x="12759" y="21619"/>
                </a:moveTo>
                <a:cubicBezTo>
                  <a:pt x="12769" y="21660"/>
                  <a:pt x="12790" y="21712"/>
                  <a:pt x="12821" y="21764"/>
                </a:cubicBezTo>
                <a:cubicBezTo>
                  <a:pt x="12583" y="21878"/>
                  <a:pt x="12355" y="21992"/>
                  <a:pt x="12116" y="22106"/>
                </a:cubicBezTo>
                <a:lnTo>
                  <a:pt x="11909" y="22075"/>
                </a:lnTo>
                <a:cubicBezTo>
                  <a:pt x="11989" y="21995"/>
                  <a:pt x="12078" y="21915"/>
                  <a:pt x="12159" y="21826"/>
                </a:cubicBezTo>
                <a:lnTo>
                  <a:pt x="12159" y="21826"/>
                </a:lnTo>
                <a:cubicBezTo>
                  <a:pt x="12356" y="21764"/>
                  <a:pt x="12552" y="21691"/>
                  <a:pt x="12759" y="21619"/>
                </a:cubicBezTo>
                <a:close/>
                <a:moveTo>
                  <a:pt x="12852" y="21816"/>
                </a:moveTo>
                <a:lnTo>
                  <a:pt x="12852" y="21826"/>
                </a:lnTo>
                <a:cubicBezTo>
                  <a:pt x="12697" y="21930"/>
                  <a:pt x="12520" y="22023"/>
                  <a:pt x="12344" y="22106"/>
                </a:cubicBezTo>
                <a:lnTo>
                  <a:pt x="12282" y="22096"/>
                </a:lnTo>
                <a:cubicBezTo>
                  <a:pt x="12479" y="22002"/>
                  <a:pt x="12676" y="21909"/>
                  <a:pt x="12852" y="21816"/>
                </a:cubicBezTo>
                <a:close/>
                <a:moveTo>
                  <a:pt x="12896" y="21904"/>
                </a:moveTo>
                <a:lnTo>
                  <a:pt x="12896" y="21904"/>
                </a:lnTo>
                <a:cubicBezTo>
                  <a:pt x="12927" y="21975"/>
                  <a:pt x="12967" y="22046"/>
                  <a:pt x="12997" y="22116"/>
                </a:cubicBezTo>
                <a:lnTo>
                  <a:pt x="12914" y="22116"/>
                </a:lnTo>
                <a:lnTo>
                  <a:pt x="12531" y="22106"/>
                </a:lnTo>
                <a:cubicBezTo>
                  <a:pt x="12652" y="22045"/>
                  <a:pt x="12774" y="21984"/>
                  <a:pt x="12896" y="21904"/>
                </a:cubicBezTo>
                <a:close/>
                <a:moveTo>
                  <a:pt x="13702" y="21349"/>
                </a:moveTo>
                <a:cubicBezTo>
                  <a:pt x="13754" y="21401"/>
                  <a:pt x="13805" y="21443"/>
                  <a:pt x="13857" y="21484"/>
                </a:cubicBezTo>
                <a:cubicBezTo>
                  <a:pt x="13681" y="21702"/>
                  <a:pt x="13495" y="21909"/>
                  <a:pt x="13308" y="22116"/>
                </a:cubicBezTo>
                <a:lnTo>
                  <a:pt x="13090" y="22116"/>
                </a:lnTo>
                <a:cubicBezTo>
                  <a:pt x="13039" y="22033"/>
                  <a:pt x="12997" y="21951"/>
                  <a:pt x="12956" y="21868"/>
                </a:cubicBezTo>
                <a:cubicBezTo>
                  <a:pt x="13090" y="21764"/>
                  <a:pt x="13215" y="21660"/>
                  <a:pt x="13339" y="21557"/>
                </a:cubicBezTo>
                <a:cubicBezTo>
                  <a:pt x="13463" y="21484"/>
                  <a:pt x="13577" y="21422"/>
                  <a:pt x="13702" y="21349"/>
                </a:cubicBezTo>
                <a:close/>
                <a:moveTo>
                  <a:pt x="13919" y="21536"/>
                </a:moveTo>
                <a:cubicBezTo>
                  <a:pt x="14075" y="21681"/>
                  <a:pt x="14251" y="21805"/>
                  <a:pt x="14438" y="21930"/>
                </a:cubicBezTo>
                <a:cubicBezTo>
                  <a:pt x="14355" y="21982"/>
                  <a:pt x="14272" y="22033"/>
                  <a:pt x="14189" y="22085"/>
                </a:cubicBezTo>
                <a:cubicBezTo>
                  <a:pt x="13930" y="22106"/>
                  <a:pt x="13671" y="22116"/>
                  <a:pt x="13412" y="22116"/>
                </a:cubicBezTo>
                <a:lnTo>
                  <a:pt x="13401" y="22116"/>
                </a:lnTo>
                <a:cubicBezTo>
                  <a:pt x="13577" y="21930"/>
                  <a:pt x="13754" y="21733"/>
                  <a:pt x="13919" y="21536"/>
                </a:cubicBezTo>
                <a:close/>
                <a:moveTo>
                  <a:pt x="10914" y="22085"/>
                </a:moveTo>
                <a:lnTo>
                  <a:pt x="11059" y="22106"/>
                </a:lnTo>
                <a:lnTo>
                  <a:pt x="11018" y="22137"/>
                </a:lnTo>
                <a:lnTo>
                  <a:pt x="11007" y="22147"/>
                </a:lnTo>
                <a:cubicBezTo>
                  <a:pt x="10976" y="22127"/>
                  <a:pt x="10945" y="22106"/>
                  <a:pt x="10914" y="22085"/>
                </a:cubicBezTo>
                <a:close/>
                <a:moveTo>
                  <a:pt x="10831" y="22096"/>
                </a:moveTo>
                <a:cubicBezTo>
                  <a:pt x="10862" y="22127"/>
                  <a:pt x="10893" y="22147"/>
                  <a:pt x="10924" y="22168"/>
                </a:cubicBezTo>
                <a:cubicBezTo>
                  <a:pt x="10872" y="22189"/>
                  <a:pt x="10821" y="22199"/>
                  <a:pt x="10758" y="22210"/>
                </a:cubicBezTo>
                <a:cubicBezTo>
                  <a:pt x="10665" y="22179"/>
                  <a:pt x="10572" y="22147"/>
                  <a:pt x="10489" y="22106"/>
                </a:cubicBezTo>
                <a:cubicBezTo>
                  <a:pt x="10603" y="22106"/>
                  <a:pt x="10717" y="22106"/>
                  <a:pt x="10831" y="22096"/>
                </a:cubicBezTo>
                <a:close/>
                <a:moveTo>
                  <a:pt x="11940" y="22179"/>
                </a:moveTo>
                <a:lnTo>
                  <a:pt x="11909" y="22199"/>
                </a:lnTo>
                <a:lnTo>
                  <a:pt x="11867" y="22210"/>
                </a:lnTo>
                <a:cubicBezTo>
                  <a:pt x="11867" y="22199"/>
                  <a:pt x="11857" y="22189"/>
                  <a:pt x="11847" y="22179"/>
                </a:cubicBezTo>
                <a:close/>
                <a:moveTo>
                  <a:pt x="7960" y="21370"/>
                </a:moveTo>
                <a:cubicBezTo>
                  <a:pt x="8064" y="21412"/>
                  <a:pt x="8167" y="21453"/>
                  <a:pt x="8271" y="21494"/>
                </a:cubicBezTo>
                <a:cubicBezTo>
                  <a:pt x="8489" y="21567"/>
                  <a:pt x="8696" y="21629"/>
                  <a:pt x="8914" y="21691"/>
                </a:cubicBezTo>
                <a:cubicBezTo>
                  <a:pt x="8997" y="21743"/>
                  <a:pt x="9090" y="21785"/>
                  <a:pt x="9183" y="21826"/>
                </a:cubicBezTo>
                <a:cubicBezTo>
                  <a:pt x="8914" y="21982"/>
                  <a:pt x="8634" y="22106"/>
                  <a:pt x="8344" y="22220"/>
                </a:cubicBezTo>
                <a:cubicBezTo>
                  <a:pt x="8157" y="21961"/>
                  <a:pt x="7991" y="21681"/>
                  <a:pt x="7836" y="21412"/>
                </a:cubicBezTo>
                <a:cubicBezTo>
                  <a:pt x="7877" y="21401"/>
                  <a:pt x="7919" y="21380"/>
                  <a:pt x="7960" y="21370"/>
                </a:cubicBezTo>
                <a:close/>
                <a:moveTo>
                  <a:pt x="13225" y="22210"/>
                </a:moveTo>
                <a:lnTo>
                  <a:pt x="13163" y="22272"/>
                </a:lnTo>
                <a:cubicBezTo>
                  <a:pt x="13153" y="22251"/>
                  <a:pt x="13142" y="22230"/>
                  <a:pt x="13132" y="22210"/>
                </a:cubicBezTo>
                <a:close/>
                <a:moveTo>
                  <a:pt x="11743" y="22241"/>
                </a:moveTo>
                <a:lnTo>
                  <a:pt x="11774" y="22261"/>
                </a:lnTo>
                <a:lnTo>
                  <a:pt x="11733" y="22282"/>
                </a:lnTo>
                <a:lnTo>
                  <a:pt x="11691" y="22282"/>
                </a:lnTo>
                <a:lnTo>
                  <a:pt x="11743" y="22241"/>
                </a:lnTo>
                <a:close/>
                <a:moveTo>
                  <a:pt x="7743" y="21422"/>
                </a:moveTo>
                <a:cubicBezTo>
                  <a:pt x="7908" y="21702"/>
                  <a:pt x="8085" y="21971"/>
                  <a:pt x="8261" y="22241"/>
                </a:cubicBezTo>
                <a:lnTo>
                  <a:pt x="8116" y="22293"/>
                </a:lnTo>
                <a:cubicBezTo>
                  <a:pt x="7577" y="22179"/>
                  <a:pt x="7059" y="21992"/>
                  <a:pt x="6582" y="21733"/>
                </a:cubicBezTo>
                <a:cubicBezTo>
                  <a:pt x="6561" y="21702"/>
                  <a:pt x="6551" y="21660"/>
                  <a:pt x="6540" y="21629"/>
                </a:cubicBezTo>
                <a:lnTo>
                  <a:pt x="6551" y="21629"/>
                </a:lnTo>
                <a:cubicBezTo>
                  <a:pt x="6540" y="21588"/>
                  <a:pt x="6530" y="21536"/>
                  <a:pt x="6520" y="21494"/>
                </a:cubicBezTo>
                <a:lnTo>
                  <a:pt x="6520" y="21494"/>
                </a:lnTo>
                <a:cubicBezTo>
                  <a:pt x="6634" y="21505"/>
                  <a:pt x="6748" y="21515"/>
                  <a:pt x="6872" y="21515"/>
                </a:cubicBezTo>
                <a:cubicBezTo>
                  <a:pt x="7162" y="21515"/>
                  <a:pt x="7452" y="21484"/>
                  <a:pt x="7743" y="21422"/>
                </a:cubicBezTo>
                <a:close/>
                <a:moveTo>
                  <a:pt x="11028" y="22241"/>
                </a:moveTo>
                <a:cubicBezTo>
                  <a:pt x="11049" y="22251"/>
                  <a:pt x="11080" y="22272"/>
                  <a:pt x="11111" y="22293"/>
                </a:cubicBezTo>
                <a:cubicBezTo>
                  <a:pt x="11069" y="22293"/>
                  <a:pt x="11028" y="22282"/>
                  <a:pt x="10997" y="22272"/>
                </a:cubicBezTo>
                <a:lnTo>
                  <a:pt x="11028" y="22241"/>
                </a:lnTo>
                <a:close/>
                <a:moveTo>
                  <a:pt x="3120" y="19681"/>
                </a:moveTo>
                <a:lnTo>
                  <a:pt x="3120" y="19681"/>
                </a:lnTo>
                <a:cubicBezTo>
                  <a:pt x="3493" y="20075"/>
                  <a:pt x="3908" y="20427"/>
                  <a:pt x="4364" y="20728"/>
                </a:cubicBezTo>
                <a:cubicBezTo>
                  <a:pt x="4385" y="20842"/>
                  <a:pt x="4405" y="20945"/>
                  <a:pt x="4426" y="21059"/>
                </a:cubicBezTo>
                <a:cubicBezTo>
                  <a:pt x="4509" y="21484"/>
                  <a:pt x="4644" y="21909"/>
                  <a:pt x="4810" y="22313"/>
                </a:cubicBezTo>
                <a:cubicBezTo>
                  <a:pt x="4530" y="22220"/>
                  <a:pt x="4260" y="22096"/>
                  <a:pt x="4001" y="21951"/>
                </a:cubicBezTo>
                <a:cubicBezTo>
                  <a:pt x="3576" y="21246"/>
                  <a:pt x="3276" y="20479"/>
                  <a:pt x="3120" y="19681"/>
                </a:cubicBezTo>
                <a:close/>
                <a:moveTo>
                  <a:pt x="11266" y="22147"/>
                </a:moveTo>
                <a:lnTo>
                  <a:pt x="11567" y="22168"/>
                </a:lnTo>
                <a:lnTo>
                  <a:pt x="11681" y="22230"/>
                </a:lnTo>
                <a:lnTo>
                  <a:pt x="11598" y="22303"/>
                </a:lnTo>
                <a:lnTo>
                  <a:pt x="11370" y="22303"/>
                </a:lnTo>
                <a:lnTo>
                  <a:pt x="11370" y="22313"/>
                </a:lnTo>
                <a:lnTo>
                  <a:pt x="11266" y="22313"/>
                </a:lnTo>
                <a:cubicBezTo>
                  <a:pt x="11204" y="22272"/>
                  <a:pt x="11132" y="22241"/>
                  <a:pt x="11069" y="22199"/>
                </a:cubicBezTo>
                <a:cubicBezTo>
                  <a:pt x="11132" y="22179"/>
                  <a:pt x="11204" y="22168"/>
                  <a:pt x="11266" y="22147"/>
                </a:cubicBezTo>
                <a:close/>
                <a:moveTo>
                  <a:pt x="15329" y="22054"/>
                </a:moveTo>
                <a:lnTo>
                  <a:pt x="15329" y="22054"/>
                </a:lnTo>
                <a:cubicBezTo>
                  <a:pt x="15277" y="22137"/>
                  <a:pt x="15236" y="22220"/>
                  <a:pt x="15184" y="22313"/>
                </a:cubicBezTo>
                <a:cubicBezTo>
                  <a:pt x="15060" y="22251"/>
                  <a:pt x="14946" y="22189"/>
                  <a:pt x="14832" y="22116"/>
                </a:cubicBezTo>
                <a:cubicBezTo>
                  <a:pt x="14997" y="22096"/>
                  <a:pt x="15163" y="22075"/>
                  <a:pt x="15329" y="22054"/>
                </a:cubicBezTo>
                <a:close/>
                <a:moveTo>
                  <a:pt x="10416" y="22158"/>
                </a:moveTo>
                <a:cubicBezTo>
                  <a:pt x="10479" y="22189"/>
                  <a:pt x="10551" y="22220"/>
                  <a:pt x="10624" y="22241"/>
                </a:cubicBezTo>
                <a:cubicBezTo>
                  <a:pt x="10499" y="22272"/>
                  <a:pt x="10365" y="22303"/>
                  <a:pt x="10240" y="22324"/>
                </a:cubicBezTo>
                <a:lnTo>
                  <a:pt x="10416" y="22158"/>
                </a:lnTo>
                <a:close/>
                <a:moveTo>
                  <a:pt x="20801" y="20489"/>
                </a:moveTo>
                <a:lnTo>
                  <a:pt x="20801" y="20489"/>
                </a:lnTo>
                <a:cubicBezTo>
                  <a:pt x="20604" y="20904"/>
                  <a:pt x="20345" y="21287"/>
                  <a:pt x="20034" y="21640"/>
                </a:cubicBezTo>
                <a:cubicBezTo>
                  <a:pt x="19796" y="21919"/>
                  <a:pt x="19506" y="22158"/>
                  <a:pt x="19174" y="22344"/>
                </a:cubicBezTo>
                <a:cubicBezTo>
                  <a:pt x="19350" y="21930"/>
                  <a:pt x="19506" y="21505"/>
                  <a:pt x="19620" y="21070"/>
                </a:cubicBezTo>
                <a:cubicBezTo>
                  <a:pt x="20055" y="21038"/>
                  <a:pt x="20470" y="20842"/>
                  <a:pt x="20749" y="20510"/>
                </a:cubicBezTo>
                <a:lnTo>
                  <a:pt x="20801" y="20489"/>
                </a:lnTo>
                <a:close/>
                <a:moveTo>
                  <a:pt x="16727" y="21737"/>
                </a:moveTo>
                <a:cubicBezTo>
                  <a:pt x="16634" y="21953"/>
                  <a:pt x="16531" y="22159"/>
                  <a:pt x="16417" y="22365"/>
                </a:cubicBezTo>
                <a:cubicBezTo>
                  <a:pt x="16179" y="22251"/>
                  <a:pt x="15940" y="22127"/>
                  <a:pt x="15723" y="21971"/>
                </a:cubicBezTo>
                <a:cubicBezTo>
                  <a:pt x="16071" y="21910"/>
                  <a:pt x="16399" y="21838"/>
                  <a:pt x="16727" y="21737"/>
                </a:cubicBezTo>
                <a:close/>
                <a:moveTo>
                  <a:pt x="9276" y="21868"/>
                </a:moveTo>
                <a:cubicBezTo>
                  <a:pt x="9608" y="21992"/>
                  <a:pt x="9950" y="22075"/>
                  <a:pt x="10302" y="22096"/>
                </a:cubicBezTo>
                <a:lnTo>
                  <a:pt x="10344" y="22116"/>
                </a:lnTo>
                <a:lnTo>
                  <a:pt x="10106" y="22344"/>
                </a:lnTo>
                <a:cubicBezTo>
                  <a:pt x="9898" y="22365"/>
                  <a:pt x="9701" y="22386"/>
                  <a:pt x="9504" y="22396"/>
                </a:cubicBezTo>
                <a:cubicBezTo>
                  <a:pt x="9425" y="22398"/>
                  <a:pt x="9345" y="22400"/>
                  <a:pt x="9265" y="22400"/>
                </a:cubicBezTo>
                <a:cubicBezTo>
                  <a:pt x="8990" y="22400"/>
                  <a:pt x="8710" y="22385"/>
                  <a:pt x="8437" y="22344"/>
                </a:cubicBezTo>
                <a:lnTo>
                  <a:pt x="8395" y="22282"/>
                </a:lnTo>
                <a:cubicBezTo>
                  <a:pt x="8696" y="22168"/>
                  <a:pt x="8997" y="22023"/>
                  <a:pt x="9276" y="21868"/>
                </a:cubicBezTo>
                <a:close/>
                <a:moveTo>
                  <a:pt x="14023" y="22179"/>
                </a:moveTo>
                <a:lnTo>
                  <a:pt x="14023" y="22179"/>
                </a:lnTo>
                <a:cubicBezTo>
                  <a:pt x="13795" y="22303"/>
                  <a:pt x="13546" y="22407"/>
                  <a:pt x="13287" y="22479"/>
                </a:cubicBezTo>
                <a:cubicBezTo>
                  <a:pt x="13256" y="22438"/>
                  <a:pt x="13235" y="22386"/>
                  <a:pt x="13204" y="22334"/>
                </a:cubicBezTo>
                <a:lnTo>
                  <a:pt x="13194" y="22334"/>
                </a:lnTo>
                <a:cubicBezTo>
                  <a:pt x="13235" y="22293"/>
                  <a:pt x="13277" y="22251"/>
                  <a:pt x="13329" y="22210"/>
                </a:cubicBezTo>
                <a:cubicBezTo>
                  <a:pt x="13567" y="22199"/>
                  <a:pt x="13795" y="22189"/>
                  <a:pt x="14023" y="22179"/>
                </a:cubicBezTo>
                <a:close/>
                <a:moveTo>
                  <a:pt x="18728" y="20893"/>
                </a:moveTo>
                <a:lnTo>
                  <a:pt x="18822" y="20935"/>
                </a:lnTo>
                <a:cubicBezTo>
                  <a:pt x="18770" y="21007"/>
                  <a:pt x="18728" y="21080"/>
                  <a:pt x="18687" y="21152"/>
                </a:cubicBezTo>
                <a:cubicBezTo>
                  <a:pt x="18117" y="21702"/>
                  <a:pt x="17474" y="22158"/>
                  <a:pt x="16770" y="22500"/>
                </a:cubicBezTo>
                <a:lnTo>
                  <a:pt x="16770" y="22510"/>
                </a:lnTo>
                <a:cubicBezTo>
                  <a:pt x="16697" y="22479"/>
                  <a:pt x="16614" y="22448"/>
                  <a:pt x="16542" y="22417"/>
                </a:cubicBezTo>
                <a:cubicBezTo>
                  <a:pt x="16676" y="22189"/>
                  <a:pt x="16801" y="21940"/>
                  <a:pt x="16894" y="21691"/>
                </a:cubicBezTo>
                <a:cubicBezTo>
                  <a:pt x="17537" y="21484"/>
                  <a:pt x="18148" y="21225"/>
                  <a:pt x="18728" y="20893"/>
                </a:cubicBezTo>
                <a:close/>
                <a:moveTo>
                  <a:pt x="4426" y="20769"/>
                </a:moveTo>
                <a:cubicBezTo>
                  <a:pt x="4778" y="20987"/>
                  <a:pt x="5141" y="21152"/>
                  <a:pt x="5525" y="21287"/>
                </a:cubicBezTo>
                <a:cubicBezTo>
                  <a:pt x="5556" y="21712"/>
                  <a:pt x="5628" y="22127"/>
                  <a:pt x="5742" y="22531"/>
                </a:cubicBezTo>
                <a:cubicBezTo>
                  <a:pt x="5462" y="22489"/>
                  <a:pt x="5172" y="22427"/>
                  <a:pt x="4903" y="22334"/>
                </a:cubicBezTo>
                <a:cubicBezTo>
                  <a:pt x="4675" y="21837"/>
                  <a:pt x="4519" y="21308"/>
                  <a:pt x="4426" y="20769"/>
                </a:cubicBezTo>
                <a:close/>
                <a:moveTo>
                  <a:pt x="6613" y="21826"/>
                </a:moveTo>
                <a:cubicBezTo>
                  <a:pt x="7048" y="22054"/>
                  <a:pt x="7515" y="22220"/>
                  <a:pt x="7991" y="22324"/>
                </a:cubicBezTo>
                <a:lnTo>
                  <a:pt x="8002" y="22324"/>
                </a:lnTo>
                <a:cubicBezTo>
                  <a:pt x="7670" y="22427"/>
                  <a:pt x="7318" y="22500"/>
                  <a:pt x="6976" y="22531"/>
                </a:cubicBezTo>
                <a:cubicBezTo>
                  <a:pt x="6820" y="22313"/>
                  <a:pt x="6696" y="22085"/>
                  <a:pt x="6613" y="21826"/>
                </a:cubicBezTo>
                <a:close/>
                <a:moveTo>
                  <a:pt x="11857" y="22334"/>
                </a:moveTo>
                <a:cubicBezTo>
                  <a:pt x="11867" y="22355"/>
                  <a:pt x="11878" y="22386"/>
                  <a:pt x="11898" y="22407"/>
                </a:cubicBezTo>
                <a:lnTo>
                  <a:pt x="11971" y="22541"/>
                </a:lnTo>
                <a:cubicBezTo>
                  <a:pt x="11836" y="22510"/>
                  <a:pt x="11702" y="22479"/>
                  <a:pt x="11577" y="22427"/>
                </a:cubicBezTo>
                <a:lnTo>
                  <a:pt x="11764" y="22355"/>
                </a:lnTo>
                <a:lnTo>
                  <a:pt x="11857" y="22334"/>
                </a:lnTo>
                <a:close/>
                <a:moveTo>
                  <a:pt x="13153" y="22386"/>
                </a:moveTo>
                <a:lnTo>
                  <a:pt x="13215" y="22500"/>
                </a:lnTo>
                <a:cubicBezTo>
                  <a:pt x="13142" y="22521"/>
                  <a:pt x="13070" y="22531"/>
                  <a:pt x="12987" y="22541"/>
                </a:cubicBezTo>
                <a:lnTo>
                  <a:pt x="13153" y="22386"/>
                </a:lnTo>
                <a:close/>
                <a:moveTo>
                  <a:pt x="5556" y="21298"/>
                </a:moveTo>
                <a:lnTo>
                  <a:pt x="5701" y="21329"/>
                </a:lnTo>
                <a:cubicBezTo>
                  <a:pt x="5887" y="21764"/>
                  <a:pt x="6115" y="22179"/>
                  <a:pt x="6395" y="22552"/>
                </a:cubicBezTo>
                <a:lnTo>
                  <a:pt x="6302" y="22552"/>
                </a:lnTo>
                <a:cubicBezTo>
                  <a:pt x="6126" y="22552"/>
                  <a:pt x="5970" y="22541"/>
                  <a:pt x="5804" y="22521"/>
                </a:cubicBezTo>
                <a:cubicBezTo>
                  <a:pt x="5680" y="22127"/>
                  <a:pt x="5597" y="21712"/>
                  <a:pt x="5556" y="21298"/>
                </a:cubicBezTo>
                <a:close/>
                <a:moveTo>
                  <a:pt x="5784" y="21349"/>
                </a:moveTo>
                <a:lnTo>
                  <a:pt x="5887" y="21380"/>
                </a:lnTo>
                <a:lnTo>
                  <a:pt x="5929" y="21412"/>
                </a:lnTo>
                <a:cubicBezTo>
                  <a:pt x="6126" y="21546"/>
                  <a:pt x="6333" y="21671"/>
                  <a:pt x="6540" y="21785"/>
                </a:cubicBezTo>
                <a:cubicBezTo>
                  <a:pt x="6623" y="22054"/>
                  <a:pt x="6737" y="22303"/>
                  <a:pt x="6893" y="22531"/>
                </a:cubicBezTo>
                <a:cubicBezTo>
                  <a:pt x="6758" y="22552"/>
                  <a:pt x="6634" y="22552"/>
                  <a:pt x="6488" y="22552"/>
                </a:cubicBezTo>
                <a:cubicBezTo>
                  <a:pt x="6209" y="22189"/>
                  <a:pt x="5970" y="21785"/>
                  <a:pt x="5784" y="21360"/>
                </a:cubicBezTo>
                <a:lnTo>
                  <a:pt x="5784" y="21349"/>
                </a:lnTo>
                <a:close/>
                <a:moveTo>
                  <a:pt x="15536" y="22023"/>
                </a:moveTo>
                <a:cubicBezTo>
                  <a:pt x="15640" y="22210"/>
                  <a:pt x="15754" y="22386"/>
                  <a:pt x="15878" y="22562"/>
                </a:cubicBezTo>
                <a:cubicBezTo>
                  <a:pt x="15661" y="22510"/>
                  <a:pt x="15464" y="22438"/>
                  <a:pt x="15267" y="22344"/>
                </a:cubicBezTo>
                <a:cubicBezTo>
                  <a:pt x="15319" y="22241"/>
                  <a:pt x="15370" y="22137"/>
                  <a:pt x="15422" y="22033"/>
                </a:cubicBezTo>
                <a:lnTo>
                  <a:pt x="15433" y="22033"/>
                </a:lnTo>
                <a:lnTo>
                  <a:pt x="15536" y="22023"/>
                </a:lnTo>
                <a:close/>
                <a:moveTo>
                  <a:pt x="18511" y="21401"/>
                </a:moveTo>
                <a:lnTo>
                  <a:pt x="18459" y="21463"/>
                </a:lnTo>
                <a:cubicBezTo>
                  <a:pt x="18055" y="22002"/>
                  <a:pt x="17537" y="22407"/>
                  <a:pt x="16935" y="22562"/>
                </a:cubicBezTo>
                <a:lnTo>
                  <a:pt x="16863" y="22541"/>
                </a:lnTo>
                <a:cubicBezTo>
                  <a:pt x="17464" y="22230"/>
                  <a:pt x="18013" y="21847"/>
                  <a:pt x="18511" y="21401"/>
                </a:cubicBezTo>
                <a:close/>
                <a:moveTo>
                  <a:pt x="12323" y="22199"/>
                </a:moveTo>
                <a:cubicBezTo>
                  <a:pt x="12562" y="22210"/>
                  <a:pt x="12811" y="22210"/>
                  <a:pt x="13049" y="22210"/>
                </a:cubicBezTo>
                <a:cubicBezTo>
                  <a:pt x="13070" y="22251"/>
                  <a:pt x="13090" y="22293"/>
                  <a:pt x="13111" y="22334"/>
                </a:cubicBezTo>
                <a:cubicBezTo>
                  <a:pt x="13039" y="22407"/>
                  <a:pt x="12956" y="22489"/>
                  <a:pt x="12873" y="22562"/>
                </a:cubicBezTo>
                <a:cubicBezTo>
                  <a:pt x="12831" y="22572"/>
                  <a:pt x="12790" y="22572"/>
                  <a:pt x="12748" y="22583"/>
                </a:cubicBezTo>
                <a:cubicBezTo>
                  <a:pt x="12510" y="22489"/>
                  <a:pt x="12272" y="22396"/>
                  <a:pt x="12033" y="22293"/>
                </a:cubicBezTo>
                <a:cubicBezTo>
                  <a:pt x="12137" y="22272"/>
                  <a:pt x="12230" y="22241"/>
                  <a:pt x="12323" y="22199"/>
                </a:cubicBezTo>
                <a:close/>
                <a:moveTo>
                  <a:pt x="11948" y="22348"/>
                </a:moveTo>
                <a:lnTo>
                  <a:pt x="11948" y="22348"/>
                </a:lnTo>
                <a:cubicBezTo>
                  <a:pt x="12142" y="22429"/>
                  <a:pt x="12347" y="22511"/>
                  <a:pt x="12551" y="22593"/>
                </a:cubicBezTo>
                <a:cubicBezTo>
                  <a:pt x="12386" y="22593"/>
                  <a:pt x="12230" y="22583"/>
                  <a:pt x="12075" y="22562"/>
                </a:cubicBezTo>
                <a:cubicBezTo>
                  <a:pt x="12036" y="22484"/>
                  <a:pt x="11988" y="22416"/>
                  <a:pt x="11948" y="22348"/>
                </a:cubicBezTo>
                <a:close/>
                <a:moveTo>
                  <a:pt x="15609" y="22002"/>
                </a:moveTo>
                <a:lnTo>
                  <a:pt x="15609" y="22002"/>
                </a:lnTo>
                <a:cubicBezTo>
                  <a:pt x="15702" y="22065"/>
                  <a:pt x="15795" y="22127"/>
                  <a:pt x="15889" y="22189"/>
                </a:cubicBezTo>
                <a:cubicBezTo>
                  <a:pt x="16044" y="22282"/>
                  <a:pt x="16210" y="22365"/>
                  <a:pt x="16376" y="22448"/>
                </a:cubicBezTo>
                <a:cubicBezTo>
                  <a:pt x="16345" y="22510"/>
                  <a:pt x="16303" y="22562"/>
                  <a:pt x="16262" y="22624"/>
                </a:cubicBezTo>
                <a:cubicBezTo>
                  <a:pt x="16168" y="22624"/>
                  <a:pt x="16086" y="22603"/>
                  <a:pt x="15992" y="22593"/>
                </a:cubicBezTo>
                <a:cubicBezTo>
                  <a:pt x="15920" y="22489"/>
                  <a:pt x="15847" y="22396"/>
                  <a:pt x="15795" y="22303"/>
                </a:cubicBezTo>
                <a:cubicBezTo>
                  <a:pt x="15733" y="22210"/>
                  <a:pt x="15661" y="22106"/>
                  <a:pt x="15609" y="22002"/>
                </a:cubicBezTo>
                <a:close/>
                <a:moveTo>
                  <a:pt x="16500" y="22500"/>
                </a:moveTo>
                <a:cubicBezTo>
                  <a:pt x="16552" y="22521"/>
                  <a:pt x="16604" y="22541"/>
                  <a:pt x="16666" y="22562"/>
                </a:cubicBezTo>
                <a:lnTo>
                  <a:pt x="16490" y="22635"/>
                </a:lnTo>
                <a:lnTo>
                  <a:pt x="16407" y="22635"/>
                </a:lnTo>
                <a:cubicBezTo>
                  <a:pt x="16438" y="22593"/>
                  <a:pt x="16469" y="22541"/>
                  <a:pt x="16500" y="22500"/>
                </a:cubicBezTo>
                <a:close/>
                <a:moveTo>
                  <a:pt x="18967" y="20966"/>
                </a:moveTo>
                <a:cubicBezTo>
                  <a:pt x="19050" y="20997"/>
                  <a:pt x="19122" y="21018"/>
                  <a:pt x="19205" y="21028"/>
                </a:cubicBezTo>
                <a:cubicBezTo>
                  <a:pt x="19319" y="21059"/>
                  <a:pt x="19433" y="21070"/>
                  <a:pt x="19547" y="21070"/>
                </a:cubicBezTo>
                <a:cubicBezTo>
                  <a:pt x="19443" y="21515"/>
                  <a:pt x="19298" y="21951"/>
                  <a:pt x="19112" y="22375"/>
                </a:cubicBezTo>
                <a:cubicBezTo>
                  <a:pt x="18760" y="22572"/>
                  <a:pt x="18355" y="22676"/>
                  <a:pt x="17941" y="22697"/>
                </a:cubicBezTo>
                <a:lnTo>
                  <a:pt x="17941" y="22697"/>
                </a:lnTo>
                <a:cubicBezTo>
                  <a:pt x="17654" y="22696"/>
                  <a:pt x="17378" y="22665"/>
                  <a:pt x="17101" y="22603"/>
                </a:cubicBezTo>
                <a:cubicBezTo>
                  <a:pt x="17194" y="22572"/>
                  <a:pt x="17298" y="22531"/>
                  <a:pt x="17381" y="22489"/>
                </a:cubicBezTo>
                <a:cubicBezTo>
                  <a:pt x="17961" y="22220"/>
                  <a:pt x="18397" y="21733"/>
                  <a:pt x="18739" y="21194"/>
                </a:cubicBezTo>
                <a:cubicBezTo>
                  <a:pt x="18811" y="21121"/>
                  <a:pt x="18894" y="21049"/>
                  <a:pt x="18967" y="20966"/>
                </a:cubicBezTo>
                <a:close/>
                <a:moveTo>
                  <a:pt x="16044" y="22655"/>
                </a:moveTo>
                <a:lnTo>
                  <a:pt x="16044" y="22655"/>
                </a:lnTo>
                <a:cubicBezTo>
                  <a:pt x="16106" y="22666"/>
                  <a:pt x="16168" y="22676"/>
                  <a:pt x="16220" y="22676"/>
                </a:cubicBezTo>
                <a:lnTo>
                  <a:pt x="16179" y="22738"/>
                </a:lnTo>
                <a:lnTo>
                  <a:pt x="16127" y="22759"/>
                </a:lnTo>
                <a:cubicBezTo>
                  <a:pt x="16096" y="22728"/>
                  <a:pt x="16075" y="22686"/>
                  <a:pt x="16044" y="22655"/>
                </a:cubicBezTo>
                <a:close/>
                <a:moveTo>
                  <a:pt x="13246" y="22552"/>
                </a:moveTo>
                <a:cubicBezTo>
                  <a:pt x="13298" y="22624"/>
                  <a:pt x="13339" y="22697"/>
                  <a:pt x="13391" y="22780"/>
                </a:cubicBezTo>
                <a:cubicBezTo>
                  <a:pt x="13225" y="22738"/>
                  <a:pt x="13070" y="22686"/>
                  <a:pt x="12914" y="22635"/>
                </a:cubicBezTo>
                <a:lnTo>
                  <a:pt x="12945" y="22603"/>
                </a:lnTo>
                <a:cubicBezTo>
                  <a:pt x="13049" y="22593"/>
                  <a:pt x="13142" y="22572"/>
                  <a:pt x="13246" y="22552"/>
                </a:cubicBezTo>
                <a:close/>
                <a:moveTo>
                  <a:pt x="10935" y="22334"/>
                </a:moveTo>
                <a:cubicBezTo>
                  <a:pt x="11049" y="22355"/>
                  <a:pt x="11152" y="22365"/>
                  <a:pt x="11266" y="22375"/>
                </a:cubicBezTo>
                <a:lnTo>
                  <a:pt x="11391" y="22438"/>
                </a:lnTo>
                <a:cubicBezTo>
                  <a:pt x="11049" y="22583"/>
                  <a:pt x="10696" y="22738"/>
                  <a:pt x="10334" y="22873"/>
                </a:cubicBezTo>
                <a:cubicBezTo>
                  <a:pt x="10551" y="22707"/>
                  <a:pt x="10748" y="22531"/>
                  <a:pt x="10935" y="22334"/>
                </a:cubicBezTo>
                <a:close/>
                <a:moveTo>
                  <a:pt x="15236" y="22396"/>
                </a:moveTo>
                <a:cubicBezTo>
                  <a:pt x="15453" y="22500"/>
                  <a:pt x="15692" y="22572"/>
                  <a:pt x="15930" y="22635"/>
                </a:cubicBezTo>
                <a:cubicBezTo>
                  <a:pt x="15961" y="22676"/>
                  <a:pt x="16003" y="22728"/>
                  <a:pt x="16044" y="22780"/>
                </a:cubicBezTo>
                <a:cubicBezTo>
                  <a:pt x="15806" y="22852"/>
                  <a:pt x="15557" y="22904"/>
                  <a:pt x="15308" y="22935"/>
                </a:cubicBezTo>
                <a:cubicBezTo>
                  <a:pt x="15174" y="22945"/>
                  <a:pt x="15028" y="22956"/>
                  <a:pt x="14894" y="22956"/>
                </a:cubicBezTo>
                <a:cubicBezTo>
                  <a:pt x="15008" y="22780"/>
                  <a:pt x="15132" y="22593"/>
                  <a:pt x="15236" y="22396"/>
                </a:cubicBezTo>
                <a:close/>
                <a:moveTo>
                  <a:pt x="14738" y="22127"/>
                </a:moveTo>
                <a:cubicBezTo>
                  <a:pt x="14832" y="22189"/>
                  <a:pt x="14925" y="22241"/>
                  <a:pt x="15028" y="22303"/>
                </a:cubicBezTo>
                <a:cubicBezTo>
                  <a:pt x="15070" y="22324"/>
                  <a:pt x="15111" y="22344"/>
                  <a:pt x="15153" y="22365"/>
                </a:cubicBezTo>
                <a:cubicBezTo>
                  <a:pt x="15039" y="22572"/>
                  <a:pt x="14914" y="22769"/>
                  <a:pt x="14780" y="22966"/>
                </a:cubicBezTo>
                <a:cubicBezTo>
                  <a:pt x="14344" y="22956"/>
                  <a:pt x="13909" y="22904"/>
                  <a:pt x="13495" y="22800"/>
                </a:cubicBezTo>
                <a:cubicBezTo>
                  <a:pt x="13432" y="22707"/>
                  <a:pt x="13370" y="22614"/>
                  <a:pt x="13318" y="22531"/>
                </a:cubicBezTo>
                <a:cubicBezTo>
                  <a:pt x="13567" y="22469"/>
                  <a:pt x="13816" y="22386"/>
                  <a:pt x="14044" y="22272"/>
                </a:cubicBezTo>
                <a:cubicBezTo>
                  <a:pt x="14106" y="22241"/>
                  <a:pt x="14168" y="22210"/>
                  <a:pt x="14241" y="22168"/>
                </a:cubicBezTo>
                <a:lnTo>
                  <a:pt x="14479" y="22158"/>
                </a:lnTo>
                <a:cubicBezTo>
                  <a:pt x="14562" y="22147"/>
                  <a:pt x="14645" y="22137"/>
                  <a:pt x="14738" y="22127"/>
                </a:cubicBezTo>
                <a:close/>
                <a:moveTo>
                  <a:pt x="12106" y="22603"/>
                </a:moveTo>
                <a:cubicBezTo>
                  <a:pt x="12235" y="22619"/>
                  <a:pt x="12369" y="22628"/>
                  <a:pt x="12505" y="22628"/>
                </a:cubicBezTo>
                <a:cubicBezTo>
                  <a:pt x="12555" y="22628"/>
                  <a:pt x="12605" y="22627"/>
                  <a:pt x="12655" y="22624"/>
                </a:cubicBezTo>
                <a:lnTo>
                  <a:pt x="12769" y="22666"/>
                </a:lnTo>
                <a:cubicBezTo>
                  <a:pt x="12634" y="22790"/>
                  <a:pt x="12510" y="22904"/>
                  <a:pt x="12375" y="23018"/>
                </a:cubicBezTo>
                <a:lnTo>
                  <a:pt x="12313" y="22925"/>
                </a:lnTo>
                <a:cubicBezTo>
                  <a:pt x="12241" y="22821"/>
                  <a:pt x="12168" y="22717"/>
                  <a:pt x="12106" y="22603"/>
                </a:cubicBezTo>
                <a:close/>
                <a:moveTo>
                  <a:pt x="8489" y="22407"/>
                </a:moveTo>
                <a:cubicBezTo>
                  <a:pt x="8743" y="22438"/>
                  <a:pt x="8999" y="22453"/>
                  <a:pt x="9257" y="22453"/>
                </a:cubicBezTo>
                <a:cubicBezTo>
                  <a:pt x="9515" y="22453"/>
                  <a:pt x="9774" y="22438"/>
                  <a:pt x="10033" y="22407"/>
                </a:cubicBezTo>
                <a:lnTo>
                  <a:pt x="10033" y="22407"/>
                </a:lnTo>
                <a:lnTo>
                  <a:pt x="9878" y="22541"/>
                </a:lnTo>
                <a:cubicBezTo>
                  <a:pt x="9639" y="22749"/>
                  <a:pt x="9380" y="22977"/>
                  <a:pt x="9111" y="23194"/>
                </a:cubicBezTo>
                <a:cubicBezTo>
                  <a:pt x="8883" y="22945"/>
                  <a:pt x="8675" y="22676"/>
                  <a:pt x="8478" y="22407"/>
                </a:cubicBezTo>
                <a:close/>
                <a:moveTo>
                  <a:pt x="10738" y="22272"/>
                </a:moveTo>
                <a:cubicBezTo>
                  <a:pt x="10779" y="22282"/>
                  <a:pt x="10821" y="22293"/>
                  <a:pt x="10862" y="22303"/>
                </a:cubicBezTo>
                <a:cubicBezTo>
                  <a:pt x="10644" y="22531"/>
                  <a:pt x="10406" y="22749"/>
                  <a:pt x="10147" y="22935"/>
                </a:cubicBezTo>
                <a:cubicBezTo>
                  <a:pt x="9826" y="23070"/>
                  <a:pt x="9504" y="23173"/>
                  <a:pt x="9162" y="23256"/>
                </a:cubicBezTo>
                <a:lnTo>
                  <a:pt x="9173" y="23246"/>
                </a:lnTo>
                <a:lnTo>
                  <a:pt x="9162" y="23236"/>
                </a:lnTo>
                <a:cubicBezTo>
                  <a:pt x="9401" y="23049"/>
                  <a:pt x="9629" y="22852"/>
                  <a:pt x="9836" y="22666"/>
                </a:cubicBezTo>
                <a:cubicBezTo>
                  <a:pt x="9950" y="22572"/>
                  <a:pt x="10064" y="22479"/>
                  <a:pt x="10168" y="22375"/>
                </a:cubicBezTo>
                <a:cubicBezTo>
                  <a:pt x="10354" y="22355"/>
                  <a:pt x="10551" y="22313"/>
                  <a:pt x="10738" y="22272"/>
                </a:cubicBezTo>
                <a:close/>
                <a:moveTo>
                  <a:pt x="8167" y="22355"/>
                </a:moveTo>
                <a:cubicBezTo>
                  <a:pt x="8240" y="22375"/>
                  <a:pt x="8313" y="22386"/>
                  <a:pt x="8385" y="22396"/>
                </a:cubicBezTo>
                <a:cubicBezTo>
                  <a:pt x="8592" y="22686"/>
                  <a:pt x="8820" y="22966"/>
                  <a:pt x="9059" y="23225"/>
                </a:cubicBezTo>
                <a:lnTo>
                  <a:pt x="8986" y="23287"/>
                </a:lnTo>
                <a:cubicBezTo>
                  <a:pt x="8893" y="23308"/>
                  <a:pt x="8800" y="23319"/>
                  <a:pt x="8706" y="23329"/>
                </a:cubicBezTo>
                <a:cubicBezTo>
                  <a:pt x="8645" y="23335"/>
                  <a:pt x="8584" y="23338"/>
                  <a:pt x="8524" y="23338"/>
                </a:cubicBezTo>
                <a:cubicBezTo>
                  <a:pt x="7944" y="23338"/>
                  <a:pt x="7384" y="23072"/>
                  <a:pt x="7027" y="22603"/>
                </a:cubicBezTo>
                <a:cubicBezTo>
                  <a:pt x="7193" y="22583"/>
                  <a:pt x="7369" y="22552"/>
                  <a:pt x="7546" y="22521"/>
                </a:cubicBezTo>
                <a:cubicBezTo>
                  <a:pt x="7753" y="22479"/>
                  <a:pt x="7960" y="22427"/>
                  <a:pt x="8167" y="22355"/>
                </a:cubicBezTo>
                <a:close/>
                <a:moveTo>
                  <a:pt x="9826" y="23163"/>
                </a:moveTo>
                <a:lnTo>
                  <a:pt x="9826" y="23163"/>
                </a:lnTo>
                <a:cubicBezTo>
                  <a:pt x="9681" y="23246"/>
                  <a:pt x="9536" y="23329"/>
                  <a:pt x="9380" y="23401"/>
                </a:cubicBezTo>
                <a:lnTo>
                  <a:pt x="9328" y="23422"/>
                </a:lnTo>
                <a:cubicBezTo>
                  <a:pt x="9297" y="23391"/>
                  <a:pt x="9266" y="23360"/>
                  <a:pt x="9235" y="23319"/>
                </a:cubicBezTo>
                <a:cubicBezTo>
                  <a:pt x="9432" y="23277"/>
                  <a:pt x="9629" y="23225"/>
                  <a:pt x="9826" y="23163"/>
                </a:cubicBezTo>
                <a:close/>
                <a:moveTo>
                  <a:pt x="9162" y="23329"/>
                </a:moveTo>
                <a:cubicBezTo>
                  <a:pt x="9193" y="23370"/>
                  <a:pt x="9225" y="23401"/>
                  <a:pt x="9266" y="23443"/>
                </a:cubicBezTo>
                <a:cubicBezTo>
                  <a:pt x="9079" y="23515"/>
                  <a:pt x="8883" y="23567"/>
                  <a:pt x="8686" y="23588"/>
                </a:cubicBezTo>
                <a:cubicBezTo>
                  <a:pt x="8789" y="23515"/>
                  <a:pt x="8893" y="23443"/>
                  <a:pt x="9007" y="23370"/>
                </a:cubicBezTo>
                <a:lnTo>
                  <a:pt x="9007" y="23360"/>
                </a:lnTo>
                <a:lnTo>
                  <a:pt x="9162" y="23329"/>
                </a:lnTo>
                <a:close/>
                <a:moveTo>
                  <a:pt x="6934" y="22603"/>
                </a:moveTo>
                <a:cubicBezTo>
                  <a:pt x="7270" y="23098"/>
                  <a:pt x="7833" y="23404"/>
                  <a:pt x="8433" y="23404"/>
                </a:cubicBezTo>
                <a:cubicBezTo>
                  <a:pt x="8462" y="23404"/>
                  <a:pt x="8491" y="23403"/>
                  <a:pt x="8520" y="23401"/>
                </a:cubicBezTo>
                <a:cubicBezTo>
                  <a:pt x="8634" y="23401"/>
                  <a:pt x="8748" y="23391"/>
                  <a:pt x="8862" y="23381"/>
                </a:cubicBezTo>
                <a:lnTo>
                  <a:pt x="8862" y="23381"/>
                </a:lnTo>
                <a:cubicBezTo>
                  <a:pt x="8758" y="23453"/>
                  <a:pt x="8644" y="23536"/>
                  <a:pt x="8530" y="23609"/>
                </a:cubicBezTo>
                <a:cubicBezTo>
                  <a:pt x="8498" y="23610"/>
                  <a:pt x="8467" y="23611"/>
                  <a:pt x="8435" y="23611"/>
                </a:cubicBezTo>
                <a:cubicBezTo>
                  <a:pt x="7756" y="23611"/>
                  <a:pt x="7118" y="23292"/>
                  <a:pt x="6623" y="22717"/>
                </a:cubicBezTo>
                <a:cubicBezTo>
                  <a:pt x="6592" y="22686"/>
                  <a:pt x="6571" y="22655"/>
                  <a:pt x="6551" y="22624"/>
                </a:cubicBezTo>
                <a:cubicBezTo>
                  <a:pt x="6675" y="22624"/>
                  <a:pt x="6799" y="22624"/>
                  <a:pt x="6934" y="22614"/>
                </a:cubicBezTo>
                <a:lnTo>
                  <a:pt x="6934" y="22603"/>
                </a:lnTo>
                <a:close/>
                <a:moveTo>
                  <a:pt x="4094" y="22096"/>
                </a:moveTo>
                <a:lnTo>
                  <a:pt x="4094" y="22096"/>
                </a:lnTo>
                <a:cubicBezTo>
                  <a:pt x="4343" y="22230"/>
                  <a:pt x="4602" y="22334"/>
                  <a:pt x="4872" y="22407"/>
                </a:cubicBezTo>
                <a:cubicBezTo>
                  <a:pt x="5069" y="22873"/>
                  <a:pt x="5359" y="23298"/>
                  <a:pt x="5722" y="23640"/>
                </a:cubicBezTo>
                <a:lnTo>
                  <a:pt x="5659" y="23609"/>
                </a:lnTo>
                <a:cubicBezTo>
                  <a:pt x="5027" y="23225"/>
                  <a:pt x="4499" y="22707"/>
                  <a:pt x="4094" y="22096"/>
                </a:cubicBezTo>
                <a:close/>
                <a:moveTo>
                  <a:pt x="13557" y="22883"/>
                </a:moveTo>
                <a:cubicBezTo>
                  <a:pt x="13940" y="22966"/>
                  <a:pt x="14324" y="23018"/>
                  <a:pt x="14717" y="23028"/>
                </a:cubicBezTo>
                <a:cubicBezTo>
                  <a:pt x="14666" y="23111"/>
                  <a:pt x="14603" y="23184"/>
                  <a:pt x="14552" y="23256"/>
                </a:cubicBezTo>
                <a:cubicBezTo>
                  <a:pt x="14438" y="23391"/>
                  <a:pt x="14324" y="23526"/>
                  <a:pt x="14199" y="23650"/>
                </a:cubicBezTo>
                <a:cubicBezTo>
                  <a:pt x="13992" y="23443"/>
                  <a:pt x="13795" y="23215"/>
                  <a:pt x="13619" y="22966"/>
                </a:cubicBezTo>
                <a:cubicBezTo>
                  <a:pt x="13598" y="22945"/>
                  <a:pt x="13577" y="22914"/>
                  <a:pt x="13557" y="22883"/>
                </a:cubicBezTo>
                <a:close/>
                <a:moveTo>
                  <a:pt x="11308" y="22552"/>
                </a:moveTo>
                <a:lnTo>
                  <a:pt x="11308" y="22552"/>
                </a:lnTo>
                <a:cubicBezTo>
                  <a:pt x="10997" y="22800"/>
                  <a:pt x="10686" y="23039"/>
                  <a:pt x="10354" y="23267"/>
                </a:cubicBezTo>
                <a:cubicBezTo>
                  <a:pt x="10116" y="23422"/>
                  <a:pt x="9867" y="23567"/>
                  <a:pt x="9618" y="23692"/>
                </a:cubicBezTo>
                <a:cubicBezTo>
                  <a:pt x="9525" y="23619"/>
                  <a:pt x="9442" y="23536"/>
                  <a:pt x="9359" y="23464"/>
                </a:cubicBezTo>
                <a:lnTo>
                  <a:pt x="9359" y="23453"/>
                </a:lnTo>
                <a:cubicBezTo>
                  <a:pt x="9598" y="23350"/>
                  <a:pt x="9836" y="23225"/>
                  <a:pt x="10043" y="23080"/>
                </a:cubicBezTo>
                <a:cubicBezTo>
                  <a:pt x="10479" y="22925"/>
                  <a:pt x="10904" y="22728"/>
                  <a:pt x="11308" y="22552"/>
                </a:cubicBezTo>
                <a:close/>
                <a:moveTo>
                  <a:pt x="19070" y="22479"/>
                </a:moveTo>
                <a:cubicBezTo>
                  <a:pt x="18905" y="22842"/>
                  <a:pt x="18677" y="23163"/>
                  <a:pt x="18386" y="23433"/>
                </a:cubicBezTo>
                <a:cubicBezTo>
                  <a:pt x="18138" y="23648"/>
                  <a:pt x="17887" y="23737"/>
                  <a:pt x="17641" y="23737"/>
                </a:cubicBezTo>
                <a:cubicBezTo>
                  <a:pt x="17117" y="23737"/>
                  <a:pt x="16619" y="23331"/>
                  <a:pt x="16231" y="22873"/>
                </a:cubicBezTo>
                <a:cubicBezTo>
                  <a:pt x="16251" y="22852"/>
                  <a:pt x="16282" y="22811"/>
                  <a:pt x="16303" y="22780"/>
                </a:cubicBezTo>
                <a:lnTo>
                  <a:pt x="16303" y="22769"/>
                </a:lnTo>
                <a:cubicBezTo>
                  <a:pt x="16376" y="22749"/>
                  <a:pt x="16448" y="22717"/>
                  <a:pt x="16521" y="22686"/>
                </a:cubicBezTo>
                <a:cubicBezTo>
                  <a:pt x="16666" y="22686"/>
                  <a:pt x="16811" y="22666"/>
                  <a:pt x="16956" y="22635"/>
                </a:cubicBezTo>
                <a:cubicBezTo>
                  <a:pt x="17235" y="22712"/>
                  <a:pt x="17521" y="22751"/>
                  <a:pt x="17805" y="22751"/>
                </a:cubicBezTo>
                <a:cubicBezTo>
                  <a:pt x="18239" y="22751"/>
                  <a:pt x="18670" y="22661"/>
                  <a:pt x="19070" y="22479"/>
                </a:cubicBezTo>
                <a:close/>
                <a:moveTo>
                  <a:pt x="4944" y="22438"/>
                </a:moveTo>
                <a:lnTo>
                  <a:pt x="4944" y="22438"/>
                </a:lnTo>
                <a:cubicBezTo>
                  <a:pt x="5214" y="22510"/>
                  <a:pt x="5494" y="22562"/>
                  <a:pt x="5763" y="22593"/>
                </a:cubicBezTo>
                <a:cubicBezTo>
                  <a:pt x="5918" y="23111"/>
                  <a:pt x="6178" y="23588"/>
                  <a:pt x="6530" y="23992"/>
                </a:cubicBezTo>
                <a:cubicBezTo>
                  <a:pt x="6416" y="23961"/>
                  <a:pt x="6302" y="23920"/>
                  <a:pt x="6198" y="23878"/>
                </a:cubicBezTo>
                <a:cubicBezTo>
                  <a:pt x="5639" y="23567"/>
                  <a:pt x="5214" y="23008"/>
                  <a:pt x="4944" y="22438"/>
                </a:cubicBezTo>
                <a:close/>
                <a:moveTo>
                  <a:pt x="12842" y="22686"/>
                </a:moveTo>
                <a:cubicBezTo>
                  <a:pt x="13049" y="22759"/>
                  <a:pt x="13246" y="22811"/>
                  <a:pt x="13453" y="22863"/>
                </a:cubicBezTo>
                <a:cubicBezTo>
                  <a:pt x="13660" y="23163"/>
                  <a:pt x="13888" y="23443"/>
                  <a:pt x="14147" y="23702"/>
                </a:cubicBezTo>
                <a:cubicBezTo>
                  <a:pt x="14013" y="23837"/>
                  <a:pt x="13878" y="23951"/>
                  <a:pt x="13743" y="24065"/>
                </a:cubicBezTo>
                <a:cubicBezTo>
                  <a:pt x="13215" y="23868"/>
                  <a:pt x="12759" y="23526"/>
                  <a:pt x="12427" y="23080"/>
                </a:cubicBezTo>
                <a:cubicBezTo>
                  <a:pt x="12562" y="22956"/>
                  <a:pt x="12707" y="22821"/>
                  <a:pt x="12842" y="22697"/>
                </a:cubicBezTo>
                <a:lnTo>
                  <a:pt x="12842" y="22686"/>
                </a:lnTo>
                <a:close/>
                <a:moveTo>
                  <a:pt x="16096" y="22852"/>
                </a:moveTo>
                <a:lnTo>
                  <a:pt x="16096" y="22852"/>
                </a:lnTo>
                <a:cubicBezTo>
                  <a:pt x="15816" y="23225"/>
                  <a:pt x="15484" y="23547"/>
                  <a:pt x="15101" y="23806"/>
                </a:cubicBezTo>
                <a:cubicBezTo>
                  <a:pt x="15080" y="23826"/>
                  <a:pt x="15080" y="23868"/>
                  <a:pt x="15101" y="23889"/>
                </a:cubicBezTo>
                <a:cubicBezTo>
                  <a:pt x="14977" y="23971"/>
                  <a:pt x="14842" y="24044"/>
                  <a:pt x="14686" y="24085"/>
                </a:cubicBezTo>
                <a:cubicBezTo>
                  <a:pt x="14541" y="23971"/>
                  <a:pt x="14396" y="23847"/>
                  <a:pt x="14261" y="23712"/>
                </a:cubicBezTo>
                <a:cubicBezTo>
                  <a:pt x="14469" y="23505"/>
                  <a:pt x="14655" y="23277"/>
                  <a:pt x="14832" y="23039"/>
                </a:cubicBezTo>
                <a:cubicBezTo>
                  <a:pt x="15256" y="23039"/>
                  <a:pt x="15681" y="22977"/>
                  <a:pt x="16096" y="22852"/>
                </a:cubicBezTo>
                <a:close/>
                <a:moveTo>
                  <a:pt x="5825" y="22603"/>
                </a:moveTo>
                <a:cubicBezTo>
                  <a:pt x="6032" y="22624"/>
                  <a:pt x="6240" y="22635"/>
                  <a:pt x="6447" y="22635"/>
                </a:cubicBezTo>
                <a:cubicBezTo>
                  <a:pt x="6613" y="22842"/>
                  <a:pt x="6799" y="23028"/>
                  <a:pt x="7007" y="23194"/>
                </a:cubicBezTo>
                <a:cubicBezTo>
                  <a:pt x="7389" y="23516"/>
                  <a:pt x="7879" y="23682"/>
                  <a:pt x="8371" y="23682"/>
                </a:cubicBezTo>
                <a:cubicBezTo>
                  <a:pt x="8386" y="23682"/>
                  <a:pt x="8401" y="23682"/>
                  <a:pt x="8416" y="23681"/>
                </a:cubicBezTo>
                <a:lnTo>
                  <a:pt x="8416" y="23681"/>
                </a:lnTo>
                <a:cubicBezTo>
                  <a:pt x="8033" y="23930"/>
                  <a:pt x="7597" y="24075"/>
                  <a:pt x="7141" y="24106"/>
                </a:cubicBezTo>
                <a:cubicBezTo>
                  <a:pt x="7110" y="24111"/>
                  <a:pt x="7082" y="24114"/>
                  <a:pt x="7053" y="24114"/>
                </a:cubicBezTo>
                <a:cubicBezTo>
                  <a:pt x="7025" y="24114"/>
                  <a:pt x="6996" y="24111"/>
                  <a:pt x="6965" y="24106"/>
                </a:cubicBezTo>
                <a:cubicBezTo>
                  <a:pt x="6872" y="24085"/>
                  <a:pt x="6779" y="24065"/>
                  <a:pt x="6675" y="24044"/>
                </a:cubicBezTo>
                <a:cubicBezTo>
                  <a:pt x="6654" y="24023"/>
                  <a:pt x="6634" y="23992"/>
                  <a:pt x="6613" y="23971"/>
                </a:cubicBezTo>
                <a:cubicBezTo>
                  <a:pt x="6260" y="23578"/>
                  <a:pt x="5991" y="23111"/>
                  <a:pt x="5825" y="22603"/>
                </a:cubicBezTo>
                <a:close/>
                <a:moveTo>
                  <a:pt x="14210" y="23775"/>
                </a:moveTo>
                <a:cubicBezTo>
                  <a:pt x="14324" y="23889"/>
                  <a:pt x="14458" y="24003"/>
                  <a:pt x="14593" y="24117"/>
                </a:cubicBezTo>
                <a:cubicBezTo>
                  <a:pt x="14479" y="24140"/>
                  <a:pt x="14363" y="24153"/>
                  <a:pt x="14247" y="24153"/>
                </a:cubicBezTo>
                <a:cubicBezTo>
                  <a:pt x="14109" y="24153"/>
                  <a:pt x="13971" y="24135"/>
                  <a:pt x="13837" y="24096"/>
                </a:cubicBezTo>
                <a:cubicBezTo>
                  <a:pt x="13961" y="23992"/>
                  <a:pt x="14085" y="23889"/>
                  <a:pt x="14210" y="23775"/>
                </a:cubicBezTo>
                <a:close/>
                <a:moveTo>
                  <a:pt x="9297" y="23484"/>
                </a:moveTo>
                <a:cubicBezTo>
                  <a:pt x="9359" y="23547"/>
                  <a:pt x="9421" y="23609"/>
                  <a:pt x="9473" y="23661"/>
                </a:cubicBezTo>
                <a:lnTo>
                  <a:pt x="9546" y="23723"/>
                </a:lnTo>
                <a:cubicBezTo>
                  <a:pt x="8944" y="24010"/>
                  <a:pt x="8284" y="24165"/>
                  <a:pt x="7625" y="24165"/>
                </a:cubicBezTo>
                <a:cubicBezTo>
                  <a:pt x="7546" y="24165"/>
                  <a:pt x="7468" y="24162"/>
                  <a:pt x="7390" y="24158"/>
                </a:cubicBezTo>
                <a:lnTo>
                  <a:pt x="7442" y="24148"/>
                </a:lnTo>
                <a:cubicBezTo>
                  <a:pt x="7846" y="24065"/>
                  <a:pt x="8230" y="23899"/>
                  <a:pt x="8572" y="23671"/>
                </a:cubicBezTo>
                <a:cubicBezTo>
                  <a:pt x="8820" y="23640"/>
                  <a:pt x="9059" y="23578"/>
                  <a:pt x="9297" y="23484"/>
                </a:cubicBezTo>
                <a:close/>
                <a:moveTo>
                  <a:pt x="11494" y="22469"/>
                </a:moveTo>
                <a:cubicBezTo>
                  <a:pt x="11556" y="22489"/>
                  <a:pt x="11619" y="22510"/>
                  <a:pt x="11681" y="22531"/>
                </a:cubicBezTo>
                <a:cubicBezTo>
                  <a:pt x="11784" y="22552"/>
                  <a:pt x="11898" y="22572"/>
                  <a:pt x="12002" y="22593"/>
                </a:cubicBezTo>
                <a:cubicBezTo>
                  <a:pt x="12095" y="22759"/>
                  <a:pt x="12199" y="22925"/>
                  <a:pt x="12313" y="23080"/>
                </a:cubicBezTo>
                <a:cubicBezTo>
                  <a:pt x="12282" y="23111"/>
                  <a:pt x="12241" y="23142"/>
                  <a:pt x="12199" y="23173"/>
                </a:cubicBezTo>
                <a:cubicBezTo>
                  <a:pt x="11691" y="23619"/>
                  <a:pt x="11142" y="24023"/>
                  <a:pt x="10562" y="24365"/>
                </a:cubicBezTo>
                <a:cubicBezTo>
                  <a:pt x="10479" y="24324"/>
                  <a:pt x="10396" y="24272"/>
                  <a:pt x="10323" y="24231"/>
                </a:cubicBezTo>
                <a:cubicBezTo>
                  <a:pt x="10095" y="24085"/>
                  <a:pt x="9878" y="23930"/>
                  <a:pt x="9681" y="23754"/>
                </a:cubicBezTo>
                <a:cubicBezTo>
                  <a:pt x="10323" y="23412"/>
                  <a:pt x="10914" y="22987"/>
                  <a:pt x="11453" y="22500"/>
                </a:cubicBezTo>
                <a:lnTo>
                  <a:pt x="11494" y="22469"/>
                </a:lnTo>
                <a:close/>
                <a:moveTo>
                  <a:pt x="12355" y="23142"/>
                </a:moveTo>
                <a:cubicBezTo>
                  <a:pt x="12624" y="23515"/>
                  <a:pt x="12987" y="23826"/>
                  <a:pt x="13391" y="24034"/>
                </a:cubicBezTo>
                <a:cubicBezTo>
                  <a:pt x="13484" y="24075"/>
                  <a:pt x="13567" y="24106"/>
                  <a:pt x="13650" y="24137"/>
                </a:cubicBezTo>
                <a:cubicBezTo>
                  <a:pt x="13360" y="24355"/>
                  <a:pt x="13039" y="24510"/>
                  <a:pt x="12686" y="24624"/>
                </a:cubicBezTo>
                <a:cubicBezTo>
                  <a:pt x="12442" y="24690"/>
                  <a:pt x="12194" y="24722"/>
                  <a:pt x="11946" y="24722"/>
                </a:cubicBezTo>
                <a:cubicBezTo>
                  <a:pt x="11488" y="24722"/>
                  <a:pt x="11034" y="24612"/>
                  <a:pt x="10624" y="24396"/>
                </a:cubicBezTo>
                <a:cubicBezTo>
                  <a:pt x="11204" y="24065"/>
                  <a:pt x="11753" y="23671"/>
                  <a:pt x="12251" y="23236"/>
                </a:cubicBezTo>
                <a:cubicBezTo>
                  <a:pt x="12292" y="23205"/>
                  <a:pt x="12323" y="23173"/>
                  <a:pt x="12355" y="23142"/>
                </a:cubicBezTo>
                <a:close/>
                <a:moveTo>
                  <a:pt x="9608" y="23785"/>
                </a:moveTo>
                <a:cubicBezTo>
                  <a:pt x="9878" y="24023"/>
                  <a:pt x="10168" y="24231"/>
                  <a:pt x="10479" y="24407"/>
                </a:cubicBezTo>
                <a:cubicBezTo>
                  <a:pt x="10126" y="24593"/>
                  <a:pt x="9753" y="24749"/>
                  <a:pt x="9370" y="24842"/>
                </a:cubicBezTo>
                <a:cubicBezTo>
                  <a:pt x="9147" y="24898"/>
                  <a:pt x="8921" y="24925"/>
                  <a:pt x="8697" y="24925"/>
                </a:cubicBezTo>
                <a:cubicBezTo>
                  <a:pt x="8003" y="24925"/>
                  <a:pt x="7327" y="24664"/>
                  <a:pt x="6810" y="24179"/>
                </a:cubicBezTo>
                <a:lnTo>
                  <a:pt x="6841" y="24179"/>
                </a:lnTo>
                <a:cubicBezTo>
                  <a:pt x="7116" y="24243"/>
                  <a:pt x="7390" y="24273"/>
                  <a:pt x="7659" y="24273"/>
                </a:cubicBezTo>
                <a:cubicBezTo>
                  <a:pt x="8341" y="24273"/>
                  <a:pt x="8999" y="24082"/>
                  <a:pt x="9608" y="23785"/>
                </a:cubicBezTo>
                <a:close/>
                <a:moveTo>
                  <a:pt x="21060" y="20386"/>
                </a:moveTo>
                <a:lnTo>
                  <a:pt x="21060" y="20386"/>
                </a:lnTo>
                <a:cubicBezTo>
                  <a:pt x="20926" y="21028"/>
                  <a:pt x="20749" y="21660"/>
                  <a:pt x="20511" y="22261"/>
                </a:cubicBezTo>
                <a:cubicBezTo>
                  <a:pt x="20169" y="23163"/>
                  <a:pt x="19651" y="24075"/>
                  <a:pt x="18832" y="24624"/>
                </a:cubicBezTo>
                <a:cubicBezTo>
                  <a:pt x="18330" y="24961"/>
                  <a:pt x="17796" y="25106"/>
                  <a:pt x="17262" y="25106"/>
                </a:cubicBezTo>
                <a:cubicBezTo>
                  <a:pt x="16382" y="25106"/>
                  <a:pt x="15500" y="24715"/>
                  <a:pt x="14759" y="24148"/>
                </a:cubicBezTo>
                <a:cubicBezTo>
                  <a:pt x="14914" y="24096"/>
                  <a:pt x="15060" y="24023"/>
                  <a:pt x="15184" y="23930"/>
                </a:cubicBezTo>
                <a:cubicBezTo>
                  <a:pt x="15205" y="23909"/>
                  <a:pt x="15205" y="23878"/>
                  <a:pt x="15184" y="23868"/>
                </a:cubicBezTo>
                <a:cubicBezTo>
                  <a:pt x="15557" y="23609"/>
                  <a:pt x="15889" y="23298"/>
                  <a:pt x="16168" y="22945"/>
                </a:cubicBezTo>
                <a:cubicBezTo>
                  <a:pt x="16376" y="23184"/>
                  <a:pt x="16614" y="23401"/>
                  <a:pt x="16873" y="23578"/>
                </a:cubicBezTo>
                <a:cubicBezTo>
                  <a:pt x="17147" y="23758"/>
                  <a:pt x="17399" y="23836"/>
                  <a:pt x="17629" y="23836"/>
                </a:cubicBezTo>
                <a:cubicBezTo>
                  <a:pt x="18288" y="23836"/>
                  <a:pt x="18774" y="23195"/>
                  <a:pt x="19112" y="22458"/>
                </a:cubicBezTo>
                <a:cubicBezTo>
                  <a:pt x="19485" y="22272"/>
                  <a:pt x="19817" y="22013"/>
                  <a:pt x="20086" y="21702"/>
                </a:cubicBezTo>
                <a:cubicBezTo>
                  <a:pt x="20418" y="21318"/>
                  <a:pt x="20698" y="20904"/>
                  <a:pt x="20915" y="20448"/>
                </a:cubicBezTo>
                <a:lnTo>
                  <a:pt x="21060" y="20386"/>
                </a:lnTo>
                <a:close/>
                <a:moveTo>
                  <a:pt x="9402" y="0"/>
                </a:moveTo>
                <a:cubicBezTo>
                  <a:pt x="8392" y="0"/>
                  <a:pt x="7396" y="359"/>
                  <a:pt x="6602" y="1046"/>
                </a:cubicBezTo>
                <a:cubicBezTo>
                  <a:pt x="6343" y="1264"/>
                  <a:pt x="6115" y="1502"/>
                  <a:pt x="5918" y="1772"/>
                </a:cubicBezTo>
                <a:cubicBezTo>
                  <a:pt x="5608" y="1958"/>
                  <a:pt x="5328" y="2176"/>
                  <a:pt x="5079" y="2435"/>
                </a:cubicBezTo>
                <a:cubicBezTo>
                  <a:pt x="4602" y="2663"/>
                  <a:pt x="4167" y="2953"/>
                  <a:pt x="3752" y="3285"/>
                </a:cubicBezTo>
                <a:cubicBezTo>
                  <a:pt x="3068" y="3865"/>
                  <a:pt x="2457" y="4580"/>
                  <a:pt x="2136" y="5430"/>
                </a:cubicBezTo>
                <a:cubicBezTo>
                  <a:pt x="2053" y="5638"/>
                  <a:pt x="1991" y="5855"/>
                  <a:pt x="1949" y="6073"/>
                </a:cubicBezTo>
                <a:cubicBezTo>
                  <a:pt x="1773" y="6135"/>
                  <a:pt x="1607" y="6208"/>
                  <a:pt x="1431" y="6280"/>
                </a:cubicBezTo>
                <a:cubicBezTo>
                  <a:pt x="1141" y="6394"/>
                  <a:pt x="871" y="6570"/>
                  <a:pt x="799" y="6892"/>
                </a:cubicBezTo>
                <a:cubicBezTo>
                  <a:pt x="705" y="7265"/>
                  <a:pt x="902" y="7669"/>
                  <a:pt x="1078" y="7980"/>
                </a:cubicBezTo>
                <a:cubicBezTo>
                  <a:pt x="1296" y="8394"/>
                  <a:pt x="1535" y="8788"/>
                  <a:pt x="1794" y="9182"/>
                </a:cubicBezTo>
                <a:cubicBezTo>
                  <a:pt x="1255" y="9721"/>
                  <a:pt x="757" y="10374"/>
                  <a:pt x="581" y="11110"/>
                </a:cubicBezTo>
                <a:cubicBezTo>
                  <a:pt x="446" y="11669"/>
                  <a:pt x="540" y="12260"/>
                  <a:pt x="840" y="12758"/>
                </a:cubicBezTo>
                <a:cubicBezTo>
                  <a:pt x="104" y="14219"/>
                  <a:pt x="1" y="16022"/>
                  <a:pt x="778" y="17494"/>
                </a:cubicBezTo>
                <a:cubicBezTo>
                  <a:pt x="1027" y="17971"/>
                  <a:pt x="1379" y="18396"/>
                  <a:pt x="1794" y="18738"/>
                </a:cubicBezTo>
                <a:cubicBezTo>
                  <a:pt x="1949" y="19743"/>
                  <a:pt x="2364" y="20696"/>
                  <a:pt x="3110" y="21401"/>
                </a:cubicBezTo>
                <a:cubicBezTo>
                  <a:pt x="3359" y="21650"/>
                  <a:pt x="3649" y="21857"/>
                  <a:pt x="3960" y="22033"/>
                </a:cubicBezTo>
                <a:cubicBezTo>
                  <a:pt x="4478" y="22863"/>
                  <a:pt x="5224" y="23526"/>
                  <a:pt x="6115" y="23940"/>
                </a:cubicBezTo>
                <a:cubicBezTo>
                  <a:pt x="6292" y="24044"/>
                  <a:pt x="6478" y="24117"/>
                  <a:pt x="6675" y="24158"/>
                </a:cubicBezTo>
                <a:cubicBezTo>
                  <a:pt x="6882" y="24365"/>
                  <a:pt x="7121" y="24542"/>
                  <a:pt x="7369" y="24676"/>
                </a:cubicBezTo>
                <a:cubicBezTo>
                  <a:pt x="7788" y="24910"/>
                  <a:pt x="8216" y="25009"/>
                  <a:pt x="8641" y="25009"/>
                </a:cubicBezTo>
                <a:cubicBezTo>
                  <a:pt x="9289" y="25009"/>
                  <a:pt x="9934" y="24780"/>
                  <a:pt x="10541" y="24448"/>
                </a:cubicBezTo>
                <a:cubicBezTo>
                  <a:pt x="10841" y="24614"/>
                  <a:pt x="11173" y="24728"/>
                  <a:pt x="11515" y="24780"/>
                </a:cubicBezTo>
                <a:cubicBezTo>
                  <a:pt x="11647" y="24798"/>
                  <a:pt x="11779" y="24807"/>
                  <a:pt x="11911" y="24807"/>
                </a:cubicBezTo>
                <a:cubicBezTo>
                  <a:pt x="12535" y="24807"/>
                  <a:pt x="13145" y="24607"/>
                  <a:pt x="13650" y="24231"/>
                </a:cubicBezTo>
                <a:lnTo>
                  <a:pt x="13743" y="24158"/>
                </a:lnTo>
                <a:cubicBezTo>
                  <a:pt x="13904" y="24202"/>
                  <a:pt x="14068" y="24223"/>
                  <a:pt x="14232" y="24223"/>
                </a:cubicBezTo>
                <a:cubicBezTo>
                  <a:pt x="14374" y="24223"/>
                  <a:pt x="14516" y="24208"/>
                  <a:pt x="14655" y="24179"/>
                </a:cubicBezTo>
                <a:cubicBezTo>
                  <a:pt x="15122" y="24552"/>
                  <a:pt x="15650" y="24832"/>
                  <a:pt x="16220" y="25008"/>
                </a:cubicBezTo>
                <a:cubicBezTo>
                  <a:pt x="16560" y="25113"/>
                  <a:pt x="16911" y="25169"/>
                  <a:pt x="17260" y="25169"/>
                </a:cubicBezTo>
                <a:cubicBezTo>
                  <a:pt x="17739" y="25169"/>
                  <a:pt x="18213" y="25061"/>
                  <a:pt x="18645" y="24821"/>
                </a:cubicBezTo>
                <a:cubicBezTo>
                  <a:pt x="19361" y="24428"/>
                  <a:pt x="19879" y="23754"/>
                  <a:pt x="20242" y="23039"/>
                </a:cubicBezTo>
                <a:cubicBezTo>
                  <a:pt x="20666" y="22179"/>
                  <a:pt x="20977" y="21277"/>
                  <a:pt x="21164" y="20344"/>
                </a:cubicBezTo>
                <a:cubicBezTo>
                  <a:pt x="21319" y="20272"/>
                  <a:pt x="21464" y="20189"/>
                  <a:pt x="21620" y="20106"/>
                </a:cubicBezTo>
                <a:cubicBezTo>
                  <a:pt x="23154" y="19194"/>
                  <a:pt x="23983" y="17494"/>
                  <a:pt x="24242" y="15784"/>
                </a:cubicBezTo>
                <a:cubicBezTo>
                  <a:pt x="24242" y="15753"/>
                  <a:pt x="24242" y="15722"/>
                  <a:pt x="24252" y="15691"/>
                </a:cubicBezTo>
                <a:cubicBezTo>
                  <a:pt x="24460" y="14665"/>
                  <a:pt x="24522" y="13618"/>
                  <a:pt x="24439" y="12581"/>
                </a:cubicBezTo>
                <a:cubicBezTo>
                  <a:pt x="24916" y="11576"/>
                  <a:pt x="25258" y="10509"/>
                  <a:pt x="25455" y="9410"/>
                </a:cubicBezTo>
                <a:cubicBezTo>
                  <a:pt x="25631" y="8498"/>
                  <a:pt x="25558" y="7607"/>
                  <a:pt x="25061" y="6809"/>
                </a:cubicBezTo>
                <a:cubicBezTo>
                  <a:pt x="24885" y="6529"/>
                  <a:pt x="24688" y="6270"/>
                  <a:pt x="24460" y="6031"/>
                </a:cubicBezTo>
                <a:cubicBezTo>
                  <a:pt x="24522" y="5524"/>
                  <a:pt x="24480" y="4995"/>
                  <a:pt x="24190" y="4570"/>
                </a:cubicBezTo>
                <a:cubicBezTo>
                  <a:pt x="23745" y="3907"/>
                  <a:pt x="22884" y="3845"/>
                  <a:pt x="22159" y="3803"/>
                </a:cubicBezTo>
                <a:cubicBezTo>
                  <a:pt x="21967" y="3793"/>
                  <a:pt x="21773" y="3788"/>
                  <a:pt x="21578" y="3788"/>
                </a:cubicBezTo>
                <a:cubicBezTo>
                  <a:pt x="21384" y="3788"/>
                  <a:pt x="21190" y="3793"/>
                  <a:pt x="20998" y="3803"/>
                </a:cubicBezTo>
                <a:cubicBezTo>
                  <a:pt x="20998" y="3782"/>
                  <a:pt x="20988" y="3772"/>
                  <a:pt x="20977" y="3751"/>
                </a:cubicBezTo>
                <a:cubicBezTo>
                  <a:pt x="20739" y="2964"/>
                  <a:pt x="20293" y="2280"/>
                  <a:pt x="19537" y="1907"/>
                </a:cubicBezTo>
                <a:cubicBezTo>
                  <a:pt x="19009" y="1654"/>
                  <a:pt x="18437" y="1526"/>
                  <a:pt x="17856" y="1526"/>
                </a:cubicBezTo>
                <a:cubicBezTo>
                  <a:pt x="17650" y="1526"/>
                  <a:pt x="17443" y="1542"/>
                  <a:pt x="17236" y="1575"/>
                </a:cubicBezTo>
                <a:cubicBezTo>
                  <a:pt x="17122" y="1596"/>
                  <a:pt x="16998" y="1616"/>
                  <a:pt x="16873" y="1647"/>
                </a:cubicBezTo>
                <a:cubicBezTo>
                  <a:pt x="16417" y="1026"/>
                  <a:pt x="15795" y="559"/>
                  <a:pt x="15080" y="269"/>
                </a:cubicBezTo>
                <a:cubicBezTo>
                  <a:pt x="14703" y="128"/>
                  <a:pt x="14312" y="62"/>
                  <a:pt x="13923" y="62"/>
                </a:cubicBezTo>
                <a:cubicBezTo>
                  <a:pt x="13169" y="62"/>
                  <a:pt x="12420" y="308"/>
                  <a:pt x="11784" y="725"/>
                </a:cubicBezTo>
                <a:cubicBezTo>
                  <a:pt x="11567" y="580"/>
                  <a:pt x="11339" y="456"/>
                  <a:pt x="11100" y="352"/>
                </a:cubicBezTo>
                <a:cubicBezTo>
                  <a:pt x="10553" y="116"/>
                  <a:pt x="9975" y="0"/>
                  <a:pt x="94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Google Shape;772;p36">
            <a:extLst>
              <a:ext uri="{FF2B5EF4-FFF2-40B4-BE49-F238E27FC236}">
                <a16:creationId xmlns:a16="http://schemas.microsoft.com/office/drawing/2014/main" id="{3B69EB64-CEF6-47AB-AECF-13BC76B9C936}"/>
              </a:ext>
            </a:extLst>
          </p:cNvPr>
          <p:cNvSpPr/>
          <p:nvPr/>
        </p:nvSpPr>
        <p:spPr>
          <a:xfrm rot="1899372">
            <a:off x="11319819" y="283032"/>
            <a:ext cx="584283" cy="691203"/>
          </a:xfrm>
          <a:custGeom>
            <a:avLst/>
            <a:gdLst/>
            <a:ahLst/>
            <a:cxnLst/>
            <a:rect l="l" t="t" r="r" b="b"/>
            <a:pathLst>
              <a:path w="44204" h="52293" extrusionOk="0">
                <a:moveTo>
                  <a:pt x="35127" y="1"/>
                </a:moveTo>
                <a:cubicBezTo>
                  <a:pt x="34818" y="1"/>
                  <a:pt x="34509" y="20"/>
                  <a:pt x="34200" y="61"/>
                </a:cubicBezTo>
                <a:cubicBezTo>
                  <a:pt x="33328" y="119"/>
                  <a:pt x="32513" y="352"/>
                  <a:pt x="31699" y="643"/>
                </a:cubicBezTo>
                <a:cubicBezTo>
                  <a:pt x="31350" y="817"/>
                  <a:pt x="31001" y="992"/>
                  <a:pt x="30652" y="1166"/>
                </a:cubicBezTo>
                <a:lnTo>
                  <a:pt x="30129" y="1457"/>
                </a:lnTo>
                <a:lnTo>
                  <a:pt x="29721" y="1748"/>
                </a:lnTo>
                <a:cubicBezTo>
                  <a:pt x="29431" y="1922"/>
                  <a:pt x="29198" y="2155"/>
                  <a:pt x="28965" y="2329"/>
                </a:cubicBezTo>
                <a:lnTo>
                  <a:pt x="28733" y="2620"/>
                </a:lnTo>
                <a:lnTo>
                  <a:pt x="28500" y="2853"/>
                </a:lnTo>
                <a:lnTo>
                  <a:pt x="28093" y="3260"/>
                </a:lnTo>
                <a:lnTo>
                  <a:pt x="12738" y="22046"/>
                </a:lnTo>
                <a:lnTo>
                  <a:pt x="2618" y="34318"/>
                </a:lnTo>
                <a:lnTo>
                  <a:pt x="2153" y="34900"/>
                </a:lnTo>
                <a:lnTo>
                  <a:pt x="1920" y="35191"/>
                </a:lnTo>
                <a:lnTo>
                  <a:pt x="1687" y="35656"/>
                </a:lnTo>
                <a:cubicBezTo>
                  <a:pt x="1513" y="35947"/>
                  <a:pt x="1338" y="36238"/>
                  <a:pt x="1164" y="36587"/>
                </a:cubicBezTo>
                <a:lnTo>
                  <a:pt x="931" y="37168"/>
                </a:lnTo>
                <a:cubicBezTo>
                  <a:pt x="815" y="37401"/>
                  <a:pt x="757" y="37575"/>
                  <a:pt x="699" y="37808"/>
                </a:cubicBezTo>
                <a:cubicBezTo>
                  <a:pt x="175" y="39262"/>
                  <a:pt x="1" y="40832"/>
                  <a:pt x="175" y="42403"/>
                </a:cubicBezTo>
                <a:cubicBezTo>
                  <a:pt x="291" y="43450"/>
                  <a:pt x="524" y="44439"/>
                  <a:pt x="873" y="45427"/>
                </a:cubicBezTo>
                <a:cubicBezTo>
                  <a:pt x="1106" y="45893"/>
                  <a:pt x="1338" y="46300"/>
                  <a:pt x="1571" y="46765"/>
                </a:cubicBezTo>
                <a:lnTo>
                  <a:pt x="1920" y="47347"/>
                </a:lnTo>
                <a:cubicBezTo>
                  <a:pt x="2036" y="47521"/>
                  <a:pt x="2153" y="47696"/>
                  <a:pt x="2269" y="47870"/>
                </a:cubicBezTo>
                <a:cubicBezTo>
                  <a:pt x="2502" y="48161"/>
                  <a:pt x="2734" y="48452"/>
                  <a:pt x="3025" y="48684"/>
                </a:cubicBezTo>
                <a:lnTo>
                  <a:pt x="3316" y="49033"/>
                </a:lnTo>
                <a:lnTo>
                  <a:pt x="3607" y="49324"/>
                </a:lnTo>
                <a:lnTo>
                  <a:pt x="4188" y="49789"/>
                </a:lnTo>
                <a:lnTo>
                  <a:pt x="4770" y="50255"/>
                </a:lnTo>
                <a:lnTo>
                  <a:pt x="5061" y="50487"/>
                </a:lnTo>
                <a:lnTo>
                  <a:pt x="5468" y="50720"/>
                </a:lnTo>
                <a:cubicBezTo>
                  <a:pt x="5759" y="50894"/>
                  <a:pt x="6108" y="51069"/>
                  <a:pt x="6457" y="51243"/>
                </a:cubicBezTo>
                <a:lnTo>
                  <a:pt x="7038" y="51476"/>
                </a:lnTo>
                <a:lnTo>
                  <a:pt x="7620" y="51709"/>
                </a:lnTo>
                <a:cubicBezTo>
                  <a:pt x="8085" y="51883"/>
                  <a:pt x="8609" y="52000"/>
                  <a:pt x="9074" y="52116"/>
                </a:cubicBezTo>
                <a:cubicBezTo>
                  <a:pt x="9750" y="52229"/>
                  <a:pt x="10426" y="52293"/>
                  <a:pt x="11102" y="52293"/>
                </a:cubicBezTo>
                <a:cubicBezTo>
                  <a:pt x="11473" y="52293"/>
                  <a:pt x="11844" y="52273"/>
                  <a:pt x="12215" y="52232"/>
                </a:cubicBezTo>
                <a:cubicBezTo>
                  <a:pt x="13262" y="52116"/>
                  <a:pt x="14309" y="51883"/>
                  <a:pt x="15297" y="51534"/>
                </a:cubicBezTo>
                <a:cubicBezTo>
                  <a:pt x="15704" y="51302"/>
                  <a:pt x="16170" y="51127"/>
                  <a:pt x="16577" y="50894"/>
                </a:cubicBezTo>
                <a:lnTo>
                  <a:pt x="17158" y="50545"/>
                </a:lnTo>
                <a:lnTo>
                  <a:pt x="17682" y="50138"/>
                </a:lnTo>
                <a:cubicBezTo>
                  <a:pt x="17973" y="49906"/>
                  <a:pt x="18264" y="49673"/>
                  <a:pt x="18554" y="49440"/>
                </a:cubicBezTo>
                <a:lnTo>
                  <a:pt x="18671" y="49266"/>
                </a:lnTo>
                <a:lnTo>
                  <a:pt x="18671" y="45253"/>
                </a:lnTo>
                <a:lnTo>
                  <a:pt x="17566" y="46590"/>
                </a:lnTo>
                <a:lnTo>
                  <a:pt x="17217" y="46998"/>
                </a:lnTo>
                <a:cubicBezTo>
                  <a:pt x="17158" y="47056"/>
                  <a:pt x="17042" y="47172"/>
                  <a:pt x="16984" y="47230"/>
                </a:cubicBezTo>
                <a:cubicBezTo>
                  <a:pt x="16926" y="47288"/>
                  <a:pt x="16810" y="47405"/>
                  <a:pt x="16751" y="47463"/>
                </a:cubicBezTo>
                <a:cubicBezTo>
                  <a:pt x="16519" y="47637"/>
                  <a:pt x="16286" y="47812"/>
                  <a:pt x="16053" y="47986"/>
                </a:cubicBezTo>
                <a:lnTo>
                  <a:pt x="15704" y="48277"/>
                </a:lnTo>
                <a:lnTo>
                  <a:pt x="15239" y="48510"/>
                </a:lnTo>
                <a:cubicBezTo>
                  <a:pt x="14948" y="48742"/>
                  <a:pt x="14599" y="48859"/>
                  <a:pt x="14250" y="49033"/>
                </a:cubicBezTo>
                <a:cubicBezTo>
                  <a:pt x="13494" y="49324"/>
                  <a:pt x="12738" y="49499"/>
                  <a:pt x="11924" y="49615"/>
                </a:cubicBezTo>
                <a:cubicBezTo>
                  <a:pt x="11721" y="49630"/>
                  <a:pt x="11515" y="49638"/>
                  <a:pt x="11305" y="49638"/>
                </a:cubicBezTo>
                <a:cubicBezTo>
                  <a:pt x="10731" y="49638"/>
                  <a:pt x="10135" y="49584"/>
                  <a:pt x="9539" y="49499"/>
                </a:cubicBezTo>
                <a:cubicBezTo>
                  <a:pt x="9190" y="49382"/>
                  <a:pt x="8841" y="49324"/>
                  <a:pt x="8492" y="49208"/>
                </a:cubicBezTo>
                <a:lnTo>
                  <a:pt x="8027" y="49033"/>
                </a:lnTo>
                <a:lnTo>
                  <a:pt x="7562" y="48801"/>
                </a:lnTo>
                <a:cubicBezTo>
                  <a:pt x="7329" y="48684"/>
                  <a:pt x="7096" y="48568"/>
                  <a:pt x="6864" y="48452"/>
                </a:cubicBezTo>
                <a:lnTo>
                  <a:pt x="6515" y="48219"/>
                </a:lnTo>
                <a:lnTo>
                  <a:pt x="6282" y="48045"/>
                </a:lnTo>
                <a:lnTo>
                  <a:pt x="5875" y="47754"/>
                </a:lnTo>
                <a:lnTo>
                  <a:pt x="5410" y="47347"/>
                </a:lnTo>
                <a:lnTo>
                  <a:pt x="5235" y="47172"/>
                </a:lnTo>
                <a:lnTo>
                  <a:pt x="5003" y="46881"/>
                </a:lnTo>
                <a:cubicBezTo>
                  <a:pt x="4770" y="46707"/>
                  <a:pt x="4595" y="46474"/>
                  <a:pt x="4421" y="46242"/>
                </a:cubicBezTo>
                <a:cubicBezTo>
                  <a:pt x="4363" y="46125"/>
                  <a:pt x="4247" y="46009"/>
                  <a:pt x="4188" y="45893"/>
                </a:cubicBezTo>
                <a:lnTo>
                  <a:pt x="3898" y="45427"/>
                </a:lnTo>
                <a:cubicBezTo>
                  <a:pt x="3723" y="45078"/>
                  <a:pt x="3549" y="44787"/>
                  <a:pt x="3432" y="44439"/>
                </a:cubicBezTo>
                <a:cubicBezTo>
                  <a:pt x="2792" y="42926"/>
                  <a:pt x="2618" y="41298"/>
                  <a:pt x="2967" y="39727"/>
                </a:cubicBezTo>
                <a:cubicBezTo>
                  <a:pt x="3025" y="39378"/>
                  <a:pt x="3141" y="39029"/>
                  <a:pt x="3258" y="38680"/>
                </a:cubicBezTo>
                <a:cubicBezTo>
                  <a:pt x="3316" y="38506"/>
                  <a:pt x="3374" y="38332"/>
                  <a:pt x="3432" y="38157"/>
                </a:cubicBezTo>
                <a:cubicBezTo>
                  <a:pt x="3490" y="38041"/>
                  <a:pt x="3549" y="37866"/>
                  <a:pt x="3607" y="37750"/>
                </a:cubicBezTo>
                <a:cubicBezTo>
                  <a:pt x="3723" y="37517"/>
                  <a:pt x="3839" y="37226"/>
                  <a:pt x="4014" y="36994"/>
                </a:cubicBezTo>
                <a:cubicBezTo>
                  <a:pt x="4072" y="36936"/>
                  <a:pt x="4130" y="36819"/>
                  <a:pt x="4188" y="36703"/>
                </a:cubicBezTo>
                <a:lnTo>
                  <a:pt x="4363" y="36470"/>
                </a:lnTo>
                <a:lnTo>
                  <a:pt x="4712" y="36005"/>
                </a:lnTo>
                <a:lnTo>
                  <a:pt x="14774" y="23733"/>
                </a:lnTo>
                <a:lnTo>
                  <a:pt x="30187" y="5005"/>
                </a:lnTo>
                <a:lnTo>
                  <a:pt x="30478" y="4656"/>
                </a:lnTo>
                <a:lnTo>
                  <a:pt x="30594" y="4481"/>
                </a:lnTo>
                <a:lnTo>
                  <a:pt x="30827" y="4365"/>
                </a:lnTo>
                <a:cubicBezTo>
                  <a:pt x="30943" y="4191"/>
                  <a:pt x="31117" y="4074"/>
                  <a:pt x="31292" y="3958"/>
                </a:cubicBezTo>
                <a:lnTo>
                  <a:pt x="31583" y="3725"/>
                </a:lnTo>
                <a:lnTo>
                  <a:pt x="31932" y="3551"/>
                </a:lnTo>
                <a:cubicBezTo>
                  <a:pt x="32164" y="3435"/>
                  <a:pt x="32397" y="3260"/>
                  <a:pt x="32688" y="3144"/>
                </a:cubicBezTo>
                <a:cubicBezTo>
                  <a:pt x="33211" y="2969"/>
                  <a:pt x="33851" y="2795"/>
                  <a:pt x="34433" y="2737"/>
                </a:cubicBezTo>
                <a:cubicBezTo>
                  <a:pt x="34620" y="2720"/>
                  <a:pt x="34802" y="2713"/>
                  <a:pt x="34983" y="2713"/>
                </a:cubicBezTo>
                <a:cubicBezTo>
                  <a:pt x="35418" y="2713"/>
                  <a:pt x="35841" y="2754"/>
                  <a:pt x="36294" y="2795"/>
                </a:cubicBezTo>
                <a:cubicBezTo>
                  <a:pt x="36526" y="2853"/>
                  <a:pt x="36817" y="2969"/>
                  <a:pt x="37108" y="3027"/>
                </a:cubicBezTo>
                <a:lnTo>
                  <a:pt x="37457" y="3144"/>
                </a:lnTo>
                <a:lnTo>
                  <a:pt x="37806" y="3318"/>
                </a:lnTo>
                <a:cubicBezTo>
                  <a:pt x="37980" y="3435"/>
                  <a:pt x="38155" y="3493"/>
                  <a:pt x="38388" y="3609"/>
                </a:cubicBezTo>
                <a:lnTo>
                  <a:pt x="38620" y="3784"/>
                </a:lnTo>
                <a:lnTo>
                  <a:pt x="38795" y="3900"/>
                </a:lnTo>
                <a:lnTo>
                  <a:pt x="39144" y="4132"/>
                </a:lnTo>
                <a:lnTo>
                  <a:pt x="39435" y="4481"/>
                </a:lnTo>
                <a:lnTo>
                  <a:pt x="39609" y="4598"/>
                </a:lnTo>
                <a:lnTo>
                  <a:pt x="39783" y="4830"/>
                </a:lnTo>
                <a:cubicBezTo>
                  <a:pt x="39958" y="4947"/>
                  <a:pt x="40074" y="5121"/>
                  <a:pt x="40191" y="5296"/>
                </a:cubicBezTo>
                <a:lnTo>
                  <a:pt x="40423" y="5587"/>
                </a:lnTo>
                <a:lnTo>
                  <a:pt x="40598" y="5935"/>
                </a:lnTo>
                <a:cubicBezTo>
                  <a:pt x="40772" y="6168"/>
                  <a:pt x="40889" y="6401"/>
                  <a:pt x="41005" y="6633"/>
                </a:cubicBezTo>
                <a:cubicBezTo>
                  <a:pt x="41179" y="7215"/>
                  <a:pt x="41354" y="7855"/>
                  <a:pt x="41412" y="8436"/>
                </a:cubicBezTo>
                <a:cubicBezTo>
                  <a:pt x="41470" y="9076"/>
                  <a:pt x="41470" y="9658"/>
                  <a:pt x="41354" y="10298"/>
                </a:cubicBezTo>
                <a:cubicBezTo>
                  <a:pt x="41296" y="10530"/>
                  <a:pt x="41179" y="10821"/>
                  <a:pt x="41121" y="11112"/>
                </a:cubicBezTo>
                <a:lnTo>
                  <a:pt x="41005" y="11461"/>
                </a:lnTo>
                <a:lnTo>
                  <a:pt x="40830" y="11810"/>
                </a:lnTo>
                <a:cubicBezTo>
                  <a:pt x="40772" y="11984"/>
                  <a:pt x="40656" y="12159"/>
                  <a:pt x="40540" y="12333"/>
                </a:cubicBezTo>
                <a:lnTo>
                  <a:pt x="40423" y="12566"/>
                </a:lnTo>
                <a:lnTo>
                  <a:pt x="40249" y="12740"/>
                </a:lnTo>
                <a:lnTo>
                  <a:pt x="40016" y="13089"/>
                </a:lnTo>
                <a:lnTo>
                  <a:pt x="15763" y="42635"/>
                </a:lnTo>
                <a:lnTo>
                  <a:pt x="15588" y="42868"/>
                </a:lnTo>
                <a:cubicBezTo>
                  <a:pt x="15472" y="42926"/>
                  <a:pt x="15414" y="43043"/>
                  <a:pt x="15297" y="43101"/>
                </a:cubicBezTo>
                <a:cubicBezTo>
                  <a:pt x="15239" y="43217"/>
                  <a:pt x="15123" y="43275"/>
                  <a:pt x="15006" y="43392"/>
                </a:cubicBezTo>
                <a:cubicBezTo>
                  <a:pt x="14658" y="43566"/>
                  <a:pt x="14367" y="43799"/>
                  <a:pt x="14018" y="43915"/>
                </a:cubicBezTo>
                <a:cubicBezTo>
                  <a:pt x="13611" y="44090"/>
                  <a:pt x="13203" y="44148"/>
                  <a:pt x="12796" y="44206"/>
                </a:cubicBezTo>
                <a:cubicBezTo>
                  <a:pt x="12604" y="44230"/>
                  <a:pt x="12421" y="44244"/>
                  <a:pt x="12244" y="44244"/>
                </a:cubicBezTo>
                <a:cubicBezTo>
                  <a:pt x="11994" y="44244"/>
                  <a:pt x="11755" y="44216"/>
                  <a:pt x="11517" y="44148"/>
                </a:cubicBezTo>
                <a:cubicBezTo>
                  <a:pt x="11168" y="44090"/>
                  <a:pt x="10819" y="43973"/>
                  <a:pt x="10470" y="43799"/>
                </a:cubicBezTo>
                <a:cubicBezTo>
                  <a:pt x="10354" y="43741"/>
                  <a:pt x="10179" y="43682"/>
                  <a:pt x="10063" y="43624"/>
                </a:cubicBezTo>
                <a:cubicBezTo>
                  <a:pt x="9946" y="43566"/>
                  <a:pt x="9888" y="43508"/>
                  <a:pt x="9772" y="43392"/>
                </a:cubicBezTo>
                <a:lnTo>
                  <a:pt x="9597" y="43275"/>
                </a:lnTo>
                <a:lnTo>
                  <a:pt x="9365" y="43043"/>
                </a:lnTo>
                <a:cubicBezTo>
                  <a:pt x="9248" y="42984"/>
                  <a:pt x="9190" y="42868"/>
                  <a:pt x="9132" y="42810"/>
                </a:cubicBezTo>
                <a:cubicBezTo>
                  <a:pt x="9016" y="42694"/>
                  <a:pt x="8899" y="42577"/>
                  <a:pt x="8841" y="42461"/>
                </a:cubicBezTo>
                <a:cubicBezTo>
                  <a:pt x="8609" y="42170"/>
                  <a:pt x="8434" y="41821"/>
                  <a:pt x="8260" y="41472"/>
                </a:cubicBezTo>
                <a:cubicBezTo>
                  <a:pt x="8143" y="41123"/>
                  <a:pt x="8027" y="40658"/>
                  <a:pt x="7969" y="40251"/>
                </a:cubicBezTo>
                <a:cubicBezTo>
                  <a:pt x="7969" y="39844"/>
                  <a:pt x="7969" y="39437"/>
                  <a:pt x="8027" y="38971"/>
                </a:cubicBezTo>
                <a:cubicBezTo>
                  <a:pt x="8085" y="38622"/>
                  <a:pt x="8202" y="38273"/>
                  <a:pt x="8376" y="37924"/>
                </a:cubicBezTo>
                <a:cubicBezTo>
                  <a:pt x="8434" y="37808"/>
                  <a:pt x="8492" y="37692"/>
                  <a:pt x="8609" y="37575"/>
                </a:cubicBezTo>
                <a:cubicBezTo>
                  <a:pt x="8667" y="37459"/>
                  <a:pt x="8725" y="37343"/>
                  <a:pt x="8783" y="37285"/>
                </a:cubicBezTo>
                <a:lnTo>
                  <a:pt x="8958" y="36994"/>
                </a:lnTo>
                <a:lnTo>
                  <a:pt x="27395" y="14543"/>
                </a:lnTo>
                <a:cubicBezTo>
                  <a:pt x="27860" y="13962"/>
                  <a:pt x="27802" y="13148"/>
                  <a:pt x="27221" y="12682"/>
                </a:cubicBezTo>
                <a:lnTo>
                  <a:pt x="27162" y="12682"/>
                </a:lnTo>
                <a:cubicBezTo>
                  <a:pt x="26939" y="12483"/>
                  <a:pt x="26662" y="12391"/>
                  <a:pt x="26382" y="12391"/>
                </a:cubicBezTo>
                <a:cubicBezTo>
                  <a:pt x="26007" y="12391"/>
                  <a:pt x="25626" y="12557"/>
                  <a:pt x="25359" y="12857"/>
                </a:cubicBezTo>
                <a:lnTo>
                  <a:pt x="6864" y="35307"/>
                </a:lnTo>
                <a:lnTo>
                  <a:pt x="6573" y="35714"/>
                </a:lnTo>
                <a:cubicBezTo>
                  <a:pt x="6457" y="35831"/>
                  <a:pt x="6340" y="36005"/>
                  <a:pt x="6282" y="36180"/>
                </a:cubicBezTo>
                <a:cubicBezTo>
                  <a:pt x="6166" y="36354"/>
                  <a:pt x="6050" y="36587"/>
                  <a:pt x="5933" y="36819"/>
                </a:cubicBezTo>
                <a:cubicBezTo>
                  <a:pt x="5701" y="37343"/>
                  <a:pt x="5468" y="37866"/>
                  <a:pt x="5352" y="38506"/>
                </a:cubicBezTo>
                <a:cubicBezTo>
                  <a:pt x="5235" y="39146"/>
                  <a:pt x="5235" y="39844"/>
                  <a:pt x="5293" y="40542"/>
                </a:cubicBezTo>
                <a:cubicBezTo>
                  <a:pt x="5352" y="41181"/>
                  <a:pt x="5526" y="41879"/>
                  <a:pt x="5759" y="42519"/>
                </a:cubicBezTo>
                <a:cubicBezTo>
                  <a:pt x="5991" y="43043"/>
                  <a:pt x="6282" y="43566"/>
                  <a:pt x="6689" y="44031"/>
                </a:cubicBezTo>
                <a:cubicBezTo>
                  <a:pt x="6806" y="44264"/>
                  <a:pt x="6922" y="44439"/>
                  <a:pt x="7096" y="44613"/>
                </a:cubicBezTo>
                <a:cubicBezTo>
                  <a:pt x="7213" y="44729"/>
                  <a:pt x="7329" y="44846"/>
                  <a:pt x="7504" y="44962"/>
                </a:cubicBezTo>
                <a:lnTo>
                  <a:pt x="7853" y="45311"/>
                </a:lnTo>
                <a:lnTo>
                  <a:pt x="8202" y="45602"/>
                </a:lnTo>
                <a:cubicBezTo>
                  <a:pt x="8376" y="45718"/>
                  <a:pt x="8550" y="45776"/>
                  <a:pt x="8667" y="45893"/>
                </a:cubicBezTo>
                <a:cubicBezTo>
                  <a:pt x="8899" y="46009"/>
                  <a:pt x="9074" y="46125"/>
                  <a:pt x="9307" y="46242"/>
                </a:cubicBezTo>
                <a:cubicBezTo>
                  <a:pt x="9830" y="46474"/>
                  <a:pt x="10412" y="46649"/>
                  <a:pt x="10993" y="46765"/>
                </a:cubicBezTo>
                <a:cubicBezTo>
                  <a:pt x="11504" y="46850"/>
                  <a:pt x="11984" y="46904"/>
                  <a:pt x="12478" y="46904"/>
                </a:cubicBezTo>
                <a:cubicBezTo>
                  <a:pt x="12659" y="46904"/>
                  <a:pt x="12842" y="46897"/>
                  <a:pt x="13029" y="46881"/>
                </a:cubicBezTo>
                <a:cubicBezTo>
                  <a:pt x="13727" y="46823"/>
                  <a:pt x="14367" y="46649"/>
                  <a:pt x="15006" y="46416"/>
                </a:cubicBezTo>
                <a:cubicBezTo>
                  <a:pt x="15588" y="46183"/>
                  <a:pt x="16112" y="45893"/>
                  <a:pt x="16577" y="45544"/>
                </a:cubicBezTo>
                <a:cubicBezTo>
                  <a:pt x="16751" y="45369"/>
                  <a:pt x="16926" y="45253"/>
                  <a:pt x="17100" y="45078"/>
                </a:cubicBezTo>
                <a:cubicBezTo>
                  <a:pt x="17275" y="44962"/>
                  <a:pt x="17391" y="44846"/>
                  <a:pt x="17507" y="44671"/>
                </a:cubicBezTo>
                <a:lnTo>
                  <a:pt x="17856" y="44322"/>
                </a:lnTo>
                <a:lnTo>
                  <a:pt x="42110" y="14834"/>
                </a:lnTo>
                <a:lnTo>
                  <a:pt x="42459" y="14311"/>
                </a:lnTo>
                <a:lnTo>
                  <a:pt x="42633" y="14078"/>
                </a:lnTo>
                <a:lnTo>
                  <a:pt x="42866" y="13729"/>
                </a:lnTo>
                <a:cubicBezTo>
                  <a:pt x="42982" y="13497"/>
                  <a:pt x="43157" y="13206"/>
                  <a:pt x="43273" y="12915"/>
                </a:cubicBezTo>
                <a:cubicBezTo>
                  <a:pt x="43331" y="12799"/>
                  <a:pt x="43390" y="12624"/>
                  <a:pt x="43506" y="12450"/>
                </a:cubicBezTo>
                <a:lnTo>
                  <a:pt x="43680" y="11926"/>
                </a:lnTo>
                <a:cubicBezTo>
                  <a:pt x="43797" y="11577"/>
                  <a:pt x="43855" y="11228"/>
                  <a:pt x="43971" y="10763"/>
                </a:cubicBezTo>
                <a:cubicBezTo>
                  <a:pt x="44146" y="9890"/>
                  <a:pt x="44204" y="9018"/>
                  <a:pt x="44087" y="8204"/>
                </a:cubicBezTo>
                <a:cubicBezTo>
                  <a:pt x="44029" y="7331"/>
                  <a:pt x="43797" y="6459"/>
                  <a:pt x="43506" y="5645"/>
                </a:cubicBezTo>
                <a:cubicBezTo>
                  <a:pt x="43331" y="5296"/>
                  <a:pt x="43157" y="4947"/>
                  <a:pt x="42924" y="4598"/>
                </a:cubicBezTo>
                <a:lnTo>
                  <a:pt x="42692" y="4074"/>
                </a:lnTo>
                <a:cubicBezTo>
                  <a:pt x="42575" y="3958"/>
                  <a:pt x="42459" y="3784"/>
                  <a:pt x="42343" y="3667"/>
                </a:cubicBezTo>
                <a:cubicBezTo>
                  <a:pt x="42168" y="3435"/>
                  <a:pt x="41994" y="3202"/>
                  <a:pt x="41761" y="2969"/>
                </a:cubicBezTo>
                <a:lnTo>
                  <a:pt x="41587" y="2678"/>
                </a:lnTo>
                <a:lnTo>
                  <a:pt x="41354" y="2446"/>
                </a:lnTo>
                <a:lnTo>
                  <a:pt x="40830" y="2039"/>
                </a:lnTo>
                <a:lnTo>
                  <a:pt x="40365" y="1690"/>
                </a:lnTo>
                <a:lnTo>
                  <a:pt x="40132" y="1515"/>
                </a:lnTo>
                <a:lnTo>
                  <a:pt x="39783" y="1283"/>
                </a:lnTo>
                <a:cubicBezTo>
                  <a:pt x="39493" y="1166"/>
                  <a:pt x="39260" y="992"/>
                  <a:pt x="38969" y="875"/>
                </a:cubicBezTo>
                <a:lnTo>
                  <a:pt x="38504" y="643"/>
                </a:lnTo>
                <a:lnTo>
                  <a:pt x="37980" y="468"/>
                </a:lnTo>
                <a:cubicBezTo>
                  <a:pt x="37632" y="352"/>
                  <a:pt x="37224" y="294"/>
                  <a:pt x="36817" y="177"/>
                </a:cubicBezTo>
                <a:cubicBezTo>
                  <a:pt x="36254" y="65"/>
                  <a:pt x="35690" y="1"/>
                  <a:pt x="35127" y="1"/>
                </a:cubicBezTo>
                <a:close/>
              </a:path>
            </a:pathLst>
          </a:custGeom>
          <a:solidFill>
            <a:srgbClr val="01AEF0"/>
          </a:solidFill>
          <a:ln>
            <a:noFill/>
          </a:ln>
          <a:effectLst>
            <a:outerShdw blurRad="57150" dist="19050" dir="5400000" algn="bl" rotWithShape="0">
              <a:srgbClr val="783F04">
                <a:alpha val="5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8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F10113-FBCB-49A0-A890-147B377ACD36}"/>
              </a:ext>
            </a:extLst>
          </p:cNvPr>
          <p:cNvSpPr txBox="1"/>
          <p:nvPr/>
        </p:nvSpPr>
        <p:spPr>
          <a:xfrm>
            <a:off x="3046971" y="1031631"/>
            <a:ext cx="6098058" cy="105804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Al igual que en el español, los verbos en griego tienen una parte fundamental o raíz y las desinencias. Observe con atención el siguiente ejemplo: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</p:txBody>
      </p:sp>
      <p:pic>
        <p:nvPicPr>
          <p:cNvPr id="7" name="Picture 2" descr="Instituto de Lideres Cristianos - Inicio | Facebook">
            <a:extLst>
              <a:ext uri="{FF2B5EF4-FFF2-40B4-BE49-F238E27FC236}">
                <a16:creationId xmlns:a16="http://schemas.microsoft.com/office/drawing/2014/main" id="{B39DDAB0-71AA-4055-B6F1-8771997392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oogle Shape;2498;p58">
            <a:extLst>
              <a:ext uri="{FF2B5EF4-FFF2-40B4-BE49-F238E27FC236}">
                <a16:creationId xmlns:a16="http://schemas.microsoft.com/office/drawing/2014/main" id="{7A86FBA3-5407-4B9D-8639-FE5EE5F150C4}"/>
              </a:ext>
            </a:extLst>
          </p:cNvPr>
          <p:cNvGrpSpPr/>
          <p:nvPr/>
        </p:nvGrpSpPr>
        <p:grpSpPr>
          <a:xfrm rot="2794784" flipH="1">
            <a:off x="10003972" y="5359649"/>
            <a:ext cx="2743514" cy="1090983"/>
            <a:chOff x="4038775" y="3369325"/>
            <a:chExt cx="1789725" cy="711700"/>
          </a:xfrm>
        </p:grpSpPr>
        <p:sp>
          <p:nvSpPr>
            <p:cNvPr id="10" name="Google Shape;2499;p58">
              <a:extLst>
                <a:ext uri="{FF2B5EF4-FFF2-40B4-BE49-F238E27FC236}">
                  <a16:creationId xmlns:a16="http://schemas.microsoft.com/office/drawing/2014/main" id="{C9B30545-13BD-48B7-B9DE-6EFCA66E75B0}"/>
                </a:ext>
              </a:extLst>
            </p:cNvPr>
            <p:cNvSpPr/>
            <p:nvPr/>
          </p:nvSpPr>
          <p:spPr>
            <a:xfrm>
              <a:off x="4059950" y="3603700"/>
              <a:ext cx="523950" cy="276175"/>
            </a:xfrm>
            <a:custGeom>
              <a:avLst/>
              <a:gdLst/>
              <a:ahLst/>
              <a:cxnLst/>
              <a:rect l="l" t="t" r="r" b="b"/>
              <a:pathLst>
                <a:path w="20958" h="11047" extrusionOk="0">
                  <a:moveTo>
                    <a:pt x="19281" y="1"/>
                  </a:moveTo>
                  <a:lnTo>
                    <a:pt x="0" y="3534"/>
                  </a:lnTo>
                  <a:cubicBezTo>
                    <a:pt x="334" y="5373"/>
                    <a:pt x="794" y="7176"/>
                    <a:pt x="1389" y="8942"/>
                  </a:cubicBezTo>
                  <a:cubicBezTo>
                    <a:pt x="1695" y="9898"/>
                    <a:pt x="2344" y="10484"/>
                    <a:pt x="3345" y="10691"/>
                  </a:cubicBezTo>
                  <a:cubicBezTo>
                    <a:pt x="4481" y="10928"/>
                    <a:pt x="5812" y="11047"/>
                    <a:pt x="7335" y="11047"/>
                  </a:cubicBezTo>
                  <a:cubicBezTo>
                    <a:pt x="10850" y="11047"/>
                    <a:pt x="15393" y="10416"/>
                    <a:pt x="20958" y="9159"/>
                  </a:cubicBezTo>
                  <a:lnTo>
                    <a:pt x="1928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00;p58">
              <a:extLst>
                <a:ext uri="{FF2B5EF4-FFF2-40B4-BE49-F238E27FC236}">
                  <a16:creationId xmlns:a16="http://schemas.microsoft.com/office/drawing/2014/main" id="{26DC3165-FB74-4355-BAAA-1D1C44B31E73}"/>
                </a:ext>
              </a:extLst>
            </p:cNvPr>
            <p:cNvSpPr/>
            <p:nvPr/>
          </p:nvSpPr>
          <p:spPr>
            <a:xfrm>
              <a:off x="4043050" y="3372050"/>
              <a:ext cx="501200" cy="322275"/>
            </a:xfrm>
            <a:custGeom>
              <a:avLst/>
              <a:gdLst/>
              <a:ahLst/>
              <a:cxnLst/>
              <a:rect l="l" t="t" r="r" b="b"/>
              <a:pathLst>
                <a:path w="20048" h="12891" extrusionOk="0">
                  <a:moveTo>
                    <a:pt x="16729" y="1088"/>
                  </a:moveTo>
                  <a:cubicBezTo>
                    <a:pt x="17056" y="1088"/>
                    <a:pt x="17120" y="1244"/>
                    <a:pt x="17145" y="1362"/>
                  </a:cubicBezTo>
                  <a:cubicBezTo>
                    <a:pt x="17172" y="1506"/>
                    <a:pt x="17154" y="1677"/>
                    <a:pt x="16802" y="1740"/>
                  </a:cubicBezTo>
                  <a:cubicBezTo>
                    <a:pt x="16759" y="1748"/>
                    <a:pt x="16717" y="1752"/>
                    <a:pt x="16678" y="1752"/>
                  </a:cubicBezTo>
                  <a:cubicBezTo>
                    <a:pt x="16549" y="1752"/>
                    <a:pt x="16448" y="1708"/>
                    <a:pt x="16379" y="1632"/>
                  </a:cubicBezTo>
                  <a:lnTo>
                    <a:pt x="16289" y="1461"/>
                  </a:lnTo>
                  <a:cubicBezTo>
                    <a:pt x="16253" y="1253"/>
                    <a:pt x="16334" y="1145"/>
                    <a:pt x="16550" y="1109"/>
                  </a:cubicBezTo>
                  <a:cubicBezTo>
                    <a:pt x="16577" y="1100"/>
                    <a:pt x="16613" y="1100"/>
                    <a:pt x="16649" y="1091"/>
                  </a:cubicBezTo>
                  <a:cubicBezTo>
                    <a:pt x="16677" y="1089"/>
                    <a:pt x="16704" y="1088"/>
                    <a:pt x="16729" y="1088"/>
                  </a:cubicBezTo>
                  <a:close/>
                  <a:moveTo>
                    <a:pt x="5761" y="3632"/>
                  </a:moveTo>
                  <a:cubicBezTo>
                    <a:pt x="6046" y="3632"/>
                    <a:pt x="6104" y="3792"/>
                    <a:pt x="6130" y="3912"/>
                  </a:cubicBezTo>
                  <a:cubicBezTo>
                    <a:pt x="6148" y="3985"/>
                    <a:pt x="6130" y="4066"/>
                    <a:pt x="6094" y="4147"/>
                  </a:cubicBezTo>
                  <a:cubicBezTo>
                    <a:pt x="6049" y="4237"/>
                    <a:pt x="5968" y="4300"/>
                    <a:pt x="5850" y="4318"/>
                  </a:cubicBezTo>
                  <a:cubicBezTo>
                    <a:pt x="5811" y="4325"/>
                    <a:pt x="5775" y="4329"/>
                    <a:pt x="5742" y="4329"/>
                  </a:cubicBezTo>
                  <a:cubicBezTo>
                    <a:pt x="5558" y="4329"/>
                    <a:pt x="5456" y="4224"/>
                    <a:pt x="5418" y="4003"/>
                  </a:cubicBezTo>
                  <a:cubicBezTo>
                    <a:pt x="5364" y="3723"/>
                    <a:pt x="5490" y="3660"/>
                    <a:pt x="5607" y="3642"/>
                  </a:cubicBezTo>
                  <a:cubicBezTo>
                    <a:pt x="5634" y="3633"/>
                    <a:pt x="5670" y="3633"/>
                    <a:pt x="5715" y="3633"/>
                  </a:cubicBezTo>
                  <a:cubicBezTo>
                    <a:pt x="5731" y="3632"/>
                    <a:pt x="5747" y="3632"/>
                    <a:pt x="5761" y="3632"/>
                  </a:cubicBezTo>
                  <a:close/>
                  <a:moveTo>
                    <a:pt x="4640" y="4196"/>
                  </a:moveTo>
                  <a:cubicBezTo>
                    <a:pt x="4834" y="4196"/>
                    <a:pt x="4880" y="4293"/>
                    <a:pt x="4895" y="4390"/>
                  </a:cubicBezTo>
                  <a:cubicBezTo>
                    <a:pt x="4922" y="4507"/>
                    <a:pt x="4823" y="4715"/>
                    <a:pt x="4264" y="5066"/>
                  </a:cubicBezTo>
                  <a:cubicBezTo>
                    <a:pt x="3813" y="5355"/>
                    <a:pt x="3372" y="5544"/>
                    <a:pt x="2957" y="5616"/>
                  </a:cubicBezTo>
                  <a:cubicBezTo>
                    <a:pt x="2891" y="5627"/>
                    <a:pt x="2818" y="5637"/>
                    <a:pt x="2750" y="5637"/>
                  </a:cubicBezTo>
                  <a:cubicBezTo>
                    <a:pt x="2652" y="5637"/>
                    <a:pt x="2563" y="5617"/>
                    <a:pt x="2515" y="5553"/>
                  </a:cubicBezTo>
                  <a:cubicBezTo>
                    <a:pt x="2506" y="5544"/>
                    <a:pt x="2479" y="5508"/>
                    <a:pt x="2452" y="5373"/>
                  </a:cubicBezTo>
                  <a:cubicBezTo>
                    <a:pt x="2452" y="5346"/>
                    <a:pt x="2515" y="5174"/>
                    <a:pt x="3651" y="4561"/>
                  </a:cubicBezTo>
                  <a:cubicBezTo>
                    <a:pt x="4003" y="4363"/>
                    <a:pt x="4291" y="4246"/>
                    <a:pt x="4498" y="4210"/>
                  </a:cubicBezTo>
                  <a:cubicBezTo>
                    <a:pt x="4553" y="4201"/>
                    <a:pt x="4600" y="4196"/>
                    <a:pt x="4640" y="4196"/>
                  </a:cubicBezTo>
                  <a:close/>
                  <a:moveTo>
                    <a:pt x="18335" y="0"/>
                  </a:moveTo>
                  <a:lnTo>
                    <a:pt x="18263" y="9"/>
                  </a:lnTo>
                  <a:cubicBezTo>
                    <a:pt x="16802" y="217"/>
                    <a:pt x="15414" y="442"/>
                    <a:pt x="14116" y="676"/>
                  </a:cubicBezTo>
                  <a:cubicBezTo>
                    <a:pt x="8104" y="1776"/>
                    <a:pt x="3732" y="3263"/>
                    <a:pt x="1109" y="5093"/>
                  </a:cubicBezTo>
                  <a:cubicBezTo>
                    <a:pt x="370" y="5634"/>
                    <a:pt x="0" y="6409"/>
                    <a:pt x="18" y="7383"/>
                  </a:cubicBezTo>
                  <a:cubicBezTo>
                    <a:pt x="91" y="9086"/>
                    <a:pt x="262" y="10772"/>
                    <a:pt x="532" y="12413"/>
                  </a:cubicBezTo>
                  <a:cubicBezTo>
                    <a:pt x="559" y="12548"/>
                    <a:pt x="586" y="12674"/>
                    <a:pt x="604" y="12809"/>
                  </a:cubicBezTo>
                  <a:lnTo>
                    <a:pt x="613" y="12890"/>
                  </a:lnTo>
                  <a:lnTo>
                    <a:pt x="20047" y="9330"/>
                  </a:lnTo>
                  <a:lnTo>
                    <a:pt x="18335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01;p58">
              <a:extLst>
                <a:ext uri="{FF2B5EF4-FFF2-40B4-BE49-F238E27FC236}">
                  <a16:creationId xmlns:a16="http://schemas.microsoft.com/office/drawing/2014/main" id="{764A9895-0969-40D8-A156-2F9C4F9D9079}"/>
                </a:ext>
              </a:extLst>
            </p:cNvPr>
            <p:cNvSpPr/>
            <p:nvPr/>
          </p:nvSpPr>
          <p:spPr>
            <a:xfrm>
              <a:off x="4101875" y="3397400"/>
              <a:ext cx="372750" cy="117625"/>
            </a:xfrm>
            <a:custGeom>
              <a:avLst/>
              <a:gdLst/>
              <a:ahLst/>
              <a:cxnLst/>
              <a:rect l="l" t="t" r="r" b="b"/>
              <a:pathLst>
                <a:path w="14910" h="4705" extrusionOk="0">
                  <a:moveTo>
                    <a:pt x="14392" y="1"/>
                  </a:moveTo>
                  <a:cubicBezTo>
                    <a:pt x="14361" y="1"/>
                    <a:pt x="14329" y="2"/>
                    <a:pt x="14296" y="5"/>
                  </a:cubicBezTo>
                  <a:cubicBezTo>
                    <a:pt x="13954" y="23"/>
                    <a:pt x="13809" y="176"/>
                    <a:pt x="13863" y="456"/>
                  </a:cubicBezTo>
                  <a:lnTo>
                    <a:pt x="13963" y="654"/>
                  </a:lnTo>
                  <a:cubicBezTo>
                    <a:pt x="14053" y="758"/>
                    <a:pt x="14169" y="814"/>
                    <a:pt x="14316" y="814"/>
                  </a:cubicBezTo>
                  <a:cubicBezTo>
                    <a:pt x="14361" y="814"/>
                    <a:pt x="14408" y="809"/>
                    <a:pt x="14458" y="798"/>
                  </a:cubicBezTo>
                  <a:cubicBezTo>
                    <a:pt x="14774" y="744"/>
                    <a:pt x="14909" y="582"/>
                    <a:pt x="14864" y="329"/>
                  </a:cubicBezTo>
                  <a:cubicBezTo>
                    <a:pt x="14823" y="110"/>
                    <a:pt x="14666" y="1"/>
                    <a:pt x="14392" y="1"/>
                  </a:cubicBezTo>
                  <a:close/>
                  <a:moveTo>
                    <a:pt x="3386" y="2537"/>
                  </a:moveTo>
                  <a:cubicBezTo>
                    <a:pt x="3375" y="2537"/>
                    <a:pt x="3364" y="2538"/>
                    <a:pt x="3353" y="2538"/>
                  </a:cubicBezTo>
                  <a:cubicBezTo>
                    <a:pt x="3056" y="2538"/>
                    <a:pt x="2930" y="2700"/>
                    <a:pt x="2993" y="2998"/>
                  </a:cubicBezTo>
                  <a:cubicBezTo>
                    <a:pt x="3039" y="3258"/>
                    <a:pt x="3169" y="3388"/>
                    <a:pt x="3390" y="3388"/>
                  </a:cubicBezTo>
                  <a:cubicBezTo>
                    <a:pt x="3429" y="3388"/>
                    <a:pt x="3471" y="3384"/>
                    <a:pt x="3516" y="3376"/>
                  </a:cubicBezTo>
                  <a:cubicBezTo>
                    <a:pt x="3651" y="3349"/>
                    <a:pt x="3750" y="3286"/>
                    <a:pt x="3804" y="3169"/>
                  </a:cubicBezTo>
                  <a:cubicBezTo>
                    <a:pt x="3858" y="3070"/>
                    <a:pt x="3867" y="2971"/>
                    <a:pt x="3858" y="2880"/>
                  </a:cubicBezTo>
                  <a:cubicBezTo>
                    <a:pt x="3815" y="2646"/>
                    <a:pt x="3655" y="2537"/>
                    <a:pt x="3386" y="2537"/>
                  </a:cubicBezTo>
                  <a:close/>
                  <a:moveTo>
                    <a:pt x="2290" y="3104"/>
                  </a:moveTo>
                  <a:cubicBezTo>
                    <a:pt x="2061" y="3104"/>
                    <a:pt x="1719" y="3229"/>
                    <a:pt x="1262" y="3475"/>
                  </a:cubicBezTo>
                  <a:cubicBezTo>
                    <a:pt x="415" y="3935"/>
                    <a:pt x="0" y="4232"/>
                    <a:pt x="27" y="4377"/>
                  </a:cubicBezTo>
                  <a:cubicBezTo>
                    <a:pt x="45" y="4485"/>
                    <a:pt x="72" y="4566"/>
                    <a:pt x="108" y="4593"/>
                  </a:cubicBezTo>
                  <a:cubicBezTo>
                    <a:pt x="164" y="4668"/>
                    <a:pt x="264" y="4704"/>
                    <a:pt x="404" y="4704"/>
                  </a:cubicBezTo>
                  <a:cubicBezTo>
                    <a:pt x="466" y="4704"/>
                    <a:pt x="536" y="4697"/>
                    <a:pt x="613" y="4683"/>
                  </a:cubicBezTo>
                  <a:cubicBezTo>
                    <a:pt x="1046" y="4602"/>
                    <a:pt x="1487" y="4413"/>
                    <a:pt x="1947" y="4115"/>
                  </a:cubicBezTo>
                  <a:cubicBezTo>
                    <a:pt x="2434" y="3818"/>
                    <a:pt x="2659" y="3565"/>
                    <a:pt x="2623" y="3367"/>
                  </a:cubicBezTo>
                  <a:cubicBezTo>
                    <a:pt x="2590" y="3191"/>
                    <a:pt x="2479" y="3104"/>
                    <a:pt x="2290" y="3104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02;p58">
              <a:extLst>
                <a:ext uri="{FF2B5EF4-FFF2-40B4-BE49-F238E27FC236}">
                  <a16:creationId xmlns:a16="http://schemas.microsoft.com/office/drawing/2014/main" id="{3B9F4AED-9865-4976-9D34-232F5A0B494E}"/>
                </a:ext>
              </a:extLst>
            </p:cNvPr>
            <p:cNvSpPr/>
            <p:nvPr/>
          </p:nvSpPr>
          <p:spPr>
            <a:xfrm>
              <a:off x="4038775" y="3369325"/>
              <a:ext cx="550325" cy="519150"/>
            </a:xfrm>
            <a:custGeom>
              <a:avLst/>
              <a:gdLst/>
              <a:ahLst/>
              <a:cxnLst/>
              <a:rect l="l" t="t" r="r" b="b"/>
              <a:pathLst>
                <a:path w="22013" h="20766" extrusionOk="0">
                  <a:moveTo>
                    <a:pt x="18293" y="414"/>
                  </a:moveTo>
                  <a:cubicBezTo>
                    <a:pt x="18449" y="1112"/>
                    <a:pt x="18591" y="1809"/>
                    <a:pt x="18740" y="2507"/>
                  </a:cubicBezTo>
                  <a:lnTo>
                    <a:pt x="19200" y="4797"/>
                  </a:lnTo>
                  <a:cubicBezTo>
                    <a:pt x="19506" y="6320"/>
                    <a:pt x="19795" y="7843"/>
                    <a:pt x="20065" y="9376"/>
                  </a:cubicBezTo>
                  <a:cubicBezTo>
                    <a:pt x="20345" y="10908"/>
                    <a:pt x="20624" y="12431"/>
                    <a:pt x="20876" y="13964"/>
                  </a:cubicBezTo>
                  <a:lnTo>
                    <a:pt x="21255" y="16262"/>
                  </a:lnTo>
                  <a:cubicBezTo>
                    <a:pt x="21362" y="16971"/>
                    <a:pt x="21477" y="17673"/>
                    <a:pt x="21585" y="18374"/>
                  </a:cubicBezTo>
                  <a:lnTo>
                    <a:pt x="21585" y="18374"/>
                  </a:lnTo>
                  <a:cubicBezTo>
                    <a:pt x="20571" y="18546"/>
                    <a:pt x="19557" y="18733"/>
                    <a:pt x="18551" y="18903"/>
                  </a:cubicBezTo>
                  <a:cubicBezTo>
                    <a:pt x="18010" y="18994"/>
                    <a:pt x="17478" y="19093"/>
                    <a:pt x="16937" y="19183"/>
                  </a:cubicBezTo>
                  <a:lnTo>
                    <a:pt x="16135" y="19309"/>
                  </a:lnTo>
                  <a:lnTo>
                    <a:pt x="15333" y="19435"/>
                  </a:lnTo>
                  <a:cubicBezTo>
                    <a:pt x="14801" y="19525"/>
                    <a:pt x="14260" y="19588"/>
                    <a:pt x="13728" y="19670"/>
                  </a:cubicBezTo>
                  <a:lnTo>
                    <a:pt x="12917" y="19769"/>
                  </a:lnTo>
                  <a:cubicBezTo>
                    <a:pt x="12647" y="19796"/>
                    <a:pt x="12385" y="19832"/>
                    <a:pt x="12115" y="19850"/>
                  </a:cubicBezTo>
                  <a:cubicBezTo>
                    <a:pt x="11033" y="19967"/>
                    <a:pt x="9961" y="20030"/>
                    <a:pt x="8879" y="20066"/>
                  </a:cubicBezTo>
                  <a:cubicBezTo>
                    <a:pt x="8626" y="20073"/>
                    <a:pt x="8372" y="20076"/>
                    <a:pt x="8118" y="20076"/>
                  </a:cubicBezTo>
                  <a:cubicBezTo>
                    <a:pt x="7297" y="20076"/>
                    <a:pt x="6473" y="20041"/>
                    <a:pt x="5661" y="19958"/>
                  </a:cubicBezTo>
                  <a:cubicBezTo>
                    <a:pt x="5400" y="19922"/>
                    <a:pt x="5129" y="19895"/>
                    <a:pt x="4868" y="19850"/>
                  </a:cubicBezTo>
                  <a:lnTo>
                    <a:pt x="4480" y="19778"/>
                  </a:lnTo>
                  <a:lnTo>
                    <a:pt x="4282" y="19742"/>
                  </a:lnTo>
                  <a:cubicBezTo>
                    <a:pt x="4219" y="19733"/>
                    <a:pt x="4165" y="19715"/>
                    <a:pt x="4102" y="19706"/>
                  </a:cubicBezTo>
                  <a:cubicBezTo>
                    <a:pt x="3624" y="19579"/>
                    <a:pt x="3209" y="19336"/>
                    <a:pt x="2921" y="18957"/>
                  </a:cubicBezTo>
                  <a:cubicBezTo>
                    <a:pt x="2776" y="18777"/>
                    <a:pt x="2668" y="18561"/>
                    <a:pt x="2578" y="18326"/>
                  </a:cubicBezTo>
                  <a:cubicBezTo>
                    <a:pt x="2542" y="18218"/>
                    <a:pt x="2497" y="18083"/>
                    <a:pt x="2452" y="17957"/>
                  </a:cubicBezTo>
                  <a:lnTo>
                    <a:pt x="2326" y="17569"/>
                  </a:lnTo>
                  <a:cubicBezTo>
                    <a:pt x="2164" y="17056"/>
                    <a:pt x="2010" y="16533"/>
                    <a:pt x="1866" y="16019"/>
                  </a:cubicBezTo>
                  <a:cubicBezTo>
                    <a:pt x="1578" y="14973"/>
                    <a:pt x="1343" y="13919"/>
                    <a:pt x="1145" y="12855"/>
                  </a:cubicBezTo>
                  <a:cubicBezTo>
                    <a:pt x="947" y="11800"/>
                    <a:pt x="802" y="10728"/>
                    <a:pt x="694" y="9664"/>
                  </a:cubicBezTo>
                  <a:cubicBezTo>
                    <a:pt x="649" y="9123"/>
                    <a:pt x="604" y="8591"/>
                    <a:pt x="568" y="8051"/>
                  </a:cubicBezTo>
                  <a:lnTo>
                    <a:pt x="550" y="7645"/>
                  </a:lnTo>
                  <a:cubicBezTo>
                    <a:pt x="541" y="7510"/>
                    <a:pt x="541" y="7393"/>
                    <a:pt x="550" y="7266"/>
                  </a:cubicBezTo>
                  <a:cubicBezTo>
                    <a:pt x="559" y="7023"/>
                    <a:pt x="595" y="6771"/>
                    <a:pt x="676" y="6545"/>
                  </a:cubicBezTo>
                  <a:cubicBezTo>
                    <a:pt x="829" y="6086"/>
                    <a:pt x="1145" y="5698"/>
                    <a:pt x="1569" y="5419"/>
                  </a:cubicBezTo>
                  <a:cubicBezTo>
                    <a:pt x="2001" y="5121"/>
                    <a:pt x="2461" y="4851"/>
                    <a:pt x="2930" y="4598"/>
                  </a:cubicBezTo>
                  <a:cubicBezTo>
                    <a:pt x="3867" y="4094"/>
                    <a:pt x="4859" y="3661"/>
                    <a:pt x="5868" y="3291"/>
                  </a:cubicBezTo>
                  <a:cubicBezTo>
                    <a:pt x="7878" y="2543"/>
                    <a:pt x="9970" y="1984"/>
                    <a:pt x="12079" y="1525"/>
                  </a:cubicBezTo>
                  <a:cubicBezTo>
                    <a:pt x="14139" y="1077"/>
                    <a:pt x="16208" y="716"/>
                    <a:pt x="18293" y="414"/>
                  </a:cubicBezTo>
                  <a:close/>
                  <a:moveTo>
                    <a:pt x="18441" y="0"/>
                  </a:moveTo>
                  <a:cubicBezTo>
                    <a:pt x="18436" y="0"/>
                    <a:pt x="18430" y="1"/>
                    <a:pt x="18425" y="1"/>
                  </a:cubicBezTo>
                  <a:lnTo>
                    <a:pt x="18416" y="1"/>
                  </a:lnTo>
                  <a:cubicBezTo>
                    <a:pt x="16261" y="299"/>
                    <a:pt x="14116" y="650"/>
                    <a:pt x="11989" y="1101"/>
                  </a:cubicBezTo>
                  <a:cubicBezTo>
                    <a:pt x="9861" y="1543"/>
                    <a:pt x="7752" y="2092"/>
                    <a:pt x="5697" y="2832"/>
                  </a:cubicBezTo>
                  <a:cubicBezTo>
                    <a:pt x="4669" y="3201"/>
                    <a:pt x="3660" y="3634"/>
                    <a:pt x="2686" y="4148"/>
                  </a:cubicBezTo>
                  <a:cubicBezTo>
                    <a:pt x="2200" y="4400"/>
                    <a:pt x="1731" y="4679"/>
                    <a:pt x="1262" y="4995"/>
                  </a:cubicBezTo>
                  <a:cubicBezTo>
                    <a:pt x="784" y="5301"/>
                    <a:pt x="361" y="5797"/>
                    <a:pt x="171" y="6374"/>
                  </a:cubicBezTo>
                  <a:cubicBezTo>
                    <a:pt x="72" y="6653"/>
                    <a:pt x="18" y="6951"/>
                    <a:pt x="9" y="7239"/>
                  </a:cubicBezTo>
                  <a:cubicBezTo>
                    <a:pt x="0" y="7393"/>
                    <a:pt x="0" y="7537"/>
                    <a:pt x="9" y="7672"/>
                  </a:cubicBezTo>
                  <a:lnTo>
                    <a:pt x="27" y="8078"/>
                  </a:lnTo>
                  <a:cubicBezTo>
                    <a:pt x="54" y="8628"/>
                    <a:pt x="90" y="9168"/>
                    <a:pt x="135" y="9709"/>
                  </a:cubicBezTo>
                  <a:cubicBezTo>
                    <a:pt x="244" y="10800"/>
                    <a:pt x="379" y="11882"/>
                    <a:pt x="568" y="12963"/>
                  </a:cubicBezTo>
                  <a:cubicBezTo>
                    <a:pt x="757" y="14036"/>
                    <a:pt x="992" y="15118"/>
                    <a:pt x="1271" y="16172"/>
                  </a:cubicBezTo>
                  <a:cubicBezTo>
                    <a:pt x="1406" y="16704"/>
                    <a:pt x="1560" y="17236"/>
                    <a:pt x="1722" y="17759"/>
                  </a:cubicBezTo>
                  <a:lnTo>
                    <a:pt x="1848" y="18155"/>
                  </a:lnTo>
                  <a:cubicBezTo>
                    <a:pt x="1893" y="18281"/>
                    <a:pt x="1929" y="18408"/>
                    <a:pt x="1983" y="18552"/>
                  </a:cubicBezTo>
                  <a:cubicBezTo>
                    <a:pt x="2082" y="18831"/>
                    <a:pt x="2218" y="19111"/>
                    <a:pt x="2407" y="19354"/>
                  </a:cubicBezTo>
                  <a:cubicBezTo>
                    <a:pt x="2776" y="19859"/>
                    <a:pt x="3353" y="20192"/>
                    <a:pt x="3930" y="20346"/>
                  </a:cubicBezTo>
                  <a:cubicBezTo>
                    <a:pt x="4002" y="20364"/>
                    <a:pt x="4074" y="20382"/>
                    <a:pt x="4147" y="20400"/>
                  </a:cubicBezTo>
                  <a:lnTo>
                    <a:pt x="4354" y="20436"/>
                  </a:lnTo>
                  <a:lnTo>
                    <a:pt x="4760" y="20508"/>
                  </a:lnTo>
                  <a:cubicBezTo>
                    <a:pt x="5039" y="20562"/>
                    <a:pt x="5309" y="20589"/>
                    <a:pt x="5589" y="20625"/>
                  </a:cubicBezTo>
                  <a:cubicBezTo>
                    <a:pt x="6490" y="20728"/>
                    <a:pt x="7397" y="20765"/>
                    <a:pt x="8301" y="20765"/>
                  </a:cubicBezTo>
                  <a:cubicBezTo>
                    <a:pt x="8500" y="20765"/>
                    <a:pt x="8698" y="20763"/>
                    <a:pt x="8897" y="20760"/>
                  </a:cubicBezTo>
                  <a:cubicBezTo>
                    <a:pt x="9997" y="20742"/>
                    <a:pt x="11096" y="20670"/>
                    <a:pt x="12187" y="20544"/>
                  </a:cubicBezTo>
                  <a:cubicBezTo>
                    <a:pt x="12457" y="20526"/>
                    <a:pt x="12728" y="20490"/>
                    <a:pt x="12998" y="20454"/>
                  </a:cubicBezTo>
                  <a:lnTo>
                    <a:pt x="13819" y="20355"/>
                  </a:lnTo>
                  <a:cubicBezTo>
                    <a:pt x="14359" y="20273"/>
                    <a:pt x="14900" y="20210"/>
                    <a:pt x="15441" y="20120"/>
                  </a:cubicBezTo>
                  <a:cubicBezTo>
                    <a:pt x="16523" y="19949"/>
                    <a:pt x="17595" y="19742"/>
                    <a:pt x="18668" y="19516"/>
                  </a:cubicBezTo>
                  <a:cubicBezTo>
                    <a:pt x="19200" y="19399"/>
                    <a:pt x="19732" y="19264"/>
                    <a:pt x="20263" y="19147"/>
                  </a:cubicBezTo>
                  <a:cubicBezTo>
                    <a:pt x="20795" y="19012"/>
                    <a:pt x="21318" y="18876"/>
                    <a:pt x="21850" y="18723"/>
                  </a:cubicBezTo>
                  <a:lnTo>
                    <a:pt x="21859" y="18723"/>
                  </a:lnTo>
                  <a:cubicBezTo>
                    <a:pt x="21958" y="18696"/>
                    <a:pt x="22012" y="18597"/>
                    <a:pt x="21994" y="18498"/>
                  </a:cubicBezTo>
                  <a:cubicBezTo>
                    <a:pt x="21823" y="17741"/>
                    <a:pt x="21670" y="16983"/>
                    <a:pt x="21507" y="16217"/>
                  </a:cubicBezTo>
                  <a:lnTo>
                    <a:pt x="21057" y="13937"/>
                  </a:lnTo>
                  <a:cubicBezTo>
                    <a:pt x="20750" y="12413"/>
                    <a:pt x="20462" y="10881"/>
                    <a:pt x="20173" y="9358"/>
                  </a:cubicBezTo>
                  <a:cubicBezTo>
                    <a:pt x="19894" y="7825"/>
                    <a:pt x="19623" y="6302"/>
                    <a:pt x="19362" y="4770"/>
                  </a:cubicBezTo>
                  <a:lnTo>
                    <a:pt x="18983" y="2471"/>
                  </a:lnTo>
                  <a:cubicBezTo>
                    <a:pt x="18866" y="1696"/>
                    <a:pt x="18740" y="930"/>
                    <a:pt x="18632" y="163"/>
                  </a:cubicBezTo>
                  <a:cubicBezTo>
                    <a:pt x="18623" y="70"/>
                    <a:pt x="18535" y="0"/>
                    <a:pt x="184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03;p58">
              <a:extLst>
                <a:ext uri="{FF2B5EF4-FFF2-40B4-BE49-F238E27FC236}">
                  <a16:creationId xmlns:a16="http://schemas.microsoft.com/office/drawing/2014/main" id="{DD757389-387B-4989-8174-6B52E58560C0}"/>
                </a:ext>
              </a:extLst>
            </p:cNvPr>
            <p:cNvSpPr/>
            <p:nvPr/>
          </p:nvSpPr>
          <p:spPr>
            <a:xfrm>
              <a:off x="4780825" y="3534300"/>
              <a:ext cx="393725" cy="234375"/>
            </a:xfrm>
            <a:custGeom>
              <a:avLst/>
              <a:gdLst/>
              <a:ahLst/>
              <a:cxnLst/>
              <a:rect l="l" t="t" r="r" b="b"/>
              <a:pathLst>
                <a:path w="15749" h="9375" extrusionOk="0">
                  <a:moveTo>
                    <a:pt x="9397" y="3441"/>
                  </a:moveTo>
                  <a:cubicBezTo>
                    <a:pt x="9426" y="3441"/>
                    <a:pt x="9456" y="3446"/>
                    <a:pt x="9484" y="3453"/>
                  </a:cubicBezTo>
                  <a:cubicBezTo>
                    <a:pt x="9511" y="3453"/>
                    <a:pt x="9538" y="3462"/>
                    <a:pt x="9565" y="3471"/>
                  </a:cubicBezTo>
                  <a:cubicBezTo>
                    <a:pt x="9781" y="3561"/>
                    <a:pt x="9862" y="3705"/>
                    <a:pt x="9808" y="3930"/>
                  </a:cubicBezTo>
                  <a:cubicBezTo>
                    <a:pt x="9765" y="4109"/>
                    <a:pt x="9683" y="4191"/>
                    <a:pt x="9539" y="4191"/>
                  </a:cubicBezTo>
                  <a:cubicBezTo>
                    <a:pt x="9501" y="4191"/>
                    <a:pt x="9459" y="4185"/>
                    <a:pt x="9412" y="4174"/>
                  </a:cubicBezTo>
                  <a:cubicBezTo>
                    <a:pt x="9267" y="4147"/>
                    <a:pt x="9186" y="4066"/>
                    <a:pt x="9168" y="3939"/>
                  </a:cubicBezTo>
                  <a:cubicBezTo>
                    <a:pt x="9159" y="3795"/>
                    <a:pt x="9159" y="3714"/>
                    <a:pt x="9159" y="3705"/>
                  </a:cubicBezTo>
                  <a:cubicBezTo>
                    <a:pt x="9207" y="3492"/>
                    <a:pt x="9303" y="3441"/>
                    <a:pt x="9397" y="3441"/>
                  </a:cubicBezTo>
                  <a:close/>
                  <a:moveTo>
                    <a:pt x="8451" y="3776"/>
                  </a:moveTo>
                  <a:cubicBezTo>
                    <a:pt x="8510" y="3776"/>
                    <a:pt x="8562" y="3781"/>
                    <a:pt x="8609" y="3786"/>
                  </a:cubicBezTo>
                  <a:cubicBezTo>
                    <a:pt x="8717" y="3813"/>
                    <a:pt x="8844" y="3885"/>
                    <a:pt x="8781" y="4147"/>
                  </a:cubicBezTo>
                  <a:cubicBezTo>
                    <a:pt x="8763" y="4183"/>
                    <a:pt x="8582" y="4336"/>
                    <a:pt x="7095" y="4733"/>
                  </a:cubicBezTo>
                  <a:cubicBezTo>
                    <a:pt x="6230" y="4952"/>
                    <a:pt x="5579" y="5062"/>
                    <a:pt x="5151" y="5062"/>
                  </a:cubicBezTo>
                  <a:cubicBezTo>
                    <a:pt x="5017" y="5062"/>
                    <a:pt x="4905" y="5052"/>
                    <a:pt x="4814" y="5030"/>
                  </a:cubicBezTo>
                  <a:cubicBezTo>
                    <a:pt x="4445" y="4949"/>
                    <a:pt x="4436" y="4769"/>
                    <a:pt x="4472" y="4616"/>
                  </a:cubicBezTo>
                  <a:cubicBezTo>
                    <a:pt x="4517" y="4435"/>
                    <a:pt x="4697" y="4336"/>
                    <a:pt x="5031" y="4300"/>
                  </a:cubicBezTo>
                  <a:cubicBezTo>
                    <a:pt x="5851" y="4237"/>
                    <a:pt x="6500" y="4156"/>
                    <a:pt x="6942" y="4066"/>
                  </a:cubicBezTo>
                  <a:cubicBezTo>
                    <a:pt x="7257" y="4003"/>
                    <a:pt x="7726" y="3903"/>
                    <a:pt x="8312" y="3786"/>
                  </a:cubicBezTo>
                  <a:cubicBezTo>
                    <a:pt x="8361" y="3779"/>
                    <a:pt x="8408" y="3776"/>
                    <a:pt x="8451" y="3776"/>
                  </a:cubicBezTo>
                  <a:close/>
                  <a:moveTo>
                    <a:pt x="587" y="3687"/>
                  </a:moveTo>
                  <a:lnTo>
                    <a:pt x="1" y="6238"/>
                  </a:lnTo>
                  <a:lnTo>
                    <a:pt x="1416" y="6563"/>
                  </a:lnTo>
                  <a:lnTo>
                    <a:pt x="2002" y="4012"/>
                  </a:lnTo>
                  <a:lnTo>
                    <a:pt x="587" y="3687"/>
                  </a:lnTo>
                  <a:close/>
                  <a:moveTo>
                    <a:pt x="13116" y="1235"/>
                  </a:moveTo>
                  <a:lnTo>
                    <a:pt x="12972" y="1289"/>
                  </a:lnTo>
                  <a:cubicBezTo>
                    <a:pt x="12008" y="1668"/>
                    <a:pt x="10556" y="2110"/>
                    <a:pt x="8654" y="2623"/>
                  </a:cubicBezTo>
                  <a:cubicBezTo>
                    <a:pt x="5806" y="3399"/>
                    <a:pt x="3922" y="3795"/>
                    <a:pt x="3075" y="3795"/>
                  </a:cubicBezTo>
                  <a:lnTo>
                    <a:pt x="3012" y="3795"/>
                  </a:lnTo>
                  <a:lnTo>
                    <a:pt x="2327" y="6770"/>
                  </a:lnTo>
                  <a:lnTo>
                    <a:pt x="11368" y="8843"/>
                  </a:lnTo>
                  <a:lnTo>
                    <a:pt x="13116" y="1235"/>
                  </a:lnTo>
                  <a:close/>
                  <a:moveTo>
                    <a:pt x="14288" y="0"/>
                  </a:moveTo>
                  <a:lnTo>
                    <a:pt x="12215" y="9041"/>
                  </a:lnTo>
                  <a:lnTo>
                    <a:pt x="13675" y="9375"/>
                  </a:lnTo>
                  <a:lnTo>
                    <a:pt x="15748" y="334"/>
                  </a:lnTo>
                  <a:lnTo>
                    <a:pt x="14288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04;p58">
              <a:extLst>
                <a:ext uri="{FF2B5EF4-FFF2-40B4-BE49-F238E27FC236}">
                  <a16:creationId xmlns:a16="http://schemas.microsoft.com/office/drawing/2014/main" id="{E2775339-F267-4CEF-BD4F-7DA21DFF7B34}"/>
                </a:ext>
              </a:extLst>
            </p:cNvPr>
            <p:cNvSpPr/>
            <p:nvPr/>
          </p:nvSpPr>
          <p:spPr>
            <a:xfrm>
              <a:off x="4772275" y="3553675"/>
              <a:ext cx="363275" cy="417375"/>
            </a:xfrm>
            <a:custGeom>
              <a:avLst/>
              <a:gdLst/>
              <a:ahLst/>
              <a:cxnLst/>
              <a:rect l="l" t="t" r="r" b="b"/>
              <a:pathLst>
                <a:path w="14531" h="16695" extrusionOk="0">
                  <a:moveTo>
                    <a:pt x="14531" y="1"/>
                  </a:moveTo>
                  <a:cubicBezTo>
                    <a:pt x="14279" y="172"/>
                    <a:pt x="13891" y="370"/>
                    <a:pt x="13350" y="587"/>
                  </a:cubicBezTo>
                  <a:lnTo>
                    <a:pt x="11646" y="7978"/>
                  </a:lnTo>
                  <a:lnTo>
                    <a:pt x="2759" y="5941"/>
                  </a:lnTo>
                  <a:lnTo>
                    <a:pt x="3318" y="3534"/>
                  </a:lnTo>
                  <a:lnTo>
                    <a:pt x="2254" y="3291"/>
                  </a:lnTo>
                  <a:lnTo>
                    <a:pt x="1704" y="5697"/>
                  </a:lnTo>
                  <a:lnTo>
                    <a:pt x="433" y="5400"/>
                  </a:lnTo>
                  <a:lnTo>
                    <a:pt x="109" y="6842"/>
                  </a:lnTo>
                  <a:lnTo>
                    <a:pt x="0" y="7311"/>
                  </a:lnTo>
                  <a:lnTo>
                    <a:pt x="2326" y="7852"/>
                  </a:lnTo>
                  <a:lnTo>
                    <a:pt x="2236" y="8248"/>
                  </a:lnTo>
                  <a:cubicBezTo>
                    <a:pt x="2984" y="8501"/>
                    <a:pt x="4507" y="9645"/>
                    <a:pt x="6797" y="11683"/>
                  </a:cubicBezTo>
                  <a:cubicBezTo>
                    <a:pt x="9014" y="13648"/>
                    <a:pt x="10384" y="15027"/>
                    <a:pt x="10907" y="15811"/>
                  </a:cubicBezTo>
                  <a:lnTo>
                    <a:pt x="10772" y="16397"/>
                  </a:lnTo>
                  <a:lnTo>
                    <a:pt x="12079" y="16694"/>
                  </a:lnTo>
                  <a:lnTo>
                    <a:pt x="13954" y="8510"/>
                  </a:lnTo>
                  <a:lnTo>
                    <a:pt x="12656" y="8203"/>
                  </a:lnTo>
                  <a:lnTo>
                    <a:pt x="1453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05;p58">
              <a:extLst>
                <a:ext uri="{FF2B5EF4-FFF2-40B4-BE49-F238E27FC236}">
                  <a16:creationId xmlns:a16="http://schemas.microsoft.com/office/drawing/2014/main" id="{E4CD5999-A2E9-4037-9B94-7B5339334675}"/>
                </a:ext>
              </a:extLst>
            </p:cNvPr>
            <p:cNvSpPr/>
            <p:nvPr/>
          </p:nvSpPr>
          <p:spPr>
            <a:xfrm>
              <a:off x="4702650" y="3626025"/>
              <a:ext cx="70775" cy="58375"/>
            </a:xfrm>
            <a:custGeom>
              <a:avLst/>
              <a:gdLst/>
              <a:ahLst/>
              <a:cxnLst/>
              <a:rect l="l" t="t" r="r" b="b"/>
              <a:pathLst>
                <a:path w="2831" h="2335" extrusionOk="0">
                  <a:moveTo>
                    <a:pt x="0" y="0"/>
                  </a:moveTo>
                  <a:lnTo>
                    <a:pt x="198" y="1118"/>
                  </a:lnTo>
                  <a:lnTo>
                    <a:pt x="325" y="1848"/>
                  </a:lnTo>
                  <a:lnTo>
                    <a:pt x="2443" y="2335"/>
                  </a:lnTo>
                  <a:lnTo>
                    <a:pt x="2831" y="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06;p58">
              <a:extLst>
                <a:ext uri="{FF2B5EF4-FFF2-40B4-BE49-F238E27FC236}">
                  <a16:creationId xmlns:a16="http://schemas.microsoft.com/office/drawing/2014/main" id="{900EAD10-6C0E-4387-B65A-C11A00DB9655}"/>
                </a:ext>
              </a:extLst>
            </p:cNvPr>
            <p:cNvSpPr/>
            <p:nvPr/>
          </p:nvSpPr>
          <p:spPr>
            <a:xfrm>
              <a:off x="4710750" y="3642250"/>
              <a:ext cx="82050" cy="82500"/>
            </a:xfrm>
            <a:custGeom>
              <a:avLst/>
              <a:gdLst/>
              <a:ahLst/>
              <a:cxnLst/>
              <a:rect l="l" t="t" r="r" b="b"/>
              <a:pathLst>
                <a:path w="3282" h="3300" extrusionOk="0">
                  <a:moveTo>
                    <a:pt x="2507" y="0"/>
                  </a:moveTo>
                  <a:lnTo>
                    <a:pt x="2119" y="1686"/>
                  </a:lnTo>
                  <a:lnTo>
                    <a:pt x="1" y="1199"/>
                  </a:lnTo>
                  <a:lnTo>
                    <a:pt x="298" y="2776"/>
                  </a:lnTo>
                  <a:lnTo>
                    <a:pt x="2570" y="3299"/>
                  </a:lnTo>
                  <a:lnTo>
                    <a:pt x="2894" y="1857"/>
                  </a:lnTo>
                  <a:lnTo>
                    <a:pt x="3282" y="180"/>
                  </a:lnTo>
                  <a:lnTo>
                    <a:pt x="2507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07;p58">
              <a:extLst>
                <a:ext uri="{FF2B5EF4-FFF2-40B4-BE49-F238E27FC236}">
                  <a16:creationId xmlns:a16="http://schemas.microsoft.com/office/drawing/2014/main" id="{62D4EDED-C334-4A81-99B4-3DE71E278E3E}"/>
                </a:ext>
              </a:extLst>
            </p:cNvPr>
            <p:cNvSpPr/>
            <p:nvPr/>
          </p:nvSpPr>
          <p:spPr>
            <a:xfrm>
              <a:off x="4889225" y="3618300"/>
              <a:ext cx="140200" cy="44575"/>
            </a:xfrm>
            <a:custGeom>
              <a:avLst/>
              <a:gdLst/>
              <a:ahLst/>
              <a:cxnLst/>
              <a:rect l="l" t="t" r="r" b="b"/>
              <a:pathLst>
                <a:path w="5608" h="1783" extrusionOk="0">
                  <a:moveTo>
                    <a:pt x="5066" y="0"/>
                  </a:moveTo>
                  <a:cubicBezTo>
                    <a:pt x="4904" y="0"/>
                    <a:pt x="4798" y="107"/>
                    <a:pt x="4751" y="327"/>
                  </a:cubicBezTo>
                  <a:cubicBezTo>
                    <a:pt x="4751" y="336"/>
                    <a:pt x="4751" y="426"/>
                    <a:pt x="4751" y="579"/>
                  </a:cubicBezTo>
                  <a:cubicBezTo>
                    <a:pt x="4778" y="751"/>
                    <a:pt x="4886" y="850"/>
                    <a:pt x="5057" y="895"/>
                  </a:cubicBezTo>
                  <a:cubicBezTo>
                    <a:pt x="5106" y="907"/>
                    <a:pt x="5152" y="913"/>
                    <a:pt x="5194" y="913"/>
                  </a:cubicBezTo>
                  <a:cubicBezTo>
                    <a:pt x="5379" y="913"/>
                    <a:pt x="5500" y="801"/>
                    <a:pt x="5544" y="588"/>
                  </a:cubicBezTo>
                  <a:cubicBezTo>
                    <a:pt x="5607" y="318"/>
                    <a:pt x="5508" y="138"/>
                    <a:pt x="5256" y="39"/>
                  </a:cubicBezTo>
                  <a:cubicBezTo>
                    <a:pt x="5186" y="13"/>
                    <a:pt x="5123" y="0"/>
                    <a:pt x="5066" y="0"/>
                  </a:cubicBezTo>
                  <a:close/>
                  <a:moveTo>
                    <a:pt x="4110" y="337"/>
                  </a:moveTo>
                  <a:cubicBezTo>
                    <a:pt x="4066" y="337"/>
                    <a:pt x="4018" y="340"/>
                    <a:pt x="3967" y="345"/>
                  </a:cubicBezTo>
                  <a:cubicBezTo>
                    <a:pt x="3372" y="471"/>
                    <a:pt x="2912" y="561"/>
                    <a:pt x="2588" y="625"/>
                  </a:cubicBezTo>
                  <a:cubicBezTo>
                    <a:pt x="2146" y="724"/>
                    <a:pt x="1506" y="805"/>
                    <a:pt x="686" y="868"/>
                  </a:cubicBezTo>
                  <a:cubicBezTo>
                    <a:pt x="316" y="904"/>
                    <a:pt x="109" y="1021"/>
                    <a:pt x="64" y="1237"/>
                  </a:cubicBezTo>
                  <a:cubicBezTo>
                    <a:pt x="1" y="1508"/>
                    <a:pt x="136" y="1670"/>
                    <a:pt x="460" y="1751"/>
                  </a:cubicBezTo>
                  <a:cubicBezTo>
                    <a:pt x="551" y="1772"/>
                    <a:pt x="662" y="1782"/>
                    <a:pt x="792" y="1782"/>
                  </a:cubicBezTo>
                  <a:cubicBezTo>
                    <a:pt x="1230" y="1782"/>
                    <a:pt x="1890" y="1667"/>
                    <a:pt x="2786" y="1445"/>
                  </a:cubicBezTo>
                  <a:cubicBezTo>
                    <a:pt x="3913" y="1147"/>
                    <a:pt x="4490" y="931"/>
                    <a:pt x="4517" y="805"/>
                  </a:cubicBezTo>
                  <a:cubicBezTo>
                    <a:pt x="4589" y="493"/>
                    <a:pt x="4455" y="337"/>
                    <a:pt x="4110" y="337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08;p58">
              <a:extLst>
                <a:ext uri="{FF2B5EF4-FFF2-40B4-BE49-F238E27FC236}">
                  <a16:creationId xmlns:a16="http://schemas.microsoft.com/office/drawing/2014/main" id="{4BA79818-3F7B-47B8-BE03-249A07167963}"/>
                </a:ext>
              </a:extLst>
            </p:cNvPr>
            <p:cNvSpPr/>
            <p:nvPr/>
          </p:nvSpPr>
          <p:spPr>
            <a:xfrm>
              <a:off x="5118850" y="3528450"/>
              <a:ext cx="709650" cy="395050"/>
            </a:xfrm>
            <a:custGeom>
              <a:avLst/>
              <a:gdLst/>
              <a:ahLst/>
              <a:cxnLst/>
              <a:rect l="l" t="t" r="r" b="b"/>
              <a:pathLst>
                <a:path w="28386" h="15802" extrusionOk="0">
                  <a:moveTo>
                    <a:pt x="4413" y="2577"/>
                  </a:moveTo>
                  <a:cubicBezTo>
                    <a:pt x="4514" y="2577"/>
                    <a:pt x="4667" y="2596"/>
                    <a:pt x="4895" y="2650"/>
                  </a:cubicBezTo>
                  <a:cubicBezTo>
                    <a:pt x="4986" y="2668"/>
                    <a:pt x="5085" y="2695"/>
                    <a:pt x="5193" y="2722"/>
                  </a:cubicBezTo>
                  <a:cubicBezTo>
                    <a:pt x="5833" y="2912"/>
                    <a:pt x="7771" y="3497"/>
                    <a:pt x="10944" y="4462"/>
                  </a:cubicBezTo>
                  <a:cubicBezTo>
                    <a:pt x="13432" y="5219"/>
                    <a:pt x="15865" y="5922"/>
                    <a:pt x="18164" y="6553"/>
                  </a:cubicBezTo>
                  <a:cubicBezTo>
                    <a:pt x="19137" y="6878"/>
                    <a:pt x="19579" y="7283"/>
                    <a:pt x="19471" y="7752"/>
                  </a:cubicBezTo>
                  <a:cubicBezTo>
                    <a:pt x="19426" y="7923"/>
                    <a:pt x="19327" y="8067"/>
                    <a:pt x="19155" y="8185"/>
                  </a:cubicBezTo>
                  <a:cubicBezTo>
                    <a:pt x="19012" y="8280"/>
                    <a:pt x="18869" y="8324"/>
                    <a:pt x="18725" y="8324"/>
                  </a:cubicBezTo>
                  <a:cubicBezTo>
                    <a:pt x="18679" y="8324"/>
                    <a:pt x="18633" y="8320"/>
                    <a:pt x="18588" y="8311"/>
                  </a:cubicBezTo>
                  <a:cubicBezTo>
                    <a:pt x="13179" y="6652"/>
                    <a:pt x="10241" y="5769"/>
                    <a:pt x="9862" y="5670"/>
                  </a:cubicBezTo>
                  <a:cubicBezTo>
                    <a:pt x="6752" y="4777"/>
                    <a:pt x="4922" y="4219"/>
                    <a:pt x="4436" y="4002"/>
                  </a:cubicBezTo>
                  <a:cubicBezTo>
                    <a:pt x="4030" y="3822"/>
                    <a:pt x="3868" y="3552"/>
                    <a:pt x="3958" y="3173"/>
                  </a:cubicBezTo>
                  <a:cubicBezTo>
                    <a:pt x="4030" y="2848"/>
                    <a:pt x="4138" y="2659"/>
                    <a:pt x="4273" y="2596"/>
                  </a:cubicBezTo>
                  <a:cubicBezTo>
                    <a:pt x="4302" y="2585"/>
                    <a:pt x="4346" y="2577"/>
                    <a:pt x="4413" y="2577"/>
                  </a:cubicBezTo>
                  <a:close/>
                  <a:moveTo>
                    <a:pt x="2200" y="0"/>
                  </a:moveTo>
                  <a:lnTo>
                    <a:pt x="1" y="9573"/>
                  </a:lnTo>
                  <a:lnTo>
                    <a:pt x="27133" y="15801"/>
                  </a:lnTo>
                  <a:lnTo>
                    <a:pt x="27151" y="15729"/>
                  </a:lnTo>
                  <a:cubicBezTo>
                    <a:pt x="27619" y="13755"/>
                    <a:pt x="27971" y="11718"/>
                    <a:pt x="28196" y="9699"/>
                  </a:cubicBezTo>
                  <a:cubicBezTo>
                    <a:pt x="28386" y="8825"/>
                    <a:pt x="27926" y="8248"/>
                    <a:pt x="26853" y="7977"/>
                  </a:cubicBezTo>
                  <a:cubicBezTo>
                    <a:pt x="18768" y="5048"/>
                    <a:pt x="10493" y="2371"/>
                    <a:pt x="2272" y="27"/>
                  </a:cubicBezTo>
                  <a:lnTo>
                    <a:pt x="220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09;p58">
              <a:extLst>
                <a:ext uri="{FF2B5EF4-FFF2-40B4-BE49-F238E27FC236}">
                  <a16:creationId xmlns:a16="http://schemas.microsoft.com/office/drawing/2014/main" id="{EA487B37-26D0-4C0D-B74E-AA2749014105}"/>
                </a:ext>
              </a:extLst>
            </p:cNvPr>
            <p:cNvSpPr/>
            <p:nvPr/>
          </p:nvSpPr>
          <p:spPr>
            <a:xfrm>
              <a:off x="5213500" y="3590975"/>
              <a:ext cx="396875" cy="147475"/>
            </a:xfrm>
            <a:custGeom>
              <a:avLst/>
              <a:gdLst/>
              <a:ahLst/>
              <a:cxnLst/>
              <a:rect l="l" t="t" r="r" b="b"/>
              <a:pathLst>
                <a:path w="15875" h="5899" extrusionOk="0">
                  <a:moveTo>
                    <a:pt x="630" y="1"/>
                  </a:moveTo>
                  <a:cubicBezTo>
                    <a:pt x="562" y="1"/>
                    <a:pt x="505" y="8"/>
                    <a:pt x="460" y="23"/>
                  </a:cubicBezTo>
                  <a:cubicBezTo>
                    <a:pt x="298" y="95"/>
                    <a:pt x="181" y="302"/>
                    <a:pt x="100" y="663"/>
                  </a:cubicBezTo>
                  <a:cubicBezTo>
                    <a:pt x="1" y="1078"/>
                    <a:pt x="172" y="1384"/>
                    <a:pt x="623" y="1573"/>
                  </a:cubicBezTo>
                  <a:cubicBezTo>
                    <a:pt x="1118" y="1799"/>
                    <a:pt x="2921" y="2349"/>
                    <a:pt x="6049" y="3241"/>
                  </a:cubicBezTo>
                  <a:cubicBezTo>
                    <a:pt x="6437" y="3340"/>
                    <a:pt x="9348" y="4223"/>
                    <a:pt x="14784" y="5882"/>
                  </a:cubicBezTo>
                  <a:cubicBezTo>
                    <a:pt x="14838" y="5893"/>
                    <a:pt x="14891" y="5899"/>
                    <a:pt x="14944" y="5899"/>
                  </a:cubicBezTo>
                  <a:cubicBezTo>
                    <a:pt x="15103" y="5899"/>
                    <a:pt x="15257" y="5848"/>
                    <a:pt x="15405" y="5747"/>
                  </a:cubicBezTo>
                  <a:cubicBezTo>
                    <a:pt x="15595" y="5621"/>
                    <a:pt x="15712" y="5458"/>
                    <a:pt x="15757" y="5269"/>
                  </a:cubicBezTo>
                  <a:cubicBezTo>
                    <a:pt x="15874" y="4755"/>
                    <a:pt x="15424" y="4323"/>
                    <a:pt x="14405" y="3980"/>
                  </a:cubicBezTo>
                  <a:cubicBezTo>
                    <a:pt x="12088" y="3349"/>
                    <a:pt x="9682" y="2646"/>
                    <a:pt x="7176" y="1889"/>
                  </a:cubicBezTo>
                  <a:cubicBezTo>
                    <a:pt x="3976" y="915"/>
                    <a:pt x="2065" y="329"/>
                    <a:pt x="1425" y="149"/>
                  </a:cubicBezTo>
                  <a:cubicBezTo>
                    <a:pt x="1073" y="51"/>
                    <a:pt x="810" y="1"/>
                    <a:pt x="630" y="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10;p58">
              <a:extLst>
                <a:ext uri="{FF2B5EF4-FFF2-40B4-BE49-F238E27FC236}">
                  <a16:creationId xmlns:a16="http://schemas.microsoft.com/office/drawing/2014/main" id="{F6891040-5267-4F0B-A4A4-15F54C22B328}"/>
                </a:ext>
              </a:extLst>
            </p:cNvPr>
            <p:cNvSpPr/>
            <p:nvPr/>
          </p:nvSpPr>
          <p:spPr>
            <a:xfrm>
              <a:off x="5070850" y="3766400"/>
              <a:ext cx="724975" cy="311175"/>
            </a:xfrm>
            <a:custGeom>
              <a:avLst/>
              <a:gdLst/>
              <a:ahLst/>
              <a:cxnLst/>
              <a:rect l="l" t="t" r="r" b="b"/>
              <a:pathLst>
                <a:path w="28999" h="12447" extrusionOk="0">
                  <a:moveTo>
                    <a:pt x="2011" y="1"/>
                  </a:moveTo>
                  <a:lnTo>
                    <a:pt x="136" y="8185"/>
                  </a:lnTo>
                  <a:lnTo>
                    <a:pt x="1" y="8753"/>
                  </a:lnTo>
                  <a:cubicBezTo>
                    <a:pt x="8672" y="10592"/>
                    <a:pt x="17172" y="11818"/>
                    <a:pt x="25501" y="12413"/>
                  </a:cubicBezTo>
                  <a:cubicBezTo>
                    <a:pt x="25660" y="12435"/>
                    <a:pt x="25809" y="12446"/>
                    <a:pt x="25949" y="12446"/>
                  </a:cubicBezTo>
                  <a:cubicBezTo>
                    <a:pt x="26720" y="12446"/>
                    <a:pt x="27220" y="12112"/>
                    <a:pt x="27448" y="11448"/>
                  </a:cubicBezTo>
                  <a:cubicBezTo>
                    <a:pt x="28061" y="9718"/>
                    <a:pt x="28575" y="7969"/>
                    <a:pt x="28999" y="6193"/>
                  </a:cubicBezTo>
                  <a:lnTo>
                    <a:pt x="2011" y="1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11;p58">
              <a:extLst>
                <a:ext uri="{FF2B5EF4-FFF2-40B4-BE49-F238E27FC236}">
                  <a16:creationId xmlns:a16="http://schemas.microsoft.com/office/drawing/2014/main" id="{612ECA25-6F5E-46B0-A95A-3280F9CA883D}"/>
                </a:ext>
              </a:extLst>
            </p:cNvPr>
            <p:cNvSpPr/>
            <p:nvPr/>
          </p:nvSpPr>
          <p:spPr>
            <a:xfrm>
              <a:off x="4697000" y="3525875"/>
              <a:ext cx="1131500" cy="555150"/>
            </a:xfrm>
            <a:custGeom>
              <a:avLst/>
              <a:gdLst/>
              <a:ahLst/>
              <a:cxnLst/>
              <a:rect l="l" t="t" r="r" b="b"/>
              <a:pathLst>
                <a:path w="45260" h="22206" extrusionOk="0">
                  <a:moveTo>
                    <a:pt x="19277" y="430"/>
                  </a:moveTo>
                  <a:cubicBezTo>
                    <a:pt x="20268" y="625"/>
                    <a:pt x="21223" y="951"/>
                    <a:pt x="22193" y="1230"/>
                  </a:cubicBezTo>
                  <a:cubicBezTo>
                    <a:pt x="23221" y="1545"/>
                    <a:pt x="24248" y="1852"/>
                    <a:pt x="25276" y="2185"/>
                  </a:cubicBezTo>
                  <a:cubicBezTo>
                    <a:pt x="27331" y="2834"/>
                    <a:pt x="29377" y="3501"/>
                    <a:pt x="31414" y="4177"/>
                  </a:cubicBezTo>
                  <a:cubicBezTo>
                    <a:pt x="33460" y="4844"/>
                    <a:pt x="35489" y="5565"/>
                    <a:pt x="37544" y="6205"/>
                  </a:cubicBezTo>
                  <a:cubicBezTo>
                    <a:pt x="39599" y="6836"/>
                    <a:pt x="41627" y="7567"/>
                    <a:pt x="43637" y="8315"/>
                  </a:cubicBezTo>
                  <a:lnTo>
                    <a:pt x="43655" y="8324"/>
                  </a:lnTo>
                  <a:cubicBezTo>
                    <a:pt x="44016" y="8423"/>
                    <a:pt x="44367" y="8567"/>
                    <a:pt x="44602" y="8810"/>
                  </a:cubicBezTo>
                  <a:cubicBezTo>
                    <a:pt x="44710" y="8937"/>
                    <a:pt x="44782" y="9081"/>
                    <a:pt x="44818" y="9234"/>
                  </a:cubicBezTo>
                  <a:cubicBezTo>
                    <a:pt x="44845" y="9396"/>
                    <a:pt x="44836" y="9568"/>
                    <a:pt x="44800" y="9739"/>
                  </a:cubicBezTo>
                  <a:cubicBezTo>
                    <a:pt x="44791" y="9748"/>
                    <a:pt x="44791" y="9748"/>
                    <a:pt x="44791" y="9757"/>
                  </a:cubicBezTo>
                  <a:cubicBezTo>
                    <a:pt x="44728" y="10262"/>
                    <a:pt x="44665" y="10766"/>
                    <a:pt x="44593" y="11271"/>
                  </a:cubicBezTo>
                  <a:lnTo>
                    <a:pt x="44358" y="12777"/>
                  </a:lnTo>
                  <a:cubicBezTo>
                    <a:pt x="44268" y="13281"/>
                    <a:pt x="44196" y="13777"/>
                    <a:pt x="44097" y="14282"/>
                  </a:cubicBezTo>
                  <a:cubicBezTo>
                    <a:pt x="44016" y="14778"/>
                    <a:pt x="43908" y="15282"/>
                    <a:pt x="43799" y="15778"/>
                  </a:cubicBezTo>
                  <a:cubicBezTo>
                    <a:pt x="43637" y="16454"/>
                    <a:pt x="43457" y="17130"/>
                    <a:pt x="43259" y="17797"/>
                  </a:cubicBezTo>
                  <a:cubicBezTo>
                    <a:pt x="43051" y="18473"/>
                    <a:pt x="42853" y="19140"/>
                    <a:pt x="42646" y="19807"/>
                  </a:cubicBezTo>
                  <a:cubicBezTo>
                    <a:pt x="42546" y="20141"/>
                    <a:pt x="42438" y="20474"/>
                    <a:pt x="42321" y="20808"/>
                  </a:cubicBezTo>
                  <a:cubicBezTo>
                    <a:pt x="42294" y="20889"/>
                    <a:pt x="42267" y="20970"/>
                    <a:pt x="42240" y="21051"/>
                  </a:cubicBezTo>
                  <a:cubicBezTo>
                    <a:pt x="42213" y="21123"/>
                    <a:pt x="42177" y="21196"/>
                    <a:pt x="42141" y="21268"/>
                  </a:cubicBezTo>
                  <a:cubicBezTo>
                    <a:pt x="42069" y="21412"/>
                    <a:pt x="41970" y="21529"/>
                    <a:pt x="41852" y="21628"/>
                  </a:cubicBezTo>
                  <a:cubicBezTo>
                    <a:pt x="41618" y="21827"/>
                    <a:pt x="41294" y="21917"/>
                    <a:pt x="40969" y="21935"/>
                  </a:cubicBezTo>
                  <a:cubicBezTo>
                    <a:pt x="40798" y="21935"/>
                    <a:pt x="40636" y="21926"/>
                    <a:pt x="40455" y="21908"/>
                  </a:cubicBezTo>
                  <a:lnTo>
                    <a:pt x="39932" y="21872"/>
                  </a:lnTo>
                  <a:cubicBezTo>
                    <a:pt x="38526" y="21799"/>
                    <a:pt x="37138" y="21673"/>
                    <a:pt x="35741" y="21538"/>
                  </a:cubicBezTo>
                  <a:cubicBezTo>
                    <a:pt x="34344" y="21385"/>
                    <a:pt x="32947" y="21241"/>
                    <a:pt x="31559" y="21051"/>
                  </a:cubicBezTo>
                  <a:cubicBezTo>
                    <a:pt x="30864" y="20961"/>
                    <a:pt x="30170" y="20853"/>
                    <a:pt x="29485" y="20754"/>
                  </a:cubicBezTo>
                  <a:cubicBezTo>
                    <a:pt x="28791" y="20646"/>
                    <a:pt x="28097" y="20547"/>
                    <a:pt x="27403" y="20438"/>
                  </a:cubicBezTo>
                  <a:cubicBezTo>
                    <a:pt x="26015" y="20222"/>
                    <a:pt x="24636" y="19988"/>
                    <a:pt x="23257" y="19753"/>
                  </a:cubicBezTo>
                  <a:cubicBezTo>
                    <a:pt x="20562" y="19287"/>
                    <a:pt x="17868" y="18768"/>
                    <a:pt x="15191" y="18224"/>
                  </a:cubicBezTo>
                  <a:lnTo>
                    <a:pt x="15191" y="18224"/>
                  </a:lnTo>
                  <a:lnTo>
                    <a:pt x="15279" y="17851"/>
                  </a:lnTo>
                  <a:cubicBezTo>
                    <a:pt x="15297" y="17743"/>
                    <a:pt x="15234" y="17644"/>
                    <a:pt x="15135" y="17617"/>
                  </a:cubicBezTo>
                  <a:lnTo>
                    <a:pt x="14017" y="17362"/>
                  </a:lnTo>
                  <a:lnTo>
                    <a:pt x="14017" y="17362"/>
                  </a:lnTo>
                  <a:lnTo>
                    <a:pt x="14108" y="16968"/>
                  </a:lnTo>
                  <a:lnTo>
                    <a:pt x="14108" y="16959"/>
                  </a:lnTo>
                  <a:cubicBezTo>
                    <a:pt x="14117" y="16905"/>
                    <a:pt x="14108" y="16860"/>
                    <a:pt x="14081" y="16815"/>
                  </a:cubicBezTo>
                  <a:cubicBezTo>
                    <a:pt x="13774" y="16409"/>
                    <a:pt x="13441" y="16058"/>
                    <a:pt x="13098" y="15706"/>
                  </a:cubicBezTo>
                  <a:cubicBezTo>
                    <a:pt x="12756" y="15364"/>
                    <a:pt x="12413" y="15030"/>
                    <a:pt x="12061" y="14697"/>
                  </a:cubicBezTo>
                  <a:cubicBezTo>
                    <a:pt x="11349" y="14039"/>
                    <a:pt x="10628" y="13399"/>
                    <a:pt x="9907" y="12759"/>
                  </a:cubicBezTo>
                  <a:cubicBezTo>
                    <a:pt x="9177" y="12119"/>
                    <a:pt x="8447" y="11497"/>
                    <a:pt x="7708" y="10866"/>
                  </a:cubicBezTo>
                  <a:cubicBezTo>
                    <a:pt x="7338" y="10559"/>
                    <a:pt x="6969" y="10244"/>
                    <a:pt x="6581" y="9946"/>
                  </a:cubicBezTo>
                  <a:cubicBezTo>
                    <a:pt x="6392" y="9802"/>
                    <a:pt x="6184" y="9658"/>
                    <a:pt x="5977" y="9532"/>
                  </a:cubicBezTo>
                  <a:cubicBezTo>
                    <a:pt x="5818" y="9428"/>
                    <a:pt x="5653" y="9329"/>
                    <a:pt x="5471" y="9244"/>
                  </a:cubicBezTo>
                  <a:lnTo>
                    <a:pt x="5471" y="9244"/>
                  </a:lnTo>
                  <a:cubicBezTo>
                    <a:pt x="5490" y="9164"/>
                    <a:pt x="5510" y="9082"/>
                    <a:pt x="5526" y="9000"/>
                  </a:cubicBezTo>
                  <a:lnTo>
                    <a:pt x="5535" y="8955"/>
                  </a:lnTo>
                  <a:cubicBezTo>
                    <a:pt x="5535" y="8946"/>
                    <a:pt x="5535" y="8937"/>
                    <a:pt x="5535" y="8928"/>
                  </a:cubicBezTo>
                  <a:cubicBezTo>
                    <a:pt x="5535" y="8838"/>
                    <a:pt x="5463" y="8774"/>
                    <a:pt x="5382" y="8774"/>
                  </a:cubicBezTo>
                  <a:cubicBezTo>
                    <a:pt x="5175" y="8774"/>
                    <a:pt x="4976" y="8747"/>
                    <a:pt x="4778" y="8720"/>
                  </a:cubicBezTo>
                  <a:cubicBezTo>
                    <a:pt x="4580" y="8693"/>
                    <a:pt x="4382" y="8657"/>
                    <a:pt x="4192" y="8612"/>
                  </a:cubicBezTo>
                  <a:cubicBezTo>
                    <a:pt x="3994" y="8567"/>
                    <a:pt x="3805" y="8513"/>
                    <a:pt x="3615" y="8450"/>
                  </a:cubicBezTo>
                  <a:cubicBezTo>
                    <a:pt x="3488" y="8413"/>
                    <a:pt x="3360" y="8369"/>
                    <a:pt x="3236" y="8316"/>
                  </a:cubicBezTo>
                  <a:lnTo>
                    <a:pt x="3236" y="8316"/>
                  </a:lnTo>
                  <a:lnTo>
                    <a:pt x="3309" y="7999"/>
                  </a:lnTo>
                  <a:lnTo>
                    <a:pt x="3318" y="7963"/>
                  </a:lnTo>
                  <a:cubicBezTo>
                    <a:pt x="3318" y="7954"/>
                    <a:pt x="3318" y="7945"/>
                    <a:pt x="3318" y="7936"/>
                  </a:cubicBezTo>
                  <a:cubicBezTo>
                    <a:pt x="3318" y="7846"/>
                    <a:pt x="3255" y="7765"/>
                    <a:pt x="3165" y="7765"/>
                  </a:cubicBezTo>
                  <a:cubicBezTo>
                    <a:pt x="2966" y="7756"/>
                    <a:pt x="2768" y="7729"/>
                    <a:pt x="2579" y="7702"/>
                  </a:cubicBezTo>
                  <a:cubicBezTo>
                    <a:pt x="2390" y="7666"/>
                    <a:pt x="2200" y="7630"/>
                    <a:pt x="2011" y="7585"/>
                  </a:cubicBezTo>
                  <a:cubicBezTo>
                    <a:pt x="1680" y="7506"/>
                    <a:pt x="1350" y="7420"/>
                    <a:pt x="1031" y="7298"/>
                  </a:cubicBezTo>
                  <a:lnTo>
                    <a:pt x="1031" y="7298"/>
                  </a:lnTo>
                  <a:cubicBezTo>
                    <a:pt x="992" y="6753"/>
                    <a:pt x="915" y="6209"/>
                    <a:pt x="821" y="5665"/>
                  </a:cubicBezTo>
                  <a:cubicBezTo>
                    <a:pt x="746" y="5190"/>
                    <a:pt x="677" y="4708"/>
                    <a:pt x="519" y="4242"/>
                  </a:cubicBezTo>
                  <a:lnTo>
                    <a:pt x="519" y="4242"/>
                  </a:lnTo>
                  <a:cubicBezTo>
                    <a:pt x="712" y="4272"/>
                    <a:pt x="903" y="4309"/>
                    <a:pt x="1092" y="4349"/>
                  </a:cubicBezTo>
                  <a:cubicBezTo>
                    <a:pt x="1398" y="4403"/>
                    <a:pt x="1695" y="4475"/>
                    <a:pt x="1993" y="4547"/>
                  </a:cubicBezTo>
                  <a:cubicBezTo>
                    <a:pt x="2597" y="4691"/>
                    <a:pt x="3201" y="4844"/>
                    <a:pt x="3787" y="5025"/>
                  </a:cubicBezTo>
                  <a:lnTo>
                    <a:pt x="3805" y="5025"/>
                  </a:lnTo>
                  <a:cubicBezTo>
                    <a:pt x="3820" y="5029"/>
                    <a:pt x="3836" y="5031"/>
                    <a:pt x="3851" y="5031"/>
                  </a:cubicBezTo>
                  <a:cubicBezTo>
                    <a:pt x="3931" y="5031"/>
                    <a:pt x="3998" y="4973"/>
                    <a:pt x="4021" y="4889"/>
                  </a:cubicBezTo>
                  <a:lnTo>
                    <a:pt x="4021" y="4880"/>
                  </a:lnTo>
                  <a:lnTo>
                    <a:pt x="4148" y="4317"/>
                  </a:lnTo>
                  <a:lnTo>
                    <a:pt x="4148" y="4317"/>
                  </a:lnTo>
                  <a:cubicBezTo>
                    <a:pt x="4481" y="4347"/>
                    <a:pt x="4813" y="4416"/>
                    <a:pt x="5139" y="4484"/>
                  </a:cubicBezTo>
                  <a:cubicBezTo>
                    <a:pt x="5526" y="4583"/>
                    <a:pt x="5905" y="4682"/>
                    <a:pt x="6284" y="4835"/>
                  </a:cubicBezTo>
                  <a:cubicBezTo>
                    <a:pt x="6293" y="4844"/>
                    <a:pt x="6302" y="4844"/>
                    <a:pt x="6311" y="4844"/>
                  </a:cubicBezTo>
                  <a:cubicBezTo>
                    <a:pt x="6322" y="4847"/>
                    <a:pt x="6334" y="4848"/>
                    <a:pt x="6345" y="4848"/>
                  </a:cubicBezTo>
                  <a:cubicBezTo>
                    <a:pt x="6421" y="4848"/>
                    <a:pt x="6485" y="4797"/>
                    <a:pt x="6509" y="4718"/>
                  </a:cubicBezTo>
                  <a:lnTo>
                    <a:pt x="6509" y="4691"/>
                  </a:lnTo>
                  <a:lnTo>
                    <a:pt x="6584" y="4392"/>
                  </a:lnTo>
                  <a:lnTo>
                    <a:pt x="6584" y="4392"/>
                  </a:lnTo>
                  <a:cubicBezTo>
                    <a:pt x="7031" y="4355"/>
                    <a:pt x="7460" y="4267"/>
                    <a:pt x="7888" y="4186"/>
                  </a:cubicBezTo>
                  <a:cubicBezTo>
                    <a:pt x="8366" y="4087"/>
                    <a:pt x="8834" y="3970"/>
                    <a:pt x="9303" y="3862"/>
                  </a:cubicBezTo>
                  <a:cubicBezTo>
                    <a:pt x="9781" y="3745"/>
                    <a:pt x="10250" y="3627"/>
                    <a:pt x="10718" y="3501"/>
                  </a:cubicBezTo>
                  <a:lnTo>
                    <a:pt x="12116" y="3132"/>
                  </a:lnTo>
                  <a:cubicBezTo>
                    <a:pt x="13053" y="2888"/>
                    <a:pt x="13981" y="2627"/>
                    <a:pt x="14919" y="2348"/>
                  </a:cubicBezTo>
                  <a:cubicBezTo>
                    <a:pt x="15379" y="2203"/>
                    <a:pt x="15838" y="2050"/>
                    <a:pt x="16298" y="1888"/>
                  </a:cubicBezTo>
                  <a:cubicBezTo>
                    <a:pt x="16758" y="1717"/>
                    <a:pt x="17217" y="1545"/>
                    <a:pt x="17659" y="1275"/>
                  </a:cubicBezTo>
                  <a:cubicBezTo>
                    <a:pt x="17695" y="1248"/>
                    <a:pt x="17722" y="1212"/>
                    <a:pt x="17731" y="1167"/>
                  </a:cubicBezTo>
                  <a:lnTo>
                    <a:pt x="17731" y="1158"/>
                  </a:lnTo>
                  <a:lnTo>
                    <a:pt x="17858" y="621"/>
                  </a:lnTo>
                  <a:lnTo>
                    <a:pt x="17858" y="621"/>
                  </a:lnTo>
                  <a:cubicBezTo>
                    <a:pt x="18019" y="634"/>
                    <a:pt x="18172" y="666"/>
                    <a:pt x="18326" y="698"/>
                  </a:cubicBezTo>
                  <a:cubicBezTo>
                    <a:pt x="18542" y="761"/>
                    <a:pt x="18759" y="824"/>
                    <a:pt x="18966" y="923"/>
                  </a:cubicBezTo>
                  <a:cubicBezTo>
                    <a:pt x="18975" y="923"/>
                    <a:pt x="18984" y="932"/>
                    <a:pt x="19002" y="932"/>
                  </a:cubicBezTo>
                  <a:cubicBezTo>
                    <a:pt x="19013" y="935"/>
                    <a:pt x="19023" y="936"/>
                    <a:pt x="19034" y="936"/>
                  </a:cubicBezTo>
                  <a:cubicBezTo>
                    <a:pt x="19103" y="936"/>
                    <a:pt x="19168" y="886"/>
                    <a:pt x="19191" y="815"/>
                  </a:cubicBezTo>
                  <a:lnTo>
                    <a:pt x="19200" y="779"/>
                  </a:lnTo>
                  <a:lnTo>
                    <a:pt x="19277" y="430"/>
                  </a:lnTo>
                  <a:close/>
                  <a:moveTo>
                    <a:pt x="19118" y="0"/>
                  </a:moveTo>
                  <a:cubicBezTo>
                    <a:pt x="19034" y="0"/>
                    <a:pt x="18964" y="53"/>
                    <a:pt x="18948" y="139"/>
                  </a:cubicBezTo>
                  <a:lnTo>
                    <a:pt x="18939" y="157"/>
                  </a:lnTo>
                  <a:lnTo>
                    <a:pt x="18855" y="537"/>
                  </a:lnTo>
                  <a:lnTo>
                    <a:pt x="18855" y="537"/>
                  </a:lnTo>
                  <a:cubicBezTo>
                    <a:pt x="18695" y="524"/>
                    <a:pt x="18535" y="496"/>
                    <a:pt x="18380" y="464"/>
                  </a:cubicBezTo>
                  <a:cubicBezTo>
                    <a:pt x="18164" y="410"/>
                    <a:pt x="17948" y="355"/>
                    <a:pt x="17749" y="238"/>
                  </a:cubicBezTo>
                  <a:cubicBezTo>
                    <a:pt x="17731" y="238"/>
                    <a:pt x="17722" y="229"/>
                    <a:pt x="17704" y="229"/>
                  </a:cubicBezTo>
                  <a:cubicBezTo>
                    <a:pt x="17692" y="227"/>
                    <a:pt x="17680" y="225"/>
                    <a:pt x="17669" y="225"/>
                  </a:cubicBezTo>
                  <a:cubicBezTo>
                    <a:pt x="17601" y="225"/>
                    <a:pt x="17539" y="269"/>
                    <a:pt x="17524" y="346"/>
                  </a:cubicBezTo>
                  <a:lnTo>
                    <a:pt x="17515" y="391"/>
                  </a:lnTo>
                  <a:lnTo>
                    <a:pt x="17379" y="989"/>
                  </a:lnTo>
                  <a:lnTo>
                    <a:pt x="17379" y="989"/>
                  </a:lnTo>
                  <a:cubicBezTo>
                    <a:pt x="17029" y="1231"/>
                    <a:pt x="16601" y="1419"/>
                    <a:pt x="16181" y="1590"/>
                  </a:cubicBezTo>
                  <a:cubicBezTo>
                    <a:pt x="15739" y="1771"/>
                    <a:pt x="15288" y="1924"/>
                    <a:pt x="14829" y="2077"/>
                  </a:cubicBezTo>
                  <a:cubicBezTo>
                    <a:pt x="13918" y="2384"/>
                    <a:pt x="12990" y="2645"/>
                    <a:pt x="12052" y="2897"/>
                  </a:cubicBezTo>
                  <a:cubicBezTo>
                    <a:pt x="11593" y="3024"/>
                    <a:pt x="11124" y="3159"/>
                    <a:pt x="10655" y="3276"/>
                  </a:cubicBezTo>
                  <a:cubicBezTo>
                    <a:pt x="10187" y="3393"/>
                    <a:pt x="9718" y="3510"/>
                    <a:pt x="9249" y="3618"/>
                  </a:cubicBezTo>
                  <a:cubicBezTo>
                    <a:pt x="8780" y="3727"/>
                    <a:pt x="8303" y="3808"/>
                    <a:pt x="7834" y="3889"/>
                  </a:cubicBezTo>
                  <a:cubicBezTo>
                    <a:pt x="7600" y="3934"/>
                    <a:pt x="7356" y="3961"/>
                    <a:pt x="7122" y="3988"/>
                  </a:cubicBezTo>
                  <a:cubicBezTo>
                    <a:pt x="6953" y="4008"/>
                    <a:pt x="6784" y="4022"/>
                    <a:pt x="6618" y="4022"/>
                  </a:cubicBezTo>
                  <a:cubicBezTo>
                    <a:pt x="6554" y="4022"/>
                    <a:pt x="6491" y="4020"/>
                    <a:pt x="6428" y="4015"/>
                  </a:cubicBezTo>
                  <a:cubicBezTo>
                    <a:pt x="6338" y="4015"/>
                    <a:pt x="6256" y="4069"/>
                    <a:pt x="6238" y="4159"/>
                  </a:cubicBezTo>
                  <a:lnTo>
                    <a:pt x="6238" y="4168"/>
                  </a:lnTo>
                  <a:lnTo>
                    <a:pt x="6176" y="4441"/>
                  </a:lnTo>
                  <a:lnTo>
                    <a:pt x="6176" y="4441"/>
                  </a:lnTo>
                  <a:cubicBezTo>
                    <a:pt x="5842" y="4407"/>
                    <a:pt x="5510" y="4345"/>
                    <a:pt x="5184" y="4276"/>
                  </a:cubicBezTo>
                  <a:cubicBezTo>
                    <a:pt x="4796" y="4186"/>
                    <a:pt x="4418" y="4078"/>
                    <a:pt x="4039" y="3925"/>
                  </a:cubicBezTo>
                  <a:cubicBezTo>
                    <a:pt x="4030" y="3925"/>
                    <a:pt x="4021" y="3916"/>
                    <a:pt x="4012" y="3916"/>
                  </a:cubicBezTo>
                  <a:cubicBezTo>
                    <a:pt x="4000" y="3914"/>
                    <a:pt x="3989" y="3912"/>
                    <a:pt x="3978" y="3912"/>
                  </a:cubicBezTo>
                  <a:cubicBezTo>
                    <a:pt x="3902" y="3912"/>
                    <a:pt x="3837" y="3964"/>
                    <a:pt x="3814" y="4042"/>
                  </a:cubicBezTo>
                  <a:lnTo>
                    <a:pt x="3805" y="4069"/>
                  </a:lnTo>
                  <a:lnTo>
                    <a:pt x="3683" y="4611"/>
                  </a:lnTo>
                  <a:lnTo>
                    <a:pt x="3683" y="4611"/>
                  </a:lnTo>
                  <a:cubicBezTo>
                    <a:pt x="3136" y="4513"/>
                    <a:pt x="2596" y="4406"/>
                    <a:pt x="2056" y="4285"/>
                  </a:cubicBezTo>
                  <a:cubicBezTo>
                    <a:pt x="1759" y="4222"/>
                    <a:pt x="1452" y="4159"/>
                    <a:pt x="1155" y="4078"/>
                  </a:cubicBezTo>
                  <a:cubicBezTo>
                    <a:pt x="857" y="3997"/>
                    <a:pt x="560" y="3916"/>
                    <a:pt x="262" y="3817"/>
                  </a:cubicBezTo>
                  <a:cubicBezTo>
                    <a:pt x="253" y="3808"/>
                    <a:pt x="235" y="3808"/>
                    <a:pt x="217" y="3808"/>
                  </a:cubicBezTo>
                  <a:cubicBezTo>
                    <a:pt x="212" y="3807"/>
                    <a:pt x="206" y="3807"/>
                    <a:pt x="200" y="3807"/>
                  </a:cubicBezTo>
                  <a:cubicBezTo>
                    <a:pt x="109" y="3807"/>
                    <a:pt x="37" y="3876"/>
                    <a:pt x="37" y="3970"/>
                  </a:cubicBezTo>
                  <a:lnTo>
                    <a:pt x="28" y="4042"/>
                  </a:lnTo>
                  <a:cubicBezTo>
                    <a:pt x="1" y="4637"/>
                    <a:pt x="127" y="5205"/>
                    <a:pt x="235" y="5773"/>
                  </a:cubicBezTo>
                  <a:cubicBezTo>
                    <a:pt x="352" y="6341"/>
                    <a:pt x="488" y="6909"/>
                    <a:pt x="659" y="7467"/>
                  </a:cubicBezTo>
                  <a:lnTo>
                    <a:pt x="677" y="7521"/>
                  </a:lnTo>
                  <a:cubicBezTo>
                    <a:pt x="686" y="7576"/>
                    <a:pt x="740" y="7621"/>
                    <a:pt x="803" y="7621"/>
                  </a:cubicBezTo>
                  <a:cubicBezTo>
                    <a:pt x="1200" y="7648"/>
                    <a:pt x="1578" y="7720"/>
                    <a:pt x="1957" y="7801"/>
                  </a:cubicBezTo>
                  <a:cubicBezTo>
                    <a:pt x="2146" y="7846"/>
                    <a:pt x="2335" y="7891"/>
                    <a:pt x="2525" y="7945"/>
                  </a:cubicBezTo>
                  <a:cubicBezTo>
                    <a:pt x="2646" y="7981"/>
                    <a:pt x="2771" y="8022"/>
                    <a:pt x="2894" y="8069"/>
                  </a:cubicBezTo>
                  <a:lnTo>
                    <a:pt x="2894" y="8069"/>
                  </a:lnTo>
                  <a:lnTo>
                    <a:pt x="2822" y="8387"/>
                  </a:lnTo>
                  <a:lnTo>
                    <a:pt x="2813" y="8423"/>
                  </a:lnTo>
                  <a:cubicBezTo>
                    <a:pt x="2804" y="8432"/>
                    <a:pt x="2804" y="8441"/>
                    <a:pt x="2804" y="8450"/>
                  </a:cubicBezTo>
                  <a:cubicBezTo>
                    <a:pt x="2804" y="8540"/>
                    <a:pt x="2876" y="8612"/>
                    <a:pt x="2966" y="8612"/>
                  </a:cubicBezTo>
                  <a:cubicBezTo>
                    <a:pt x="3174" y="8612"/>
                    <a:pt x="3372" y="8639"/>
                    <a:pt x="3570" y="8666"/>
                  </a:cubicBezTo>
                  <a:cubicBezTo>
                    <a:pt x="3760" y="8693"/>
                    <a:pt x="3958" y="8729"/>
                    <a:pt x="4156" y="8774"/>
                  </a:cubicBezTo>
                  <a:cubicBezTo>
                    <a:pt x="4346" y="8819"/>
                    <a:pt x="4535" y="8874"/>
                    <a:pt x="4733" y="8928"/>
                  </a:cubicBezTo>
                  <a:cubicBezTo>
                    <a:pt x="4859" y="8970"/>
                    <a:pt x="4986" y="9016"/>
                    <a:pt x="5109" y="9069"/>
                  </a:cubicBezTo>
                  <a:lnTo>
                    <a:pt x="5109" y="9069"/>
                  </a:lnTo>
                  <a:cubicBezTo>
                    <a:pt x="5091" y="9149"/>
                    <a:pt x="5074" y="9232"/>
                    <a:pt x="5058" y="9315"/>
                  </a:cubicBezTo>
                  <a:cubicBezTo>
                    <a:pt x="5031" y="9414"/>
                    <a:pt x="5085" y="9514"/>
                    <a:pt x="5184" y="9541"/>
                  </a:cubicBezTo>
                  <a:cubicBezTo>
                    <a:pt x="5382" y="9604"/>
                    <a:pt x="5598" y="9712"/>
                    <a:pt x="5797" y="9829"/>
                  </a:cubicBezTo>
                  <a:cubicBezTo>
                    <a:pt x="6004" y="9937"/>
                    <a:pt x="6211" y="10063"/>
                    <a:pt x="6410" y="10199"/>
                  </a:cubicBezTo>
                  <a:cubicBezTo>
                    <a:pt x="6806" y="10460"/>
                    <a:pt x="7194" y="10739"/>
                    <a:pt x="7582" y="11028"/>
                  </a:cubicBezTo>
                  <a:cubicBezTo>
                    <a:pt x="8348" y="11614"/>
                    <a:pt x="9069" y="12254"/>
                    <a:pt x="9790" y="12894"/>
                  </a:cubicBezTo>
                  <a:cubicBezTo>
                    <a:pt x="10502" y="13534"/>
                    <a:pt x="11214" y="14192"/>
                    <a:pt x="11890" y="14868"/>
                  </a:cubicBezTo>
                  <a:cubicBezTo>
                    <a:pt x="12233" y="15210"/>
                    <a:pt x="12566" y="15553"/>
                    <a:pt x="12882" y="15913"/>
                  </a:cubicBezTo>
                  <a:cubicBezTo>
                    <a:pt x="13178" y="16252"/>
                    <a:pt x="13474" y="16590"/>
                    <a:pt x="13710" y="16958"/>
                  </a:cubicBezTo>
                  <a:lnTo>
                    <a:pt x="13710" y="16958"/>
                  </a:lnTo>
                  <a:lnTo>
                    <a:pt x="13594" y="17464"/>
                  </a:lnTo>
                  <a:cubicBezTo>
                    <a:pt x="13567" y="17572"/>
                    <a:pt x="13639" y="17671"/>
                    <a:pt x="13738" y="17698"/>
                  </a:cubicBezTo>
                  <a:lnTo>
                    <a:pt x="14855" y="17952"/>
                  </a:lnTo>
                  <a:lnTo>
                    <a:pt x="14855" y="17952"/>
                  </a:lnTo>
                  <a:lnTo>
                    <a:pt x="14766" y="18329"/>
                  </a:lnTo>
                  <a:lnTo>
                    <a:pt x="14766" y="18338"/>
                  </a:lnTo>
                  <a:cubicBezTo>
                    <a:pt x="14748" y="18437"/>
                    <a:pt x="14811" y="18545"/>
                    <a:pt x="14919" y="18563"/>
                  </a:cubicBezTo>
                  <a:cubicBezTo>
                    <a:pt x="17659" y="19167"/>
                    <a:pt x="20417" y="19690"/>
                    <a:pt x="23194" y="20150"/>
                  </a:cubicBezTo>
                  <a:cubicBezTo>
                    <a:pt x="23879" y="20258"/>
                    <a:pt x="24573" y="20375"/>
                    <a:pt x="25267" y="20474"/>
                  </a:cubicBezTo>
                  <a:cubicBezTo>
                    <a:pt x="25961" y="20583"/>
                    <a:pt x="26655" y="20682"/>
                    <a:pt x="27358" y="20772"/>
                  </a:cubicBezTo>
                  <a:cubicBezTo>
                    <a:pt x="28746" y="20961"/>
                    <a:pt x="30143" y="21132"/>
                    <a:pt x="31531" y="21286"/>
                  </a:cubicBezTo>
                  <a:cubicBezTo>
                    <a:pt x="34326" y="21601"/>
                    <a:pt x="37120" y="21863"/>
                    <a:pt x="39905" y="22115"/>
                  </a:cubicBezTo>
                  <a:lnTo>
                    <a:pt x="40428" y="22160"/>
                  </a:lnTo>
                  <a:cubicBezTo>
                    <a:pt x="40608" y="22187"/>
                    <a:pt x="40789" y="22205"/>
                    <a:pt x="40969" y="22205"/>
                  </a:cubicBezTo>
                  <a:cubicBezTo>
                    <a:pt x="41339" y="22196"/>
                    <a:pt x="41735" y="22115"/>
                    <a:pt x="42051" y="21872"/>
                  </a:cubicBezTo>
                  <a:cubicBezTo>
                    <a:pt x="42204" y="21745"/>
                    <a:pt x="42330" y="21592"/>
                    <a:pt x="42429" y="21421"/>
                  </a:cubicBezTo>
                  <a:cubicBezTo>
                    <a:pt x="42474" y="21340"/>
                    <a:pt x="42510" y="21250"/>
                    <a:pt x="42546" y="21159"/>
                  </a:cubicBezTo>
                  <a:cubicBezTo>
                    <a:pt x="42583" y="21078"/>
                    <a:pt x="42610" y="20997"/>
                    <a:pt x="42637" y="20916"/>
                  </a:cubicBezTo>
                  <a:cubicBezTo>
                    <a:pt x="42754" y="20583"/>
                    <a:pt x="42871" y="20249"/>
                    <a:pt x="42988" y="19916"/>
                  </a:cubicBezTo>
                  <a:cubicBezTo>
                    <a:pt x="43214" y="19249"/>
                    <a:pt x="43421" y="18582"/>
                    <a:pt x="43601" y="17896"/>
                  </a:cubicBezTo>
                  <a:cubicBezTo>
                    <a:pt x="43772" y="17220"/>
                    <a:pt x="43944" y="16535"/>
                    <a:pt x="44106" y="15850"/>
                  </a:cubicBezTo>
                  <a:cubicBezTo>
                    <a:pt x="44232" y="15355"/>
                    <a:pt x="44340" y="14850"/>
                    <a:pt x="44457" y="14354"/>
                  </a:cubicBezTo>
                  <a:cubicBezTo>
                    <a:pt x="44575" y="13858"/>
                    <a:pt x="44683" y="13353"/>
                    <a:pt x="44773" y="12849"/>
                  </a:cubicBezTo>
                  <a:cubicBezTo>
                    <a:pt x="44872" y="12344"/>
                    <a:pt x="44944" y="11839"/>
                    <a:pt x="45016" y="11334"/>
                  </a:cubicBezTo>
                  <a:cubicBezTo>
                    <a:pt x="45088" y="10821"/>
                    <a:pt x="45152" y="10316"/>
                    <a:pt x="45206" y="9802"/>
                  </a:cubicBezTo>
                  <a:lnTo>
                    <a:pt x="45206" y="9802"/>
                  </a:lnTo>
                  <a:lnTo>
                    <a:pt x="45197" y="9829"/>
                  </a:lnTo>
                  <a:cubicBezTo>
                    <a:pt x="45242" y="9613"/>
                    <a:pt x="45260" y="9387"/>
                    <a:pt x="45206" y="9153"/>
                  </a:cubicBezTo>
                  <a:cubicBezTo>
                    <a:pt x="45161" y="8928"/>
                    <a:pt x="45034" y="8711"/>
                    <a:pt x="44881" y="8549"/>
                  </a:cubicBezTo>
                  <a:cubicBezTo>
                    <a:pt x="44719" y="8387"/>
                    <a:pt x="44530" y="8270"/>
                    <a:pt x="44331" y="8179"/>
                  </a:cubicBezTo>
                  <a:cubicBezTo>
                    <a:pt x="44142" y="8089"/>
                    <a:pt x="43944" y="8026"/>
                    <a:pt x="43745" y="7981"/>
                  </a:cubicBezTo>
                  <a:lnTo>
                    <a:pt x="43763" y="7981"/>
                  </a:lnTo>
                  <a:cubicBezTo>
                    <a:pt x="41726" y="7278"/>
                    <a:pt x="39689" y="6566"/>
                    <a:pt x="37679" y="5809"/>
                  </a:cubicBezTo>
                  <a:cubicBezTo>
                    <a:pt x="35660" y="5052"/>
                    <a:pt x="33605" y="4412"/>
                    <a:pt x="31550" y="3754"/>
                  </a:cubicBezTo>
                  <a:cubicBezTo>
                    <a:pt x="29494" y="3105"/>
                    <a:pt x="27439" y="2483"/>
                    <a:pt x="25366" y="1879"/>
                  </a:cubicBezTo>
                  <a:lnTo>
                    <a:pt x="22265" y="977"/>
                  </a:lnTo>
                  <a:lnTo>
                    <a:pt x="20715" y="527"/>
                  </a:lnTo>
                  <a:cubicBezTo>
                    <a:pt x="20201" y="382"/>
                    <a:pt x="19687" y="220"/>
                    <a:pt x="19182" y="13"/>
                  </a:cubicBezTo>
                  <a:cubicBezTo>
                    <a:pt x="19173" y="13"/>
                    <a:pt x="19164" y="13"/>
                    <a:pt x="19155" y="4"/>
                  </a:cubicBezTo>
                  <a:cubicBezTo>
                    <a:pt x="19143" y="2"/>
                    <a:pt x="19130" y="0"/>
                    <a:pt x="19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12;p58">
              <a:extLst>
                <a:ext uri="{FF2B5EF4-FFF2-40B4-BE49-F238E27FC236}">
                  <a16:creationId xmlns:a16="http://schemas.microsoft.com/office/drawing/2014/main" id="{0DC24D78-00B3-45C9-9362-70FF2DB65A76}"/>
                </a:ext>
              </a:extLst>
            </p:cNvPr>
            <p:cNvSpPr/>
            <p:nvPr/>
          </p:nvSpPr>
          <p:spPr>
            <a:xfrm>
              <a:off x="5068825" y="3761150"/>
              <a:ext cx="57725" cy="214775"/>
            </a:xfrm>
            <a:custGeom>
              <a:avLst/>
              <a:gdLst/>
              <a:ahLst/>
              <a:cxnLst/>
              <a:rect l="l" t="t" r="r" b="b"/>
              <a:pathLst>
                <a:path w="2309" h="8591" extrusionOk="0">
                  <a:moveTo>
                    <a:pt x="2095" y="1"/>
                  </a:moveTo>
                  <a:cubicBezTo>
                    <a:pt x="2000" y="1"/>
                    <a:pt x="1919" y="69"/>
                    <a:pt x="1903" y="166"/>
                  </a:cubicBezTo>
                  <a:cubicBezTo>
                    <a:pt x="1795" y="860"/>
                    <a:pt x="1623" y="1536"/>
                    <a:pt x="1470" y="2221"/>
                  </a:cubicBezTo>
                  <a:lnTo>
                    <a:pt x="992" y="4267"/>
                  </a:lnTo>
                  <a:cubicBezTo>
                    <a:pt x="677" y="5628"/>
                    <a:pt x="352" y="6989"/>
                    <a:pt x="28" y="8350"/>
                  </a:cubicBezTo>
                  <a:cubicBezTo>
                    <a:pt x="28" y="8350"/>
                    <a:pt x="28" y="8359"/>
                    <a:pt x="28" y="8359"/>
                  </a:cubicBezTo>
                  <a:cubicBezTo>
                    <a:pt x="1" y="8458"/>
                    <a:pt x="73" y="8567"/>
                    <a:pt x="172" y="8585"/>
                  </a:cubicBezTo>
                  <a:cubicBezTo>
                    <a:pt x="189" y="8589"/>
                    <a:pt x="206" y="8591"/>
                    <a:pt x="222" y="8591"/>
                  </a:cubicBezTo>
                  <a:cubicBezTo>
                    <a:pt x="309" y="8591"/>
                    <a:pt x="384" y="8532"/>
                    <a:pt x="406" y="8440"/>
                  </a:cubicBezTo>
                  <a:cubicBezTo>
                    <a:pt x="704" y="7070"/>
                    <a:pt x="1010" y="5709"/>
                    <a:pt x="1317" y="4339"/>
                  </a:cubicBezTo>
                  <a:lnTo>
                    <a:pt x="1786" y="2293"/>
                  </a:lnTo>
                  <a:cubicBezTo>
                    <a:pt x="1939" y="1608"/>
                    <a:pt x="2083" y="923"/>
                    <a:pt x="2281" y="247"/>
                  </a:cubicBezTo>
                  <a:cubicBezTo>
                    <a:pt x="2290" y="247"/>
                    <a:pt x="2290" y="238"/>
                    <a:pt x="2290" y="229"/>
                  </a:cubicBezTo>
                  <a:cubicBezTo>
                    <a:pt x="2308" y="121"/>
                    <a:pt x="2236" y="21"/>
                    <a:pt x="2128" y="3"/>
                  </a:cubicBezTo>
                  <a:cubicBezTo>
                    <a:pt x="2117" y="2"/>
                    <a:pt x="2106" y="1"/>
                    <a:pt x="20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3;p58">
              <a:extLst>
                <a:ext uri="{FF2B5EF4-FFF2-40B4-BE49-F238E27FC236}">
                  <a16:creationId xmlns:a16="http://schemas.microsoft.com/office/drawing/2014/main" id="{0D9AED56-B4D9-48A8-89A6-7CAD52801B31}"/>
                </a:ext>
              </a:extLst>
            </p:cNvPr>
            <p:cNvSpPr/>
            <p:nvPr/>
          </p:nvSpPr>
          <p:spPr>
            <a:xfrm>
              <a:off x="4825225" y="3697850"/>
              <a:ext cx="21000" cy="56475"/>
            </a:xfrm>
            <a:custGeom>
              <a:avLst/>
              <a:gdLst/>
              <a:ahLst/>
              <a:cxnLst/>
              <a:rect l="l" t="t" r="r" b="b"/>
              <a:pathLst>
                <a:path w="840" h="2259" extrusionOk="0">
                  <a:moveTo>
                    <a:pt x="640" y="0"/>
                  </a:moveTo>
                  <a:cubicBezTo>
                    <a:pt x="562" y="0"/>
                    <a:pt x="487" y="50"/>
                    <a:pt x="451" y="129"/>
                  </a:cubicBezTo>
                  <a:cubicBezTo>
                    <a:pt x="334" y="435"/>
                    <a:pt x="262" y="751"/>
                    <a:pt x="190" y="1075"/>
                  </a:cubicBezTo>
                  <a:cubicBezTo>
                    <a:pt x="118" y="1391"/>
                    <a:pt x="55" y="1715"/>
                    <a:pt x="19" y="2040"/>
                  </a:cubicBezTo>
                  <a:cubicBezTo>
                    <a:pt x="1" y="2130"/>
                    <a:pt x="55" y="2220"/>
                    <a:pt x="145" y="2247"/>
                  </a:cubicBezTo>
                  <a:cubicBezTo>
                    <a:pt x="168" y="2254"/>
                    <a:pt x="190" y="2258"/>
                    <a:pt x="212" y="2258"/>
                  </a:cubicBezTo>
                  <a:cubicBezTo>
                    <a:pt x="295" y="2258"/>
                    <a:pt x="369" y="2206"/>
                    <a:pt x="397" y="2121"/>
                  </a:cubicBezTo>
                  <a:cubicBezTo>
                    <a:pt x="497" y="1814"/>
                    <a:pt x="587" y="1499"/>
                    <a:pt x="659" y="1183"/>
                  </a:cubicBezTo>
                  <a:cubicBezTo>
                    <a:pt x="740" y="859"/>
                    <a:pt x="803" y="543"/>
                    <a:pt x="830" y="210"/>
                  </a:cubicBezTo>
                  <a:cubicBezTo>
                    <a:pt x="839" y="129"/>
                    <a:pt x="794" y="48"/>
                    <a:pt x="704" y="12"/>
                  </a:cubicBezTo>
                  <a:cubicBezTo>
                    <a:pt x="683" y="4"/>
                    <a:pt x="662" y="0"/>
                    <a:pt x="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4;p58">
              <a:extLst>
                <a:ext uri="{FF2B5EF4-FFF2-40B4-BE49-F238E27FC236}">
                  <a16:creationId xmlns:a16="http://schemas.microsoft.com/office/drawing/2014/main" id="{9C34F415-C83C-4A99-AF1B-960EEC65DE79}"/>
                </a:ext>
              </a:extLst>
            </p:cNvPr>
            <p:cNvSpPr/>
            <p:nvPr/>
          </p:nvSpPr>
          <p:spPr>
            <a:xfrm>
              <a:off x="5115925" y="3539325"/>
              <a:ext cx="61550" cy="232125"/>
            </a:xfrm>
            <a:custGeom>
              <a:avLst/>
              <a:gdLst/>
              <a:ahLst/>
              <a:cxnLst/>
              <a:rect l="l" t="t" r="r" b="b"/>
              <a:pathLst>
                <a:path w="2462" h="9285" extrusionOk="0">
                  <a:moveTo>
                    <a:pt x="2244" y="0"/>
                  </a:moveTo>
                  <a:cubicBezTo>
                    <a:pt x="2159" y="0"/>
                    <a:pt x="2080" y="60"/>
                    <a:pt x="2065" y="151"/>
                  </a:cubicBezTo>
                  <a:lnTo>
                    <a:pt x="1046" y="4595"/>
                  </a:lnTo>
                  <a:lnTo>
                    <a:pt x="542" y="6821"/>
                  </a:lnTo>
                  <a:lnTo>
                    <a:pt x="289" y="7930"/>
                  </a:lnTo>
                  <a:cubicBezTo>
                    <a:pt x="199" y="8300"/>
                    <a:pt x="127" y="8669"/>
                    <a:pt x="19" y="9039"/>
                  </a:cubicBezTo>
                  <a:cubicBezTo>
                    <a:pt x="19" y="9048"/>
                    <a:pt x="19" y="9048"/>
                    <a:pt x="19" y="9057"/>
                  </a:cubicBezTo>
                  <a:cubicBezTo>
                    <a:pt x="1" y="9165"/>
                    <a:pt x="73" y="9264"/>
                    <a:pt x="172" y="9282"/>
                  </a:cubicBezTo>
                  <a:cubicBezTo>
                    <a:pt x="183" y="9284"/>
                    <a:pt x="194" y="9285"/>
                    <a:pt x="205" y="9285"/>
                  </a:cubicBezTo>
                  <a:cubicBezTo>
                    <a:pt x="300" y="9285"/>
                    <a:pt x="381" y="9217"/>
                    <a:pt x="397" y="9120"/>
                  </a:cubicBezTo>
                  <a:cubicBezTo>
                    <a:pt x="469" y="8750"/>
                    <a:pt x="560" y="8381"/>
                    <a:pt x="641" y="8011"/>
                  </a:cubicBezTo>
                  <a:lnTo>
                    <a:pt x="902" y="6902"/>
                  </a:lnTo>
                  <a:lnTo>
                    <a:pt x="1416" y="4676"/>
                  </a:lnTo>
                  <a:lnTo>
                    <a:pt x="2443" y="241"/>
                  </a:lnTo>
                  <a:lnTo>
                    <a:pt x="2443" y="232"/>
                  </a:lnTo>
                  <a:cubicBezTo>
                    <a:pt x="2461" y="133"/>
                    <a:pt x="2398" y="25"/>
                    <a:pt x="2290" y="7"/>
                  </a:cubicBezTo>
                  <a:cubicBezTo>
                    <a:pt x="2275" y="3"/>
                    <a:pt x="2259" y="0"/>
                    <a:pt x="2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15;p58">
              <a:extLst>
                <a:ext uri="{FF2B5EF4-FFF2-40B4-BE49-F238E27FC236}">
                  <a16:creationId xmlns:a16="http://schemas.microsoft.com/office/drawing/2014/main" id="{F905B48D-F7A8-4440-A820-BAB446D5ADAE}"/>
                </a:ext>
              </a:extLst>
            </p:cNvPr>
            <p:cNvSpPr/>
            <p:nvPr/>
          </p:nvSpPr>
          <p:spPr>
            <a:xfrm>
              <a:off x="5039525" y="3548650"/>
              <a:ext cx="101450" cy="405350"/>
            </a:xfrm>
            <a:custGeom>
              <a:avLst/>
              <a:gdLst/>
              <a:ahLst/>
              <a:cxnLst/>
              <a:rect l="l" t="t" r="r" b="b"/>
              <a:pathLst>
                <a:path w="4058" h="16214" extrusionOk="0">
                  <a:moveTo>
                    <a:pt x="3853" y="1"/>
                  </a:moveTo>
                  <a:cubicBezTo>
                    <a:pt x="3758" y="1"/>
                    <a:pt x="3676" y="68"/>
                    <a:pt x="3652" y="157"/>
                  </a:cubicBezTo>
                  <a:cubicBezTo>
                    <a:pt x="3390" y="1482"/>
                    <a:pt x="3111" y="2807"/>
                    <a:pt x="2822" y="4132"/>
                  </a:cubicBezTo>
                  <a:cubicBezTo>
                    <a:pt x="2543" y="5448"/>
                    <a:pt x="2236" y="6764"/>
                    <a:pt x="1948" y="8089"/>
                  </a:cubicBezTo>
                  <a:cubicBezTo>
                    <a:pt x="1641" y="9405"/>
                    <a:pt x="1335" y="10721"/>
                    <a:pt x="1020" y="12037"/>
                  </a:cubicBezTo>
                  <a:lnTo>
                    <a:pt x="533" y="14002"/>
                  </a:lnTo>
                  <a:cubicBezTo>
                    <a:pt x="371" y="14660"/>
                    <a:pt x="199" y="15318"/>
                    <a:pt x="28" y="15967"/>
                  </a:cubicBezTo>
                  <a:cubicBezTo>
                    <a:pt x="28" y="15976"/>
                    <a:pt x="28" y="15976"/>
                    <a:pt x="28" y="15985"/>
                  </a:cubicBezTo>
                  <a:cubicBezTo>
                    <a:pt x="1" y="16084"/>
                    <a:pt x="73" y="16192"/>
                    <a:pt x="181" y="16210"/>
                  </a:cubicBezTo>
                  <a:cubicBezTo>
                    <a:pt x="192" y="16212"/>
                    <a:pt x="202" y="16213"/>
                    <a:pt x="212" y="16213"/>
                  </a:cubicBezTo>
                  <a:cubicBezTo>
                    <a:pt x="302" y="16213"/>
                    <a:pt x="390" y="16146"/>
                    <a:pt x="407" y="16057"/>
                  </a:cubicBezTo>
                  <a:cubicBezTo>
                    <a:pt x="533" y="15390"/>
                    <a:pt x="668" y="14732"/>
                    <a:pt x="803" y="14065"/>
                  </a:cubicBezTo>
                  <a:lnTo>
                    <a:pt x="1227" y="12082"/>
                  </a:lnTo>
                  <a:cubicBezTo>
                    <a:pt x="1524" y="10766"/>
                    <a:pt x="1813" y="9441"/>
                    <a:pt x="2119" y="8125"/>
                  </a:cubicBezTo>
                  <a:cubicBezTo>
                    <a:pt x="2426" y="6809"/>
                    <a:pt x="2723" y="5493"/>
                    <a:pt x="3048" y="4177"/>
                  </a:cubicBezTo>
                  <a:cubicBezTo>
                    <a:pt x="3372" y="2870"/>
                    <a:pt x="3688" y="1554"/>
                    <a:pt x="4030" y="247"/>
                  </a:cubicBezTo>
                  <a:cubicBezTo>
                    <a:pt x="4039" y="238"/>
                    <a:pt x="4039" y="238"/>
                    <a:pt x="4039" y="238"/>
                  </a:cubicBezTo>
                  <a:cubicBezTo>
                    <a:pt x="4057" y="129"/>
                    <a:pt x="3985" y="30"/>
                    <a:pt x="3886" y="3"/>
                  </a:cubicBezTo>
                  <a:cubicBezTo>
                    <a:pt x="3875" y="1"/>
                    <a:pt x="3864" y="1"/>
                    <a:pt x="38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16;p58">
              <a:extLst>
                <a:ext uri="{FF2B5EF4-FFF2-40B4-BE49-F238E27FC236}">
                  <a16:creationId xmlns:a16="http://schemas.microsoft.com/office/drawing/2014/main" id="{E3E9C5C8-85F4-45B9-9A59-A0886B2966DF}"/>
                </a:ext>
              </a:extLst>
            </p:cNvPr>
            <p:cNvSpPr/>
            <p:nvPr/>
          </p:nvSpPr>
          <p:spPr>
            <a:xfrm>
              <a:off x="4836050" y="3636975"/>
              <a:ext cx="24350" cy="70875"/>
            </a:xfrm>
            <a:custGeom>
              <a:avLst/>
              <a:gdLst/>
              <a:ahLst/>
              <a:cxnLst/>
              <a:rect l="l" t="t" r="r" b="b"/>
              <a:pathLst>
                <a:path w="974" h="2835" extrusionOk="0">
                  <a:moveTo>
                    <a:pt x="763" y="1"/>
                  </a:moveTo>
                  <a:cubicBezTo>
                    <a:pt x="675" y="1"/>
                    <a:pt x="593" y="68"/>
                    <a:pt x="577" y="157"/>
                  </a:cubicBezTo>
                  <a:cubicBezTo>
                    <a:pt x="541" y="364"/>
                    <a:pt x="505" y="563"/>
                    <a:pt x="460" y="770"/>
                  </a:cubicBezTo>
                  <a:cubicBezTo>
                    <a:pt x="424" y="968"/>
                    <a:pt x="379" y="1167"/>
                    <a:pt x="334" y="1374"/>
                  </a:cubicBezTo>
                  <a:cubicBezTo>
                    <a:pt x="244" y="1770"/>
                    <a:pt x="181" y="2176"/>
                    <a:pt x="18" y="2564"/>
                  </a:cubicBezTo>
                  <a:cubicBezTo>
                    <a:pt x="9" y="2582"/>
                    <a:pt x="9" y="2600"/>
                    <a:pt x="9" y="2627"/>
                  </a:cubicBezTo>
                  <a:cubicBezTo>
                    <a:pt x="0" y="2735"/>
                    <a:pt x="82" y="2825"/>
                    <a:pt x="190" y="2834"/>
                  </a:cubicBezTo>
                  <a:cubicBezTo>
                    <a:pt x="195" y="2835"/>
                    <a:pt x="200" y="2835"/>
                    <a:pt x="205" y="2835"/>
                  </a:cubicBezTo>
                  <a:cubicBezTo>
                    <a:pt x="307" y="2835"/>
                    <a:pt x="397" y="2748"/>
                    <a:pt x="397" y="2645"/>
                  </a:cubicBezTo>
                  <a:cubicBezTo>
                    <a:pt x="424" y="2230"/>
                    <a:pt x="541" y="1843"/>
                    <a:pt x="631" y="1437"/>
                  </a:cubicBezTo>
                  <a:cubicBezTo>
                    <a:pt x="685" y="1239"/>
                    <a:pt x="740" y="1040"/>
                    <a:pt x="785" y="842"/>
                  </a:cubicBezTo>
                  <a:cubicBezTo>
                    <a:pt x="839" y="644"/>
                    <a:pt x="893" y="445"/>
                    <a:pt x="947" y="247"/>
                  </a:cubicBezTo>
                  <a:cubicBezTo>
                    <a:pt x="956" y="238"/>
                    <a:pt x="956" y="229"/>
                    <a:pt x="956" y="229"/>
                  </a:cubicBezTo>
                  <a:cubicBezTo>
                    <a:pt x="974" y="121"/>
                    <a:pt x="902" y="22"/>
                    <a:pt x="794" y="4"/>
                  </a:cubicBezTo>
                  <a:cubicBezTo>
                    <a:pt x="783" y="2"/>
                    <a:pt x="773" y="1"/>
                    <a:pt x="7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17;p58">
              <a:extLst>
                <a:ext uri="{FF2B5EF4-FFF2-40B4-BE49-F238E27FC236}">
                  <a16:creationId xmlns:a16="http://schemas.microsoft.com/office/drawing/2014/main" id="{F561AFB0-0A18-4AAC-884B-BC26D6708B88}"/>
                </a:ext>
              </a:extLst>
            </p:cNvPr>
            <p:cNvSpPr/>
            <p:nvPr/>
          </p:nvSpPr>
          <p:spPr>
            <a:xfrm>
              <a:off x="4769575" y="3641500"/>
              <a:ext cx="28650" cy="88500"/>
            </a:xfrm>
            <a:custGeom>
              <a:avLst/>
              <a:gdLst/>
              <a:ahLst/>
              <a:cxnLst/>
              <a:rect l="l" t="t" r="r" b="b"/>
              <a:pathLst>
                <a:path w="1146" h="3540" extrusionOk="0">
                  <a:moveTo>
                    <a:pt x="932" y="0"/>
                  </a:moveTo>
                  <a:cubicBezTo>
                    <a:pt x="837" y="0"/>
                    <a:pt x="756" y="68"/>
                    <a:pt x="739" y="165"/>
                  </a:cubicBezTo>
                  <a:cubicBezTo>
                    <a:pt x="703" y="427"/>
                    <a:pt x="649" y="688"/>
                    <a:pt x="604" y="949"/>
                  </a:cubicBezTo>
                  <a:cubicBezTo>
                    <a:pt x="550" y="1211"/>
                    <a:pt x="487" y="1472"/>
                    <a:pt x="433" y="1734"/>
                  </a:cubicBezTo>
                  <a:cubicBezTo>
                    <a:pt x="370" y="1995"/>
                    <a:pt x="307" y="2256"/>
                    <a:pt x="244" y="2518"/>
                  </a:cubicBezTo>
                  <a:cubicBezTo>
                    <a:pt x="172" y="2770"/>
                    <a:pt x="108" y="3032"/>
                    <a:pt x="27" y="3284"/>
                  </a:cubicBezTo>
                  <a:cubicBezTo>
                    <a:pt x="18" y="3293"/>
                    <a:pt x="18" y="3302"/>
                    <a:pt x="18" y="3311"/>
                  </a:cubicBezTo>
                  <a:cubicBezTo>
                    <a:pt x="0" y="3419"/>
                    <a:pt x="72" y="3518"/>
                    <a:pt x="181" y="3536"/>
                  </a:cubicBezTo>
                  <a:cubicBezTo>
                    <a:pt x="192" y="3538"/>
                    <a:pt x="203" y="3539"/>
                    <a:pt x="214" y="3539"/>
                  </a:cubicBezTo>
                  <a:cubicBezTo>
                    <a:pt x="308" y="3539"/>
                    <a:pt x="390" y="3471"/>
                    <a:pt x="406" y="3374"/>
                  </a:cubicBezTo>
                  <a:cubicBezTo>
                    <a:pt x="442" y="3104"/>
                    <a:pt x="496" y="2842"/>
                    <a:pt x="541" y="2581"/>
                  </a:cubicBezTo>
                  <a:cubicBezTo>
                    <a:pt x="595" y="2320"/>
                    <a:pt x="658" y="2058"/>
                    <a:pt x="712" y="1797"/>
                  </a:cubicBezTo>
                  <a:cubicBezTo>
                    <a:pt x="775" y="1544"/>
                    <a:pt x="839" y="1283"/>
                    <a:pt x="902" y="1022"/>
                  </a:cubicBezTo>
                  <a:cubicBezTo>
                    <a:pt x="974" y="769"/>
                    <a:pt x="1037" y="508"/>
                    <a:pt x="1118" y="255"/>
                  </a:cubicBezTo>
                  <a:cubicBezTo>
                    <a:pt x="1118" y="246"/>
                    <a:pt x="1127" y="228"/>
                    <a:pt x="1127" y="219"/>
                  </a:cubicBezTo>
                  <a:cubicBezTo>
                    <a:pt x="1145" y="111"/>
                    <a:pt x="1073" y="12"/>
                    <a:pt x="965" y="3"/>
                  </a:cubicBezTo>
                  <a:cubicBezTo>
                    <a:pt x="954" y="1"/>
                    <a:pt x="943" y="0"/>
                    <a:pt x="9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5" name="Google Shape;235;p34">
            <a:extLst>
              <a:ext uri="{FF2B5EF4-FFF2-40B4-BE49-F238E27FC236}">
                <a16:creationId xmlns:a16="http://schemas.microsoft.com/office/drawing/2014/main" id="{6754EF2F-CA70-47C4-BECD-5E0CD90F048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286510" y="927972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56" name="Google Shape;236;p34">
            <a:extLst>
              <a:ext uri="{FF2B5EF4-FFF2-40B4-BE49-F238E27FC236}">
                <a16:creationId xmlns:a16="http://schemas.microsoft.com/office/drawing/2014/main" id="{9A526072-F78E-4E60-B6C3-004417C90862}"/>
              </a:ext>
            </a:extLst>
          </p:cNvPr>
          <p:cNvGrpSpPr/>
          <p:nvPr/>
        </p:nvGrpSpPr>
        <p:grpSpPr>
          <a:xfrm>
            <a:off x="512164" y="1507574"/>
            <a:ext cx="1328618" cy="1285985"/>
            <a:chOff x="2341425" y="238100"/>
            <a:chExt cx="1328900" cy="1148125"/>
          </a:xfrm>
          <a:solidFill>
            <a:schemeClr val="accent1"/>
          </a:solidFill>
        </p:grpSpPr>
        <p:sp>
          <p:nvSpPr>
            <p:cNvPr id="57" name="Google Shape;237;p34">
              <a:extLst>
                <a:ext uri="{FF2B5EF4-FFF2-40B4-BE49-F238E27FC236}">
                  <a16:creationId xmlns:a16="http://schemas.microsoft.com/office/drawing/2014/main" id="{4DECA2AA-ECC2-4E4D-B410-3149DA2933CF}"/>
                </a:ext>
              </a:extLst>
            </p:cNvPr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Google Shape;238;p34">
              <a:extLst>
                <a:ext uri="{FF2B5EF4-FFF2-40B4-BE49-F238E27FC236}">
                  <a16:creationId xmlns:a16="http://schemas.microsoft.com/office/drawing/2014/main" id="{8B287C49-0D7E-4D67-A4B1-3C14999423EE}"/>
                </a:ext>
              </a:extLst>
            </p:cNvPr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Google Shape;239;p34">
              <a:extLst>
                <a:ext uri="{FF2B5EF4-FFF2-40B4-BE49-F238E27FC236}">
                  <a16:creationId xmlns:a16="http://schemas.microsoft.com/office/drawing/2014/main" id="{4D7F9ED0-CA11-4584-A4B3-59C1286BEF3D}"/>
                </a:ext>
              </a:extLst>
            </p:cNvPr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Google Shape;240;p34">
              <a:extLst>
                <a:ext uri="{FF2B5EF4-FFF2-40B4-BE49-F238E27FC236}">
                  <a16:creationId xmlns:a16="http://schemas.microsoft.com/office/drawing/2014/main" id="{0C111649-0226-4323-B22C-9D55652C0359}"/>
                </a:ext>
              </a:extLst>
            </p:cNvPr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Google Shape;241;p34">
              <a:extLst>
                <a:ext uri="{FF2B5EF4-FFF2-40B4-BE49-F238E27FC236}">
                  <a16:creationId xmlns:a16="http://schemas.microsoft.com/office/drawing/2014/main" id="{4FF8B49E-067C-482E-B8B5-6E4DA1121594}"/>
                </a:ext>
              </a:extLst>
            </p:cNvPr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Google Shape;242;p34">
              <a:extLst>
                <a:ext uri="{FF2B5EF4-FFF2-40B4-BE49-F238E27FC236}">
                  <a16:creationId xmlns:a16="http://schemas.microsoft.com/office/drawing/2014/main" id="{E3DA7C3D-0CE1-4945-91F5-1DCA517664FC}"/>
                </a:ext>
              </a:extLst>
            </p:cNvPr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Google Shape;243;p34">
              <a:extLst>
                <a:ext uri="{FF2B5EF4-FFF2-40B4-BE49-F238E27FC236}">
                  <a16:creationId xmlns:a16="http://schemas.microsoft.com/office/drawing/2014/main" id="{C05D2EE4-494C-4A3B-8652-822A27F4E35E}"/>
                </a:ext>
              </a:extLst>
            </p:cNvPr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Google Shape;244;p34">
              <a:extLst>
                <a:ext uri="{FF2B5EF4-FFF2-40B4-BE49-F238E27FC236}">
                  <a16:creationId xmlns:a16="http://schemas.microsoft.com/office/drawing/2014/main" id="{EF28B2C7-E239-4315-97D7-DF06D89F2F20}"/>
                </a:ext>
              </a:extLst>
            </p:cNvPr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Google Shape;245;p34">
              <a:extLst>
                <a:ext uri="{FF2B5EF4-FFF2-40B4-BE49-F238E27FC236}">
                  <a16:creationId xmlns:a16="http://schemas.microsoft.com/office/drawing/2014/main" id="{BE061EB3-3417-46B6-AF77-3443867771A8}"/>
                </a:ext>
              </a:extLst>
            </p:cNvPr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6" name="Google Shape;2660;p59">
            <a:extLst>
              <a:ext uri="{FF2B5EF4-FFF2-40B4-BE49-F238E27FC236}">
                <a16:creationId xmlns:a16="http://schemas.microsoft.com/office/drawing/2014/main" id="{0D5A52DE-A22D-49E7-9498-ED64E5B8A214}"/>
              </a:ext>
            </a:extLst>
          </p:cNvPr>
          <p:cNvGrpSpPr/>
          <p:nvPr/>
        </p:nvGrpSpPr>
        <p:grpSpPr>
          <a:xfrm>
            <a:off x="1838856" y="1560646"/>
            <a:ext cx="730681" cy="323744"/>
            <a:chOff x="-516100" y="1709250"/>
            <a:chExt cx="649725" cy="287875"/>
          </a:xfrm>
        </p:grpSpPr>
        <p:sp>
          <p:nvSpPr>
            <p:cNvPr id="67" name="Google Shape;2661;p59">
              <a:extLst>
                <a:ext uri="{FF2B5EF4-FFF2-40B4-BE49-F238E27FC236}">
                  <a16:creationId xmlns:a16="http://schemas.microsoft.com/office/drawing/2014/main" id="{C947D3AC-F079-4093-AA3A-1F94AC69680C}"/>
                </a:ext>
              </a:extLst>
            </p:cNvPr>
            <p:cNvSpPr/>
            <p:nvPr/>
          </p:nvSpPr>
          <p:spPr>
            <a:xfrm>
              <a:off x="-516100" y="1816650"/>
              <a:ext cx="649725" cy="57275"/>
            </a:xfrm>
            <a:custGeom>
              <a:avLst/>
              <a:gdLst/>
              <a:ahLst/>
              <a:cxnLst/>
              <a:rect l="l" t="t" r="r" b="b"/>
              <a:pathLst>
                <a:path w="25989" h="2291" extrusionOk="0">
                  <a:moveTo>
                    <a:pt x="25062" y="101"/>
                  </a:moveTo>
                  <a:cubicBezTo>
                    <a:pt x="25080" y="137"/>
                    <a:pt x="25093" y="176"/>
                    <a:pt x="25108" y="215"/>
                  </a:cubicBezTo>
                  <a:cubicBezTo>
                    <a:pt x="25182" y="468"/>
                    <a:pt x="25133" y="728"/>
                    <a:pt x="24997" y="985"/>
                  </a:cubicBezTo>
                  <a:cubicBezTo>
                    <a:pt x="24943" y="1146"/>
                    <a:pt x="24837" y="1296"/>
                    <a:pt x="24698" y="1413"/>
                  </a:cubicBezTo>
                  <a:cubicBezTo>
                    <a:pt x="24605" y="1524"/>
                    <a:pt x="24502" y="1631"/>
                    <a:pt x="24387" y="1738"/>
                  </a:cubicBezTo>
                  <a:cubicBezTo>
                    <a:pt x="25246" y="1659"/>
                    <a:pt x="25988" y="279"/>
                    <a:pt x="25062" y="101"/>
                  </a:cubicBezTo>
                  <a:close/>
                  <a:moveTo>
                    <a:pt x="18622" y="1"/>
                  </a:moveTo>
                  <a:cubicBezTo>
                    <a:pt x="12995" y="9"/>
                    <a:pt x="7375" y="215"/>
                    <a:pt x="1763" y="629"/>
                  </a:cubicBezTo>
                  <a:cubicBezTo>
                    <a:pt x="864" y="693"/>
                    <a:pt x="1" y="2290"/>
                    <a:pt x="1085" y="2290"/>
                  </a:cubicBezTo>
                  <a:cubicBezTo>
                    <a:pt x="1113" y="2290"/>
                    <a:pt x="1142" y="2287"/>
                    <a:pt x="1174" y="2287"/>
                  </a:cubicBezTo>
                  <a:cubicBezTo>
                    <a:pt x="1263" y="2280"/>
                    <a:pt x="1349" y="2273"/>
                    <a:pt x="1434" y="2265"/>
                  </a:cubicBezTo>
                  <a:cubicBezTo>
                    <a:pt x="932" y="1987"/>
                    <a:pt x="661" y="1549"/>
                    <a:pt x="1481" y="1446"/>
                  </a:cubicBezTo>
                  <a:cubicBezTo>
                    <a:pt x="5332" y="960"/>
                    <a:pt x="9194" y="718"/>
                    <a:pt x="13059" y="718"/>
                  </a:cubicBezTo>
                  <a:cubicBezTo>
                    <a:pt x="15188" y="718"/>
                    <a:pt x="17320" y="789"/>
                    <a:pt x="19449" y="935"/>
                  </a:cubicBezTo>
                  <a:cubicBezTo>
                    <a:pt x="19460" y="900"/>
                    <a:pt x="19466" y="864"/>
                    <a:pt x="19478" y="825"/>
                  </a:cubicBezTo>
                  <a:cubicBezTo>
                    <a:pt x="19182" y="561"/>
                    <a:pt x="18897" y="287"/>
                    <a:pt x="18622" y="1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Google Shape;2662;p59">
              <a:extLst>
                <a:ext uri="{FF2B5EF4-FFF2-40B4-BE49-F238E27FC236}">
                  <a16:creationId xmlns:a16="http://schemas.microsoft.com/office/drawing/2014/main" id="{41A2830B-8748-4D85-9110-1FECEC605250}"/>
                </a:ext>
              </a:extLst>
            </p:cNvPr>
            <p:cNvSpPr/>
            <p:nvPr/>
          </p:nvSpPr>
          <p:spPr>
            <a:xfrm>
              <a:off x="-139975" y="1709250"/>
              <a:ext cx="250425" cy="287875"/>
            </a:xfrm>
            <a:custGeom>
              <a:avLst/>
              <a:gdLst/>
              <a:ahLst/>
              <a:cxnLst/>
              <a:rect l="l" t="t" r="r" b="b"/>
              <a:pathLst>
                <a:path w="10017" h="11515" extrusionOk="0">
                  <a:moveTo>
                    <a:pt x="2290" y="1"/>
                  </a:moveTo>
                  <a:cubicBezTo>
                    <a:pt x="1644" y="1"/>
                    <a:pt x="899" y="617"/>
                    <a:pt x="1273" y="1252"/>
                  </a:cubicBezTo>
                  <a:cubicBezTo>
                    <a:pt x="1926" y="2368"/>
                    <a:pt x="2696" y="3385"/>
                    <a:pt x="3577" y="4297"/>
                  </a:cubicBezTo>
                  <a:lnTo>
                    <a:pt x="3758" y="4297"/>
                  </a:lnTo>
                  <a:cubicBezTo>
                    <a:pt x="3990" y="4297"/>
                    <a:pt x="4222" y="4297"/>
                    <a:pt x="4454" y="4301"/>
                  </a:cubicBezTo>
                  <a:cubicBezTo>
                    <a:pt x="4275" y="3260"/>
                    <a:pt x="3348" y="2401"/>
                    <a:pt x="2507" y="1708"/>
                  </a:cubicBezTo>
                  <a:cubicBezTo>
                    <a:pt x="2468" y="1677"/>
                    <a:pt x="2428" y="1644"/>
                    <a:pt x="2389" y="1609"/>
                  </a:cubicBezTo>
                  <a:cubicBezTo>
                    <a:pt x="1790" y="1117"/>
                    <a:pt x="2154" y="895"/>
                    <a:pt x="2671" y="895"/>
                  </a:cubicBezTo>
                  <a:cubicBezTo>
                    <a:pt x="3021" y="895"/>
                    <a:pt x="3441" y="999"/>
                    <a:pt x="3680" y="1191"/>
                  </a:cubicBezTo>
                  <a:cubicBezTo>
                    <a:pt x="3727" y="1231"/>
                    <a:pt x="3776" y="1270"/>
                    <a:pt x="3826" y="1313"/>
                  </a:cubicBezTo>
                  <a:cubicBezTo>
                    <a:pt x="5007" y="2279"/>
                    <a:pt x="6184" y="3245"/>
                    <a:pt x="7364" y="4216"/>
                  </a:cubicBezTo>
                  <a:cubicBezTo>
                    <a:pt x="7517" y="4226"/>
                    <a:pt x="7688" y="4269"/>
                    <a:pt x="7852" y="4333"/>
                  </a:cubicBezTo>
                  <a:cubicBezTo>
                    <a:pt x="8511" y="4347"/>
                    <a:pt x="9174" y="4361"/>
                    <a:pt x="9834" y="4379"/>
                  </a:cubicBezTo>
                  <a:cubicBezTo>
                    <a:pt x="9902" y="4379"/>
                    <a:pt x="9963" y="4387"/>
                    <a:pt x="10017" y="4397"/>
                  </a:cubicBezTo>
                  <a:cubicBezTo>
                    <a:pt x="9863" y="4076"/>
                    <a:pt x="9542" y="3948"/>
                    <a:pt x="9204" y="3948"/>
                  </a:cubicBezTo>
                  <a:cubicBezTo>
                    <a:pt x="9093" y="3948"/>
                    <a:pt x="8979" y="3962"/>
                    <a:pt x="8868" y="3987"/>
                  </a:cubicBezTo>
                  <a:cubicBezTo>
                    <a:pt x="6818" y="2697"/>
                    <a:pt x="4771" y="1405"/>
                    <a:pt x="2721" y="115"/>
                  </a:cubicBezTo>
                  <a:cubicBezTo>
                    <a:pt x="2593" y="36"/>
                    <a:pt x="2443" y="1"/>
                    <a:pt x="2290" y="1"/>
                  </a:cubicBezTo>
                  <a:close/>
                  <a:moveTo>
                    <a:pt x="7681" y="6002"/>
                  </a:moveTo>
                  <a:cubicBezTo>
                    <a:pt x="6511" y="6875"/>
                    <a:pt x="5388" y="7802"/>
                    <a:pt x="4311" y="8783"/>
                  </a:cubicBezTo>
                  <a:cubicBezTo>
                    <a:pt x="3776" y="9318"/>
                    <a:pt x="3231" y="9803"/>
                    <a:pt x="2810" y="10216"/>
                  </a:cubicBezTo>
                  <a:cubicBezTo>
                    <a:pt x="2718" y="10305"/>
                    <a:pt x="2578" y="10348"/>
                    <a:pt x="2418" y="10348"/>
                  </a:cubicBezTo>
                  <a:cubicBezTo>
                    <a:pt x="1983" y="10348"/>
                    <a:pt x="1395" y="10052"/>
                    <a:pt x="1156" y="9721"/>
                  </a:cubicBezTo>
                  <a:cubicBezTo>
                    <a:pt x="959" y="9942"/>
                    <a:pt x="766" y="10170"/>
                    <a:pt x="574" y="10394"/>
                  </a:cubicBezTo>
                  <a:cubicBezTo>
                    <a:pt x="1" y="11079"/>
                    <a:pt x="695" y="11515"/>
                    <a:pt x="1370" y="11515"/>
                  </a:cubicBezTo>
                  <a:cubicBezTo>
                    <a:pt x="1619" y="11515"/>
                    <a:pt x="1862" y="11457"/>
                    <a:pt x="2043" y="11329"/>
                  </a:cubicBezTo>
                  <a:cubicBezTo>
                    <a:pt x="3798" y="10074"/>
                    <a:pt x="5577" y="8844"/>
                    <a:pt x="7299" y="7546"/>
                  </a:cubicBezTo>
                  <a:cubicBezTo>
                    <a:pt x="7716" y="7232"/>
                    <a:pt x="8665" y="6672"/>
                    <a:pt x="9342" y="6034"/>
                  </a:cubicBezTo>
                  <a:cubicBezTo>
                    <a:pt x="9317" y="6034"/>
                    <a:pt x="9293" y="6038"/>
                    <a:pt x="9268" y="6038"/>
                  </a:cubicBezTo>
                  <a:lnTo>
                    <a:pt x="9250" y="6038"/>
                  </a:lnTo>
                  <a:cubicBezTo>
                    <a:pt x="8725" y="6023"/>
                    <a:pt x="8205" y="6013"/>
                    <a:pt x="7681" y="6002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Google Shape;2663;p59">
              <a:extLst>
                <a:ext uri="{FF2B5EF4-FFF2-40B4-BE49-F238E27FC236}">
                  <a16:creationId xmlns:a16="http://schemas.microsoft.com/office/drawing/2014/main" id="{63B77AB3-C814-4D16-878D-45C72493C251}"/>
                </a:ext>
              </a:extLst>
            </p:cNvPr>
            <p:cNvSpPr/>
            <p:nvPr/>
          </p:nvSpPr>
          <p:spPr>
            <a:xfrm>
              <a:off x="-50575" y="1816650"/>
              <a:ext cx="164050" cy="43550"/>
            </a:xfrm>
            <a:custGeom>
              <a:avLst/>
              <a:gdLst/>
              <a:ahLst/>
              <a:cxnLst/>
              <a:rect l="l" t="t" r="r" b="b"/>
              <a:pathLst>
                <a:path w="6562" h="1742" extrusionOk="0">
                  <a:moveTo>
                    <a:pt x="1" y="1"/>
                  </a:moveTo>
                  <a:cubicBezTo>
                    <a:pt x="276" y="287"/>
                    <a:pt x="561" y="561"/>
                    <a:pt x="857" y="825"/>
                  </a:cubicBezTo>
                  <a:cubicBezTo>
                    <a:pt x="917" y="540"/>
                    <a:pt x="921" y="265"/>
                    <a:pt x="878" y="5"/>
                  </a:cubicBezTo>
                  <a:cubicBezTo>
                    <a:pt x="646" y="1"/>
                    <a:pt x="414" y="1"/>
                    <a:pt x="182" y="1"/>
                  </a:cubicBezTo>
                  <a:close/>
                  <a:moveTo>
                    <a:pt x="4276" y="37"/>
                  </a:moveTo>
                  <a:lnTo>
                    <a:pt x="4276" y="37"/>
                  </a:lnTo>
                  <a:cubicBezTo>
                    <a:pt x="4861" y="272"/>
                    <a:pt x="5389" y="775"/>
                    <a:pt x="5004" y="1046"/>
                  </a:cubicBezTo>
                  <a:cubicBezTo>
                    <a:pt x="4700" y="1263"/>
                    <a:pt x="4400" y="1481"/>
                    <a:pt x="4105" y="1706"/>
                  </a:cubicBezTo>
                  <a:cubicBezTo>
                    <a:pt x="4629" y="1717"/>
                    <a:pt x="5149" y="1727"/>
                    <a:pt x="5674" y="1742"/>
                  </a:cubicBezTo>
                  <a:lnTo>
                    <a:pt x="5692" y="1742"/>
                  </a:lnTo>
                  <a:cubicBezTo>
                    <a:pt x="5717" y="1742"/>
                    <a:pt x="5741" y="1738"/>
                    <a:pt x="5766" y="1738"/>
                  </a:cubicBezTo>
                  <a:cubicBezTo>
                    <a:pt x="5881" y="1631"/>
                    <a:pt x="5984" y="1524"/>
                    <a:pt x="6077" y="1413"/>
                  </a:cubicBezTo>
                  <a:cubicBezTo>
                    <a:pt x="6216" y="1296"/>
                    <a:pt x="6322" y="1146"/>
                    <a:pt x="6376" y="985"/>
                  </a:cubicBezTo>
                  <a:cubicBezTo>
                    <a:pt x="6512" y="728"/>
                    <a:pt x="6561" y="468"/>
                    <a:pt x="6487" y="215"/>
                  </a:cubicBezTo>
                  <a:cubicBezTo>
                    <a:pt x="6472" y="176"/>
                    <a:pt x="6459" y="137"/>
                    <a:pt x="6441" y="101"/>
                  </a:cubicBezTo>
                  <a:cubicBezTo>
                    <a:pt x="6387" y="91"/>
                    <a:pt x="6326" y="83"/>
                    <a:pt x="6258" y="83"/>
                  </a:cubicBezTo>
                  <a:cubicBezTo>
                    <a:pt x="5598" y="65"/>
                    <a:pt x="4935" y="51"/>
                    <a:pt x="4276" y="37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Google Shape;2664;p59">
              <a:extLst>
                <a:ext uri="{FF2B5EF4-FFF2-40B4-BE49-F238E27FC236}">
                  <a16:creationId xmlns:a16="http://schemas.microsoft.com/office/drawing/2014/main" id="{B8B36FE7-C464-412A-8430-CD4C57479860}"/>
                </a:ext>
              </a:extLst>
            </p:cNvPr>
            <p:cNvSpPr/>
            <p:nvPr/>
          </p:nvSpPr>
          <p:spPr>
            <a:xfrm>
              <a:off x="-115125" y="1866325"/>
              <a:ext cx="83850" cy="85950"/>
            </a:xfrm>
            <a:custGeom>
              <a:avLst/>
              <a:gdLst/>
              <a:ahLst/>
              <a:cxnLst/>
              <a:rect l="l" t="t" r="r" b="b"/>
              <a:pathLst>
                <a:path w="3354" h="3438" extrusionOk="0">
                  <a:moveTo>
                    <a:pt x="2893" y="0"/>
                  </a:moveTo>
                  <a:cubicBezTo>
                    <a:pt x="2515" y="568"/>
                    <a:pt x="2015" y="1109"/>
                    <a:pt x="1502" y="1616"/>
                  </a:cubicBezTo>
                  <a:cubicBezTo>
                    <a:pt x="1049" y="2033"/>
                    <a:pt x="603" y="2461"/>
                    <a:pt x="165" y="2896"/>
                  </a:cubicBezTo>
                  <a:cubicBezTo>
                    <a:pt x="1" y="3060"/>
                    <a:pt x="29" y="3252"/>
                    <a:pt x="162" y="3438"/>
                  </a:cubicBezTo>
                  <a:cubicBezTo>
                    <a:pt x="1181" y="2261"/>
                    <a:pt x="2247" y="1127"/>
                    <a:pt x="3353" y="33"/>
                  </a:cubicBezTo>
                  <a:cubicBezTo>
                    <a:pt x="3200" y="22"/>
                    <a:pt x="3046" y="11"/>
                    <a:pt x="2893" y="0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Google Shape;2665;p59">
              <a:extLst>
                <a:ext uri="{FF2B5EF4-FFF2-40B4-BE49-F238E27FC236}">
                  <a16:creationId xmlns:a16="http://schemas.microsoft.com/office/drawing/2014/main" id="{1B8223DB-44B0-4E03-B5C7-96770C9F52E4}"/>
                </a:ext>
              </a:extLst>
            </p:cNvPr>
            <p:cNvSpPr/>
            <p:nvPr/>
          </p:nvSpPr>
          <p:spPr>
            <a:xfrm>
              <a:off x="-29900" y="1837275"/>
              <a:ext cx="77575" cy="5800"/>
            </a:xfrm>
            <a:custGeom>
              <a:avLst/>
              <a:gdLst/>
              <a:ahLst/>
              <a:cxnLst/>
              <a:rect l="l" t="t" r="r" b="b"/>
              <a:pathLst>
                <a:path w="3103" h="232" extrusionOk="0">
                  <a:moveTo>
                    <a:pt x="30" y="0"/>
                  </a:moveTo>
                  <a:cubicBezTo>
                    <a:pt x="18" y="39"/>
                    <a:pt x="12" y="75"/>
                    <a:pt x="1" y="110"/>
                  </a:cubicBezTo>
                  <a:cubicBezTo>
                    <a:pt x="54" y="114"/>
                    <a:pt x="112" y="117"/>
                    <a:pt x="165" y="125"/>
                  </a:cubicBezTo>
                  <a:cubicBezTo>
                    <a:pt x="119" y="82"/>
                    <a:pt x="72" y="43"/>
                    <a:pt x="30" y="0"/>
                  </a:cubicBezTo>
                  <a:close/>
                  <a:moveTo>
                    <a:pt x="2921" y="15"/>
                  </a:moveTo>
                  <a:lnTo>
                    <a:pt x="2921" y="15"/>
                  </a:lnTo>
                  <a:cubicBezTo>
                    <a:pt x="2957" y="86"/>
                    <a:pt x="2974" y="157"/>
                    <a:pt x="2982" y="232"/>
                  </a:cubicBezTo>
                  <a:cubicBezTo>
                    <a:pt x="3021" y="199"/>
                    <a:pt x="3060" y="164"/>
                    <a:pt x="3103" y="128"/>
                  </a:cubicBezTo>
                  <a:cubicBezTo>
                    <a:pt x="3043" y="92"/>
                    <a:pt x="2982" y="53"/>
                    <a:pt x="2921" y="15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Google Shape;2666;p59">
              <a:extLst>
                <a:ext uri="{FF2B5EF4-FFF2-40B4-BE49-F238E27FC236}">
                  <a16:creationId xmlns:a16="http://schemas.microsoft.com/office/drawing/2014/main" id="{5BA37057-31C0-489D-BBAD-27F4B2B57845}"/>
                </a:ext>
              </a:extLst>
            </p:cNvPr>
            <p:cNvSpPr/>
            <p:nvPr/>
          </p:nvSpPr>
          <p:spPr>
            <a:xfrm>
              <a:off x="-111100" y="1731625"/>
              <a:ext cx="167450" cy="236350"/>
            </a:xfrm>
            <a:custGeom>
              <a:avLst/>
              <a:gdLst/>
              <a:ahLst/>
              <a:cxnLst/>
              <a:rect l="l" t="t" r="r" b="b"/>
              <a:pathLst>
                <a:path w="6698" h="9454" extrusionOk="0">
                  <a:moveTo>
                    <a:pt x="1516" y="0"/>
                  </a:moveTo>
                  <a:cubicBezTo>
                    <a:pt x="999" y="0"/>
                    <a:pt x="635" y="222"/>
                    <a:pt x="1234" y="714"/>
                  </a:cubicBezTo>
                  <a:cubicBezTo>
                    <a:pt x="1273" y="749"/>
                    <a:pt x="1313" y="782"/>
                    <a:pt x="1352" y="813"/>
                  </a:cubicBezTo>
                  <a:cubicBezTo>
                    <a:pt x="2193" y="1506"/>
                    <a:pt x="3120" y="2365"/>
                    <a:pt x="3299" y="3406"/>
                  </a:cubicBezTo>
                  <a:cubicBezTo>
                    <a:pt x="4429" y="3410"/>
                    <a:pt x="5563" y="3420"/>
                    <a:pt x="6697" y="3438"/>
                  </a:cubicBezTo>
                  <a:cubicBezTo>
                    <a:pt x="6533" y="3374"/>
                    <a:pt x="6362" y="3331"/>
                    <a:pt x="6209" y="3321"/>
                  </a:cubicBezTo>
                  <a:cubicBezTo>
                    <a:pt x="5029" y="2350"/>
                    <a:pt x="3852" y="1384"/>
                    <a:pt x="2671" y="418"/>
                  </a:cubicBezTo>
                  <a:cubicBezTo>
                    <a:pt x="2621" y="375"/>
                    <a:pt x="2572" y="336"/>
                    <a:pt x="2525" y="296"/>
                  </a:cubicBezTo>
                  <a:cubicBezTo>
                    <a:pt x="2286" y="104"/>
                    <a:pt x="1866" y="0"/>
                    <a:pt x="1516" y="0"/>
                  </a:cubicBezTo>
                  <a:close/>
                  <a:moveTo>
                    <a:pt x="4425" y="5075"/>
                  </a:moveTo>
                  <a:cubicBezTo>
                    <a:pt x="4333" y="5278"/>
                    <a:pt x="4055" y="5446"/>
                    <a:pt x="3620" y="5446"/>
                  </a:cubicBezTo>
                  <a:cubicBezTo>
                    <a:pt x="3577" y="5446"/>
                    <a:pt x="3531" y="5442"/>
                    <a:pt x="3484" y="5439"/>
                  </a:cubicBezTo>
                  <a:cubicBezTo>
                    <a:pt x="3388" y="5431"/>
                    <a:pt x="3291" y="5428"/>
                    <a:pt x="3192" y="5421"/>
                  </a:cubicBezTo>
                  <a:cubicBezTo>
                    <a:pt x="2086" y="6515"/>
                    <a:pt x="1020" y="7649"/>
                    <a:pt x="1" y="8826"/>
                  </a:cubicBezTo>
                  <a:cubicBezTo>
                    <a:pt x="240" y="9157"/>
                    <a:pt x="828" y="9453"/>
                    <a:pt x="1263" y="9453"/>
                  </a:cubicBezTo>
                  <a:cubicBezTo>
                    <a:pt x="1423" y="9453"/>
                    <a:pt x="1563" y="9410"/>
                    <a:pt x="1655" y="9321"/>
                  </a:cubicBezTo>
                  <a:cubicBezTo>
                    <a:pt x="2076" y="8908"/>
                    <a:pt x="2621" y="8423"/>
                    <a:pt x="3156" y="7888"/>
                  </a:cubicBezTo>
                  <a:cubicBezTo>
                    <a:pt x="4233" y="6907"/>
                    <a:pt x="5356" y="5980"/>
                    <a:pt x="6526" y="5107"/>
                  </a:cubicBezTo>
                  <a:cubicBezTo>
                    <a:pt x="5827" y="5092"/>
                    <a:pt x="5124" y="5082"/>
                    <a:pt x="4425" y="5075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Google Shape;2667;p59">
              <a:extLst>
                <a:ext uri="{FF2B5EF4-FFF2-40B4-BE49-F238E27FC236}">
                  <a16:creationId xmlns:a16="http://schemas.microsoft.com/office/drawing/2014/main" id="{225AD09F-09D8-42DF-B0A3-10827D9E7D63}"/>
                </a:ext>
              </a:extLst>
            </p:cNvPr>
            <p:cNvSpPr/>
            <p:nvPr/>
          </p:nvSpPr>
          <p:spPr>
            <a:xfrm>
              <a:off x="-29175" y="1816775"/>
              <a:ext cx="113325" cy="42525"/>
            </a:xfrm>
            <a:custGeom>
              <a:avLst/>
              <a:gdLst/>
              <a:ahLst/>
              <a:cxnLst/>
              <a:rect l="l" t="t" r="r" b="b"/>
              <a:pathLst>
                <a:path w="4533" h="1701" extrusionOk="0">
                  <a:moveTo>
                    <a:pt x="2892" y="835"/>
                  </a:moveTo>
                  <a:lnTo>
                    <a:pt x="2892" y="835"/>
                  </a:lnTo>
                  <a:cubicBezTo>
                    <a:pt x="2953" y="873"/>
                    <a:pt x="3014" y="912"/>
                    <a:pt x="3074" y="948"/>
                  </a:cubicBezTo>
                  <a:cubicBezTo>
                    <a:pt x="3031" y="984"/>
                    <a:pt x="2992" y="1019"/>
                    <a:pt x="2953" y="1052"/>
                  </a:cubicBezTo>
                  <a:cubicBezTo>
                    <a:pt x="2945" y="977"/>
                    <a:pt x="2928" y="906"/>
                    <a:pt x="2892" y="835"/>
                  </a:cubicBezTo>
                  <a:close/>
                  <a:moveTo>
                    <a:pt x="22" y="0"/>
                  </a:moveTo>
                  <a:lnTo>
                    <a:pt x="22" y="0"/>
                  </a:lnTo>
                  <a:cubicBezTo>
                    <a:pt x="65" y="260"/>
                    <a:pt x="61" y="535"/>
                    <a:pt x="1" y="820"/>
                  </a:cubicBezTo>
                  <a:cubicBezTo>
                    <a:pt x="43" y="863"/>
                    <a:pt x="90" y="902"/>
                    <a:pt x="136" y="945"/>
                  </a:cubicBezTo>
                  <a:cubicBezTo>
                    <a:pt x="207" y="948"/>
                    <a:pt x="275" y="952"/>
                    <a:pt x="343" y="959"/>
                  </a:cubicBezTo>
                  <a:cubicBezTo>
                    <a:pt x="1038" y="1009"/>
                    <a:pt x="1284" y="1376"/>
                    <a:pt x="1148" y="1669"/>
                  </a:cubicBezTo>
                  <a:cubicBezTo>
                    <a:pt x="1847" y="1676"/>
                    <a:pt x="2550" y="1686"/>
                    <a:pt x="3249" y="1701"/>
                  </a:cubicBezTo>
                  <a:cubicBezTo>
                    <a:pt x="3544" y="1476"/>
                    <a:pt x="3844" y="1258"/>
                    <a:pt x="4148" y="1041"/>
                  </a:cubicBezTo>
                  <a:cubicBezTo>
                    <a:pt x="4533" y="770"/>
                    <a:pt x="4005" y="267"/>
                    <a:pt x="3420" y="32"/>
                  </a:cubicBezTo>
                  <a:cubicBezTo>
                    <a:pt x="2286" y="14"/>
                    <a:pt x="1152" y="4"/>
                    <a:pt x="22" y="0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Google Shape;2668;p59">
              <a:extLst>
                <a:ext uri="{FF2B5EF4-FFF2-40B4-BE49-F238E27FC236}">
                  <a16:creationId xmlns:a16="http://schemas.microsoft.com/office/drawing/2014/main" id="{B21D17E3-1A0C-4548-8917-FE849DC1F291}"/>
                </a:ext>
              </a:extLst>
            </p:cNvPr>
            <p:cNvSpPr/>
            <p:nvPr/>
          </p:nvSpPr>
          <p:spPr>
            <a:xfrm>
              <a:off x="-480250" y="1858125"/>
              <a:ext cx="442450" cy="21250"/>
            </a:xfrm>
            <a:custGeom>
              <a:avLst/>
              <a:gdLst/>
              <a:ahLst/>
              <a:cxnLst/>
              <a:rect l="l" t="t" r="r" b="b"/>
              <a:pathLst>
                <a:path w="17698" h="850" extrusionOk="0">
                  <a:moveTo>
                    <a:pt x="16785" y="0"/>
                  </a:moveTo>
                  <a:cubicBezTo>
                    <a:pt x="11186" y="0"/>
                    <a:pt x="5589" y="203"/>
                    <a:pt x="0" y="606"/>
                  </a:cubicBezTo>
                  <a:cubicBezTo>
                    <a:pt x="254" y="746"/>
                    <a:pt x="561" y="849"/>
                    <a:pt x="821" y="849"/>
                  </a:cubicBezTo>
                  <a:cubicBezTo>
                    <a:pt x="860" y="849"/>
                    <a:pt x="895" y="845"/>
                    <a:pt x="931" y="842"/>
                  </a:cubicBezTo>
                  <a:cubicBezTo>
                    <a:pt x="4579" y="382"/>
                    <a:pt x="8245" y="150"/>
                    <a:pt x="11914" y="150"/>
                  </a:cubicBezTo>
                  <a:cubicBezTo>
                    <a:pt x="13775" y="150"/>
                    <a:pt x="15636" y="211"/>
                    <a:pt x="17498" y="328"/>
                  </a:cubicBezTo>
                  <a:cubicBezTo>
                    <a:pt x="17570" y="221"/>
                    <a:pt x="17637" y="114"/>
                    <a:pt x="17698" y="4"/>
                  </a:cubicBezTo>
                  <a:cubicBezTo>
                    <a:pt x="17394" y="4"/>
                    <a:pt x="17088" y="0"/>
                    <a:pt x="16785" y="0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Google Shape;2669;p59">
              <a:extLst>
                <a:ext uri="{FF2B5EF4-FFF2-40B4-BE49-F238E27FC236}">
                  <a16:creationId xmlns:a16="http://schemas.microsoft.com/office/drawing/2014/main" id="{7B35BC03-D162-4E0A-B917-8B45621F8F1B}"/>
                </a:ext>
              </a:extLst>
            </p:cNvPr>
            <p:cNvSpPr/>
            <p:nvPr/>
          </p:nvSpPr>
          <p:spPr>
            <a:xfrm>
              <a:off x="-499600" y="1834600"/>
              <a:ext cx="469725" cy="38700"/>
            </a:xfrm>
            <a:custGeom>
              <a:avLst/>
              <a:gdLst/>
              <a:ahLst/>
              <a:cxnLst/>
              <a:rect l="l" t="t" r="r" b="b"/>
              <a:pathLst>
                <a:path w="18789" h="1548" extrusionOk="0">
                  <a:moveTo>
                    <a:pt x="12399" y="0"/>
                  </a:moveTo>
                  <a:cubicBezTo>
                    <a:pt x="8534" y="0"/>
                    <a:pt x="4672" y="242"/>
                    <a:pt x="821" y="728"/>
                  </a:cubicBezTo>
                  <a:cubicBezTo>
                    <a:pt x="1" y="831"/>
                    <a:pt x="272" y="1269"/>
                    <a:pt x="774" y="1547"/>
                  </a:cubicBezTo>
                  <a:cubicBezTo>
                    <a:pt x="6363" y="1144"/>
                    <a:pt x="11960" y="941"/>
                    <a:pt x="17559" y="941"/>
                  </a:cubicBezTo>
                  <a:cubicBezTo>
                    <a:pt x="17862" y="941"/>
                    <a:pt x="18168" y="945"/>
                    <a:pt x="18472" y="945"/>
                  </a:cubicBezTo>
                  <a:cubicBezTo>
                    <a:pt x="18539" y="828"/>
                    <a:pt x="18600" y="710"/>
                    <a:pt x="18653" y="588"/>
                  </a:cubicBezTo>
                  <a:cubicBezTo>
                    <a:pt x="18711" y="464"/>
                    <a:pt x="18753" y="339"/>
                    <a:pt x="18789" y="217"/>
                  </a:cubicBezTo>
                  <a:cubicBezTo>
                    <a:pt x="16660" y="71"/>
                    <a:pt x="14528" y="0"/>
                    <a:pt x="12399" y="0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Google Shape;2670;p59">
              <a:extLst>
                <a:ext uri="{FF2B5EF4-FFF2-40B4-BE49-F238E27FC236}">
                  <a16:creationId xmlns:a16="http://schemas.microsoft.com/office/drawing/2014/main" id="{9B4FACC8-8593-4E0F-B00A-3EF8839C0F03}"/>
                </a:ext>
              </a:extLst>
            </p:cNvPr>
            <p:cNvSpPr/>
            <p:nvPr/>
          </p:nvSpPr>
          <p:spPr>
            <a:xfrm>
              <a:off x="-42825" y="1858200"/>
              <a:ext cx="20550" cy="8950"/>
            </a:xfrm>
            <a:custGeom>
              <a:avLst/>
              <a:gdLst/>
              <a:ahLst/>
              <a:cxnLst/>
              <a:rect l="l" t="t" r="r" b="b"/>
              <a:pathLst>
                <a:path w="822" h="358" extrusionOk="0">
                  <a:moveTo>
                    <a:pt x="201" y="1"/>
                  </a:moveTo>
                  <a:cubicBezTo>
                    <a:pt x="140" y="111"/>
                    <a:pt x="73" y="218"/>
                    <a:pt x="1" y="325"/>
                  </a:cubicBezTo>
                  <a:cubicBezTo>
                    <a:pt x="154" y="336"/>
                    <a:pt x="308" y="347"/>
                    <a:pt x="461" y="358"/>
                  </a:cubicBezTo>
                  <a:cubicBezTo>
                    <a:pt x="582" y="240"/>
                    <a:pt x="700" y="122"/>
                    <a:pt x="821" y="4"/>
                  </a:cubicBezTo>
                  <a:cubicBezTo>
                    <a:pt x="614" y="1"/>
                    <a:pt x="407" y="1"/>
                    <a:pt x="201" y="1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Google Shape;2671;p59">
              <a:extLst>
                <a:ext uri="{FF2B5EF4-FFF2-40B4-BE49-F238E27FC236}">
                  <a16:creationId xmlns:a16="http://schemas.microsoft.com/office/drawing/2014/main" id="{1A0D68F0-C0AC-4988-8A44-8F0400334BBC}"/>
                </a:ext>
              </a:extLst>
            </p:cNvPr>
            <p:cNvSpPr/>
            <p:nvPr/>
          </p:nvSpPr>
          <p:spPr>
            <a:xfrm>
              <a:off x="-37825" y="1840025"/>
              <a:ext cx="23825" cy="18300"/>
            </a:xfrm>
            <a:custGeom>
              <a:avLst/>
              <a:gdLst/>
              <a:ahLst/>
              <a:cxnLst/>
              <a:rect l="l" t="t" r="r" b="b"/>
              <a:pathLst>
                <a:path w="953" h="732" extrusionOk="0">
                  <a:moveTo>
                    <a:pt x="318" y="0"/>
                  </a:moveTo>
                  <a:cubicBezTo>
                    <a:pt x="282" y="122"/>
                    <a:pt x="240" y="247"/>
                    <a:pt x="182" y="371"/>
                  </a:cubicBezTo>
                  <a:cubicBezTo>
                    <a:pt x="129" y="493"/>
                    <a:pt x="68" y="611"/>
                    <a:pt x="1" y="728"/>
                  </a:cubicBezTo>
                  <a:cubicBezTo>
                    <a:pt x="207" y="728"/>
                    <a:pt x="414" y="728"/>
                    <a:pt x="621" y="731"/>
                  </a:cubicBezTo>
                  <a:cubicBezTo>
                    <a:pt x="732" y="624"/>
                    <a:pt x="842" y="517"/>
                    <a:pt x="953" y="410"/>
                  </a:cubicBezTo>
                  <a:cubicBezTo>
                    <a:pt x="792" y="279"/>
                    <a:pt x="635" y="147"/>
                    <a:pt x="482" y="15"/>
                  </a:cubicBezTo>
                  <a:cubicBezTo>
                    <a:pt x="429" y="7"/>
                    <a:pt x="371" y="4"/>
                    <a:pt x="318" y="0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Google Shape;2672;p59">
              <a:extLst>
                <a:ext uri="{FF2B5EF4-FFF2-40B4-BE49-F238E27FC236}">
                  <a16:creationId xmlns:a16="http://schemas.microsoft.com/office/drawing/2014/main" id="{526A3CCF-EACF-452C-BD1C-DB4292CE23A1}"/>
                </a:ext>
              </a:extLst>
            </p:cNvPr>
            <p:cNvSpPr/>
            <p:nvPr/>
          </p:nvSpPr>
          <p:spPr>
            <a:xfrm>
              <a:off x="-31300" y="1858300"/>
              <a:ext cx="30850" cy="9475"/>
            </a:xfrm>
            <a:custGeom>
              <a:avLst/>
              <a:gdLst/>
              <a:ahLst/>
              <a:cxnLst/>
              <a:rect l="l" t="t" r="r" b="b"/>
              <a:pathLst>
                <a:path w="1234" h="379" extrusionOk="0">
                  <a:moveTo>
                    <a:pt x="360" y="0"/>
                  </a:moveTo>
                  <a:cubicBezTo>
                    <a:pt x="239" y="118"/>
                    <a:pt x="121" y="236"/>
                    <a:pt x="0" y="354"/>
                  </a:cubicBezTo>
                  <a:cubicBezTo>
                    <a:pt x="99" y="361"/>
                    <a:pt x="196" y="364"/>
                    <a:pt x="292" y="372"/>
                  </a:cubicBezTo>
                  <a:cubicBezTo>
                    <a:pt x="339" y="375"/>
                    <a:pt x="385" y="379"/>
                    <a:pt x="428" y="379"/>
                  </a:cubicBezTo>
                  <a:cubicBezTo>
                    <a:pt x="863" y="379"/>
                    <a:pt x="1141" y="211"/>
                    <a:pt x="1233" y="8"/>
                  </a:cubicBezTo>
                  <a:cubicBezTo>
                    <a:pt x="941" y="4"/>
                    <a:pt x="652" y="0"/>
                    <a:pt x="360" y="0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Google Shape;2673;p59">
              <a:extLst>
                <a:ext uri="{FF2B5EF4-FFF2-40B4-BE49-F238E27FC236}">
                  <a16:creationId xmlns:a16="http://schemas.microsoft.com/office/drawing/2014/main" id="{88687F2F-5936-424A-B959-F4858BE43AC7}"/>
                </a:ext>
              </a:extLst>
            </p:cNvPr>
            <p:cNvSpPr/>
            <p:nvPr/>
          </p:nvSpPr>
          <p:spPr>
            <a:xfrm>
              <a:off x="-25800" y="1840400"/>
              <a:ext cx="28750" cy="18125"/>
            </a:xfrm>
            <a:custGeom>
              <a:avLst/>
              <a:gdLst/>
              <a:ahLst/>
              <a:cxnLst/>
              <a:rect l="l" t="t" r="r" b="b"/>
              <a:pathLst>
                <a:path w="1150" h="725" extrusionOk="0">
                  <a:moveTo>
                    <a:pt x="1" y="0"/>
                  </a:moveTo>
                  <a:lnTo>
                    <a:pt x="1" y="0"/>
                  </a:lnTo>
                  <a:cubicBezTo>
                    <a:pt x="154" y="132"/>
                    <a:pt x="311" y="264"/>
                    <a:pt x="472" y="395"/>
                  </a:cubicBezTo>
                  <a:cubicBezTo>
                    <a:pt x="361" y="502"/>
                    <a:pt x="251" y="609"/>
                    <a:pt x="140" y="716"/>
                  </a:cubicBezTo>
                  <a:cubicBezTo>
                    <a:pt x="432" y="716"/>
                    <a:pt x="721" y="720"/>
                    <a:pt x="1013" y="724"/>
                  </a:cubicBezTo>
                  <a:cubicBezTo>
                    <a:pt x="1149" y="431"/>
                    <a:pt x="903" y="64"/>
                    <a:pt x="208" y="14"/>
                  </a:cubicBezTo>
                  <a:cubicBezTo>
                    <a:pt x="140" y="7"/>
                    <a:pt x="72" y="3"/>
                    <a:pt x="1" y="0"/>
                  </a:cubicBezTo>
                  <a:close/>
                </a:path>
              </a:pathLst>
            </a:custGeom>
            <a:solidFill>
              <a:srgbClr val="9EB2C1"/>
            </a:solidFill>
            <a:ln w="9525" cap="flat" cmpd="sng">
              <a:solidFill>
                <a:srgbClr val="9EB2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0" name="Google Shape;1017;p34">
            <a:extLst>
              <a:ext uri="{FF2B5EF4-FFF2-40B4-BE49-F238E27FC236}">
                <a16:creationId xmlns:a16="http://schemas.microsoft.com/office/drawing/2014/main" id="{61087670-0B86-4C2E-B07E-06A7F4A55C0C}"/>
              </a:ext>
            </a:extLst>
          </p:cNvPr>
          <p:cNvGrpSpPr/>
          <p:nvPr/>
        </p:nvGrpSpPr>
        <p:grpSpPr>
          <a:xfrm rot="8546576">
            <a:off x="9719111" y="1541160"/>
            <a:ext cx="2306042" cy="512923"/>
            <a:chOff x="7051300" y="3461525"/>
            <a:chExt cx="2305989" cy="512912"/>
          </a:xfrm>
        </p:grpSpPr>
        <p:sp>
          <p:nvSpPr>
            <p:cNvPr id="81" name="Google Shape;1018;p34">
              <a:extLst>
                <a:ext uri="{FF2B5EF4-FFF2-40B4-BE49-F238E27FC236}">
                  <a16:creationId xmlns:a16="http://schemas.microsoft.com/office/drawing/2014/main" id="{250769A3-87BA-45EA-9A8F-DBA6DB88B786}"/>
                </a:ext>
              </a:extLst>
            </p:cNvPr>
            <p:cNvSpPr/>
            <p:nvPr/>
          </p:nvSpPr>
          <p:spPr>
            <a:xfrm>
              <a:off x="7075817" y="3564700"/>
              <a:ext cx="2271819" cy="396457"/>
            </a:xfrm>
            <a:custGeom>
              <a:avLst/>
              <a:gdLst/>
              <a:ahLst/>
              <a:cxnLst/>
              <a:rect l="l" t="t" r="r" b="b"/>
              <a:pathLst>
                <a:path w="46702" h="8150" extrusionOk="0">
                  <a:moveTo>
                    <a:pt x="46666" y="1"/>
                  </a:moveTo>
                  <a:lnTo>
                    <a:pt x="41068" y="704"/>
                  </a:lnTo>
                  <a:lnTo>
                    <a:pt x="39932" y="848"/>
                  </a:lnTo>
                  <a:lnTo>
                    <a:pt x="40221" y="3156"/>
                  </a:lnTo>
                  <a:lnTo>
                    <a:pt x="41357" y="3011"/>
                  </a:lnTo>
                  <a:lnTo>
                    <a:pt x="41303" y="2606"/>
                  </a:lnTo>
                  <a:lnTo>
                    <a:pt x="46702" y="271"/>
                  </a:lnTo>
                  <a:lnTo>
                    <a:pt x="46666" y="1"/>
                  </a:lnTo>
                  <a:close/>
                  <a:moveTo>
                    <a:pt x="1560" y="5644"/>
                  </a:moveTo>
                  <a:lnTo>
                    <a:pt x="1" y="5842"/>
                  </a:lnTo>
                  <a:lnTo>
                    <a:pt x="298" y="8149"/>
                  </a:lnTo>
                  <a:lnTo>
                    <a:pt x="1858" y="7960"/>
                  </a:lnTo>
                  <a:lnTo>
                    <a:pt x="1560" y="5644"/>
                  </a:lnTo>
                  <a:close/>
                </a:path>
              </a:pathLst>
            </a:custGeom>
            <a:solidFill>
              <a:srgbClr val="EE8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Google Shape;1019;p34">
              <a:extLst>
                <a:ext uri="{FF2B5EF4-FFF2-40B4-BE49-F238E27FC236}">
                  <a16:creationId xmlns:a16="http://schemas.microsoft.com/office/drawing/2014/main" id="{E1AF40D2-4D73-47B4-ABBF-52A43B271950}"/>
                </a:ext>
              </a:extLst>
            </p:cNvPr>
            <p:cNvSpPr/>
            <p:nvPr/>
          </p:nvSpPr>
          <p:spPr>
            <a:xfrm>
              <a:off x="7056554" y="3473929"/>
              <a:ext cx="2293709" cy="379334"/>
            </a:xfrm>
            <a:custGeom>
              <a:avLst/>
              <a:gdLst/>
              <a:ahLst/>
              <a:cxnLst/>
              <a:rect l="l" t="t" r="r" b="b"/>
              <a:pathLst>
                <a:path w="47152" h="7798" extrusionOk="0">
                  <a:moveTo>
                    <a:pt x="43312" y="1515"/>
                  </a:moveTo>
                  <a:cubicBezTo>
                    <a:pt x="43664" y="1533"/>
                    <a:pt x="43682" y="1687"/>
                    <a:pt x="43691" y="1741"/>
                  </a:cubicBezTo>
                  <a:cubicBezTo>
                    <a:pt x="43700" y="1858"/>
                    <a:pt x="43682" y="1993"/>
                    <a:pt x="43393" y="2029"/>
                  </a:cubicBezTo>
                  <a:cubicBezTo>
                    <a:pt x="43361" y="2033"/>
                    <a:pt x="43331" y="2035"/>
                    <a:pt x="43305" y="2035"/>
                  </a:cubicBezTo>
                  <a:cubicBezTo>
                    <a:pt x="43091" y="2035"/>
                    <a:pt x="43041" y="1916"/>
                    <a:pt x="43033" y="1804"/>
                  </a:cubicBezTo>
                  <a:cubicBezTo>
                    <a:pt x="43006" y="1623"/>
                    <a:pt x="43069" y="1542"/>
                    <a:pt x="43231" y="1515"/>
                  </a:cubicBezTo>
                  <a:close/>
                  <a:moveTo>
                    <a:pt x="42113" y="1308"/>
                  </a:moveTo>
                  <a:cubicBezTo>
                    <a:pt x="42366" y="1335"/>
                    <a:pt x="42501" y="1479"/>
                    <a:pt x="42537" y="1750"/>
                  </a:cubicBezTo>
                  <a:cubicBezTo>
                    <a:pt x="42546" y="1858"/>
                    <a:pt x="42528" y="1966"/>
                    <a:pt x="42474" y="2065"/>
                  </a:cubicBezTo>
                  <a:cubicBezTo>
                    <a:pt x="42420" y="2164"/>
                    <a:pt x="42348" y="2218"/>
                    <a:pt x="42239" y="2236"/>
                  </a:cubicBezTo>
                  <a:cubicBezTo>
                    <a:pt x="42209" y="2239"/>
                    <a:pt x="42181" y="2241"/>
                    <a:pt x="42154" y="2241"/>
                  </a:cubicBezTo>
                  <a:cubicBezTo>
                    <a:pt x="42019" y="2241"/>
                    <a:pt x="41924" y="2203"/>
                    <a:pt x="41879" y="2128"/>
                  </a:cubicBezTo>
                  <a:cubicBezTo>
                    <a:pt x="41861" y="2092"/>
                    <a:pt x="41843" y="2029"/>
                    <a:pt x="41825" y="1858"/>
                  </a:cubicBezTo>
                  <a:cubicBezTo>
                    <a:pt x="41762" y="1353"/>
                    <a:pt x="41969" y="1326"/>
                    <a:pt x="42041" y="1317"/>
                  </a:cubicBezTo>
                  <a:cubicBezTo>
                    <a:pt x="42059" y="1308"/>
                    <a:pt x="42086" y="1308"/>
                    <a:pt x="42113" y="1308"/>
                  </a:cubicBezTo>
                  <a:close/>
                  <a:moveTo>
                    <a:pt x="41221" y="1"/>
                  </a:moveTo>
                  <a:lnTo>
                    <a:pt x="39932" y="163"/>
                  </a:lnTo>
                  <a:lnTo>
                    <a:pt x="40256" y="2795"/>
                  </a:lnTo>
                  <a:lnTo>
                    <a:pt x="47152" y="1930"/>
                  </a:lnTo>
                  <a:lnTo>
                    <a:pt x="47080" y="1335"/>
                  </a:lnTo>
                  <a:lnTo>
                    <a:pt x="41275" y="425"/>
                  </a:lnTo>
                  <a:lnTo>
                    <a:pt x="41221" y="1"/>
                  </a:lnTo>
                  <a:close/>
                  <a:moveTo>
                    <a:pt x="1713" y="4941"/>
                  </a:moveTo>
                  <a:lnTo>
                    <a:pt x="0" y="5157"/>
                  </a:lnTo>
                  <a:lnTo>
                    <a:pt x="334" y="7798"/>
                  </a:lnTo>
                  <a:lnTo>
                    <a:pt x="2046" y="7582"/>
                  </a:lnTo>
                  <a:lnTo>
                    <a:pt x="1713" y="4941"/>
                  </a:lnTo>
                  <a:close/>
                </a:path>
              </a:pathLst>
            </a:custGeom>
            <a:solidFill>
              <a:srgbClr val="EEAE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Google Shape;1020;p34">
              <a:extLst>
                <a:ext uri="{FF2B5EF4-FFF2-40B4-BE49-F238E27FC236}">
                  <a16:creationId xmlns:a16="http://schemas.microsoft.com/office/drawing/2014/main" id="{E2930C36-25CF-49F1-9302-C4C095073916}"/>
                </a:ext>
              </a:extLst>
            </p:cNvPr>
            <p:cNvSpPr/>
            <p:nvPr/>
          </p:nvSpPr>
          <p:spPr>
            <a:xfrm>
              <a:off x="9084585" y="3533956"/>
              <a:ext cx="102106" cy="52683"/>
            </a:xfrm>
            <a:custGeom>
              <a:avLst/>
              <a:gdLst/>
              <a:ahLst/>
              <a:cxnLst/>
              <a:rect l="l" t="t" r="r" b="b"/>
              <a:pathLst>
                <a:path w="2099" h="1083" extrusionOk="0">
                  <a:moveTo>
                    <a:pt x="1621" y="200"/>
                  </a:moveTo>
                  <a:cubicBezTo>
                    <a:pt x="1351" y="200"/>
                    <a:pt x="1233" y="326"/>
                    <a:pt x="1261" y="579"/>
                  </a:cubicBezTo>
                  <a:cubicBezTo>
                    <a:pt x="1284" y="782"/>
                    <a:pt x="1402" y="883"/>
                    <a:pt x="1609" y="883"/>
                  </a:cubicBezTo>
                  <a:cubicBezTo>
                    <a:pt x="1641" y="883"/>
                    <a:pt x="1675" y="881"/>
                    <a:pt x="1711" y="876"/>
                  </a:cubicBezTo>
                  <a:cubicBezTo>
                    <a:pt x="1982" y="840"/>
                    <a:pt x="2099" y="714"/>
                    <a:pt x="2072" y="498"/>
                  </a:cubicBezTo>
                  <a:cubicBezTo>
                    <a:pt x="2054" y="317"/>
                    <a:pt x="1900" y="218"/>
                    <a:pt x="1621" y="200"/>
                  </a:cubicBezTo>
                  <a:close/>
                  <a:moveTo>
                    <a:pt x="397" y="1"/>
                  </a:moveTo>
                  <a:cubicBezTo>
                    <a:pt x="115" y="1"/>
                    <a:pt x="1" y="217"/>
                    <a:pt x="53" y="633"/>
                  </a:cubicBezTo>
                  <a:cubicBezTo>
                    <a:pt x="71" y="777"/>
                    <a:pt x="89" y="867"/>
                    <a:pt x="116" y="921"/>
                  </a:cubicBezTo>
                  <a:cubicBezTo>
                    <a:pt x="182" y="1032"/>
                    <a:pt x="290" y="1082"/>
                    <a:pt x="446" y="1082"/>
                  </a:cubicBezTo>
                  <a:cubicBezTo>
                    <a:pt x="481" y="1082"/>
                    <a:pt x="518" y="1079"/>
                    <a:pt x="557" y="1075"/>
                  </a:cubicBezTo>
                  <a:cubicBezTo>
                    <a:pt x="693" y="1066"/>
                    <a:pt x="783" y="993"/>
                    <a:pt x="846" y="867"/>
                  </a:cubicBezTo>
                  <a:cubicBezTo>
                    <a:pt x="909" y="750"/>
                    <a:pt x="936" y="633"/>
                    <a:pt x="918" y="507"/>
                  </a:cubicBezTo>
                  <a:cubicBezTo>
                    <a:pt x="882" y="200"/>
                    <a:pt x="720" y="29"/>
                    <a:pt x="431" y="2"/>
                  </a:cubicBezTo>
                  <a:cubicBezTo>
                    <a:pt x="419" y="1"/>
                    <a:pt x="408" y="1"/>
                    <a:pt x="397" y="1"/>
                  </a:cubicBezTo>
                  <a:close/>
                </a:path>
              </a:pathLst>
            </a:custGeom>
            <a:solidFill>
              <a:srgbClr val="EEC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Google Shape;1021;p34">
              <a:extLst>
                <a:ext uri="{FF2B5EF4-FFF2-40B4-BE49-F238E27FC236}">
                  <a16:creationId xmlns:a16="http://schemas.microsoft.com/office/drawing/2014/main" id="{930B760D-B690-4D1E-BE6A-938E891D6C06}"/>
                </a:ext>
              </a:extLst>
            </p:cNvPr>
            <p:cNvSpPr/>
            <p:nvPr/>
          </p:nvSpPr>
          <p:spPr>
            <a:xfrm>
              <a:off x="7151702" y="3605512"/>
              <a:ext cx="1882416" cy="359584"/>
            </a:xfrm>
            <a:custGeom>
              <a:avLst/>
              <a:gdLst/>
              <a:ahLst/>
              <a:cxnLst/>
              <a:rect l="l" t="t" r="r" b="b"/>
              <a:pathLst>
                <a:path w="38697" h="7392" extrusionOk="0">
                  <a:moveTo>
                    <a:pt x="38372" y="0"/>
                  </a:moveTo>
                  <a:lnTo>
                    <a:pt x="25555" y="1614"/>
                  </a:lnTo>
                  <a:cubicBezTo>
                    <a:pt x="25645" y="2506"/>
                    <a:pt x="25104" y="3353"/>
                    <a:pt x="23932" y="4156"/>
                  </a:cubicBezTo>
                  <a:cubicBezTo>
                    <a:pt x="23752" y="4282"/>
                    <a:pt x="23563" y="4399"/>
                    <a:pt x="23373" y="4507"/>
                  </a:cubicBezTo>
                  <a:lnTo>
                    <a:pt x="38697" y="2587"/>
                  </a:lnTo>
                  <a:lnTo>
                    <a:pt x="38661" y="2317"/>
                  </a:lnTo>
                  <a:lnTo>
                    <a:pt x="38372" y="0"/>
                  </a:lnTo>
                  <a:close/>
                  <a:moveTo>
                    <a:pt x="12593" y="3236"/>
                  </a:moveTo>
                  <a:lnTo>
                    <a:pt x="0" y="4805"/>
                  </a:lnTo>
                  <a:lnTo>
                    <a:pt x="298" y="7121"/>
                  </a:lnTo>
                  <a:lnTo>
                    <a:pt x="325" y="7392"/>
                  </a:lnTo>
                  <a:lnTo>
                    <a:pt x="15423" y="5499"/>
                  </a:lnTo>
                  <a:cubicBezTo>
                    <a:pt x="15207" y="5445"/>
                    <a:pt x="14999" y="5381"/>
                    <a:pt x="14792" y="5300"/>
                  </a:cubicBezTo>
                  <a:cubicBezTo>
                    <a:pt x="13458" y="4814"/>
                    <a:pt x="12728" y="4129"/>
                    <a:pt x="12593" y="3236"/>
                  </a:cubicBezTo>
                  <a:close/>
                </a:path>
              </a:pathLst>
            </a:custGeom>
            <a:solidFill>
              <a:srgbClr val="D767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Google Shape;1022;p34">
              <a:extLst>
                <a:ext uri="{FF2B5EF4-FFF2-40B4-BE49-F238E27FC236}">
                  <a16:creationId xmlns:a16="http://schemas.microsoft.com/office/drawing/2014/main" id="{E689B51B-EF72-4EED-B2F4-CF36F4982C2B}"/>
                </a:ext>
              </a:extLst>
            </p:cNvPr>
            <p:cNvSpPr/>
            <p:nvPr/>
          </p:nvSpPr>
          <p:spPr>
            <a:xfrm>
              <a:off x="7764232" y="3683976"/>
              <a:ext cx="634963" cy="189034"/>
            </a:xfrm>
            <a:custGeom>
              <a:avLst/>
              <a:gdLst/>
              <a:ahLst/>
              <a:cxnLst/>
              <a:rect l="l" t="t" r="r" b="b"/>
              <a:pathLst>
                <a:path w="13053" h="3886" extrusionOk="0">
                  <a:moveTo>
                    <a:pt x="12963" y="1"/>
                  </a:moveTo>
                  <a:lnTo>
                    <a:pt x="1" y="1623"/>
                  </a:lnTo>
                  <a:cubicBezTo>
                    <a:pt x="136" y="2516"/>
                    <a:pt x="866" y="3201"/>
                    <a:pt x="2200" y="3687"/>
                  </a:cubicBezTo>
                  <a:cubicBezTo>
                    <a:pt x="2407" y="3768"/>
                    <a:pt x="2615" y="3832"/>
                    <a:pt x="2831" y="3886"/>
                  </a:cubicBezTo>
                  <a:lnTo>
                    <a:pt x="10781" y="2894"/>
                  </a:lnTo>
                  <a:cubicBezTo>
                    <a:pt x="10971" y="2786"/>
                    <a:pt x="11160" y="2669"/>
                    <a:pt x="11340" y="2543"/>
                  </a:cubicBezTo>
                  <a:cubicBezTo>
                    <a:pt x="12512" y="1740"/>
                    <a:pt x="13053" y="893"/>
                    <a:pt x="12963" y="1"/>
                  </a:cubicBezTo>
                  <a:close/>
                </a:path>
              </a:pathLst>
            </a:custGeom>
            <a:solidFill>
              <a:srgbClr val="C2B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Google Shape;1023;p34">
              <a:extLst>
                <a:ext uri="{FF2B5EF4-FFF2-40B4-BE49-F238E27FC236}">
                  <a16:creationId xmlns:a16="http://schemas.microsoft.com/office/drawing/2014/main" id="{A226DAB0-21DC-4250-B00E-D24C0EB452CF}"/>
                </a:ext>
              </a:extLst>
            </p:cNvPr>
            <p:cNvSpPr/>
            <p:nvPr/>
          </p:nvSpPr>
          <p:spPr>
            <a:xfrm>
              <a:off x="7758540" y="3565575"/>
              <a:ext cx="636277" cy="197401"/>
            </a:xfrm>
            <a:custGeom>
              <a:avLst/>
              <a:gdLst/>
              <a:ahLst/>
              <a:cxnLst/>
              <a:rect l="l" t="t" r="r" b="b"/>
              <a:pathLst>
                <a:path w="13080" h="4058" extrusionOk="0">
                  <a:moveTo>
                    <a:pt x="9997" y="1"/>
                  </a:moveTo>
                  <a:lnTo>
                    <a:pt x="2506" y="938"/>
                  </a:lnTo>
                  <a:cubicBezTo>
                    <a:pt x="2227" y="1092"/>
                    <a:pt x="1966" y="1245"/>
                    <a:pt x="1722" y="1407"/>
                  </a:cubicBezTo>
                  <a:cubicBezTo>
                    <a:pt x="532" y="2218"/>
                    <a:pt x="0" y="3093"/>
                    <a:pt x="118" y="4012"/>
                  </a:cubicBezTo>
                  <a:cubicBezTo>
                    <a:pt x="118" y="4030"/>
                    <a:pt x="118" y="4039"/>
                    <a:pt x="118" y="4057"/>
                  </a:cubicBezTo>
                  <a:lnTo>
                    <a:pt x="13080" y="2435"/>
                  </a:lnTo>
                  <a:cubicBezTo>
                    <a:pt x="13071" y="2417"/>
                    <a:pt x="13071" y="2408"/>
                    <a:pt x="13071" y="2390"/>
                  </a:cubicBezTo>
                  <a:cubicBezTo>
                    <a:pt x="12953" y="1470"/>
                    <a:pt x="12223" y="758"/>
                    <a:pt x="10871" y="262"/>
                  </a:cubicBezTo>
                  <a:cubicBezTo>
                    <a:pt x="10583" y="172"/>
                    <a:pt x="10294" y="82"/>
                    <a:pt x="99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Google Shape;1024;p34">
              <a:extLst>
                <a:ext uri="{FF2B5EF4-FFF2-40B4-BE49-F238E27FC236}">
                  <a16:creationId xmlns:a16="http://schemas.microsoft.com/office/drawing/2014/main" id="{8E2160F6-A4AC-4DF7-960D-8DA01C4BCDAA}"/>
                </a:ext>
              </a:extLst>
            </p:cNvPr>
            <p:cNvSpPr/>
            <p:nvPr/>
          </p:nvSpPr>
          <p:spPr>
            <a:xfrm>
              <a:off x="7130639" y="3466487"/>
              <a:ext cx="1892096" cy="377145"/>
            </a:xfrm>
            <a:custGeom>
              <a:avLst/>
              <a:gdLst/>
              <a:ahLst/>
              <a:cxnLst/>
              <a:rect l="l" t="t" r="r" b="b"/>
              <a:pathLst>
                <a:path w="38896" h="7753" extrusionOk="0">
                  <a:moveTo>
                    <a:pt x="38526" y="1"/>
                  </a:moveTo>
                  <a:lnTo>
                    <a:pt x="22896" y="1957"/>
                  </a:lnTo>
                  <a:lnTo>
                    <a:pt x="22878" y="2110"/>
                  </a:lnTo>
                  <a:cubicBezTo>
                    <a:pt x="23175" y="2191"/>
                    <a:pt x="23464" y="2281"/>
                    <a:pt x="23752" y="2371"/>
                  </a:cubicBezTo>
                  <a:cubicBezTo>
                    <a:pt x="25068" y="2858"/>
                    <a:pt x="25789" y="3552"/>
                    <a:pt x="25907" y="4481"/>
                  </a:cubicBezTo>
                  <a:lnTo>
                    <a:pt x="25916" y="4553"/>
                  </a:lnTo>
                  <a:lnTo>
                    <a:pt x="38896" y="2930"/>
                  </a:lnTo>
                  <a:lnTo>
                    <a:pt x="38526" y="1"/>
                  </a:lnTo>
                  <a:close/>
                  <a:moveTo>
                    <a:pt x="15405" y="2903"/>
                  </a:moveTo>
                  <a:lnTo>
                    <a:pt x="1" y="4823"/>
                  </a:lnTo>
                  <a:lnTo>
                    <a:pt x="370" y="7753"/>
                  </a:lnTo>
                  <a:lnTo>
                    <a:pt x="13035" y="6166"/>
                  </a:lnTo>
                  <a:lnTo>
                    <a:pt x="13107" y="6121"/>
                  </a:lnTo>
                  <a:lnTo>
                    <a:pt x="13098" y="6040"/>
                  </a:lnTo>
                  <a:cubicBezTo>
                    <a:pt x="12990" y="5157"/>
                    <a:pt x="13521" y="4300"/>
                    <a:pt x="14675" y="3507"/>
                  </a:cubicBezTo>
                  <a:cubicBezTo>
                    <a:pt x="14910" y="3354"/>
                    <a:pt x="15171" y="3192"/>
                    <a:pt x="15450" y="3047"/>
                  </a:cubicBezTo>
                  <a:lnTo>
                    <a:pt x="15405" y="2903"/>
                  </a:lnTo>
                  <a:close/>
                </a:path>
              </a:pathLst>
            </a:custGeom>
            <a:solidFill>
              <a:srgbClr val="EE8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Google Shape;1025;p34">
              <a:extLst>
                <a:ext uri="{FF2B5EF4-FFF2-40B4-BE49-F238E27FC236}">
                  <a16:creationId xmlns:a16="http://schemas.microsoft.com/office/drawing/2014/main" id="{2F79D2E8-8EBF-41D7-B451-9193A284061A}"/>
                </a:ext>
              </a:extLst>
            </p:cNvPr>
            <p:cNvSpPr/>
            <p:nvPr/>
          </p:nvSpPr>
          <p:spPr>
            <a:xfrm>
              <a:off x="8992842" y="3474999"/>
              <a:ext cx="35997" cy="141362"/>
            </a:xfrm>
            <a:custGeom>
              <a:avLst/>
              <a:gdLst/>
              <a:ahLst/>
              <a:cxnLst/>
              <a:rect l="l" t="t" r="r" b="b"/>
              <a:pathLst>
                <a:path w="740" h="2906" extrusionOk="0">
                  <a:moveTo>
                    <a:pt x="218" y="0"/>
                  </a:moveTo>
                  <a:cubicBezTo>
                    <a:pt x="203" y="0"/>
                    <a:pt x="187" y="2"/>
                    <a:pt x="172" y="6"/>
                  </a:cubicBezTo>
                  <a:cubicBezTo>
                    <a:pt x="73" y="24"/>
                    <a:pt x="1" y="123"/>
                    <a:pt x="19" y="231"/>
                  </a:cubicBezTo>
                  <a:cubicBezTo>
                    <a:pt x="91" y="637"/>
                    <a:pt x="163" y="1052"/>
                    <a:pt x="217" y="1466"/>
                  </a:cubicBezTo>
                  <a:cubicBezTo>
                    <a:pt x="271" y="1881"/>
                    <a:pt x="334" y="2296"/>
                    <a:pt x="334" y="2710"/>
                  </a:cubicBezTo>
                  <a:cubicBezTo>
                    <a:pt x="334" y="2728"/>
                    <a:pt x="334" y="2746"/>
                    <a:pt x="334" y="2764"/>
                  </a:cubicBezTo>
                  <a:cubicBezTo>
                    <a:pt x="357" y="2848"/>
                    <a:pt x="437" y="2906"/>
                    <a:pt x="527" y="2906"/>
                  </a:cubicBezTo>
                  <a:cubicBezTo>
                    <a:pt x="543" y="2906"/>
                    <a:pt x="561" y="2904"/>
                    <a:pt x="578" y="2899"/>
                  </a:cubicBezTo>
                  <a:cubicBezTo>
                    <a:pt x="677" y="2872"/>
                    <a:pt x="740" y="2764"/>
                    <a:pt x="713" y="2665"/>
                  </a:cubicBezTo>
                  <a:cubicBezTo>
                    <a:pt x="614" y="2259"/>
                    <a:pt x="569" y="1845"/>
                    <a:pt x="523" y="1430"/>
                  </a:cubicBezTo>
                  <a:cubicBezTo>
                    <a:pt x="469" y="1016"/>
                    <a:pt x="433" y="601"/>
                    <a:pt x="406" y="177"/>
                  </a:cubicBezTo>
                  <a:cubicBezTo>
                    <a:pt x="406" y="168"/>
                    <a:pt x="406" y="168"/>
                    <a:pt x="397" y="159"/>
                  </a:cubicBezTo>
                  <a:cubicBezTo>
                    <a:pt x="382" y="67"/>
                    <a:pt x="307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Google Shape;1026;p34">
              <a:extLst>
                <a:ext uri="{FF2B5EF4-FFF2-40B4-BE49-F238E27FC236}">
                  <a16:creationId xmlns:a16="http://schemas.microsoft.com/office/drawing/2014/main" id="{BFBACE6F-C9C3-4E6A-82A5-C28301A44AAF}"/>
                </a:ext>
              </a:extLst>
            </p:cNvPr>
            <p:cNvSpPr/>
            <p:nvPr/>
          </p:nvSpPr>
          <p:spPr>
            <a:xfrm>
              <a:off x="8234282" y="3461525"/>
              <a:ext cx="850704" cy="234469"/>
            </a:xfrm>
            <a:custGeom>
              <a:avLst/>
              <a:gdLst/>
              <a:ahLst/>
              <a:cxnLst/>
              <a:rect l="l" t="t" r="r" b="b"/>
              <a:pathLst>
                <a:path w="17488" h="4820" extrusionOk="0">
                  <a:moveTo>
                    <a:pt x="15781" y="1"/>
                  </a:moveTo>
                  <a:cubicBezTo>
                    <a:pt x="15770" y="1"/>
                    <a:pt x="15759" y="2"/>
                    <a:pt x="15748" y="4"/>
                  </a:cubicBezTo>
                  <a:lnTo>
                    <a:pt x="190" y="1951"/>
                  </a:lnTo>
                  <a:cubicBezTo>
                    <a:pt x="118" y="1960"/>
                    <a:pt x="55" y="2005"/>
                    <a:pt x="28" y="2086"/>
                  </a:cubicBezTo>
                  <a:cubicBezTo>
                    <a:pt x="1" y="2185"/>
                    <a:pt x="55" y="2293"/>
                    <a:pt x="163" y="2329"/>
                  </a:cubicBezTo>
                  <a:cubicBezTo>
                    <a:pt x="334" y="2356"/>
                    <a:pt x="505" y="2401"/>
                    <a:pt x="668" y="2437"/>
                  </a:cubicBezTo>
                  <a:cubicBezTo>
                    <a:pt x="839" y="2473"/>
                    <a:pt x="1010" y="2509"/>
                    <a:pt x="1172" y="2564"/>
                  </a:cubicBezTo>
                  <a:cubicBezTo>
                    <a:pt x="1488" y="2672"/>
                    <a:pt x="1812" y="2807"/>
                    <a:pt x="2101" y="2987"/>
                  </a:cubicBezTo>
                  <a:cubicBezTo>
                    <a:pt x="2245" y="3077"/>
                    <a:pt x="2380" y="3176"/>
                    <a:pt x="2506" y="3294"/>
                  </a:cubicBezTo>
                  <a:cubicBezTo>
                    <a:pt x="2642" y="3393"/>
                    <a:pt x="2750" y="3528"/>
                    <a:pt x="2849" y="3663"/>
                  </a:cubicBezTo>
                  <a:cubicBezTo>
                    <a:pt x="3038" y="3934"/>
                    <a:pt x="3137" y="4267"/>
                    <a:pt x="3101" y="4592"/>
                  </a:cubicBezTo>
                  <a:cubicBezTo>
                    <a:pt x="3101" y="4628"/>
                    <a:pt x="3101" y="4655"/>
                    <a:pt x="3110" y="4682"/>
                  </a:cubicBezTo>
                  <a:cubicBezTo>
                    <a:pt x="3139" y="4767"/>
                    <a:pt x="3218" y="4819"/>
                    <a:pt x="3304" y="4819"/>
                  </a:cubicBezTo>
                  <a:cubicBezTo>
                    <a:pt x="3326" y="4819"/>
                    <a:pt x="3349" y="4816"/>
                    <a:pt x="3372" y="4808"/>
                  </a:cubicBezTo>
                  <a:cubicBezTo>
                    <a:pt x="3471" y="4772"/>
                    <a:pt x="3525" y="4655"/>
                    <a:pt x="3489" y="4547"/>
                  </a:cubicBezTo>
                  <a:cubicBezTo>
                    <a:pt x="3426" y="4366"/>
                    <a:pt x="3372" y="4186"/>
                    <a:pt x="3282" y="4024"/>
                  </a:cubicBezTo>
                  <a:cubicBezTo>
                    <a:pt x="3201" y="3853"/>
                    <a:pt x="3101" y="3699"/>
                    <a:pt x="2984" y="3555"/>
                  </a:cubicBezTo>
                  <a:cubicBezTo>
                    <a:pt x="2768" y="3276"/>
                    <a:pt x="2497" y="3032"/>
                    <a:pt x="2200" y="2834"/>
                  </a:cubicBezTo>
                  <a:cubicBezTo>
                    <a:pt x="1903" y="2645"/>
                    <a:pt x="1578" y="2482"/>
                    <a:pt x="1254" y="2338"/>
                  </a:cubicBezTo>
                  <a:cubicBezTo>
                    <a:pt x="1170" y="2301"/>
                    <a:pt x="1086" y="2267"/>
                    <a:pt x="1002" y="2233"/>
                  </a:cubicBezTo>
                  <a:lnTo>
                    <a:pt x="1002" y="2233"/>
                  </a:lnTo>
                  <a:lnTo>
                    <a:pt x="15600" y="406"/>
                  </a:lnTo>
                  <a:lnTo>
                    <a:pt x="15600" y="406"/>
                  </a:lnTo>
                  <a:lnTo>
                    <a:pt x="15613" y="508"/>
                  </a:lnTo>
                  <a:lnTo>
                    <a:pt x="15667" y="617"/>
                  </a:lnTo>
                  <a:cubicBezTo>
                    <a:pt x="15686" y="660"/>
                    <a:pt x="15726" y="687"/>
                    <a:pt x="15770" y="687"/>
                  </a:cubicBezTo>
                  <a:cubicBezTo>
                    <a:pt x="15790" y="687"/>
                    <a:pt x="15810" y="682"/>
                    <a:pt x="15829" y="671"/>
                  </a:cubicBezTo>
                  <a:cubicBezTo>
                    <a:pt x="16009" y="589"/>
                    <a:pt x="16199" y="553"/>
                    <a:pt x="16388" y="526"/>
                  </a:cubicBezTo>
                  <a:cubicBezTo>
                    <a:pt x="16483" y="517"/>
                    <a:pt x="16577" y="511"/>
                    <a:pt x="16673" y="511"/>
                  </a:cubicBezTo>
                  <a:cubicBezTo>
                    <a:pt x="16710" y="511"/>
                    <a:pt x="16747" y="512"/>
                    <a:pt x="16784" y="514"/>
                  </a:cubicBezTo>
                  <a:lnTo>
                    <a:pt x="16784" y="514"/>
                  </a:lnTo>
                  <a:cubicBezTo>
                    <a:pt x="16865" y="872"/>
                    <a:pt x="16927" y="1235"/>
                    <a:pt x="16983" y="1599"/>
                  </a:cubicBezTo>
                  <a:cubicBezTo>
                    <a:pt x="17037" y="2005"/>
                    <a:pt x="17109" y="2419"/>
                    <a:pt x="17064" y="2843"/>
                  </a:cubicBezTo>
                  <a:cubicBezTo>
                    <a:pt x="17055" y="2879"/>
                    <a:pt x="17064" y="2906"/>
                    <a:pt x="17073" y="2933"/>
                  </a:cubicBezTo>
                  <a:cubicBezTo>
                    <a:pt x="17100" y="3015"/>
                    <a:pt x="17175" y="3066"/>
                    <a:pt x="17252" y="3066"/>
                  </a:cubicBezTo>
                  <a:cubicBezTo>
                    <a:pt x="17277" y="3066"/>
                    <a:pt x="17301" y="3061"/>
                    <a:pt x="17325" y="3050"/>
                  </a:cubicBezTo>
                  <a:cubicBezTo>
                    <a:pt x="17433" y="3014"/>
                    <a:pt x="17488" y="2897"/>
                    <a:pt x="17442" y="2798"/>
                  </a:cubicBezTo>
                  <a:cubicBezTo>
                    <a:pt x="17298" y="2392"/>
                    <a:pt x="17262" y="1978"/>
                    <a:pt x="17217" y="1563"/>
                  </a:cubicBezTo>
                  <a:cubicBezTo>
                    <a:pt x="17172" y="1148"/>
                    <a:pt x="17145" y="734"/>
                    <a:pt x="17136" y="319"/>
                  </a:cubicBezTo>
                  <a:cubicBezTo>
                    <a:pt x="17136" y="220"/>
                    <a:pt x="17055" y="148"/>
                    <a:pt x="16965" y="148"/>
                  </a:cubicBezTo>
                  <a:lnTo>
                    <a:pt x="16920" y="148"/>
                  </a:lnTo>
                  <a:cubicBezTo>
                    <a:pt x="16739" y="229"/>
                    <a:pt x="16550" y="265"/>
                    <a:pt x="16361" y="292"/>
                  </a:cubicBezTo>
                  <a:cubicBezTo>
                    <a:pt x="16260" y="307"/>
                    <a:pt x="16158" y="316"/>
                    <a:pt x="16056" y="316"/>
                  </a:cubicBezTo>
                  <a:cubicBezTo>
                    <a:pt x="16031" y="316"/>
                    <a:pt x="16007" y="315"/>
                    <a:pt x="15983" y="314"/>
                  </a:cubicBezTo>
                  <a:lnTo>
                    <a:pt x="15983" y="314"/>
                  </a:lnTo>
                  <a:lnTo>
                    <a:pt x="15964" y="166"/>
                  </a:lnTo>
                  <a:cubicBezTo>
                    <a:pt x="15948" y="69"/>
                    <a:pt x="15874" y="1"/>
                    <a:pt x="15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Google Shape;1027;p34">
              <a:extLst>
                <a:ext uri="{FF2B5EF4-FFF2-40B4-BE49-F238E27FC236}">
                  <a16:creationId xmlns:a16="http://schemas.microsoft.com/office/drawing/2014/main" id="{EDD64522-B7C4-41CC-88A8-4396D6047ABF}"/>
                </a:ext>
              </a:extLst>
            </p:cNvPr>
            <p:cNvSpPr/>
            <p:nvPr/>
          </p:nvSpPr>
          <p:spPr>
            <a:xfrm>
              <a:off x="9007776" y="3586979"/>
              <a:ext cx="90772" cy="141168"/>
            </a:xfrm>
            <a:custGeom>
              <a:avLst/>
              <a:gdLst/>
              <a:ahLst/>
              <a:cxnLst/>
              <a:rect l="l" t="t" r="r" b="b"/>
              <a:pathLst>
                <a:path w="1866" h="2902" extrusionOk="0">
                  <a:moveTo>
                    <a:pt x="1344" y="0"/>
                  </a:moveTo>
                  <a:cubicBezTo>
                    <a:pt x="1323" y="0"/>
                    <a:pt x="1301" y="4"/>
                    <a:pt x="1280" y="12"/>
                  </a:cubicBezTo>
                  <a:cubicBezTo>
                    <a:pt x="1172" y="48"/>
                    <a:pt x="1118" y="165"/>
                    <a:pt x="1163" y="264"/>
                  </a:cubicBezTo>
                  <a:cubicBezTo>
                    <a:pt x="1298" y="643"/>
                    <a:pt x="1334" y="1030"/>
                    <a:pt x="1379" y="1409"/>
                  </a:cubicBezTo>
                  <a:cubicBezTo>
                    <a:pt x="1397" y="1607"/>
                    <a:pt x="1415" y="1796"/>
                    <a:pt x="1424" y="1995"/>
                  </a:cubicBezTo>
                  <a:cubicBezTo>
                    <a:pt x="1438" y="2136"/>
                    <a:pt x="1446" y="2283"/>
                    <a:pt x="1450" y="2430"/>
                  </a:cubicBezTo>
                  <a:lnTo>
                    <a:pt x="1450" y="2430"/>
                  </a:lnTo>
                  <a:cubicBezTo>
                    <a:pt x="1414" y="2442"/>
                    <a:pt x="1379" y="2453"/>
                    <a:pt x="1343" y="2463"/>
                  </a:cubicBezTo>
                  <a:cubicBezTo>
                    <a:pt x="1244" y="2481"/>
                    <a:pt x="1154" y="2499"/>
                    <a:pt x="1055" y="2508"/>
                  </a:cubicBezTo>
                  <a:cubicBezTo>
                    <a:pt x="960" y="2517"/>
                    <a:pt x="865" y="2524"/>
                    <a:pt x="770" y="2524"/>
                  </a:cubicBezTo>
                  <a:cubicBezTo>
                    <a:pt x="738" y="2524"/>
                    <a:pt x="705" y="2523"/>
                    <a:pt x="673" y="2522"/>
                  </a:cubicBezTo>
                  <a:lnTo>
                    <a:pt x="673" y="2522"/>
                  </a:lnTo>
                  <a:cubicBezTo>
                    <a:pt x="626" y="2191"/>
                    <a:pt x="579" y="1854"/>
                    <a:pt x="532" y="1517"/>
                  </a:cubicBezTo>
                  <a:cubicBezTo>
                    <a:pt x="478" y="1138"/>
                    <a:pt x="433" y="751"/>
                    <a:pt x="406" y="363"/>
                  </a:cubicBezTo>
                  <a:cubicBezTo>
                    <a:pt x="406" y="354"/>
                    <a:pt x="406" y="345"/>
                    <a:pt x="406" y="345"/>
                  </a:cubicBezTo>
                  <a:cubicBezTo>
                    <a:pt x="390" y="248"/>
                    <a:pt x="308" y="180"/>
                    <a:pt x="214" y="180"/>
                  </a:cubicBezTo>
                  <a:cubicBezTo>
                    <a:pt x="203" y="180"/>
                    <a:pt x="192" y="181"/>
                    <a:pt x="180" y="183"/>
                  </a:cubicBezTo>
                  <a:cubicBezTo>
                    <a:pt x="72" y="201"/>
                    <a:pt x="0" y="300"/>
                    <a:pt x="27" y="408"/>
                  </a:cubicBezTo>
                  <a:cubicBezTo>
                    <a:pt x="90" y="796"/>
                    <a:pt x="144" y="1174"/>
                    <a:pt x="189" y="1562"/>
                  </a:cubicBezTo>
                  <a:cubicBezTo>
                    <a:pt x="234" y="1950"/>
                    <a:pt x="280" y="2337"/>
                    <a:pt x="316" y="2716"/>
                  </a:cubicBezTo>
                  <a:lnTo>
                    <a:pt x="316" y="2770"/>
                  </a:lnTo>
                  <a:cubicBezTo>
                    <a:pt x="316" y="2779"/>
                    <a:pt x="325" y="2797"/>
                    <a:pt x="334" y="2815"/>
                  </a:cubicBezTo>
                  <a:cubicBezTo>
                    <a:pt x="353" y="2868"/>
                    <a:pt x="407" y="2901"/>
                    <a:pt x="466" y="2901"/>
                  </a:cubicBezTo>
                  <a:cubicBezTo>
                    <a:pt x="488" y="2901"/>
                    <a:pt x="510" y="2897"/>
                    <a:pt x="532" y="2887"/>
                  </a:cubicBezTo>
                  <a:cubicBezTo>
                    <a:pt x="712" y="2806"/>
                    <a:pt x="902" y="2770"/>
                    <a:pt x="1091" y="2734"/>
                  </a:cubicBezTo>
                  <a:cubicBezTo>
                    <a:pt x="1181" y="2725"/>
                    <a:pt x="1280" y="2716"/>
                    <a:pt x="1370" y="2716"/>
                  </a:cubicBezTo>
                  <a:cubicBezTo>
                    <a:pt x="1469" y="2716"/>
                    <a:pt x="1569" y="2725"/>
                    <a:pt x="1668" y="2743"/>
                  </a:cubicBezTo>
                  <a:cubicBezTo>
                    <a:pt x="1677" y="2747"/>
                    <a:pt x="1688" y="2750"/>
                    <a:pt x="1700" y="2750"/>
                  </a:cubicBezTo>
                  <a:cubicBezTo>
                    <a:pt x="1713" y="2750"/>
                    <a:pt x="1726" y="2747"/>
                    <a:pt x="1740" y="2743"/>
                  </a:cubicBezTo>
                  <a:cubicBezTo>
                    <a:pt x="1812" y="2725"/>
                    <a:pt x="1866" y="2644"/>
                    <a:pt x="1839" y="2563"/>
                  </a:cubicBezTo>
                  <a:lnTo>
                    <a:pt x="1830" y="2526"/>
                  </a:lnTo>
                  <a:cubicBezTo>
                    <a:pt x="1785" y="2337"/>
                    <a:pt x="1749" y="2148"/>
                    <a:pt x="1713" y="1959"/>
                  </a:cubicBezTo>
                  <a:cubicBezTo>
                    <a:pt x="1677" y="1769"/>
                    <a:pt x="1641" y="1580"/>
                    <a:pt x="1614" y="1382"/>
                  </a:cubicBezTo>
                  <a:cubicBezTo>
                    <a:pt x="1560" y="1003"/>
                    <a:pt x="1505" y="616"/>
                    <a:pt x="1541" y="219"/>
                  </a:cubicBezTo>
                  <a:cubicBezTo>
                    <a:pt x="1551" y="192"/>
                    <a:pt x="1541" y="156"/>
                    <a:pt x="1532" y="129"/>
                  </a:cubicBezTo>
                  <a:cubicBezTo>
                    <a:pt x="1504" y="51"/>
                    <a:pt x="1425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Google Shape;1028;p34">
              <a:extLst>
                <a:ext uri="{FF2B5EF4-FFF2-40B4-BE49-F238E27FC236}">
                  <a16:creationId xmlns:a16="http://schemas.microsoft.com/office/drawing/2014/main" id="{6C8B3609-AC04-4C8B-8D28-285AFC9648FE}"/>
                </a:ext>
              </a:extLst>
            </p:cNvPr>
            <p:cNvSpPr/>
            <p:nvPr/>
          </p:nvSpPr>
          <p:spPr>
            <a:xfrm>
              <a:off x="9050291" y="3487988"/>
              <a:ext cx="305685" cy="86102"/>
            </a:xfrm>
            <a:custGeom>
              <a:avLst/>
              <a:gdLst/>
              <a:ahLst/>
              <a:cxnLst/>
              <a:rect l="l" t="t" r="r" b="b"/>
              <a:pathLst>
                <a:path w="6284" h="1770" extrusionOk="0">
                  <a:moveTo>
                    <a:pt x="208" y="0"/>
                  </a:moveTo>
                  <a:cubicBezTo>
                    <a:pt x="100" y="0"/>
                    <a:pt x="9" y="82"/>
                    <a:pt x="0" y="190"/>
                  </a:cubicBezTo>
                  <a:cubicBezTo>
                    <a:pt x="0" y="298"/>
                    <a:pt x="82" y="388"/>
                    <a:pt x="190" y="388"/>
                  </a:cubicBezTo>
                  <a:cubicBezTo>
                    <a:pt x="1172" y="442"/>
                    <a:pt x="2137" y="613"/>
                    <a:pt x="3101" y="767"/>
                  </a:cubicBezTo>
                  <a:cubicBezTo>
                    <a:pt x="3588" y="848"/>
                    <a:pt x="4066" y="938"/>
                    <a:pt x="4552" y="1019"/>
                  </a:cubicBezTo>
                  <a:cubicBezTo>
                    <a:pt x="4982" y="1100"/>
                    <a:pt x="5412" y="1189"/>
                    <a:pt x="5849" y="1278"/>
                  </a:cubicBezTo>
                  <a:lnTo>
                    <a:pt x="5849" y="1278"/>
                  </a:lnTo>
                  <a:lnTo>
                    <a:pt x="5887" y="1605"/>
                  </a:lnTo>
                  <a:cubicBezTo>
                    <a:pt x="5903" y="1695"/>
                    <a:pt x="5978" y="1770"/>
                    <a:pt x="6073" y="1770"/>
                  </a:cubicBezTo>
                  <a:cubicBezTo>
                    <a:pt x="6083" y="1770"/>
                    <a:pt x="6093" y="1769"/>
                    <a:pt x="6103" y="1767"/>
                  </a:cubicBezTo>
                  <a:cubicBezTo>
                    <a:pt x="6211" y="1758"/>
                    <a:pt x="6283" y="1659"/>
                    <a:pt x="6274" y="1551"/>
                  </a:cubicBezTo>
                  <a:lnTo>
                    <a:pt x="6211" y="1091"/>
                  </a:lnTo>
                  <a:lnTo>
                    <a:pt x="6211" y="1082"/>
                  </a:lnTo>
                  <a:cubicBezTo>
                    <a:pt x="6202" y="1001"/>
                    <a:pt x="6139" y="929"/>
                    <a:pt x="6049" y="920"/>
                  </a:cubicBezTo>
                  <a:cubicBezTo>
                    <a:pt x="5562" y="875"/>
                    <a:pt x="5075" y="812"/>
                    <a:pt x="4589" y="749"/>
                  </a:cubicBezTo>
                  <a:cubicBezTo>
                    <a:pt x="4111" y="685"/>
                    <a:pt x="3624" y="622"/>
                    <a:pt x="3137" y="550"/>
                  </a:cubicBezTo>
                  <a:cubicBezTo>
                    <a:pt x="2173" y="397"/>
                    <a:pt x="1199" y="262"/>
                    <a:pt x="244" y="9"/>
                  </a:cubicBezTo>
                  <a:cubicBezTo>
                    <a:pt x="235" y="0"/>
                    <a:pt x="21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Google Shape;1029;p34">
              <a:extLst>
                <a:ext uri="{FF2B5EF4-FFF2-40B4-BE49-F238E27FC236}">
                  <a16:creationId xmlns:a16="http://schemas.microsoft.com/office/drawing/2014/main" id="{E1CB1969-FA9A-42BD-9F2B-BA7AC9F2D9C8}"/>
                </a:ext>
              </a:extLst>
            </p:cNvPr>
            <p:cNvSpPr/>
            <p:nvPr/>
          </p:nvSpPr>
          <p:spPr>
            <a:xfrm>
              <a:off x="9073980" y="3552587"/>
              <a:ext cx="283308" cy="148610"/>
            </a:xfrm>
            <a:custGeom>
              <a:avLst/>
              <a:gdLst/>
              <a:ahLst/>
              <a:cxnLst/>
              <a:rect l="l" t="t" r="r" b="b"/>
              <a:pathLst>
                <a:path w="5824" h="3055" extrusionOk="0">
                  <a:moveTo>
                    <a:pt x="5588" y="1"/>
                  </a:moveTo>
                  <a:cubicBezTo>
                    <a:pt x="5570" y="1"/>
                    <a:pt x="5553" y="3"/>
                    <a:pt x="5535" y="6"/>
                  </a:cubicBezTo>
                  <a:cubicBezTo>
                    <a:pt x="5418" y="34"/>
                    <a:pt x="5336" y="160"/>
                    <a:pt x="5373" y="277"/>
                  </a:cubicBezTo>
                  <a:lnTo>
                    <a:pt x="5406" y="415"/>
                  </a:lnTo>
                  <a:lnTo>
                    <a:pt x="5406" y="415"/>
                  </a:lnTo>
                  <a:cubicBezTo>
                    <a:pt x="5013" y="613"/>
                    <a:pt x="4620" y="805"/>
                    <a:pt x="4228" y="989"/>
                  </a:cubicBezTo>
                  <a:cubicBezTo>
                    <a:pt x="3786" y="1196"/>
                    <a:pt x="3335" y="1395"/>
                    <a:pt x="2885" y="1584"/>
                  </a:cubicBezTo>
                  <a:cubicBezTo>
                    <a:pt x="2434" y="1773"/>
                    <a:pt x="1983" y="1972"/>
                    <a:pt x="1524" y="2152"/>
                  </a:cubicBezTo>
                  <a:cubicBezTo>
                    <a:pt x="1073" y="2332"/>
                    <a:pt x="613" y="2512"/>
                    <a:pt x="153" y="2675"/>
                  </a:cubicBezTo>
                  <a:cubicBezTo>
                    <a:pt x="144" y="2684"/>
                    <a:pt x="135" y="2684"/>
                    <a:pt x="126" y="2684"/>
                  </a:cubicBezTo>
                  <a:cubicBezTo>
                    <a:pt x="36" y="2738"/>
                    <a:pt x="0" y="2855"/>
                    <a:pt x="45" y="2945"/>
                  </a:cubicBezTo>
                  <a:cubicBezTo>
                    <a:pt x="77" y="3016"/>
                    <a:pt x="146" y="3054"/>
                    <a:pt x="219" y="3054"/>
                  </a:cubicBezTo>
                  <a:cubicBezTo>
                    <a:pt x="248" y="3054"/>
                    <a:pt x="278" y="3048"/>
                    <a:pt x="307" y="3035"/>
                  </a:cubicBezTo>
                  <a:cubicBezTo>
                    <a:pt x="748" y="2810"/>
                    <a:pt x="1190" y="2602"/>
                    <a:pt x="1632" y="2395"/>
                  </a:cubicBezTo>
                  <a:cubicBezTo>
                    <a:pt x="2073" y="2188"/>
                    <a:pt x="2524" y="1990"/>
                    <a:pt x="2975" y="1791"/>
                  </a:cubicBezTo>
                  <a:cubicBezTo>
                    <a:pt x="3416" y="1593"/>
                    <a:pt x="3876" y="1404"/>
                    <a:pt x="4327" y="1214"/>
                  </a:cubicBezTo>
                  <a:cubicBezTo>
                    <a:pt x="4778" y="1034"/>
                    <a:pt x="5237" y="854"/>
                    <a:pt x="5706" y="701"/>
                  </a:cubicBezTo>
                  <a:cubicBezTo>
                    <a:pt x="5769" y="674"/>
                    <a:pt x="5823" y="610"/>
                    <a:pt x="5823" y="529"/>
                  </a:cubicBezTo>
                  <a:lnTo>
                    <a:pt x="5823" y="493"/>
                  </a:lnTo>
                  <a:lnTo>
                    <a:pt x="5814" y="223"/>
                  </a:lnTo>
                  <a:cubicBezTo>
                    <a:pt x="5814" y="205"/>
                    <a:pt x="5814" y="187"/>
                    <a:pt x="5805" y="169"/>
                  </a:cubicBezTo>
                  <a:cubicBezTo>
                    <a:pt x="5782" y="68"/>
                    <a:pt x="5692" y="1"/>
                    <a:pt x="5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Google Shape;1030;p34">
              <a:extLst>
                <a:ext uri="{FF2B5EF4-FFF2-40B4-BE49-F238E27FC236}">
                  <a16:creationId xmlns:a16="http://schemas.microsoft.com/office/drawing/2014/main" id="{BF479BBC-477C-4B67-ADF3-0D580BD7858F}"/>
                </a:ext>
              </a:extLst>
            </p:cNvPr>
            <p:cNvSpPr/>
            <p:nvPr/>
          </p:nvSpPr>
          <p:spPr>
            <a:xfrm>
              <a:off x="7051300" y="3556236"/>
              <a:ext cx="1992937" cy="418201"/>
            </a:xfrm>
            <a:custGeom>
              <a:avLst/>
              <a:gdLst/>
              <a:ahLst/>
              <a:cxnLst/>
              <a:rect l="l" t="t" r="r" b="b"/>
              <a:pathLst>
                <a:path w="40969" h="8597" extrusionOk="0">
                  <a:moveTo>
                    <a:pt x="24542" y="1"/>
                  </a:moveTo>
                  <a:cubicBezTo>
                    <a:pt x="24531" y="1"/>
                    <a:pt x="24520" y="2"/>
                    <a:pt x="24509" y="4"/>
                  </a:cubicBezTo>
                  <a:lnTo>
                    <a:pt x="18812" y="761"/>
                  </a:lnTo>
                  <a:lnTo>
                    <a:pt x="15964" y="1130"/>
                  </a:lnTo>
                  <a:lnTo>
                    <a:pt x="13115" y="1491"/>
                  </a:lnTo>
                  <a:cubicBezTo>
                    <a:pt x="11213" y="1734"/>
                    <a:pt x="9311" y="1978"/>
                    <a:pt x="7409" y="2203"/>
                  </a:cubicBezTo>
                  <a:cubicBezTo>
                    <a:pt x="5508" y="2437"/>
                    <a:pt x="3606" y="2654"/>
                    <a:pt x="1695" y="2861"/>
                  </a:cubicBezTo>
                  <a:cubicBezTo>
                    <a:pt x="1586" y="2870"/>
                    <a:pt x="1514" y="2969"/>
                    <a:pt x="1532" y="3068"/>
                  </a:cubicBezTo>
                  <a:lnTo>
                    <a:pt x="1532" y="3077"/>
                  </a:lnTo>
                  <a:lnTo>
                    <a:pt x="1544" y="3172"/>
                  </a:lnTo>
                  <a:lnTo>
                    <a:pt x="1544" y="3172"/>
                  </a:lnTo>
                  <a:lnTo>
                    <a:pt x="171" y="3339"/>
                  </a:lnTo>
                  <a:cubicBezTo>
                    <a:pt x="72" y="3357"/>
                    <a:pt x="0" y="3438"/>
                    <a:pt x="9" y="3537"/>
                  </a:cubicBezTo>
                  <a:lnTo>
                    <a:pt x="9" y="3555"/>
                  </a:lnTo>
                  <a:cubicBezTo>
                    <a:pt x="36" y="4366"/>
                    <a:pt x="117" y="5169"/>
                    <a:pt x="216" y="5962"/>
                  </a:cubicBezTo>
                  <a:cubicBezTo>
                    <a:pt x="316" y="6764"/>
                    <a:pt x="433" y="7557"/>
                    <a:pt x="604" y="8350"/>
                  </a:cubicBezTo>
                  <a:lnTo>
                    <a:pt x="613" y="8368"/>
                  </a:lnTo>
                  <a:cubicBezTo>
                    <a:pt x="630" y="8461"/>
                    <a:pt x="710" y="8523"/>
                    <a:pt x="802" y="8523"/>
                  </a:cubicBezTo>
                  <a:cubicBezTo>
                    <a:pt x="808" y="8523"/>
                    <a:pt x="814" y="8522"/>
                    <a:pt x="820" y="8522"/>
                  </a:cubicBezTo>
                  <a:lnTo>
                    <a:pt x="2189" y="8348"/>
                  </a:lnTo>
                  <a:lnTo>
                    <a:pt x="2189" y="8348"/>
                  </a:lnTo>
                  <a:lnTo>
                    <a:pt x="2199" y="8423"/>
                  </a:lnTo>
                  <a:lnTo>
                    <a:pt x="2199" y="8432"/>
                  </a:lnTo>
                  <a:lnTo>
                    <a:pt x="2199" y="8441"/>
                  </a:lnTo>
                  <a:cubicBezTo>
                    <a:pt x="2216" y="8529"/>
                    <a:pt x="2297" y="8597"/>
                    <a:pt x="2385" y="8597"/>
                  </a:cubicBezTo>
                  <a:cubicBezTo>
                    <a:pt x="2395" y="8597"/>
                    <a:pt x="2405" y="8596"/>
                    <a:pt x="2416" y="8594"/>
                  </a:cubicBezTo>
                  <a:cubicBezTo>
                    <a:pt x="5598" y="8089"/>
                    <a:pt x="8798" y="7701"/>
                    <a:pt x="11998" y="7305"/>
                  </a:cubicBezTo>
                  <a:lnTo>
                    <a:pt x="21588" y="6124"/>
                  </a:lnTo>
                  <a:lnTo>
                    <a:pt x="31188" y="4943"/>
                  </a:lnTo>
                  <a:lnTo>
                    <a:pt x="40779" y="3789"/>
                  </a:lnTo>
                  <a:lnTo>
                    <a:pt x="40788" y="3789"/>
                  </a:lnTo>
                  <a:cubicBezTo>
                    <a:pt x="40887" y="3780"/>
                    <a:pt x="40968" y="3681"/>
                    <a:pt x="40950" y="3573"/>
                  </a:cubicBezTo>
                  <a:lnTo>
                    <a:pt x="40914" y="3303"/>
                  </a:lnTo>
                  <a:cubicBezTo>
                    <a:pt x="40906" y="3201"/>
                    <a:pt x="40817" y="3131"/>
                    <a:pt x="40716" y="3131"/>
                  </a:cubicBezTo>
                  <a:cubicBezTo>
                    <a:pt x="40710" y="3131"/>
                    <a:pt x="40704" y="3131"/>
                    <a:pt x="40698" y="3131"/>
                  </a:cubicBezTo>
                  <a:cubicBezTo>
                    <a:pt x="40599" y="3149"/>
                    <a:pt x="40518" y="3249"/>
                    <a:pt x="40536" y="3348"/>
                  </a:cubicBezTo>
                  <a:lnTo>
                    <a:pt x="40544" y="3427"/>
                  </a:lnTo>
                  <a:lnTo>
                    <a:pt x="40544" y="3427"/>
                  </a:lnTo>
                  <a:lnTo>
                    <a:pt x="31152" y="4655"/>
                  </a:lnTo>
                  <a:lnTo>
                    <a:pt x="21561" y="5872"/>
                  </a:lnTo>
                  <a:lnTo>
                    <a:pt x="11971" y="7098"/>
                  </a:lnTo>
                  <a:cubicBezTo>
                    <a:pt x="8834" y="7495"/>
                    <a:pt x="5706" y="7893"/>
                    <a:pt x="2562" y="8188"/>
                  </a:cubicBezTo>
                  <a:lnTo>
                    <a:pt x="2562" y="8188"/>
                  </a:lnTo>
                  <a:lnTo>
                    <a:pt x="2551" y="8107"/>
                  </a:lnTo>
                  <a:cubicBezTo>
                    <a:pt x="2534" y="8005"/>
                    <a:pt x="2453" y="7935"/>
                    <a:pt x="2353" y="7935"/>
                  </a:cubicBezTo>
                  <a:cubicBezTo>
                    <a:pt x="2347" y="7935"/>
                    <a:pt x="2341" y="7935"/>
                    <a:pt x="2335" y="7936"/>
                  </a:cubicBezTo>
                  <a:lnTo>
                    <a:pt x="984" y="8108"/>
                  </a:lnTo>
                  <a:lnTo>
                    <a:pt x="984" y="8108"/>
                  </a:lnTo>
                  <a:cubicBezTo>
                    <a:pt x="950" y="7364"/>
                    <a:pt x="866" y="6627"/>
                    <a:pt x="775" y="5899"/>
                  </a:cubicBezTo>
                  <a:cubicBezTo>
                    <a:pt x="684" y="5161"/>
                    <a:pt x="578" y="4430"/>
                    <a:pt x="428" y="3701"/>
                  </a:cubicBezTo>
                  <a:lnTo>
                    <a:pt x="428" y="3701"/>
                  </a:lnTo>
                  <a:lnTo>
                    <a:pt x="1785" y="3528"/>
                  </a:lnTo>
                  <a:cubicBezTo>
                    <a:pt x="1884" y="3519"/>
                    <a:pt x="1965" y="3420"/>
                    <a:pt x="1947" y="3312"/>
                  </a:cubicBezTo>
                  <a:lnTo>
                    <a:pt x="1935" y="3213"/>
                  </a:lnTo>
                  <a:lnTo>
                    <a:pt x="1935" y="3213"/>
                  </a:lnTo>
                  <a:cubicBezTo>
                    <a:pt x="3766" y="2952"/>
                    <a:pt x="5606" y="2700"/>
                    <a:pt x="7437" y="2464"/>
                  </a:cubicBezTo>
                  <a:cubicBezTo>
                    <a:pt x="9338" y="2221"/>
                    <a:pt x="11240" y="1987"/>
                    <a:pt x="13142" y="1752"/>
                  </a:cubicBezTo>
                  <a:lnTo>
                    <a:pt x="16000" y="1401"/>
                  </a:lnTo>
                  <a:lnTo>
                    <a:pt x="18848" y="1058"/>
                  </a:lnTo>
                  <a:lnTo>
                    <a:pt x="24554" y="382"/>
                  </a:lnTo>
                  <a:lnTo>
                    <a:pt x="24563" y="382"/>
                  </a:lnTo>
                  <a:cubicBezTo>
                    <a:pt x="24671" y="373"/>
                    <a:pt x="24743" y="274"/>
                    <a:pt x="24725" y="166"/>
                  </a:cubicBezTo>
                  <a:cubicBezTo>
                    <a:pt x="24717" y="69"/>
                    <a:pt x="24637" y="1"/>
                    <a:pt x="24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Google Shape;1031;p34">
              <a:extLst>
                <a:ext uri="{FF2B5EF4-FFF2-40B4-BE49-F238E27FC236}">
                  <a16:creationId xmlns:a16="http://schemas.microsoft.com/office/drawing/2014/main" id="{2587FDDF-C4B2-4EFD-82E4-055C76441A51}"/>
                </a:ext>
              </a:extLst>
            </p:cNvPr>
            <p:cNvSpPr/>
            <p:nvPr/>
          </p:nvSpPr>
          <p:spPr>
            <a:xfrm>
              <a:off x="7753724" y="3601377"/>
              <a:ext cx="138152" cy="171960"/>
            </a:xfrm>
            <a:custGeom>
              <a:avLst/>
              <a:gdLst/>
              <a:ahLst/>
              <a:cxnLst/>
              <a:rect l="l" t="t" r="r" b="b"/>
              <a:pathLst>
                <a:path w="2840" h="3535" extrusionOk="0">
                  <a:moveTo>
                    <a:pt x="2624" y="1"/>
                  </a:moveTo>
                  <a:cubicBezTo>
                    <a:pt x="2587" y="1"/>
                    <a:pt x="2549" y="11"/>
                    <a:pt x="2515" y="31"/>
                  </a:cubicBezTo>
                  <a:lnTo>
                    <a:pt x="2065" y="329"/>
                  </a:lnTo>
                  <a:cubicBezTo>
                    <a:pt x="1920" y="428"/>
                    <a:pt x="1767" y="509"/>
                    <a:pt x="1623" y="626"/>
                  </a:cubicBezTo>
                  <a:cubicBezTo>
                    <a:pt x="1343" y="842"/>
                    <a:pt x="1064" y="1068"/>
                    <a:pt x="821" y="1338"/>
                  </a:cubicBezTo>
                  <a:cubicBezTo>
                    <a:pt x="577" y="1599"/>
                    <a:pt x="370" y="1897"/>
                    <a:pt x="217" y="2239"/>
                  </a:cubicBezTo>
                  <a:cubicBezTo>
                    <a:pt x="63" y="2582"/>
                    <a:pt x="0" y="2961"/>
                    <a:pt x="27" y="3339"/>
                  </a:cubicBezTo>
                  <a:lnTo>
                    <a:pt x="27" y="3348"/>
                  </a:lnTo>
                  <a:cubicBezTo>
                    <a:pt x="27" y="3357"/>
                    <a:pt x="27" y="3375"/>
                    <a:pt x="27" y="3384"/>
                  </a:cubicBezTo>
                  <a:cubicBezTo>
                    <a:pt x="51" y="3469"/>
                    <a:pt x="133" y="3534"/>
                    <a:pt x="224" y="3534"/>
                  </a:cubicBezTo>
                  <a:cubicBezTo>
                    <a:pt x="240" y="3534"/>
                    <a:pt x="255" y="3532"/>
                    <a:pt x="271" y="3528"/>
                  </a:cubicBezTo>
                  <a:cubicBezTo>
                    <a:pt x="370" y="3501"/>
                    <a:pt x="433" y="3393"/>
                    <a:pt x="415" y="3294"/>
                  </a:cubicBezTo>
                  <a:cubicBezTo>
                    <a:pt x="334" y="2979"/>
                    <a:pt x="361" y="2654"/>
                    <a:pt x="478" y="2348"/>
                  </a:cubicBezTo>
                  <a:cubicBezTo>
                    <a:pt x="595" y="2041"/>
                    <a:pt x="794" y="1762"/>
                    <a:pt x="1019" y="1518"/>
                  </a:cubicBezTo>
                  <a:cubicBezTo>
                    <a:pt x="1253" y="1275"/>
                    <a:pt x="1524" y="1059"/>
                    <a:pt x="1803" y="878"/>
                  </a:cubicBezTo>
                  <a:lnTo>
                    <a:pt x="1911" y="806"/>
                  </a:lnTo>
                  <a:lnTo>
                    <a:pt x="2019" y="743"/>
                  </a:lnTo>
                  <a:cubicBezTo>
                    <a:pt x="2092" y="698"/>
                    <a:pt x="2173" y="653"/>
                    <a:pt x="2245" y="617"/>
                  </a:cubicBezTo>
                  <a:cubicBezTo>
                    <a:pt x="2398" y="536"/>
                    <a:pt x="2542" y="455"/>
                    <a:pt x="2695" y="374"/>
                  </a:cubicBezTo>
                  <a:lnTo>
                    <a:pt x="2714" y="365"/>
                  </a:lnTo>
                  <a:cubicBezTo>
                    <a:pt x="2714" y="365"/>
                    <a:pt x="2723" y="365"/>
                    <a:pt x="2732" y="356"/>
                  </a:cubicBezTo>
                  <a:cubicBezTo>
                    <a:pt x="2822" y="301"/>
                    <a:pt x="2840" y="175"/>
                    <a:pt x="2786" y="85"/>
                  </a:cubicBezTo>
                  <a:cubicBezTo>
                    <a:pt x="2746" y="29"/>
                    <a:pt x="2686" y="1"/>
                    <a:pt x="2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Google Shape;1032;p34">
              <a:extLst>
                <a:ext uri="{FF2B5EF4-FFF2-40B4-BE49-F238E27FC236}">
                  <a16:creationId xmlns:a16="http://schemas.microsoft.com/office/drawing/2014/main" id="{A5CC32FB-976F-4991-8DDA-63D5D794DAD5}"/>
                </a:ext>
              </a:extLst>
            </p:cNvPr>
            <p:cNvSpPr/>
            <p:nvPr/>
          </p:nvSpPr>
          <p:spPr>
            <a:xfrm>
              <a:off x="8276797" y="3673322"/>
              <a:ext cx="127207" cy="161161"/>
            </a:xfrm>
            <a:custGeom>
              <a:avLst/>
              <a:gdLst/>
              <a:ahLst/>
              <a:cxnLst/>
              <a:rect l="l" t="t" r="r" b="b"/>
              <a:pathLst>
                <a:path w="2615" h="3313" extrusionOk="0">
                  <a:moveTo>
                    <a:pt x="2417" y="0"/>
                  </a:moveTo>
                  <a:cubicBezTo>
                    <a:pt x="2405" y="0"/>
                    <a:pt x="2393" y="1"/>
                    <a:pt x="2381" y="3"/>
                  </a:cubicBezTo>
                  <a:cubicBezTo>
                    <a:pt x="2272" y="30"/>
                    <a:pt x="2209" y="129"/>
                    <a:pt x="2227" y="238"/>
                  </a:cubicBezTo>
                  <a:cubicBezTo>
                    <a:pt x="2254" y="382"/>
                    <a:pt x="2272" y="526"/>
                    <a:pt x="2254" y="670"/>
                  </a:cubicBezTo>
                  <a:cubicBezTo>
                    <a:pt x="2245" y="815"/>
                    <a:pt x="2218" y="968"/>
                    <a:pt x="2155" y="1103"/>
                  </a:cubicBezTo>
                  <a:cubicBezTo>
                    <a:pt x="2056" y="1382"/>
                    <a:pt x="1876" y="1644"/>
                    <a:pt x="1668" y="1869"/>
                  </a:cubicBezTo>
                  <a:cubicBezTo>
                    <a:pt x="1461" y="2104"/>
                    <a:pt x="1218" y="2302"/>
                    <a:pt x="965" y="2473"/>
                  </a:cubicBezTo>
                  <a:cubicBezTo>
                    <a:pt x="830" y="2563"/>
                    <a:pt x="704" y="2653"/>
                    <a:pt x="569" y="2735"/>
                  </a:cubicBezTo>
                  <a:cubicBezTo>
                    <a:pt x="434" y="2807"/>
                    <a:pt x="298" y="2879"/>
                    <a:pt x="154" y="2942"/>
                  </a:cubicBezTo>
                  <a:cubicBezTo>
                    <a:pt x="145" y="2942"/>
                    <a:pt x="136" y="2951"/>
                    <a:pt x="127" y="2951"/>
                  </a:cubicBezTo>
                  <a:cubicBezTo>
                    <a:pt x="28" y="3005"/>
                    <a:pt x="1" y="3131"/>
                    <a:pt x="64" y="3221"/>
                  </a:cubicBezTo>
                  <a:cubicBezTo>
                    <a:pt x="99" y="3280"/>
                    <a:pt x="162" y="3312"/>
                    <a:pt x="226" y="3312"/>
                  </a:cubicBezTo>
                  <a:cubicBezTo>
                    <a:pt x="260" y="3312"/>
                    <a:pt x="294" y="3303"/>
                    <a:pt x="325" y="3284"/>
                  </a:cubicBezTo>
                  <a:lnTo>
                    <a:pt x="334" y="3284"/>
                  </a:lnTo>
                  <a:cubicBezTo>
                    <a:pt x="614" y="3104"/>
                    <a:pt x="875" y="2906"/>
                    <a:pt x="1128" y="2707"/>
                  </a:cubicBezTo>
                  <a:cubicBezTo>
                    <a:pt x="1389" y="2500"/>
                    <a:pt x="1632" y="2284"/>
                    <a:pt x="1849" y="2031"/>
                  </a:cubicBezTo>
                  <a:cubicBezTo>
                    <a:pt x="2065" y="1788"/>
                    <a:pt x="2263" y="1518"/>
                    <a:pt x="2399" y="1202"/>
                  </a:cubicBezTo>
                  <a:cubicBezTo>
                    <a:pt x="2543" y="896"/>
                    <a:pt x="2615" y="553"/>
                    <a:pt x="2615" y="193"/>
                  </a:cubicBezTo>
                  <a:cubicBezTo>
                    <a:pt x="2615" y="184"/>
                    <a:pt x="2615" y="166"/>
                    <a:pt x="2615" y="157"/>
                  </a:cubicBezTo>
                  <a:cubicBezTo>
                    <a:pt x="2591" y="61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Google Shape;1033;p34">
              <a:extLst>
                <a:ext uri="{FF2B5EF4-FFF2-40B4-BE49-F238E27FC236}">
                  <a16:creationId xmlns:a16="http://schemas.microsoft.com/office/drawing/2014/main" id="{BDBB9FE6-6009-4A8C-AD22-5847ED5BC3F8}"/>
                </a:ext>
              </a:extLst>
            </p:cNvPr>
            <p:cNvSpPr/>
            <p:nvPr/>
          </p:nvSpPr>
          <p:spPr>
            <a:xfrm>
              <a:off x="7126261" y="3708687"/>
              <a:ext cx="37311" cy="143746"/>
            </a:xfrm>
            <a:custGeom>
              <a:avLst/>
              <a:gdLst/>
              <a:ahLst/>
              <a:cxnLst/>
              <a:rect l="l" t="t" r="r" b="b"/>
              <a:pathLst>
                <a:path w="767" h="2955" extrusionOk="0">
                  <a:moveTo>
                    <a:pt x="226" y="1"/>
                  </a:moveTo>
                  <a:cubicBezTo>
                    <a:pt x="211" y="1"/>
                    <a:pt x="196" y="3"/>
                    <a:pt x="181" y="6"/>
                  </a:cubicBezTo>
                  <a:cubicBezTo>
                    <a:pt x="73" y="24"/>
                    <a:pt x="0" y="124"/>
                    <a:pt x="27" y="232"/>
                  </a:cubicBezTo>
                  <a:cubicBezTo>
                    <a:pt x="100" y="637"/>
                    <a:pt x="163" y="1052"/>
                    <a:pt x="217" y="1467"/>
                  </a:cubicBezTo>
                  <a:lnTo>
                    <a:pt x="307" y="2089"/>
                  </a:lnTo>
                  <a:cubicBezTo>
                    <a:pt x="325" y="2296"/>
                    <a:pt x="379" y="2494"/>
                    <a:pt x="334" y="2711"/>
                  </a:cubicBezTo>
                  <a:cubicBezTo>
                    <a:pt x="325" y="2756"/>
                    <a:pt x="334" y="2801"/>
                    <a:pt x="352" y="2837"/>
                  </a:cubicBezTo>
                  <a:cubicBezTo>
                    <a:pt x="384" y="2914"/>
                    <a:pt x="458" y="2955"/>
                    <a:pt x="534" y="2955"/>
                  </a:cubicBezTo>
                  <a:cubicBezTo>
                    <a:pt x="564" y="2955"/>
                    <a:pt x="594" y="2949"/>
                    <a:pt x="622" y="2936"/>
                  </a:cubicBezTo>
                  <a:cubicBezTo>
                    <a:pt x="722" y="2891"/>
                    <a:pt x="767" y="2765"/>
                    <a:pt x="722" y="2666"/>
                  </a:cubicBezTo>
                  <a:cubicBezTo>
                    <a:pt x="622" y="2467"/>
                    <a:pt x="622" y="2251"/>
                    <a:pt x="595" y="2053"/>
                  </a:cubicBezTo>
                  <a:lnTo>
                    <a:pt x="523" y="1431"/>
                  </a:lnTo>
                  <a:cubicBezTo>
                    <a:pt x="478" y="1016"/>
                    <a:pt x="433" y="601"/>
                    <a:pt x="406" y="178"/>
                  </a:cubicBezTo>
                  <a:cubicBezTo>
                    <a:pt x="406" y="178"/>
                    <a:pt x="406" y="169"/>
                    <a:pt x="406" y="160"/>
                  </a:cubicBezTo>
                  <a:cubicBezTo>
                    <a:pt x="391" y="67"/>
                    <a:pt x="316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Google Shape;1034;p34">
              <a:extLst>
                <a:ext uri="{FF2B5EF4-FFF2-40B4-BE49-F238E27FC236}">
                  <a16:creationId xmlns:a16="http://schemas.microsoft.com/office/drawing/2014/main" id="{B81BAD87-4331-4AF7-BC6F-FA45B1B30556}"/>
                </a:ext>
              </a:extLst>
            </p:cNvPr>
            <p:cNvSpPr/>
            <p:nvPr/>
          </p:nvSpPr>
          <p:spPr>
            <a:xfrm>
              <a:off x="7753724" y="3752661"/>
              <a:ext cx="159215" cy="130125"/>
            </a:xfrm>
            <a:custGeom>
              <a:avLst/>
              <a:gdLst/>
              <a:ahLst/>
              <a:cxnLst/>
              <a:rect l="l" t="t" r="r" b="b"/>
              <a:pathLst>
                <a:path w="3273" h="2675" extrusionOk="0">
                  <a:moveTo>
                    <a:pt x="215" y="1"/>
                  </a:moveTo>
                  <a:cubicBezTo>
                    <a:pt x="203" y="1"/>
                    <a:pt x="192" y="2"/>
                    <a:pt x="181" y="4"/>
                  </a:cubicBezTo>
                  <a:cubicBezTo>
                    <a:pt x="72" y="31"/>
                    <a:pt x="0" y="130"/>
                    <a:pt x="27" y="238"/>
                  </a:cubicBezTo>
                  <a:cubicBezTo>
                    <a:pt x="99" y="581"/>
                    <a:pt x="253" y="905"/>
                    <a:pt x="460" y="1176"/>
                  </a:cubicBezTo>
                  <a:cubicBezTo>
                    <a:pt x="676" y="1446"/>
                    <a:pt x="938" y="1662"/>
                    <a:pt x="1208" y="1843"/>
                  </a:cubicBezTo>
                  <a:cubicBezTo>
                    <a:pt x="1488" y="2023"/>
                    <a:pt x="1776" y="2176"/>
                    <a:pt x="2083" y="2302"/>
                  </a:cubicBezTo>
                  <a:cubicBezTo>
                    <a:pt x="2371" y="2438"/>
                    <a:pt x="2677" y="2564"/>
                    <a:pt x="3002" y="2663"/>
                  </a:cubicBezTo>
                  <a:cubicBezTo>
                    <a:pt x="3011" y="2663"/>
                    <a:pt x="3020" y="2672"/>
                    <a:pt x="3029" y="2672"/>
                  </a:cubicBezTo>
                  <a:cubicBezTo>
                    <a:pt x="3039" y="2674"/>
                    <a:pt x="3049" y="2674"/>
                    <a:pt x="3059" y="2674"/>
                  </a:cubicBezTo>
                  <a:cubicBezTo>
                    <a:pt x="3155" y="2674"/>
                    <a:pt x="3238" y="2599"/>
                    <a:pt x="3254" y="2510"/>
                  </a:cubicBezTo>
                  <a:cubicBezTo>
                    <a:pt x="3272" y="2402"/>
                    <a:pt x="3191" y="2302"/>
                    <a:pt x="3092" y="2284"/>
                  </a:cubicBezTo>
                  <a:cubicBezTo>
                    <a:pt x="2939" y="2266"/>
                    <a:pt x="2786" y="2230"/>
                    <a:pt x="2641" y="2185"/>
                  </a:cubicBezTo>
                  <a:cubicBezTo>
                    <a:pt x="2488" y="2140"/>
                    <a:pt x="2335" y="2086"/>
                    <a:pt x="2191" y="2032"/>
                  </a:cubicBezTo>
                  <a:cubicBezTo>
                    <a:pt x="1902" y="1915"/>
                    <a:pt x="1623" y="1789"/>
                    <a:pt x="1361" y="1608"/>
                  </a:cubicBezTo>
                  <a:cubicBezTo>
                    <a:pt x="1118" y="1437"/>
                    <a:pt x="875" y="1239"/>
                    <a:pt x="712" y="986"/>
                  </a:cubicBezTo>
                  <a:cubicBezTo>
                    <a:pt x="622" y="869"/>
                    <a:pt x="559" y="734"/>
                    <a:pt x="505" y="599"/>
                  </a:cubicBezTo>
                  <a:cubicBezTo>
                    <a:pt x="451" y="464"/>
                    <a:pt x="424" y="319"/>
                    <a:pt x="415" y="175"/>
                  </a:cubicBezTo>
                  <a:lnTo>
                    <a:pt x="406" y="175"/>
                  </a:lnTo>
                  <a:cubicBezTo>
                    <a:pt x="406" y="166"/>
                    <a:pt x="406" y="166"/>
                    <a:pt x="406" y="157"/>
                  </a:cubicBezTo>
                  <a:cubicBezTo>
                    <a:pt x="390" y="61"/>
                    <a:pt x="303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Google Shape;1035;p34">
              <a:extLst>
                <a:ext uri="{FF2B5EF4-FFF2-40B4-BE49-F238E27FC236}">
                  <a16:creationId xmlns:a16="http://schemas.microsoft.com/office/drawing/2014/main" id="{F21495D2-F835-4CA2-99C6-9FE3814A6227}"/>
                </a:ext>
              </a:extLst>
            </p:cNvPr>
            <p:cNvSpPr/>
            <p:nvPr/>
          </p:nvSpPr>
          <p:spPr>
            <a:xfrm>
              <a:off x="7140708" y="3828157"/>
              <a:ext cx="36046" cy="134163"/>
            </a:xfrm>
            <a:custGeom>
              <a:avLst/>
              <a:gdLst/>
              <a:ahLst/>
              <a:cxnLst/>
              <a:rect l="l" t="t" r="r" b="b"/>
              <a:pathLst>
                <a:path w="741" h="2758" extrusionOk="0">
                  <a:moveTo>
                    <a:pt x="230" y="0"/>
                  </a:moveTo>
                  <a:cubicBezTo>
                    <a:pt x="208" y="0"/>
                    <a:pt x="186" y="4"/>
                    <a:pt x="163" y="11"/>
                  </a:cubicBezTo>
                  <a:cubicBezTo>
                    <a:pt x="64" y="38"/>
                    <a:pt x="1" y="155"/>
                    <a:pt x="37" y="255"/>
                  </a:cubicBezTo>
                  <a:cubicBezTo>
                    <a:pt x="163" y="633"/>
                    <a:pt x="208" y="1021"/>
                    <a:pt x="253" y="1399"/>
                  </a:cubicBezTo>
                  <a:cubicBezTo>
                    <a:pt x="289" y="1787"/>
                    <a:pt x="325" y="2175"/>
                    <a:pt x="325" y="2562"/>
                  </a:cubicBezTo>
                  <a:cubicBezTo>
                    <a:pt x="325" y="2580"/>
                    <a:pt x="325" y="2598"/>
                    <a:pt x="334" y="2607"/>
                  </a:cubicBezTo>
                  <a:cubicBezTo>
                    <a:pt x="357" y="2698"/>
                    <a:pt x="431" y="2758"/>
                    <a:pt x="519" y="2758"/>
                  </a:cubicBezTo>
                  <a:cubicBezTo>
                    <a:pt x="535" y="2758"/>
                    <a:pt x="552" y="2756"/>
                    <a:pt x="569" y="2751"/>
                  </a:cubicBezTo>
                  <a:cubicBezTo>
                    <a:pt x="677" y="2724"/>
                    <a:pt x="740" y="2625"/>
                    <a:pt x="713" y="2517"/>
                  </a:cubicBezTo>
                  <a:cubicBezTo>
                    <a:pt x="623" y="2138"/>
                    <a:pt x="551" y="1760"/>
                    <a:pt x="497" y="1372"/>
                  </a:cubicBezTo>
                  <a:cubicBezTo>
                    <a:pt x="443" y="985"/>
                    <a:pt x="397" y="606"/>
                    <a:pt x="425" y="210"/>
                  </a:cubicBezTo>
                  <a:cubicBezTo>
                    <a:pt x="425" y="182"/>
                    <a:pt x="425" y="155"/>
                    <a:pt x="416" y="137"/>
                  </a:cubicBezTo>
                  <a:cubicBezTo>
                    <a:pt x="387" y="52"/>
                    <a:pt x="313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AutoShape 3">
            <a:extLst>
              <a:ext uri="{FF2B5EF4-FFF2-40B4-BE49-F238E27FC236}">
                <a16:creationId xmlns:a16="http://schemas.microsoft.com/office/drawing/2014/main" id="{E3E56037-3EC1-46F8-BF1C-A05BFB1D5B6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748088" y="3155950"/>
            <a:ext cx="473710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C2CAA3-C633-476C-89AE-5D397C53F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6026" y="3163888"/>
            <a:ext cx="958850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EB09B839-DA3A-48AE-856C-1ED4B7693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6" y="3163888"/>
            <a:ext cx="1149350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05E7E673-833B-4ACB-965C-07F1FA339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4226" y="3163888"/>
            <a:ext cx="1211263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64CD7615-1584-497C-92F1-58FF7A801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5488" y="3163888"/>
            <a:ext cx="1395413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C184E10A-406B-413E-8B61-5AF5A6484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6026" y="4078288"/>
            <a:ext cx="958850" cy="914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3A048C78-472E-4A5E-B99E-9B16B7F40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6" y="4078288"/>
            <a:ext cx="1149350" cy="914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Rectangle 11">
            <a:extLst>
              <a:ext uri="{FF2B5EF4-FFF2-40B4-BE49-F238E27FC236}">
                <a16:creationId xmlns:a16="http://schemas.microsoft.com/office/drawing/2014/main" id="{497B2C91-BC8E-4594-98E2-DED42156B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4226" y="4078288"/>
            <a:ext cx="1211263" cy="914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id="{7712BC16-8EE8-43F3-A45B-9FC2924D1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5488" y="4078288"/>
            <a:ext cx="1395413" cy="914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0CD7F3D9-3C47-465A-832A-11EAB8A0A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6026" y="4992688"/>
            <a:ext cx="958850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14">
            <a:extLst>
              <a:ext uri="{FF2B5EF4-FFF2-40B4-BE49-F238E27FC236}">
                <a16:creationId xmlns:a16="http://schemas.microsoft.com/office/drawing/2014/main" id="{5B5EFD9D-64E8-4E60-B39E-06AD0089C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6" y="4992688"/>
            <a:ext cx="1149350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15">
            <a:extLst>
              <a:ext uri="{FF2B5EF4-FFF2-40B4-BE49-F238E27FC236}">
                <a16:creationId xmlns:a16="http://schemas.microsoft.com/office/drawing/2014/main" id="{BE322E8E-92C4-4203-9CD7-5E325F06D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4226" y="4992688"/>
            <a:ext cx="1211263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ED165DD4-FC0C-45CE-9DA9-356E5690A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5488" y="4992688"/>
            <a:ext cx="1395413" cy="914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Line 17">
            <a:extLst>
              <a:ext uri="{FF2B5EF4-FFF2-40B4-BE49-F238E27FC236}">
                <a16:creationId xmlns:a16="http://schemas.microsoft.com/office/drawing/2014/main" id="{6D1F26E3-8BB9-4504-B496-B4CE406EF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4876" y="3157538"/>
            <a:ext cx="0" cy="275590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Line 18">
            <a:extLst>
              <a:ext uri="{FF2B5EF4-FFF2-40B4-BE49-F238E27FC236}">
                <a16:creationId xmlns:a16="http://schemas.microsoft.com/office/drawing/2014/main" id="{8F6F62A1-6662-496D-A9C7-F57C3A0F931D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4226" y="3157538"/>
            <a:ext cx="0" cy="275590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Line 19">
            <a:extLst>
              <a:ext uri="{FF2B5EF4-FFF2-40B4-BE49-F238E27FC236}">
                <a16:creationId xmlns:a16="http://schemas.microsoft.com/office/drawing/2014/main" id="{FFA8932F-8989-4E11-999D-50C196AA187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75488" y="3157538"/>
            <a:ext cx="0" cy="275590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Line 20">
            <a:extLst>
              <a:ext uri="{FF2B5EF4-FFF2-40B4-BE49-F238E27FC236}">
                <a16:creationId xmlns:a16="http://schemas.microsoft.com/office/drawing/2014/main" id="{F052F600-9EED-4F80-80D5-D6D152832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9676" y="4078288"/>
            <a:ext cx="4727575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Line 21">
            <a:extLst>
              <a:ext uri="{FF2B5EF4-FFF2-40B4-BE49-F238E27FC236}">
                <a16:creationId xmlns:a16="http://schemas.microsoft.com/office/drawing/2014/main" id="{9AF82744-AC9C-4815-A93A-86B0401AF9F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9676" y="4992688"/>
            <a:ext cx="4727575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Line 22">
            <a:extLst>
              <a:ext uri="{FF2B5EF4-FFF2-40B4-BE49-F238E27FC236}">
                <a16:creationId xmlns:a16="http://schemas.microsoft.com/office/drawing/2014/main" id="{28D65453-ABFD-4581-85FD-3D2925055E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56026" y="3157538"/>
            <a:ext cx="0" cy="275590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Line 23">
            <a:extLst>
              <a:ext uri="{FF2B5EF4-FFF2-40B4-BE49-F238E27FC236}">
                <a16:creationId xmlns:a16="http://schemas.microsoft.com/office/drawing/2014/main" id="{6C254C31-4C57-4B3D-A832-6F947D77F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0901" y="3157538"/>
            <a:ext cx="0" cy="275590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Line 24">
            <a:extLst>
              <a:ext uri="{FF2B5EF4-FFF2-40B4-BE49-F238E27FC236}">
                <a16:creationId xmlns:a16="http://schemas.microsoft.com/office/drawing/2014/main" id="{01FEB9D1-BD88-4577-8ADB-9C6479E39DB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9676" y="3163888"/>
            <a:ext cx="4727575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Line 25">
            <a:extLst>
              <a:ext uri="{FF2B5EF4-FFF2-40B4-BE49-F238E27FC236}">
                <a16:creationId xmlns:a16="http://schemas.microsoft.com/office/drawing/2014/main" id="{258D0C08-5279-4500-8398-FABAC696D32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9676" y="5907088"/>
            <a:ext cx="4727575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1B23BAB0-CC5E-4DC9-A76B-C0BCAE64D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0963" y="3481388"/>
            <a:ext cx="234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27">
            <a:extLst>
              <a:ext uri="{FF2B5EF4-FFF2-40B4-BE49-F238E27FC236}">
                <a16:creationId xmlns:a16="http://schemas.microsoft.com/office/drawing/2014/main" id="{C85B993E-D206-4D4B-A308-F1E2D5736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1" y="3481388"/>
            <a:ext cx="196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°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28">
            <a:extLst>
              <a:ext uri="{FF2B5EF4-FFF2-40B4-BE49-F238E27FC236}">
                <a16:creationId xmlns:a16="http://schemas.microsoft.com/office/drawing/2014/main" id="{275D68A2-A8A0-4413-88B5-9013A4F6A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6" y="3481388"/>
            <a:ext cx="5619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</a:t>
            </a: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id="{D7289708-9F08-4328-ABC7-3E70EA418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513" y="3481388"/>
            <a:ext cx="5127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</a:t>
            </a: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30">
            <a:extLst>
              <a:ext uri="{FF2B5EF4-FFF2-40B4-BE49-F238E27FC236}">
                <a16:creationId xmlns:a16="http://schemas.microsoft.com/office/drawing/2014/main" id="{AABF4141-6CD0-4DC7-84AD-572A51225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7351" y="3481388"/>
            <a:ext cx="2444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31">
            <a:extLst>
              <a:ext uri="{FF2B5EF4-FFF2-40B4-BE49-F238E27FC236}">
                <a16:creationId xmlns:a16="http://schemas.microsoft.com/office/drawing/2014/main" id="{98932204-074F-4941-A63E-25C16FA9D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3481388"/>
            <a:ext cx="234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32">
            <a:extLst>
              <a:ext uri="{FF2B5EF4-FFF2-40B4-BE49-F238E27FC236}">
                <a16:creationId xmlns:a16="http://schemas.microsoft.com/office/drawing/2014/main" id="{4FEDD256-14A1-4550-A753-401076EF5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776" y="3481388"/>
            <a:ext cx="196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°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33">
            <a:extLst>
              <a:ext uri="{FF2B5EF4-FFF2-40B4-BE49-F238E27FC236}">
                <a16:creationId xmlns:a16="http://schemas.microsoft.com/office/drawing/2014/main" id="{7C2279E3-AB17-4492-8C9B-27E5C22D0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9363" y="3481388"/>
            <a:ext cx="650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34">
            <a:extLst>
              <a:ext uri="{FF2B5EF4-FFF2-40B4-BE49-F238E27FC236}">
                <a16:creationId xmlns:a16="http://schemas.microsoft.com/office/drawing/2014/main" id="{40BE4E03-5B94-4E7B-BF8E-93FDACE05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5513" y="3481388"/>
            <a:ext cx="596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35">
            <a:extLst>
              <a:ext uri="{FF2B5EF4-FFF2-40B4-BE49-F238E27FC236}">
                <a16:creationId xmlns:a16="http://schemas.microsoft.com/office/drawing/2014/main" id="{78E5FAA7-36CD-406D-ACAD-858FFD6E2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481388"/>
            <a:ext cx="6334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36">
            <a:extLst>
              <a:ext uri="{FF2B5EF4-FFF2-40B4-BE49-F238E27FC236}">
                <a16:creationId xmlns:a16="http://schemas.microsoft.com/office/drawing/2014/main" id="{AB17C5C5-FCCA-418E-8341-0CC4D2F2C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26" y="4395788"/>
            <a:ext cx="2333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37">
            <a:extLst>
              <a:ext uri="{FF2B5EF4-FFF2-40B4-BE49-F238E27FC236}">
                <a16:creationId xmlns:a16="http://schemas.microsoft.com/office/drawing/2014/main" id="{98FACF12-31FA-4BCA-91FA-BF3328AA5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4395788"/>
            <a:ext cx="1952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°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38">
            <a:extLst>
              <a:ext uri="{FF2B5EF4-FFF2-40B4-BE49-F238E27FC236}">
                <a16:creationId xmlns:a16="http://schemas.microsoft.com/office/drawing/2014/main" id="{D6F6AC6E-1A30-4155-86BC-2FD1962EB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1" y="4395788"/>
            <a:ext cx="504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39">
            <a:extLst>
              <a:ext uri="{FF2B5EF4-FFF2-40B4-BE49-F238E27FC236}">
                <a16:creationId xmlns:a16="http://schemas.microsoft.com/office/drawing/2014/main" id="{473E6911-5966-4FA7-8EA2-396BC423F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651" y="4395788"/>
            <a:ext cx="596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</a:t>
            </a: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40">
            <a:extLst>
              <a:ext uri="{FF2B5EF4-FFF2-40B4-BE49-F238E27FC236}">
                <a16:creationId xmlns:a16="http://schemas.microsoft.com/office/drawing/2014/main" id="{1D54B30B-B6B7-46FB-AE38-B40275E65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488" y="4395788"/>
            <a:ext cx="327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41">
            <a:extLst>
              <a:ext uri="{FF2B5EF4-FFF2-40B4-BE49-F238E27FC236}">
                <a16:creationId xmlns:a16="http://schemas.microsoft.com/office/drawing/2014/main" id="{B8242065-23A6-48E5-9C77-0B6E33DD9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4395788"/>
            <a:ext cx="234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42">
            <a:extLst>
              <a:ext uri="{FF2B5EF4-FFF2-40B4-BE49-F238E27FC236}">
                <a16:creationId xmlns:a16="http://schemas.microsoft.com/office/drawing/2014/main" id="{AFD5B0CF-A4F5-43EE-9C47-54A734698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776" y="4395788"/>
            <a:ext cx="196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°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43">
            <a:extLst>
              <a:ext uri="{FF2B5EF4-FFF2-40B4-BE49-F238E27FC236}">
                <a16:creationId xmlns:a16="http://schemas.microsoft.com/office/drawing/2014/main" id="{751A851A-507F-46ED-BFDA-B4316FFCC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9363" y="4395788"/>
            <a:ext cx="650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44">
            <a:extLst>
              <a:ext uri="{FF2B5EF4-FFF2-40B4-BE49-F238E27FC236}">
                <a16:creationId xmlns:a16="http://schemas.microsoft.com/office/drawing/2014/main" id="{C4FEF4EB-4D5C-4AFC-BF04-901C200D2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626" y="4395788"/>
            <a:ext cx="5984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45">
            <a:extLst>
              <a:ext uri="{FF2B5EF4-FFF2-40B4-BE49-F238E27FC236}">
                <a16:creationId xmlns:a16="http://schemas.microsoft.com/office/drawing/2014/main" id="{663E5A25-FE9F-4326-8A73-6E902BD16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3051" y="4395788"/>
            <a:ext cx="357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46">
            <a:extLst>
              <a:ext uri="{FF2B5EF4-FFF2-40B4-BE49-F238E27FC236}">
                <a16:creationId xmlns:a16="http://schemas.microsoft.com/office/drawing/2014/main" id="{AC68CFD4-8EEB-48AC-9299-D2F7F60FD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0963" y="5310188"/>
            <a:ext cx="234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47">
            <a:extLst>
              <a:ext uri="{FF2B5EF4-FFF2-40B4-BE49-F238E27FC236}">
                <a16:creationId xmlns:a16="http://schemas.microsoft.com/office/drawing/2014/main" id="{026CE0FF-AB84-4219-B5AC-AA964AB10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6851" y="5310188"/>
            <a:ext cx="196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°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48">
            <a:extLst>
              <a:ext uri="{FF2B5EF4-FFF2-40B4-BE49-F238E27FC236}">
                <a16:creationId xmlns:a16="http://schemas.microsoft.com/office/drawing/2014/main" id="{075B1588-2A54-4EF1-BF57-414CDA15F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6" y="5310188"/>
            <a:ext cx="5619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</a:t>
            </a: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49">
            <a:extLst>
              <a:ext uri="{FF2B5EF4-FFF2-40B4-BE49-F238E27FC236}">
                <a16:creationId xmlns:a16="http://schemas.microsoft.com/office/drawing/2014/main" id="{EBE1A660-2AC4-4357-8B01-795E10B44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2688" y="5310188"/>
            <a:ext cx="596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50">
            <a:extLst>
              <a:ext uri="{FF2B5EF4-FFF2-40B4-BE49-F238E27FC236}">
                <a16:creationId xmlns:a16="http://schemas.microsoft.com/office/drawing/2014/main" id="{B887295D-AB1B-4FA0-AD12-E34FA5F6E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526" y="5310188"/>
            <a:ext cx="2365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51">
            <a:extLst>
              <a:ext uri="{FF2B5EF4-FFF2-40B4-BE49-F238E27FC236}">
                <a16:creationId xmlns:a16="http://schemas.microsoft.com/office/drawing/2014/main" id="{0A3BDCC3-188E-417F-80B6-7E0B8A93F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5310188"/>
            <a:ext cx="234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52">
            <a:extLst>
              <a:ext uri="{FF2B5EF4-FFF2-40B4-BE49-F238E27FC236}">
                <a16:creationId xmlns:a16="http://schemas.microsoft.com/office/drawing/2014/main" id="{28C52AD2-4625-4715-9B68-BEF1704D4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776" y="5310188"/>
            <a:ext cx="196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°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53">
            <a:extLst>
              <a:ext uri="{FF2B5EF4-FFF2-40B4-BE49-F238E27FC236}">
                <a16:creationId xmlns:a16="http://schemas.microsoft.com/office/drawing/2014/main" id="{B190DF02-D491-4711-A406-BCC581A62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9363" y="5310188"/>
            <a:ext cx="650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54">
            <a:extLst>
              <a:ext uri="{FF2B5EF4-FFF2-40B4-BE49-F238E27FC236}">
                <a16:creationId xmlns:a16="http://schemas.microsoft.com/office/drawing/2014/main" id="{CD9181AD-B506-48E4-9EDB-3C9AD00A3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626" y="5310188"/>
            <a:ext cx="5984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Rectangle 55">
            <a:extLst>
              <a:ext uri="{FF2B5EF4-FFF2-40B4-BE49-F238E27FC236}">
                <a16:creationId xmlns:a16="http://schemas.microsoft.com/office/drawing/2014/main" id="{F78193D7-8C5F-4999-B947-86F44D499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3051" y="5310188"/>
            <a:ext cx="357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86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55EC65A7-A2FE-4BB1-BEC3-BA82E0E2635C}"/>
              </a:ext>
            </a:extLst>
          </p:cNvPr>
          <p:cNvSpPr/>
          <p:nvPr/>
        </p:nvSpPr>
        <p:spPr>
          <a:xfrm>
            <a:off x="384174" y="1104125"/>
            <a:ext cx="8536801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DESINENCIAS DEL PRESENTE ACTIVO INDICATIVO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Google Shape;177;p35">
            <a:extLst>
              <a:ext uri="{FF2B5EF4-FFF2-40B4-BE49-F238E27FC236}">
                <a16:creationId xmlns:a16="http://schemas.microsoft.com/office/drawing/2014/main" id="{E52F1AEE-2854-40EE-98E8-561AA7673EB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0022" y="1172269"/>
            <a:ext cx="619956" cy="60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Instituto de Lideres Cristianos - Inicio | Facebook">
            <a:extLst>
              <a:ext uri="{FF2B5EF4-FFF2-40B4-BE49-F238E27FC236}">
                <a16:creationId xmlns:a16="http://schemas.microsoft.com/office/drawing/2014/main" id="{1B072D19-0DA3-4512-92B1-CCF324572D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363;p35">
            <a:extLst>
              <a:ext uri="{FF2B5EF4-FFF2-40B4-BE49-F238E27FC236}">
                <a16:creationId xmlns:a16="http://schemas.microsoft.com/office/drawing/2014/main" id="{0B1E3EB1-E8DB-4B28-8FEF-00A9C49006AC}"/>
              </a:ext>
            </a:extLst>
          </p:cNvPr>
          <p:cNvPicPr preferRelativeResize="0"/>
          <p:nvPr/>
        </p:nvPicPr>
        <p:blipFill>
          <a:blip r:embed="rId4">
            <a:alphaModFix/>
            <a:biLevel thresh="75000"/>
          </a:blip>
          <a:stretch>
            <a:fillRect/>
          </a:stretch>
        </p:blipFill>
        <p:spPr>
          <a:xfrm rot="-2121641" flipH="1">
            <a:off x="478058" y="4015906"/>
            <a:ext cx="1354501" cy="20838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73;p47">
            <a:extLst>
              <a:ext uri="{FF2B5EF4-FFF2-40B4-BE49-F238E27FC236}">
                <a16:creationId xmlns:a16="http://schemas.microsoft.com/office/drawing/2014/main" id="{22AE3440-5E4A-431E-84C1-AD36C841D71C}"/>
              </a:ext>
            </a:extLst>
          </p:cNvPr>
          <p:cNvGrpSpPr/>
          <p:nvPr/>
        </p:nvGrpSpPr>
        <p:grpSpPr>
          <a:xfrm>
            <a:off x="9896300" y="3641754"/>
            <a:ext cx="2043817" cy="1738362"/>
            <a:chOff x="3158275" y="2452400"/>
            <a:chExt cx="323650" cy="275275"/>
          </a:xfrm>
        </p:grpSpPr>
        <p:sp>
          <p:nvSpPr>
            <p:cNvPr id="13" name="Google Shape;1274;p47">
              <a:extLst>
                <a:ext uri="{FF2B5EF4-FFF2-40B4-BE49-F238E27FC236}">
                  <a16:creationId xmlns:a16="http://schemas.microsoft.com/office/drawing/2014/main" id="{2AADAB4B-E1FE-49A1-A44E-107CDE49BAA2}"/>
                </a:ext>
              </a:extLst>
            </p:cNvPr>
            <p:cNvSpPr/>
            <p:nvPr/>
          </p:nvSpPr>
          <p:spPr>
            <a:xfrm>
              <a:off x="3168275" y="2678150"/>
              <a:ext cx="263050" cy="48400"/>
            </a:xfrm>
            <a:custGeom>
              <a:avLst/>
              <a:gdLst/>
              <a:ahLst/>
              <a:cxnLst/>
              <a:rect l="l" t="t" r="r" b="b"/>
              <a:pathLst>
                <a:path w="10522" h="1936" extrusionOk="0">
                  <a:moveTo>
                    <a:pt x="0" y="1"/>
                  </a:moveTo>
                  <a:lnTo>
                    <a:pt x="0" y="446"/>
                  </a:lnTo>
                  <a:lnTo>
                    <a:pt x="912" y="535"/>
                  </a:lnTo>
                  <a:lnTo>
                    <a:pt x="1802" y="623"/>
                  </a:lnTo>
                  <a:lnTo>
                    <a:pt x="2380" y="668"/>
                  </a:lnTo>
                  <a:lnTo>
                    <a:pt x="3048" y="735"/>
                  </a:lnTo>
                  <a:lnTo>
                    <a:pt x="4649" y="935"/>
                  </a:lnTo>
                  <a:lnTo>
                    <a:pt x="5161" y="1002"/>
                  </a:lnTo>
                  <a:lnTo>
                    <a:pt x="5227" y="1002"/>
                  </a:lnTo>
                  <a:lnTo>
                    <a:pt x="5272" y="1024"/>
                  </a:lnTo>
                  <a:lnTo>
                    <a:pt x="6184" y="1135"/>
                  </a:lnTo>
                  <a:lnTo>
                    <a:pt x="6139" y="646"/>
                  </a:lnTo>
                  <a:lnTo>
                    <a:pt x="5339" y="535"/>
                  </a:lnTo>
                  <a:lnTo>
                    <a:pt x="5227" y="535"/>
                  </a:lnTo>
                  <a:lnTo>
                    <a:pt x="4716" y="446"/>
                  </a:lnTo>
                  <a:lnTo>
                    <a:pt x="3203" y="268"/>
                  </a:lnTo>
                  <a:lnTo>
                    <a:pt x="2269" y="156"/>
                  </a:lnTo>
                  <a:lnTo>
                    <a:pt x="1001" y="90"/>
                  </a:lnTo>
                  <a:lnTo>
                    <a:pt x="0" y="1"/>
                  </a:lnTo>
                  <a:close/>
                  <a:moveTo>
                    <a:pt x="7074" y="801"/>
                  </a:moveTo>
                  <a:lnTo>
                    <a:pt x="7163" y="1291"/>
                  </a:lnTo>
                  <a:lnTo>
                    <a:pt x="7785" y="1402"/>
                  </a:lnTo>
                  <a:lnTo>
                    <a:pt x="8230" y="1491"/>
                  </a:lnTo>
                  <a:lnTo>
                    <a:pt x="9454" y="1758"/>
                  </a:lnTo>
                  <a:lnTo>
                    <a:pt x="10410" y="1936"/>
                  </a:lnTo>
                  <a:lnTo>
                    <a:pt x="10521" y="1469"/>
                  </a:lnTo>
                  <a:lnTo>
                    <a:pt x="9431" y="1269"/>
                  </a:lnTo>
                  <a:lnTo>
                    <a:pt x="8275" y="1024"/>
                  </a:lnTo>
                  <a:lnTo>
                    <a:pt x="7785" y="913"/>
                  </a:lnTo>
                  <a:lnTo>
                    <a:pt x="7074" y="801"/>
                  </a:lnTo>
                  <a:close/>
                </a:path>
              </a:pathLst>
            </a:custGeom>
            <a:solidFill>
              <a:srgbClr val="DFA8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275;p47">
              <a:extLst>
                <a:ext uri="{FF2B5EF4-FFF2-40B4-BE49-F238E27FC236}">
                  <a16:creationId xmlns:a16="http://schemas.microsoft.com/office/drawing/2014/main" id="{F50037A9-622D-430D-8F51-5C8458169013}"/>
                </a:ext>
              </a:extLst>
            </p:cNvPr>
            <p:cNvSpPr/>
            <p:nvPr/>
          </p:nvSpPr>
          <p:spPr>
            <a:xfrm>
              <a:off x="3298950" y="2691500"/>
              <a:ext cx="23925" cy="15050"/>
            </a:xfrm>
            <a:custGeom>
              <a:avLst/>
              <a:gdLst/>
              <a:ahLst/>
              <a:cxnLst/>
              <a:rect l="l" t="t" r="r" b="b"/>
              <a:pathLst>
                <a:path w="957" h="602" fill="none" extrusionOk="0">
                  <a:moveTo>
                    <a:pt x="0" y="468"/>
                  </a:moveTo>
                  <a:lnTo>
                    <a:pt x="0" y="468"/>
                  </a:lnTo>
                  <a:lnTo>
                    <a:pt x="45" y="490"/>
                  </a:lnTo>
                  <a:lnTo>
                    <a:pt x="45" y="490"/>
                  </a:lnTo>
                  <a:lnTo>
                    <a:pt x="957" y="601"/>
                  </a:lnTo>
                  <a:lnTo>
                    <a:pt x="957" y="601"/>
                  </a:lnTo>
                  <a:lnTo>
                    <a:pt x="912" y="112"/>
                  </a:lnTo>
                  <a:lnTo>
                    <a:pt x="912" y="112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67" y="1"/>
                  </a:lnTo>
                  <a:lnTo>
                    <a:pt x="0" y="4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276;p47">
              <a:extLst>
                <a:ext uri="{FF2B5EF4-FFF2-40B4-BE49-F238E27FC236}">
                  <a16:creationId xmlns:a16="http://schemas.microsoft.com/office/drawing/2014/main" id="{4A0D2F2F-6CD6-4773-9747-D6361FDCA7D4}"/>
                </a:ext>
              </a:extLst>
            </p:cNvPr>
            <p:cNvSpPr/>
            <p:nvPr/>
          </p:nvSpPr>
          <p:spPr>
            <a:xfrm>
              <a:off x="3168275" y="2678150"/>
              <a:ext cx="132375" cy="25050"/>
            </a:xfrm>
            <a:custGeom>
              <a:avLst/>
              <a:gdLst/>
              <a:ahLst/>
              <a:cxnLst/>
              <a:rect l="l" t="t" r="r" b="b"/>
              <a:pathLst>
                <a:path w="5295" h="1002" fill="none" extrusionOk="0">
                  <a:moveTo>
                    <a:pt x="0" y="446"/>
                  </a:moveTo>
                  <a:lnTo>
                    <a:pt x="0" y="446"/>
                  </a:lnTo>
                  <a:lnTo>
                    <a:pt x="912" y="535"/>
                  </a:lnTo>
                  <a:lnTo>
                    <a:pt x="1802" y="623"/>
                  </a:lnTo>
                  <a:lnTo>
                    <a:pt x="1802" y="623"/>
                  </a:lnTo>
                  <a:lnTo>
                    <a:pt x="2380" y="668"/>
                  </a:lnTo>
                  <a:lnTo>
                    <a:pt x="3048" y="735"/>
                  </a:lnTo>
                  <a:lnTo>
                    <a:pt x="4649" y="935"/>
                  </a:lnTo>
                  <a:lnTo>
                    <a:pt x="4649" y="935"/>
                  </a:lnTo>
                  <a:lnTo>
                    <a:pt x="5161" y="1002"/>
                  </a:lnTo>
                  <a:lnTo>
                    <a:pt x="5161" y="1002"/>
                  </a:lnTo>
                  <a:lnTo>
                    <a:pt x="5227" y="1002"/>
                  </a:lnTo>
                  <a:lnTo>
                    <a:pt x="5294" y="535"/>
                  </a:lnTo>
                  <a:lnTo>
                    <a:pt x="5294" y="535"/>
                  </a:lnTo>
                  <a:lnTo>
                    <a:pt x="5227" y="535"/>
                  </a:lnTo>
                  <a:lnTo>
                    <a:pt x="5227" y="535"/>
                  </a:lnTo>
                  <a:lnTo>
                    <a:pt x="4716" y="446"/>
                  </a:lnTo>
                  <a:lnTo>
                    <a:pt x="4716" y="446"/>
                  </a:lnTo>
                  <a:lnTo>
                    <a:pt x="3203" y="268"/>
                  </a:lnTo>
                  <a:lnTo>
                    <a:pt x="2269" y="156"/>
                  </a:lnTo>
                  <a:lnTo>
                    <a:pt x="2269" y="156"/>
                  </a:lnTo>
                  <a:lnTo>
                    <a:pt x="1001" y="90"/>
                  </a:lnTo>
                  <a:lnTo>
                    <a:pt x="0" y="1"/>
                  </a:lnTo>
                  <a:lnTo>
                    <a:pt x="0" y="4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277;p47">
              <a:extLst>
                <a:ext uri="{FF2B5EF4-FFF2-40B4-BE49-F238E27FC236}">
                  <a16:creationId xmlns:a16="http://schemas.microsoft.com/office/drawing/2014/main" id="{43BDE396-6620-4B12-A7E5-BACD564B812A}"/>
                </a:ext>
              </a:extLst>
            </p:cNvPr>
            <p:cNvSpPr/>
            <p:nvPr/>
          </p:nvSpPr>
          <p:spPr>
            <a:xfrm>
              <a:off x="3345100" y="2698175"/>
              <a:ext cx="86225" cy="28375"/>
            </a:xfrm>
            <a:custGeom>
              <a:avLst/>
              <a:gdLst/>
              <a:ahLst/>
              <a:cxnLst/>
              <a:rect l="l" t="t" r="r" b="b"/>
              <a:pathLst>
                <a:path w="3449" h="1135" fill="none" extrusionOk="0">
                  <a:moveTo>
                    <a:pt x="1157" y="690"/>
                  </a:moveTo>
                  <a:lnTo>
                    <a:pt x="1157" y="690"/>
                  </a:lnTo>
                  <a:lnTo>
                    <a:pt x="2381" y="957"/>
                  </a:lnTo>
                  <a:lnTo>
                    <a:pt x="3337" y="1135"/>
                  </a:lnTo>
                  <a:lnTo>
                    <a:pt x="3448" y="668"/>
                  </a:lnTo>
                  <a:lnTo>
                    <a:pt x="3448" y="668"/>
                  </a:lnTo>
                  <a:lnTo>
                    <a:pt x="2358" y="468"/>
                  </a:lnTo>
                  <a:lnTo>
                    <a:pt x="1202" y="223"/>
                  </a:lnTo>
                  <a:lnTo>
                    <a:pt x="1202" y="223"/>
                  </a:lnTo>
                  <a:lnTo>
                    <a:pt x="712" y="112"/>
                  </a:lnTo>
                  <a:lnTo>
                    <a:pt x="1" y="0"/>
                  </a:lnTo>
                  <a:lnTo>
                    <a:pt x="1" y="0"/>
                  </a:lnTo>
                  <a:lnTo>
                    <a:pt x="90" y="490"/>
                  </a:lnTo>
                  <a:lnTo>
                    <a:pt x="90" y="490"/>
                  </a:lnTo>
                  <a:lnTo>
                    <a:pt x="712" y="601"/>
                  </a:lnTo>
                  <a:lnTo>
                    <a:pt x="1157" y="690"/>
                  </a:lnTo>
                  <a:lnTo>
                    <a:pt x="1157" y="6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278;p47">
              <a:extLst>
                <a:ext uri="{FF2B5EF4-FFF2-40B4-BE49-F238E27FC236}">
                  <a16:creationId xmlns:a16="http://schemas.microsoft.com/office/drawing/2014/main" id="{690B33BF-BF12-40CB-8135-192D1D3E1751}"/>
                </a:ext>
              </a:extLst>
            </p:cNvPr>
            <p:cNvSpPr/>
            <p:nvPr/>
          </p:nvSpPr>
          <p:spPr>
            <a:xfrm>
              <a:off x="3168275" y="2637550"/>
              <a:ext cx="273050" cy="77325"/>
            </a:xfrm>
            <a:custGeom>
              <a:avLst/>
              <a:gdLst/>
              <a:ahLst/>
              <a:cxnLst/>
              <a:rect l="l" t="t" r="r" b="b"/>
              <a:pathLst>
                <a:path w="10922" h="3093" extrusionOk="0">
                  <a:moveTo>
                    <a:pt x="45" y="1"/>
                  </a:moveTo>
                  <a:lnTo>
                    <a:pt x="0" y="1625"/>
                  </a:lnTo>
                  <a:lnTo>
                    <a:pt x="1001" y="1714"/>
                  </a:lnTo>
                  <a:lnTo>
                    <a:pt x="2269" y="1780"/>
                  </a:lnTo>
                  <a:lnTo>
                    <a:pt x="3203" y="1892"/>
                  </a:lnTo>
                  <a:lnTo>
                    <a:pt x="4716" y="2070"/>
                  </a:lnTo>
                  <a:lnTo>
                    <a:pt x="5227" y="2159"/>
                  </a:lnTo>
                  <a:lnTo>
                    <a:pt x="5339" y="2159"/>
                  </a:lnTo>
                  <a:lnTo>
                    <a:pt x="6139" y="2270"/>
                  </a:lnTo>
                  <a:lnTo>
                    <a:pt x="6117" y="2003"/>
                  </a:lnTo>
                  <a:lnTo>
                    <a:pt x="6117" y="1825"/>
                  </a:lnTo>
                  <a:lnTo>
                    <a:pt x="5361" y="1714"/>
                  </a:lnTo>
                  <a:lnTo>
                    <a:pt x="4160" y="1536"/>
                  </a:lnTo>
                  <a:lnTo>
                    <a:pt x="3226" y="1447"/>
                  </a:lnTo>
                  <a:lnTo>
                    <a:pt x="2291" y="1358"/>
                  </a:lnTo>
                  <a:lnTo>
                    <a:pt x="1379" y="1291"/>
                  </a:lnTo>
                  <a:lnTo>
                    <a:pt x="512" y="1247"/>
                  </a:lnTo>
                  <a:lnTo>
                    <a:pt x="512" y="1091"/>
                  </a:lnTo>
                  <a:lnTo>
                    <a:pt x="490" y="913"/>
                  </a:lnTo>
                  <a:lnTo>
                    <a:pt x="467" y="757"/>
                  </a:lnTo>
                  <a:lnTo>
                    <a:pt x="401" y="602"/>
                  </a:lnTo>
                  <a:lnTo>
                    <a:pt x="334" y="446"/>
                  </a:lnTo>
                  <a:lnTo>
                    <a:pt x="267" y="290"/>
                  </a:lnTo>
                  <a:lnTo>
                    <a:pt x="156" y="157"/>
                  </a:lnTo>
                  <a:lnTo>
                    <a:pt x="45" y="1"/>
                  </a:lnTo>
                  <a:close/>
                  <a:moveTo>
                    <a:pt x="10922" y="1513"/>
                  </a:moveTo>
                  <a:lnTo>
                    <a:pt x="10788" y="1602"/>
                  </a:lnTo>
                  <a:lnTo>
                    <a:pt x="10699" y="1691"/>
                  </a:lnTo>
                  <a:lnTo>
                    <a:pt x="10610" y="1803"/>
                  </a:lnTo>
                  <a:lnTo>
                    <a:pt x="10521" y="1914"/>
                  </a:lnTo>
                  <a:lnTo>
                    <a:pt x="10454" y="2025"/>
                  </a:lnTo>
                  <a:lnTo>
                    <a:pt x="10410" y="2181"/>
                  </a:lnTo>
                  <a:lnTo>
                    <a:pt x="10388" y="2314"/>
                  </a:lnTo>
                  <a:lnTo>
                    <a:pt x="10365" y="2492"/>
                  </a:lnTo>
                  <a:lnTo>
                    <a:pt x="6962" y="1869"/>
                  </a:lnTo>
                  <a:lnTo>
                    <a:pt x="6985" y="1936"/>
                  </a:lnTo>
                  <a:lnTo>
                    <a:pt x="7074" y="2425"/>
                  </a:lnTo>
                  <a:lnTo>
                    <a:pt x="7785" y="2537"/>
                  </a:lnTo>
                  <a:lnTo>
                    <a:pt x="8275" y="2648"/>
                  </a:lnTo>
                  <a:lnTo>
                    <a:pt x="9431" y="2893"/>
                  </a:lnTo>
                  <a:lnTo>
                    <a:pt x="10521" y="3093"/>
                  </a:lnTo>
                  <a:lnTo>
                    <a:pt x="10632" y="2581"/>
                  </a:lnTo>
                  <a:lnTo>
                    <a:pt x="10677" y="2403"/>
                  </a:lnTo>
                  <a:lnTo>
                    <a:pt x="10922" y="1513"/>
                  </a:lnTo>
                  <a:close/>
                </a:path>
              </a:pathLst>
            </a:custGeom>
            <a:solidFill>
              <a:srgbClr val="D593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1279;p47">
              <a:extLst>
                <a:ext uri="{FF2B5EF4-FFF2-40B4-BE49-F238E27FC236}">
                  <a16:creationId xmlns:a16="http://schemas.microsoft.com/office/drawing/2014/main" id="{8A5EAC22-5982-4524-8E72-F72915745B21}"/>
                </a:ext>
              </a:extLst>
            </p:cNvPr>
            <p:cNvSpPr/>
            <p:nvPr/>
          </p:nvSpPr>
          <p:spPr>
            <a:xfrm>
              <a:off x="3300625" y="2680375"/>
              <a:ext cx="21150" cy="13925"/>
            </a:xfrm>
            <a:custGeom>
              <a:avLst/>
              <a:gdLst/>
              <a:ahLst/>
              <a:cxnLst/>
              <a:rect l="l" t="t" r="r" b="b"/>
              <a:pathLst>
                <a:path w="846" h="557" fill="none" extrusionOk="0">
                  <a:moveTo>
                    <a:pt x="67" y="1"/>
                  </a:moveTo>
                  <a:lnTo>
                    <a:pt x="0" y="446"/>
                  </a:lnTo>
                  <a:lnTo>
                    <a:pt x="0" y="446"/>
                  </a:lnTo>
                  <a:lnTo>
                    <a:pt x="45" y="446"/>
                  </a:lnTo>
                  <a:lnTo>
                    <a:pt x="45" y="446"/>
                  </a:lnTo>
                  <a:lnTo>
                    <a:pt x="845" y="557"/>
                  </a:lnTo>
                  <a:lnTo>
                    <a:pt x="845" y="557"/>
                  </a:lnTo>
                  <a:lnTo>
                    <a:pt x="823" y="290"/>
                  </a:lnTo>
                  <a:lnTo>
                    <a:pt x="823" y="290"/>
                  </a:lnTo>
                  <a:lnTo>
                    <a:pt x="823" y="112"/>
                  </a:lnTo>
                  <a:lnTo>
                    <a:pt x="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280;p47">
              <a:extLst>
                <a:ext uri="{FF2B5EF4-FFF2-40B4-BE49-F238E27FC236}">
                  <a16:creationId xmlns:a16="http://schemas.microsoft.com/office/drawing/2014/main" id="{DA122E75-DBF1-490F-A895-5D250AB72A55}"/>
                </a:ext>
              </a:extLst>
            </p:cNvPr>
            <p:cNvSpPr/>
            <p:nvPr/>
          </p:nvSpPr>
          <p:spPr>
            <a:xfrm>
              <a:off x="3168275" y="2637550"/>
              <a:ext cx="134025" cy="53975"/>
            </a:xfrm>
            <a:custGeom>
              <a:avLst/>
              <a:gdLst/>
              <a:ahLst/>
              <a:cxnLst/>
              <a:rect l="l" t="t" r="r" b="b"/>
              <a:pathLst>
                <a:path w="5361" h="2159" fill="none" extrusionOk="0">
                  <a:moveTo>
                    <a:pt x="0" y="1625"/>
                  </a:moveTo>
                  <a:lnTo>
                    <a:pt x="0" y="1625"/>
                  </a:lnTo>
                  <a:lnTo>
                    <a:pt x="1001" y="1714"/>
                  </a:lnTo>
                  <a:lnTo>
                    <a:pt x="2269" y="1780"/>
                  </a:lnTo>
                  <a:lnTo>
                    <a:pt x="2269" y="1780"/>
                  </a:lnTo>
                  <a:lnTo>
                    <a:pt x="3203" y="1892"/>
                  </a:lnTo>
                  <a:lnTo>
                    <a:pt x="4716" y="2070"/>
                  </a:lnTo>
                  <a:lnTo>
                    <a:pt x="4716" y="2070"/>
                  </a:lnTo>
                  <a:lnTo>
                    <a:pt x="5227" y="2159"/>
                  </a:lnTo>
                  <a:lnTo>
                    <a:pt x="5227" y="2159"/>
                  </a:lnTo>
                  <a:lnTo>
                    <a:pt x="5294" y="2159"/>
                  </a:lnTo>
                  <a:lnTo>
                    <a:pt x="5361" y="1714"/>
                  </a:lnTo>
                  <a:lnTo>
                    <a:pt x="4160" y="1536"/>
                  </a:lnTo>
                  <a:lnTo>
                    <a:pt x="4160" y="1536"/>
                  </a:lnTo>
                  <a:lnTo>
                    <a:pt x="3226" y="1447"/>
                  </a:lnTo>
                  <a:lnTo>
                    <a:pt x="2291" y="1358"/>
                  </a:lnTo>
                  <a:lnTo>
                    <a:pt x="1379" y="1291"/>
                  </a:lnTo>
                  <a:lnTo>
                    <a:pt x="512" y="1247"/>
                  </a:lnTo>
                  <a:lnTo>
                    <a:pt x="512" y="1247"/>
                  </a:lnTo>
                  <a:lnTo>
                    <a:pt x="512" y="1091"/>
                  </a:lnTo>
                  <a:lnTo>
                    <a:pt x="490" y="913"/>
                  </a:lnTo>
                  <a:lnTo>
                    <a:pt x="467" y="757"/>
                  </a:lnTo>
                  <a:lnTo>
                    <a:pt x="401" y="602"/>
                  </a:lnTo>
                  <a:lnTo>
                    <a:pt x="334" y="446"/>
                  </a:lnTo>
                  <a:lnTo>
                    <a:pt x="267" y="290"/>
                  </a:lnTo>
                  <a:lnTo>
                    <a:pt x="156" y="157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0" y="16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281;p47">
              <a:extLst>
                <a:ext uri="{FF2B5EF4-FFF2-40B4-BE49-F238E27FC236}">
                  <a16:creationId xmlns:a16="http://schemas.microsoft.com/office/drawing/2014/main" id="{45DA7F86-98EE-4DD1-8E30-E435BC7832BC}"/>
                </a:ext>
              </a:extLst>
            </p:cNvPr>
            <p:cNvSpPr/>
            <p:nvPr/>
          </p:nvSpPr>
          <p:spPr>
            <a:xfrm>
              <a:off x="3342325" y="2675375"/>
              <a:ext cx="99000" cy="39500"/>
            </a:xfrm>
            <a:custGeom>
              <a:avLst/>
              <a:gdLst/>
              <a:ahLst/>
              <a:cxnLst/>
              <a:rect l="l" t="t" r="r" b="b"/>
              <a:pathLst>
                <a:path w="3960" h="1580" fill="none" extrusionOk="0">
                  <a:moveTo>
                    <a:pt x="3960" y="0"/>
                  </a:moveTo>
                  <a:lnTo>
                    <a:pt x="3960" y="0"/>
                  </a:lnTo>
                  <a:lnTo>
                    <a:pt x="3826" y="89"/>
                  </a:lnTo>
                  <a:lnTo>
                    <a:pt x="3737" y="178"/>
                  </a:lnTo>
                  <a:lnTo>
                    <a:pt x="3648" y="290"/>
                  </a:lnTo>
                  <a:lnTo>
                    <a:pt x="3559" y="401"/>
                  </a:lnTo>
                  <a:lnTo>
                    <a:pt x="3492" y="512"/>
                  </a:lnTo>
                  <a:lnTo>
                    <a:pt x="3448" y="668"/>
                  </a:lnTo>
                  <a:lnTo>
                    <a:pt x="3426" y="801"/>
                  </a:lnTo>
                  <a:lnTo>
                    <a:pt x="3403" y="979"/>
                  </a:lnTo>
                  <a:lnTo>
                    <a:pt x="0" y="356"/>
                  </a:lnTo>
                  <a:lnTo>
                    <a:pt x="0" y="356"/>
                  </a:lnTo>
                  <a:lnTo>
                    <a:pt x="23" y="423"/>
                  </a:lnTo>
                  <a:lnTo>
                    <a:pt x="23" y="423"/>
                  </a:lnTo>
                  <a:lnTo>
                    <a:pt x="112" y="912"/>
                  </a:lnTo>
                  <a:lnTo>
                    <a:pt x="112" y="912"/>
                  </a:lnTo>
                  <a:lnTo>
                    <a:pt x="823" y="1024"/>
                  </a:lnTo>
                  <a:lnTo>
                    <a:pt x="1313" y="1135"/>
                  </a:lnTo>
                  <a:lnTo>
                    <a:pt x="1313" y="1135"/>
                  </a:lnTo>
                  <a:lnTo>
                    <a:pt x="2469" y="1380"/>
                  </a:lnTo>
                  <a:lnTo>
                    <a:pt x="3559" y="1580"/>
                  </a:lnTo>
                  <a:lnTo>
                    <a:pt x="3559" y="1580"/>
                  </a:lnTo>
                  <a:lnTo>
                    <a:pt x="3670" y="1068"/>
                  </a:lnTo>
                  <a:lnTo>
                    <a:pt x="3670" y="1068"/>
                  </a:lnTo>
                  <a:lnTo>
                    <a:pt x="3715" y="890"/>
                  </a:lnTo>
                  <a:lnTo>
                    <a:pt x="3715" y="890"/>
                  </a:lnTo>
                  <a:lnTo>
                    <a:pt x="3960" y="0"/>
                  </a:lnTo>
                  <a:lnTo>
                    <a:pt x="39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282;p47">
              <a:extLst>
                <a:ext uri="{FF2B5EF4-FFF2-40B4-BE49-F238E27FC236}">
                  <a16:creationId xmlns:a16="http://schemas.microsoft.com/office/drawing/2014/main" id="{7E76E490-F3E5-4E99-9295-364D0FAD4FF6}"/>
                </a:ext>
              </a:extLst>
            </p:cNvPr>
            <p:cNvSpPr/>
            <p:nvPr/>
          </p:nvSpPr>
          <p:spPr>
            <a:xfrm>
              <a:off x="3319525" y="2653675"/>
              <a:ext cx="31150" cy="69550"/>
            </a:xfrm>
            <a:custGeom>
              <a:avLst/>
              <a:gdLst/>
              <a:ahLst/>
              <a:cxnLst/>
              <a:rect l="l" t="t" r="r" b="b"/>
              <a:pathLst>
                <a:path w="1246" h="2782" extrusionOk="0">
                  <a:moveTo>
                    <a:pt x="690" y="1"/>
                  </a:moveTo>
                  <a:lnTo>
                    <a:pt x="423" y="112"/>
                  </a:lnTo>
                  <a:lnTo>
                    <a:pt x="45" y="312"/>
                  </a:lnTo>
                  <a:lnTo>
                    <a:pt x="0" y="335"/>
                  </a:lnTo>
                  <a:lnTo>
                    <a:pt x="45" y="957"/>
                  </a:lnTo>
                  <a:lnTo>
                    <a:pt x="67" y="1180"/>
                  </a:lnTo>
                  <a:lnTo>
                    <a:pt x="67" y="1358"/>
                  </a:lnTo>
                  <a:lnTo>
                    <a:pt x="89" y="1625"/>
                  </a:lnTo>
                  <a:lnTo>
                    <a:pt x="134" y="2114"/>
                  </a:lnTo>
                  <a:lnTo>
                    <a:pt x="134" y="2648"/>
                  </a:lnTo>
                  <a:lnTo>
                    <a:pt x="379" y="2470"/>
                  </a:lnTo>
                  <a:lnTo>
                    <a:pt x="468" y="2425"/>
                  </a:lnTo>
                  <a:lnTo>
                    <a:pt x="534" y="2403"/>
                  </a:lnTo>
                  <a:lnTo>
                    <a:pt x="1246" y="2781"/>
                  </a:lnTo>
                  <a:lnTo>
                    <a:pt x="1113" y="2270"/>
                  </a:lnTo>
                  <a:lnTo>
                    <a:pt x="1024" y="1780"/>
                  </a:lnTo>
                  <a:lnTo>
                    <a:pt x="935" y="1291"/>
                  </a:lnTo>
                  <a:lnTo>
                    <a:pt x="912" y="1224"/>
                  </a:lnTo>
                  <a:lnTo>
                    <a:pt x="801" y="691"/>
                  </a:lnTo>
                  <a:lnTo>
                    <a:pt x="801" y="624"/>
                  </a:lnTo>
                  <a:lnTo>
                    <a:pt x="690" y="1"/>
                  </a:lnTo>
                  <a:close/>
                </a:path>
              </a:pathLst>
            </a:custGeom>
            <a:solidFill>
              <a:srgbClr val="EC6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283;p47">
              <a:extLst>
                <a:ext uri="{FF2B5EF4-FFF2-40B4-BE49-F238E27FC236}">
                  <a16:creationId xmlns:a16="http://schemas.microsoft.com/office/drawing/2014/main" id="{A904DB9B-D9E7-4966-9907-5487241BE935}"/>
                </a:ext>
              </a:extLst>
            </p:cNvPr>
            <p:cNvSpPr/>
            <p:nvPr/>
          </p:nvSpPr>
          <p:spPr>
            <a:xfrm>
              <a:off x="3159925" y="2454050"/>
              <a:ext cx="320875" cy="216900"/>
            </a:xfrm>
            <a:custGeom>
              <a:avLst/>
              <a:gdLst/>
              <a:ahLst/>
              <a:cxnLst/>
              <a:rect l="l" t="t" r="r" b="b"/>
              <a:pathLst>
                <a:path w="12835" h="8676" extrusionOk="0">
                  <a:moveTo>
                    <a:pt x="3537" y="1"/>
                  </a:moveTo>
                  <a:lnTo>
                    <a:pt x="3137" y="23"/>
                  </a:lnTo>
                  <a:lnTo>
                    <a:pt x="2737" y="68"/>
                  </a:lnTo>
                  <a:lnTo>
                    <a:pt x="2358" y="134"/>
                  </a:lnTo>
                  <a:lnTo>
                    <a:pt x="1980" y="268"/>
                  </a:lnTo>
                  <a:lnTo>
                    <a:pt x="1624" y="401"/>
                  </a:lnTo>
                  <a:lnTo>
                    <a:pt x="1269" y="579"/>
                  </a:lnTo>
                  <a:lnTo>
                    <a:pt x="1024" y="735"/>
                  </a:lnTo>
                  <a:lnTo>
                    <a:pt x="801" y="913"/>
                  </a:lnTo>
                  <a:lnTo>
                    <a:pt x="557" y="1113"/>
                  </a:lnTo>
                  <a:lnTo>
                    <a:pt x="334" y="1358"/>
                  </a:lnTo>
                  <a:lnTo>
                    <a:pt x="1" y="7052"/>
                  </a:lnTo>
                  <a:lnTo>
                    <a:pt x="201" y="6918"/>
                  </a:lnTo>
                  <a:lnTo>
                    <a:pt x="379" y="6807"/>
                  </a:lnTo>
                  <a:lnTo>
                    <a:pt x="735" y="6629"/>
                  </a:lnTo>
                  <a:lnTo>
                    <a:pt x="1113" y="6473"/>
                  </a:lnTo>
                  <a:lnTo>
                    <a:pt x="1491" y="6362"/>
                  </a:lnTo>
                  <a:lnTo>
                    <a:pt x="1869" y="6273"/>
                  </a:lnTo>
                  <a:lnTo>
                    <a:pt x="2247" y="6229"/>
                  </a:lnTo>
                  <a:lnTo>
                    <a:pt x="2648" y="6229"/>
                  </a:lnTo>
                  <a:lnTo>
                    <a:pt x="3048" y="6251"/>
                  </a:lnTo>
                  <a:lnTo>
                    <a:pt x="3471" y="6296"/>
                  </a:lnTo>
                  <a:lnTo>
                    <a:pt x="3871" y="6385"/>
                  </a:lnTo>
                  <a:lnTo>
                    <a:pt x="4227" y="6518"/>
                  </a:lnTo>
                  <a:lnTo>
                    <a:pt x="4560" y="6674"/>
                  </a:lnTo>
                  <a:lnTo>
                    <a:pt x="4872" y="6896"/>
                  </a:lnTo>
                  <a:lnTo>
                    <a:pt x="5139" y="7119"/>
                  </a:lnTo>
                  <a:lnTo>
                    <a:pt x="5383" y="7408"/>
                  </a:lnTo>
                  <a:lnTo>
                    <a:pt x="5584" y="7719"/>
                  </a:lnTo>
                  <a:lnTo>
                    <a:pt x="5762" y="8053"/>
                  </a:lnTo>
                  <a:lnTo>
                    <a:pt x="6029" y="7786"/>
                  </a:lnTo>
                  <a:lnTo>
                    <a:pt x="6318" y="7541"/>
                  </a:lnTo>
                  <a:lnTo>
                    <a:pt x="6629" y="7341"/>
                  </a:lnTo>
                  <a:lnTo>
                    <a:pt x="6940" y="7185"/>
                  </a:lnTo>
                  <a:lnTo>
                    <a:pt x="7296" y="7074"/>
                  </a:lnTo>
                  <a:lnTo>
                    <a:pt x="7674" y="7007"/>
                  </a:lnTo>
                  <a:lnTo>
                    <a:pt x="8053" y="6985"/>
                  </a:lnTo>
                  <a:lnTo>
                    <a:pt x="8453" y="7007"/>
                  </a:lnTo>
                  <a:lnTo>
                    <a:pt x="8876" y="7074"/>
                  </a:lnTo>
                  <a:lnTo>
                    <a:pt x="9276" y="7163"/>
                  </a:lnTo>
                  <a:lnTo>
                    <a:pt x="9654" y="7274"/>
                  </a:lnTo>
                  <a:lnTo>
                    <a:pt x="10010" y="7430"/>
                  </a:lnTo>
                  <a:lnTo>
                    <a:pt x="10344" y="7608"/>
                  </a:lnTo>
                  <a:lnTo>
                    <a:pt x="10677" y="7830"/>
                  </a:lnTo>
                  <a:lnTo>
                    <a:pt x="10989" y="8075"/>
                  </a:lnTo>
                  <a:lnTo>
                    <a:pt x="11278" y="8342"/>
                  </a:lnTo>
                  <a:lnTo>
                    <a:pt x="11434" y="8498"/>
                  </a:lnTo>
                  <a:lnTo>
                    <a:pt x="11567" y="8676"/>
                  </a:lnTo>
                  <a:lnTo>
                    <a:pt x="12835" y="3115"/>
                  </a:lnTo>
                  <a:lnTo>
                    <a:pt x="12679" y="2826"/>
                  </a:lnTo>
                  <a:lnTo>
                    <a:pt x="12523" y="2559"/>
                  </a:lnTo>
                  <a:lnTo>
                    <a:pt x="12345" y="2336"/>
                  </a:lnTo>
                  <a:lnTo>
                    <a:pt x="12168" y="2136"/>
                  </a:lnTo>
                  <a:lnTo>
                    <a:pt x="11856" y="1847"/>
                  </a:lnTo>
                  <a:lnTo>
                    <a:pt x="11567" y="1602"/>
                  </a:lnTo>
                  <a:lnTo>
                    <a:pt x="11233" y="1402"/>
                  </a:lnTo>
                  <a:lnTo>
                    <a:pt x="10877" y="1202"/>
                  </a:lnTo>
                  <a:lnTo>
                    <a:pt x="10522" y="1046"/>
                  </a:lnTo>
                  <a:lnTo>
                    <a:pt x="10143" y="935"/>
                  </a:lnTo>
                  <a:lnTo>
                    <a:pt x="9765" y="846"/>
                  </a:lnTo>
                  <a:lnTo>
                    <a:pt x="9343" y="779"/>
                  </a:lnTo>
                  <a:lnTo>
                    <a:pt x="8942" y="757"/>
                  </a:lnTo>
                  <a:lnTo>
                    <a:pt x="8542" y="779"/>
                  </a:lnTo>
                  <a:lnTo>
                    <a:pt x="8186" y="846"/>
                  </a:lnTo>
                  <a:lnTo>
                    <a:pt x="7830" y="957"/>
                  </a:lnTo>
                  <a:lnTo>
                    <a:pt x="7497" y="1113"/>
                  </a:lnTo>
                  <a:lnTo>
                    <a:pt x="7185" y="1313"/>
                  </a:lnTo>
                  <a:lnTo>
                    <a:pt x="6896" y="1558"/>
                  </a:lnTo>
                  <a:lnTo>
                    <a:pt x="6651" y="1847"/>
                  </a:lnTo>
                  <a:lnTo>
                    <a:pt x="6473" y="1491"/>
                  </a:lnTo>
                  <a:lnTo>
                    <a:pt x="6251" y="1180"/>
                  </a:lnTo>
                  <a:lnTo>
                    <a:pt x="6029" y="913"/>
                  </a:lnTo>
                  <a:lnTo>
                    <a:pt x="5739" y="668"/>
                  </a:lnTo>
                  <a:lnTo>
                    <a:pt x="5450" y="468"/>
                  </a:lnTo>
                  <a:lnTo>
                    <a:pt x="5117" y="312"/>
                  </a:lnTo>
                  <a:lnTo>
                    <a:pt x="4738" y="179"/>
                  </a:lnTo>
                  <a:lnTo>
                    <a:pt x="4338" y="90"/>
                  </a:lnTo>
                  <a:lnTo>
                    <a:pt x="3938" y="23"/>
                  </a:lnTo>
                  <a:lnTo>
                    <a:pt x="3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284;p47">
              <a:extLst>
                <a:ext uri="{FF2B5EF4-FFF2-40B4-BE49-F238E27FC236}">
                  <a16:creationId xmlns:a16="http://schemas.microsoft.com/office/drawing/2014/main" id="{C74ACB11-9C90-40B8-8ABF-E325FCF69978}"/>
                </a:ext>
              </a:extLst>
            </p:cNvPr>
            <p:cNvSpPr/>
            <p:nvPr/>
          </p:nvSpPr>
          <p:spPr>
            <a:xfrm>
              <a:off x="3159925" y="2454050"/>
              <a:ext cx="166300" cy="201325"/>
            </a:xfrm>
            <a:custGeom>
              <a:avLst/>
              <a:gdLst/>
              <a:ahLst/>
              <a:cxnLst/>
              <a:rect l="l" t="t" r="r" b="b"/>
              <a:pathLst>
                <a:path w="6652" h="8053" fill="none" extrusionOk="0">
                  <a:moveTo>
                    <a:pt x="4338" y="90"/>
                  </a:moveTo>
                  <a:lnTo>
                    <a:pt x="4338" y="90"/>
                  </a:lnTo>
                  <a:lnTo>
                    <a:pt x="3938" y="23"/>
                  </a:lnTo>
                  <a:lnTo>
                    <a:pt x="3537" y="1"/>
                  </a:lnTo>
                  <a:lnTo>
                    <a:pt x="3137" y="23"/>
                  </a:lnTo>
                  <a:lnTo>
                    <a:pt x="2737" y="68"/>
                  </a:lnTo>
                  <a:lnTo>
                    <a:pt x="2358" y="134"/>
                  </a:lnTo>
                  <a:lnTo>
                    <a:pt x="1980" y="268"/>
                  </a:lnTo>
                  <a:lnTo>
                    <a:pt x="1624" y="401"/>
                  </a:lnTo>
                  <a:lnTo>
                    <a:pt x="1269" y="579"/>
                  </a:lnTo>
                  <a:lnTo>
                    <a:pt x="1269" y="579"/>
                  </a:lnTo>
                  <a:lnTo>
                    <a:pt x="1024" y="735"/>
                  </a:lnTo>
                  <a:lnTo>
                    <a:pt x="801" y="913"/>
                  </a:lnTo>
                  <a:lnTo>
                    <a:pt x="557" y="1113"/>
                  </a:lnTo>
                  <a:lnTo>
                    <a:pt x="334" y="1358"/>
                  </a:lnTo>
                  <a:lnTo>
                    <a:pt x="1" y="7052"/>
                  </a:lnTo>
                  <a:lnTo>
                    <a:pt x="1" y="7052"/>
                  </a:lnTo>
                  <a:lnTo>
                    <a:pt x="201" y="6918"/>
                  </a:lnTo>
                  <a:lnTo>
                    <a:pt x="379" y="6807"/>
                  </a:lnTo>
                  <a:lnTo>
                    <a:pt x="379" y="6807"/>
                  </a:lnTo>
                  <a:lnTo>
                    <a:pt x="735" y="6629"/>
                  </a:lnTo>
                  <a:lnTo>
                    <a:pt x="1113" y="6473"/>
                  </a:lnTo>
                  <a:lnTo>
                    <a:pt x="1491" y="6362"/>
                  </a:lnTo>
                  <a:lnTo>
                    <a:pt x="1869" y="6273"/>
                  </a:lnTo>
                  <a:lnTo>
                    <a:pt x="2247" y="6229"/>
                  </a:lnTo>
                  <a:lnTo>
                    <a:pt x="2648" y="6229"/>
                  </a:lnTo>
                  <a:lnTo>
                    <a:pt x="3048" y="6251"/>
                  </a:lnTo>
                  <a:lnTo>
                    <a:pt x="3471" y="6296"/>
                  </a:lnTo>
                  <a:lnTo>
                    <a:pt x="3471" y="6296"/>
                  </a:lnTo>
                  <a:lnTo>
                    <a:pt x="3871" y="6385"/>
                  </a:lnTo>
                  <a:lnTo>
                    <a:pt x="4227" y="6518"/>
                  </a:lnTo>
                  <a:lnTo>
                    <a:pt x="4560" y="6674"/>
                  </a:lnTo>
                  <a:lnTo>
                    <a:pt x="4872" y="6896"/>
                  </a:lnTo>
                  <a:lnTo>
                    <a:pt x="5139" y="7119"/>
                  </a:lnTo>
                  <a:lnTo>
                    <a:pt x="5383" y="7408"/>
                  </a:lnTo>
                  <a:lnTo>
                    <a:pt x="5584" y="7719"/>
                  </a:lnTo>
                  <a:lnTo>
                    <a:pt x="5762" y="8053"/>
                  </a:lnTo>
                  <a:lnTo>
                    <a:pt x="6651" y="1847"/>
                  </a:lnTo>
                  <a:lnTo>
                    <a:pt x="6651" y="1847"/>
                  </a:lnTo>
                  <a:lnTo>
                    <a:pt x="6473" y="1491"/>
                  </a:lnTo>
                  <a:lnTo>
                    <a:pt x="6251" y="1180"/>
                  </a:lnTo>
                  <a:lnTo>
                    <a:pt x="6029" y="913"/>
                  </a:lnTo>
                  <a:lnTo>
                    <a:pt x="5739" y="668"/>
                  </a:lnTo>
                  <a:lnTo>
                    <a:pt x="5450" y="468"/>
                  </a:lnTo>
                  <a:lnTo>
                    <a:pt x="5117" y="312"/>
                  </a:lnTo>
                  <a:lnTo>
                    <a:pt x="4738" y="179"/>
                  </a:lnTo>
                  <a:lnTo>
                    <a:pt x="4338" y="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285;p47">
              <a:extLst>
                <a:ext uri="{FF2B5EF4-FFF2-40B4-BE49-F238E27FC236}">
                  <a16:creationId xmlns:a16="http://schemas.microsoft.com/office/drawing/2014/main" id="{6521D16D-6F75-45DF-8512-2C4AD1404E8E}"/>
                </a:ext>
              </a:extLst>
            </p:cNvPr>
            <p:cNvSpPr/>
            <p:nvPr/>
          </p:nvSpPr>
          <p:spPr>
            <a:xfrm>
              <a:off x="3289500" y="2501325"/>
              <a:ext cx="11150" cy="8925"/>
            </a:xfrm>
            <a:custGeom>
              <a:avLst/>
              <a:gdLst/>
              <a:ahLst/>
              <a:cxnLst/>
              <a:rect l="l" t="t" r="r" b="b"/>
              <a:pathLst>
                <a:path w="446" h="357" fill="none" extrusionOk="0">
                  <a:moveTo>
                    <a:pt x="178" y="112"/>
                  </a:moveTo>
                  <a:lnTo>
                    <a:pt x="178" y="112"/>
                  </a:lnTo>
                  <a:lnTo>
                    <a:pt x="445" y="356"/>
                  </a:lnTo>
                  <a:lnTo>
                    <a:pt x="445" y="356"/>
                  </a:lnTo>
                  <a:lnTo>
                    <a:pt x="178" y="112"/>
                  </a:lnTo>
                  <a:lnTo>
                    <a:pt x="178" y="1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78" y="1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286;p47">
              <a:extLst>
                <a:ext uri="{FF2B5EF4-FFF2-40B4-BE49-F238E27FC236}">
                  <a16:creationId xmlns:a16="http://schemas.microsoft.com/office/drawing/2014/main" id="{60C39B3B-2873-49E8-8B63-9D758CEE48BE}"/>
                </a:ext>
              </a:extLst>
            </p:cNvPr>
            <p:cNvSpPr/>
            <p:nvPr/>
          </p:nvSpPr>
          <p:spPr>
            <a:xfrm>
              <a:off x="3240550" y="2526350"/>
              <a:ext cx="48425" cy="22275"/>
            </a:xfrm>
            <a:custGeom>
              <a:avLst/>
              <a:gdLst/>
              <a:ahLst/>
              <a:cxnLst/>
              <a:rect l="l" t="t" r="r" b="b"/>
              <a:pathLst>
                <a:path w="1937" h="891" fill="none" extrusionOk="0">
                  <a:moveTo>
                    <a:pt x="1669" y="623"/>
                  </a:moveTo>
                  <a:lnTo>
                    <a:pt x="1669" y="623"/>
                  </a:lnTo>
                  <a:lnTo>
                    <a:pt x="1936" y="890"/>
                  </a:lnTo>
                  <a:lnTo>
                    <a:pt x="1936" y="890"/>
                  </a:lnTo>
                  <a:lnTo>
                    <a:pt x="1669" y="623"/>
                  </a:lnTo>
                  <a:lnTo>
                    <a:pt x="1669" y="623"/>
                  </a:lnTo>
                  <a:lnTo>
                    <a:pt x="1536" y="512"/>
                  </a:lnTo>
                  <a:lnTo>
                    <a:pt x="1402" y="401"/>
                  </a:lnTo>
                  <a:lnTo>
                    <a:pt x="1247" y="312"/>
                  </a:lnTo>
                  <a:lnTo>
                    <a:pt x="1091" y="223"/>
                  </a:lnTo>
                  <a:lnTo>
                    <a:pt x="935" y="156"/>
                  </a:lnTo>
                  <a:lnTo>
                    <a:pt x="757" y="112"/>
                  </a:lnTo>
                  <a:lnTo>
                    <a:pt x="557" y="67"/>
                  </a:lnTo>
                  <a:lnTo>
                    <a:pt x="357" y="23"/>
                  </a:lnTo>
                  <a:lnTo>
                    <a:pt x="357" y="23"/>
                  </a:lnTo>
                  <a:lnTo>
                    <a:pt x="179" y="2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79" y="23"/>
                  </a:lnTo>
                  <a:lnTo>
                    <a:pt x="357" y="23"/>
                  </a:lnTo>
                  <a:lnTo>
                    <a:pt x="357" y="23"/>
                  </a:lnTo>
                  <a:lnTo>
                    <a:pt x="557" y="67"/>
                  </a:lnTo>
                  <a:lnTo>
                    <a:pt x="757" y="112"/>
                  </a:lnTo>
                  <a:lnTo>
                    <a:pt x="935" y="156"/>
                  </a:lnTo>
                  <a:lnTo>
                    <a:pt x="1091" y="223"/>
                  </a:lnTo>
                  <a:lnTo>
                    <a:pt x="1247" y="312"/>
                  </a:lnTo>
                  <a:lnTo>
                    <a:pt x="1402" y="401"/>
                  </a:lnTo>
                  <a:lnTo>
                    <a:pt x="1536" y="512"/>
                  </a:lnTo>
                  <a:lnTo>
                    <a:pt x="1669" y="6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287;p47">
              <a:extLst>
                <a:ext uri="{FF2B5EF4-FFF2-40B4-BE49-F238E27FC236}">
                  <a16:creationId xmlns:a16="http://schemas.microsoft.com/office/drawing/2014/main" id="{1474ED8A-8C78-453A-9A18-3EDC74650040}"/>
                </a:ext>
              </a:extLst>
            </p:cNvPr>
            <p:cNvSpPr/>
            <p:nvPr/>
          </p:nvSpPr>
          <p:spPr>
            <a:xfrm>
              <a:off x="3196075" y="2488525"/>
              <a:ext cx="63425" cy="12825"/>
            </a:xfrm>
            <a:custGeom>
              <a:avLst/>
              <a:gdLst/>
              <a:ahLst/>
              <a:cxnLst/>
              <a:rect l="l" t="t" r="r" b="b"/>
              <a:pathLst>
                <a:path w="2537" h="513" fill="none" extrusionOk="0">
                  <a:moveTo>
                    <a:pt x="1" y="512"/>
                  </a:moveTo>
                  <a:lnTo>
                    <a:pt x="1" y="512"/>
                  </a:lnTo>
                  <a:lnTo>
                    <a:pt x="267" y="357"/>
                  </a:lnTo>
                  <a:lnTo>
                    <a:pt x="557" y="246"/>
                  </a:lnTo>
                  <a:lnTo>
                    <a:pt x="868" y="134"/>
                  </a:lnTo>
                  <a:lnTo>
                    <a:pt x="1179" y="68"/>
                  </a:lnTo>
                  <a:lnTo>
                    <a:pt x="1513" y="23"/>
                  </a:lnTo>
                  <a:lnTo>
                    <a:pt x="1847" y="1"/>
                  </a:lnTo>
                  <a:lnTo>
                    <a:pt x="2180" y="1"/>
                  </a:lnTo>
                  <a:lnTo>
                    <a:pt x="2536" y="23"/>
                  </a:lnTo>
                  <a:lnTo>
                    <a:pt x="2536" y="23"/>
                  </a:lnTo>
                  <a:lnTo>
                    <a:pt x="2180" y="1"/>
                  </a:lnTo>
                  <a:lnTo>
                    <a:pt x="1847" y="1"/>
                  </a:lnTo>
                  <a:lnTo>
                    <a:pt x="1513" y="23"/>
                  </a:lnTo>
                  <a:lnTo>
                    <a:pt x="1179" y="68"/>
                  </a:lnTo>
                  <a:lnTo>
                    <a:pt x="868" y="134"/>
                  </a:lnTo>
                  <a:lnTo>
                    <a:pt x="557" y="246"/>
                  </a:lnTo>
                  <a:lnTo>
                    <a:pt x="267" y="357"/>
                  </a:lnTo>
                  <a:lnTo>
                    <a:pt x="1" y="5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288;p47">
              <a:extLst>
                <a:ext uri="{FF2B5EF4-FFF2-40B4-BE49-F238E27FC236}">
                  <a16:creationId xmlns:a16="http://schemas.microsoft.com/office/drawing/2014/main" id="{2FD620CD-4ADA-4ECA-9478-51A64DEC98C2}"/>
                </a:ext>
              </a:extLst>
            </p:cNvPr>
            <p:cNvSpPr/>
            <p:nvPr/>
          </p:nvSpPr>
          <p:spPr>
            <a:xfrm>
              <a:off x="3208875" y="2528025"/>
              <a:ext cx="13350" cy="3350"/>
            </a:xfrm>
            <a:custGeom>
              <a:avLst/>
              <a:gdLst/>
              <a:ahLst/>
              <a:cxnLst/>
              <a:rect l="l" t="t" r="r" b="b"/>
              <a:pathLst>
                <a:path w="534" h="134" fill="none" extrusionOk="0">
                  <a:moveTo>
                    <a:pt x="0" y="134"/>
                  </a:moveTo>
                  <a:lnTo>
                    <a:pt x="0" y="134"/>
                  </a:lnTo>
                  <a:lnTo>
                    <a:pt x="245" y="67"/>
                  </a:lnTo>
                  <a:lnTo>
                    <a:pt x="245" y="67"/>
                  </a:lnTo>
                  <a:lnTo>
                    <a:pt x="534" y="0"/>
                  </a:lnTo>
                  <a:lnTo>
                    <a:pt x="534" y="0"/>
                  </a:lnTo>
                  <a:lnTo>
                    <a:pt x="245" y="67"/>
                  </a:lnTo>
                  <a:lnTo>
                    <a:pt x="245" y="67"/>
                  </a:lnTo>
                  <a:lnTo>
                    <a:pt x="0" y="1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289;p47">
              <a:extLst>
                <a:ext uri="{FF2B5EF4-FFF2-40B4-BE49-F238E27FC236}">
                  <a16:creationId xmlns:a16="http://schemas.microsoft.com/office/drawing/2014/main" id="{7E6825EE-9853-4345-8218-DC30B5A8D2F6}"/>
                </a:ext>
              </a:extLst>
            </p:cNvPr>
            <p:cNvSpPr/>
            <p:nvPr/>
          </p:nvSpPr>
          <p:spPr>
            <a:xfrm>
              <a:off x="3192175" y="2564150"/>
              <a:ext cx="74550" cy="10050"/>
            </a:xfrm>
            <a:custGeom>
              <a:avLst/>
              <a:gdLst/>
              <a:ahLst/>
              <a:cxnLst/>
              <a:rect l="l" t="t" r="r" b="b"/>
              <a:pathLst>
                <a:path w="2982" h="402" fill="none" extrusionOk="0">
                  <a:moveTo>
                    <a:pt x="757" y="68"/>
                  </a:moveTo>
                  <a:lnTo>
                    <a:pt x="757" y="68"/>
                  </a:lnTo>
                  <a:lnTo>
                    <a:pt x="1091" y="23"/>
                  </a:lnTo>
                  <a:lnTo>
                    <a:pt x="1447" y="1"/>
                  </a:lnTo>
                  <a:lnTo>
                    <a:pt x="1825" y="23"/>
                  </a:lnTo>
                  <a:lnTo>
                    <a:pt x="2247" y="68"/>
                  </a:lnTo>
                  <a:lnTo>
                    <a:pt x="2247" y="68"/>
                  </a:lnTo>
                  <a:lnTo>
                    <a:pt x="2625" y="134"/>
                  </a:lnTo>
                  <a:lnTo>
                    <a:pt x="2981" y="268"/>
                  </a:lnTo>
                  <a:lnTo>
                    <a:pt x="2981" y="268"/>
                  </a:lnTo>
                  <a:lnTo>
                    <a:pt x="2625" y="134"/>
                  </a:lnTo>
                  <a:lnTo>
                    <a:pt x="2247" y="68"/>
                  </a:lnTo>
                  <a:lnTo>
                    <a:pt x="2247" y="68"/>
                  </a:lnTo>
                  <a:lnTo>
                    <a:pt x="1825" y="23"/>
                  </a:lnTo>
                  <a:lnTo>
                    <a:pt x="1447" y="1"/>
                  </a:lnTo>
                  <a:lnTo>
                    <a:pt x="1091" y="23"/>
                  </a:lnTo>
                  <a:lnTo>
                    <a:pt x="757" y="68"/>
                  </a:lnTo>
                  <a:lnTo>
                    <a:pt x="757" y="68"/>
                  </a:lnTo>
                  <a:lnTo>
                    <a:pt x="535" y="134"/>
                  </a:lnTo>
                  <a:lnTo>
                    <a:pt x="334" y="201"/>
                  </a:lnTo>
                  <a:lnTo>
                    <a:pt x="157" y="290"/>
                  </a:lnTo>
                  <a:lnTo>
                    <a:pt x="1" y="401"/>
                  </a:lnTo>
                  <a:lnTo>
                    <a:pt x="1" y="401"/>
                  </a:lnTo>
                  <a:lnTo>
                    <a:pt x="157" y="290"/>
                  </a:lnTo>
                  <a:lnTo>
                    <a:pt x="334" y="201"/>
                  </a:lnTo>
                  <a:lnTo>
                    <a:pt x="535" y="134"/>
                  </a:lnTo>
                  <a:lnTo>
                    <a:pt x="757" y="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290;p47">
              <a:extLst>
                <a:ext uri="{FF2B5EF4-FFF2-40B4-BE49-F238E27FC236}">
                  <a16:creationId xmlns:a16="http://schemas.microsoft.com/office/drawing/2014/main" id="{739BD5ED-A11D-456E-B95D-9FB27729916F}"/>
                </a:ext>
              </a:extLst>
            </p:cNvPr>
            <p:cNvSpPr/>
            <p:nvPr/>
          </p:nvSpPr>
          <p:spPr>
            <a:xfrm>
              <a:off x="3277250" y="2576950"/>
              <a:ext cx="7275" cy="5025"/>
            </a:xfrm>
            <a:custGeom>
              <a:avLst/>
              <a:gdLst/>
              <a:ahLst/>
              <a:cxnLst/>
              <a:rect l="l" t="t" r="r" b="b"/>
              <a:pathLst>
                <a:path w="291" h="2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0" y="201"/>
                  </a:lnTo>
                  <a:lnTo>
                    <a:pt x="290" y="201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291;p47">
              <a:extLst>
                <a:ext uri="{FF2B5EF4-FFF2-40B4-BE49-F238E27FC236}">
                  <a16:creationId xmlns:a16="http://schemas.microsoft.com/office/drawing/2014/main" id="{7D477841-27E9-46AB-AA93-1D15D3855219}"/>
                </a:ext>
              </a:extLst>
            </p:cNvPr>
            <p:cNvSpPr/>
            <p:nvPr/>
          </p:nvSpPr>
          <p:spPr>
            <a:xfrm>
              <a:off x="3273375" y="2492425"/>
              <a:ext cx="6125" cy="2250"/>
            </a:xfrm>
            <a:custGeom>
              <a:avLst/>
              <a:gdLst/>
              <a:ahLst/>
              <a:cxnLst/>
              <a:rect l="l" t="t" r="r" b="b"/>
              <a:pathLst>
                <a:path w="245" h="9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1" y="45"/>
                  </a:lnTo>
                  <a:lnTo>
                    <a:pt x="245" y="90"/>
                  </a:lnTo>
                  <a:lnTo>
                    <a:pt x="245" y="90"/>
                  </a:lnTo>
                  <a:lnTo>
                    <a:pt x="111" y="4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Google Shape;1292;p47">
              <a:extLst>
                <a:ext uri="{FF2B5EF4-FFF2-40B4-BE49-F238E27FC236}">
                  <a16:creationId xmlns:a16="http://schemas.microsoft.com/office/drawing/2014/main" id="{EE7CFBF9-C5BD-45A9-B4EF-9D9F94A8CCBB}"/>
                </a:ext>
              </a:extLst>
            </p:cNvPr>
            <p:cNvSpPr/>
            <p:nvPr/>
          </p:nvSpPr>
          <p:spPr>
            <a:xfrm>
              <a:off x="3303950" y="2472975"/>
              <a:ext cx="176850" cy="197975"/>
            </a:xfrm>
            <a:custGeom>
              <a:avLst/>
              <a:gdLst/>
              <a:ahLst/>
              <a:cxnLst/>
              <a:rect l="l" t="t" r="r" b="b"/>
              <a:pathLst>
                <a:path w="7074" h="7919" fill="none" extrusionOk="0">
                  <a:moveTo>
                    <a:pt x="7074" y="2358"/>
                  </a:moveTo>
                  <a:lnTo>
                    <a:pt x="7074" y="2358"/>
                  </a:lnTo>
                  <a:lnTo>
                    <a:pt x="6918" y="2069"/>
                  </a:lnTo>
                  <a:lnTo>
                    <a:pt x="6762" y="1802"/>
                  </a:lnTo>
                  <a:lnTo>
                    <a:pt x="6584" y="1579"/>
                  </a:lnTo>
                  <a:lnTo>
                    <a:pt x="6407" y="1379"/>
                  </a:lnTo>
                  <a:lnTo>
                    <a:pt x="6407" y="1379"/>
                  </a:lnTo>
                  <a:lnTo>
                    <a:pt x="6095" y="1090"/>
                  </a:lnTo>
                  <a:lnTo>
                    <a:pt x="5806" y="845"/>
                  </a:lnTo>
                  <a:lnTo>
                    <a:pt x="5472" y="645"/>
                  </a:lnTo>
                  <a:lnTo>
                    <a:pt x="5116" y="445"/>
                  </a:lnTo>
                  <a:lnTo>
                    <a:pt x="4761" y="289"/>
                  </a:lnTo>
                  <a:lnTo>
                    <a:pt x="4382" y="178"/>
                  </a:lnTo>
                  <a:lnTo>
                    <a:pt x="4004" y="89"/>
                  </a:lnTo>
                  <a:lnTo>
                    <a:pt x="3582" y="22"/>
                  </a:lnTo>
                  <a:lnTo>
                    <a:pt x="3582" y="22"/>
                  </a:lnTo>
                  <a:lnTo>
                    <a:pt x="3181" y="0"/>
                  </a:lnTo>
                  <a:lnTo>
                    <a:pt x="2781" y="22"/>
                  </a:lnTo>
                  <a:lnTo>
                    <a:pt x="2425" y="89"/>
                  </a:lnTo>
                  <a:lnTo>
                    <a:pt x="2069" y="200"/>
                  </a:lnTo>
                  <a:lnTo>
                    <a:pt x="1736" y="356"/>
                  </a:lnTo>
                  <a:lnTo>
                    <a:pt x="1424" y="556"/>
                  </a:lnTo>
                  <a:lnTo>
                    <a:pt x="1135" y="801"/>
                  </a:lnTo>
                  <a:lnTo>
                    <a:pt x="890" y="1090"/>
                  </a:lnTo>
                  <a:lnTo>
                    <a:pt x="1" y="7296"/>
                  </a:lnTo>
                  <a:lnTo>
                    <a:pt x="1" y="7296"/>
                  </a:lnTo>
                  <a:lnTo>
                    <a:pt x="268" y="7029"/>
                  </a:lnTo>
                  <a:lnTo>
                    <a:pt x="557" y="6784"/>
                  </a:lnTo>
                  <a:lnTo>
                    <a:pt x="868" y="6584"/>
                  </a:lnTo>
                  <a:lnTo>
                    <a:pt x="1179" y="6428"/>
                  </a:lnTo>
                  <a:lnTo>
                    <a:pt x="1535" y="6317"/>
                  </a:lnTo>
                  <a:lnTo>
                    <a:pt x="1913" y="6250"/>
                  </a:lnTo>
                  <a:lnTo>
                    <a:pt x="2292" y="6228"/>
                  </a:lnTo>
                  <a:lnTo>
                    <a:pt x="2692" y="6250"/>
                  </a:lnTo>
                  <a:lnTo>
                    <a:pt x="2692" y="6250"/>
                  </a:lnTo>
                  <a:lnTo>
                    <a:pt x="3115" y="6317"/>
                  </a:lnTo>
                  <a:lnTo>
                    <a:pt x="3515" y="6406"/>
                  </a:lnTo>
                  <a:lnTo>
                    <a:pt x="3893" y="6517"/>
                  </a:lnTo>
                  <a:lnTo>
                    <a:pt x="4249" y="6673"/>
                  </a:lnTo>
                  <a:lnTo>
                    <a:pt x="4583" y="6851"/>
                  </a:lnTo>
                  <a:lnTo>
                    <a:pt x="4916" y="7073"/>
                  </a:lnTo>
                  <a:lnTo>
                    <a:pt x="5228" y="7318"/>
                  </a:lnTo>
                  <a:lnTo>
                    <a:pt x="5517" y="7585"/>
                  </a:lnTo>
                  <a:lnTo>
                    <a:pt x="5517" y="7585"/>
                  </a:lnTo>
                  <a:lnTo>
                    <a:pt x="5673" y="7741"/>
                  </a:lnTo>
                  <a:lnTo>
                    <a:pt x="5806" y="7919"/>
                  </a:lnTo>
                  <a:lnTo>
                    <a:pt x="7074" y="23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293;p47">
              <a:extLst>
                <a:ext uri="{FF2B5EF4-FFF2-40B4-BE49-F238E27FC236}">
                  <a16:creationId xmlns:a16="http://schemas.microsoft.com/office/drawing/2014/main" id="{8E0DC866-39D7-492C-9DB4-462B4B8CB008}"/>
                </a:ext>
              </a:extLst>
            </p:cNvPr>
            <p:cNvSpPr/>
            <p:nvPr/>
          </p:nvSpPr>
          <p:spPr>
            <a:xfrm>
              <a:off x="3431850" y="2602525"/>
              <a:ext cx="1125" cy="1700"/>
            </a:xfrm>
            <a:custGeom>
              <a:avLst/>
              <a:gdLst/>
              <a:ahLst/>
              <a:cxnLst/>
              <a:rect l="l" t="t" r="r" b="b"/>
              <a:pathLst>
                <a:path w="45" h="6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45" y="67"/>
                  </a:lnTo>
                  <a:lnTo>
                    <a:pt x="45" y="6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1294;p47">
              <a:extLst>
                <a:ext uri="{FF2B5EF4-FFF2-40B4-BE49-F238E27FC236}">
                  <a16:creationId xmlns:a16="http://schemas.microsoft.com/office/drawing/2014/main" id="{C672E7F6-2AED-4A55-A9BB-2E7B2A8CC4D0}"/>
                </a:ext>
              </a:extLst>
            </p:cNvPr>
            <p:cNvSpPr/>
            <p:nvPr/>
          </p:nvSpPr>
          <p:spPr>
            <a:xfrm>
              <a:off x="3382350" y="2581400"/>
              <a:ext cx="40625" cy="13375"/>
            </a:xfrm>
            <a:custGeom>
              <a:avLst/>
              <a:gdLst/>
              <a:ahLst/>
              <a:cxnLst/>
              <a:rect l="l" t="t" r="r" b="b"/>
              <a:pathLst>
                <a:path w="1625" h="535" fill="none" extrusionOk="0">
                  <a:moveTo>
                    <a:pt x="1424" y="401"/>
                  </a:moveTo>
                  <a:lnTo>
                    <a:pt x="1424" y="401"/>
                  </a:lnTo>
                  <a:lnTo>
                    <a:pt x="1625" y="534"/>
                  </a:lnTo>
                  <a:lnTo>
                    <a:pt x="1625" y="534"/>
                  </a:lnTo>
                  <a:lnTo>
                    <a:pt x="1424" y="401"/>
                  </a:lnTo>
                  <a:lnTo>
                    <a:pt x="1424" y="401"/>
                  </a:lnTo>
                  <a:lnTo>
                    <a:pt x="1157" y="267"/>
                  </a:lnTo>
                  <a:lnTo>
                    <a:pt x="868" y="178"/>
                  </a:lnTo>
                  <a:lnTo>
                    <a:pt x="601" y="89"/>
                  </a:lnTo>
                  <a:lnTo>
                    <a:pt x="312" y="23"/>
                  </a:lnTo>
                  <a:lnTo>
                    <a:pt x="312" y="23"/>
                  </a:lnTo>
                  <a:lnTo>
                    <a:pt x="1" y="0"/>
                  </a:lnTo>
                  <a:lnTo>
                    <a:pt x="1" y="0"/>
                  </a:lnTo>
                  <a:lnTo>
                    <a:pt x="312" y="23"/>
                  </a:lnTo>
                  <a:lnTo>
                    <a:pt x="312" y="23"/>
                  </a:lnTo>
                  <a:lnTo>
                    <a:pt x="601" y="89"/>
                  </a:lnTo>
                  <a:lnTo>
                    <a:pt x="868" y="178"/>
                  </a:lnTo>
                  <a:lnTo>
                    <a:pt x="1157" y="267"/>
                  </a:lnTo>
                  <a:lnTo>
                    <a:pt x="1424" y="4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Google Shape;1295;p47">
              <a:extLst>
                <a:ext uri="{FF2B5EF4-FFF2-40B4-BE49-F238E27FC236}">
                  <a16:creationId xmlns:a16="http://schemas.microsoft.com/office/drawing/2014/main" id="{E3C77D71-3CCD-47DA-B7A4-4A41D16D857E}"/>
                </a:ext>
              </a:extLst>
            </p:cNvPr>
            <p:cNvSpPr/>
            <p:nvPr/>
          </p:nvSpPr>
          <p:spPr>
            <a:xfrm>
              <a:off x="3332875" y="2548600"/>
              <a:ext cx="62850" cy="8900"/>
            </a:xfrm>
            <a:custGeom>
              <a:avLst/>
              <a:gdLst/>
              <a:ahLst/>
              <a:cxnLst/>
              <a:rect l="l" t="t" r="r" b="b"/>
              <a:pathLst>
                <a:path w="2514" h="356" fill="none" extrusionOk="0">
                  <a:moveTo>
                    <a:pt x="1201" y="22"/>
                  </a:moveTo>
                  <a:lnTo>
                    <a:pt x="1201" y="22"/>
                  </a:lnTo>
                  <a:lnTo>
                    <a:pt x="1468" y="0"/>
                  </a:lnTo>
                  <a:lnTo>
                    <a:pt x="1757" y="0"/>
                  </a:lnTo>
                  <a:lnTo>
                    <a:pt x="2069" y="0"/>
                  </a:lnTo>
                  <a:lnTo>
                    <a:pt x="2402" y="45"/>
                  </a:lnTo>
                  <a:lnTo>
                    <a:pt x="2402" y="45"/>
                  </a:lnTo>
                  <a:lnTo>
                    <a:pt x="2514" y="67"/>
                  </a:lnTo>
                  <a:lnTo>
                    <a:pt x="2514" y="67"/>
                  </a:lnTo>
                  <a:lnTo>
                    <a:pt x="2402" y="45"/>
                  </a:lnTo>
                  <a:lnTo>
                    <a:pt x="2402" y="45"/>
                  </a:lnTo>
                  <a:lnTo>
                    <a:pt x="2069" y="0"/>
                  </a:lnTo>
                  <a:lnTo>
                    <a:pt x="1757" y="0"/>
                  </a:lnTo>
                  <a:lnTo>
                    <a:pt x="1468" y="0"/>
                  </a:lnTo>
                  <a:lnTo>
                    <a:pt x="1201" y="22"/>
                  </a:lnTo>
                  <a:lnTo>
                    <a:pt x="1201" y="22"/>
                  </a:lnTo>
                  <a:lnTo>
                    <a:pt x="979" y="67"/>
                  </a:lnTo>
                  <a:lnTo>
                    <a:pt x="712" y="134"/>
                  </a:lnTo>
                  <a:lnTo>
                    <a:pt x="0" y="356"/>
                  </a:lnTo>
                  <a:lnTo>
                    <a:pt x="0" y="356"/>
                  </a:lnTo>
                  <a:lnTo>
                    <a:pt x="712" y="134"/>
                  </a:lnTo>
                  <a:lnTo>
                    <a:pt x="979" y="67"/>
                  </a:lnTo>
                  <a:lnTo>
                    <a:pt x="1201" y="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296;p47">
              <a:extLst>
                <a:ext uri="{FF2B5EF4-FFF2-40B4-BE49-F238E27FC236}">
                  <a16:creationId xmlns:a16="http://schemas.microsoft.com/office/drawing/2014/main" id="{6B832F52-2EDA-499B-8539-75D4F3D7D677}"/>
                </a:ext>
              </a:extLst>
            </p:cNvPr>
            <p:cNvSpPr/>
            <p:nvPr/>
          </p:nvSpPr>
          <p:spPr>
            <a:xfrm>
              <a:off x="3387375" y="2507450"/>
              <a:ext cx="67850" cy="41175"/>
            </a:xfrm>
            <a:custGeom>
              <a:avLst/>
              <a:gdLst/>
              <a:ahLst/>
              <a:cxnLst/>
              <a:rect l="l" t="t" r="r" b="b"/>
              <a:pathLst>
                <a:path w="2714" h="164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89" y="0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867" y="89"/>
                  </a:lnTo>
                  <a:lnTo>
                    <a:pt x="1179" y="200"/>
                  </a:lnTo>
                  <a:lnTo>
                    <a:pt x="1468" y="334"/>
                  </a:lnTo>
                  <a:lnTo>
                    <a:pt x="1757" y="512"/>
                  </a:lnTo>
                  <a:lnTo>
                    <a:pt x="2024" y="734"/>
                  </a:lnTo>
                  <a:lnTo>
                    <a:pt x="2269" y="1001"/>
                  </a:lnTo>
                  <a:lnTo>
                    <a:pt x="2491" y="1290"/>
                  </a:lnTo>
                  <a:lnTo>
                    <a:pt x="2714" y="1646"/>
                  </a:lnTo>
                  <a:lnTo>
                    <a:pt x="2714" y="1646"/>
                  </a:lnTo>
                  <a:lnTo>
                    <a:pt x="2491" y="1290"/>
                  </a:lnTo>
                  <a:lnTo>
                    <a:pt x="2269" y="1001"/>
                  </a:lnTo>
                  <a:lnTo>
                    <a:pt x="2024" y="734"/>
                  </a:lnTo>
                  <a:lnTo>
                    <a:pt x="1757" y="512"/>
                  </a:lnTo>
                  <a:lnTo>
                    <a:pt x="1468" y="334"/>
                  </a:lnTo>
                  <a:lnTo>
                    <a:pt x="1179" y="200"/>
                  </a:lnTo>
                  <a:lnTo>
                    <a:pt x="867" y="89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28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297;p47">
              <a:extLst>
                <a:ext uri="{FF2B5EF4-FFF2-40B4-BE49-F238E27FC236}">
                  <a16:creationId xmlns:a16="http://schemas.microsoft.com/office/drawing/2014/main" id="{AD60176A-C959-40EF-A5BC-B578E639FCBE}"/>
                </a:ext>
              </a:extLst>
            </p:cNvPr>
            <p:cNvSpPr/>
            <p:nvPr/>
          </p:nvSpPr>
          <p:spPr>
            <a:xfrm>
              <a:off x="3351775" y="2509675"/>
              <a:ext cx="16150" cy="4475"/>
            </a:xfrm>
            <a:custGeom>
              <a:avLst/>
              <a:gdLst/>
              <a:ahLst/>
              <a:cxnLst/>
              <a:rect l="l" t="t" r="r" b="b"/>
              <a:pathLst>
                <a:path w="646" h="179" fill="none" extrusionOk="0">
                  <a:moveTo>
                    <a:pt x="0" y="178"/>
                  </a:moveTo>
                  <a:lnTo>
                    <a:pt x="0" y="178"/>
                  </a:lnTo>
                  <a:lnTo>
                    <a:pt x="312" y="89"/>
                  </a:lnTo>
                  <a:lnTo>
                    <a:pt x="646" y="0"/>
                  </a:lnTo>
                  <a:lnTo>
                    <a:pt x="646" y="0"/>
                  </a:lnTo>
                  <a:lnTo>
                    <a:pt x="312" y="89"/>
                  </a:lnTo>
                  <a:lnTo>
                    <a:pt x="0" y="1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298;p47">
              <a:extLst>
                <a:ext uri="{FF2B5EF4-FFF2-40B4-BE49-F238E27FC236}">
                  <a16:creationId xmlns:a16="http://schemas.microsoft.com/office/drawing/2014/main" id="{B7265F3F-87B7-4140-B23F-4091082CDD5E}"/>
                </a:ext>
              </a:extLst>
            </p:cNvPr>
            <p:cNvSpPr/>
            <p:nvPr/>
          </p:nvSpPr>
          <p:spPr>
            <a:xfrm>
              <a:off x="3365675" y="2580275"/>
              <a:ext cx="5025" cy="600"/>
            </a:xfrm>
            <a:custGeom>
              <a:avLst/>
              <a:gdLst/>
              <a:ahLst/>
              <a:cxnLst/>
              <a:rect l="l" t="t" r="r" b="b"/>
              <a:pathLst>
                <a:path w="201" h="24" fill="none" extrusionOk="0">
                  <a:moveTo>
                    <a:pt x="45" y="1"/>
                  </a:moveTo>
                  <a:lnTo>
                    <a:pt x="45" y="1"/>
                  </a:lnTo>
                  <a:lnTo>
                    <a:pt x="201" y="1"/>
                  </a:lnTo>
                  <a:lnTo>
                    <a:pt x="201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299;p47">
              <a:extLst>
                <a:ext uri="{FF2B5EF4-FFF2-40B4-BE49-F238E27FC236}">
                  <a16:creationId xmlns:a16="http://schemas.microsoft.com/office/drawing/2014/main" id="{826E30D7-C068-4224-9E94-BD32E0F8EA3D}"/>
                </a:ext>
              </a:extLst>
            </p:cNvPr>
            <p:cNvSpPr/>
            <p:nvPr/>
          </p:nvSpPr>
          <p:spPr>
            <a:xfrm>
              <a:off x="3329525" y="2581950"/>
              <a:ext cx="23950" cy="6700"/>
            </a:xfrm>
            <a:custGeom>
              <a:avLst/>
              <a:gdLst/>
              <a:ahLst/>
              <a:cxnLst/>
              <a:rect l="l" t="t" r="r" b="b"/>
              <a:pathLst>
                <a:path w="958" h="268" fill="none" extrusionOk="0">
                  <a:moveTo>
                    <a:pt x="1" y="268"/>
                  </a:moveTo>
                  <a:lnTo>
                    <a:pt x="1" y="268"/>
                  </a:lnTo>
                  <a:lnTo>
                    <a:pt x="245" y="179"/>
                  </a:lnTo>
                  <a:lnTo>
                    <a:pt x="490" y="112"/>
                  </a:lnTo>
                  <a:lnTo>
                    <a:pt x="713" y="45"/>
                  </a:lnTo>
                  <a:lnTo>
                    <a:pt x="957" y="1"/>
                  </a:lnTo>
                  <a:lnTo>
                    <a:pt x="957" y="1"/>
                  </a:lnTo>
                  <a:lnTo>
                    <a:pt x="713" y="45"/>
                  </a:lnTo>
                  <a:lnTo>
                    <a:pt x="490" y="112"/>
                  </a:lnTo>
                  <a:lnTo>
                    <a:pt x="245" y="179"/>
                  </a:lnTo>
                  <a:lnTo>
                    <a:pt x="1" y="2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300;p47">
              <a:extLst>
                <a:ext uri="{FF2B5EF4-FFF2-40B4-BE49-F238E27FC236}">
                  <a16:creationId xmlns:a16="http://schemas.microsoft.com/office/drawing/2014/main" id="{C61FFC7F-1AB9-4C17-97CB-108940A0C9A8}"/>
                </a:ext>
              </a:extLst>
            </p:cNvPr>
            <p:cNvSpPr/>
            <p:nvPr/>
          </p:nvSpPr>
          <p:spPr>
            <a:xfrm>
              <a:off x="3407950" y="2553600"/>
              <a:ext cx="11700" cy="6700"/>
            </a:xfrm>
            <a:custGeom>
              <a:avLst/>
              <a:gdLst/>
              <a:ahLst/>
              <a:cxnLst/>
              <a:rect l="l" t="t" r="r" b="b"/>
              <a:pathLst>
                <a:path w="468" h="26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45" y="111"/>
                  </a:lnTo>
                  <a:lnTo>
                    <a:pt x="467" y="267"/>
                  </a:lnTo>
                  <a:lnTo>
                    <a:pt x="467" y="267"/>
                  </a:lnTo>
                  <a:lnTo>
                    <a:pt x="245" y="111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301;p47">
              <a:extLst>
                <a:ext uri="{FF2B5EF4-FFF2-40B4-BE49-F238E27FC236}">
                  <a16:creationId xmlns:a16="http://schemas.microsoft.com/office/drawing/2014/main" id="{5FDAAD4C-5798-450A-B874-B9C2F1ECA498}"/>
                </a:ext>
              </a:extLst>
            </p:cNvPr>
            <p:cNvSpPr/>
            <p:nvPr/>
          </p:nvSpPr>
          <p:spPr>
            <a:xfrm>
              <a:off x="3159925" y="2609750"/>
              <a:ext cx="289175" cy="90125"/>
            </a:xfrm>
            <a:custGeom>
              <a:avLst/>
              <a:gdLst/>
              <a:ahLst/>
              <a:cxnLst/>
              <a:rect l="l" t="t" r="r" b="b"/>
              <a:pathLst>
                <a:path w="11567" h="3605" extrusionOk="0">
                  <a:moveTo>
                    <a:pt x="2247" y="1"/>
                  </a:moveTo>
                  <a:lnTo>
                    <a:pt x="1869" y="45"/>
                  </a:lnTo>
                  <a:lnTo>
                    <a:pt x="1491" y="134"/>
                  </a:lnTo>
                  <a:lnTo>
                    <a:pt x="1113" y="245"/>
                  </a:lnTo>
                  <a:lnTo>
                    <a:pt x="735" y="401"/>
                  </a:lnTo>
                  <a:lnTo>
                    <a:pt x="379" y="579"/>
                  </a:lnTo>
                  <a:lnTo>
                    <a:pt x="201" y="690"/>
                  </a:lnTo>
                  <a:lnTo>
                    <a:pt x="1" y="824"/>
                  </a:lnTo>
                  <a:lnTo>
                    <a:pt x="223" y="979"/>
                  </a:lnTo>
                  <a:lnTo>
                    <a:pt x="379" y="1113"/>
                  </a:lnTo>
                  <a:lnTo>
                    <a:pt x="490" y="1269"/>
                  </a:lnTo>
                  <a:lnTo>
                    <a:pt x="601" y="1402"/>
                  </a:lnTo>
                  <a:lnTo>
                    <a:pt x="668" y="1558"/>
                  </a:lnTo>
                  <a:lnTo>
                    <a:pt x="735" y="1714"/>
                  </a:lnTo>
                  <a:lnTo>
                    <a:pt x="801" y="1869"/>
                  </a:lnTo>
                  <a:lnTo>
                    <a:pt x="824" y="2025"/>
                  </a:lnTo>
                  <a:lnTo>
                    <a:pt x="846" y="2203"/>
                  </a:lnTo>
                  <a:lnTo>
                    <a:pt x="846" y="2359"/>
                  </a:lnTo>
                  <a:lnTo>
                    <a:pt x="1713" y="2403"/>
                  </a:lnTo>
                  <a:lnTo>
                    <a:pt x="2625" y="2470"/>
                  </a:lnTo>
                  <a:lnTo>
                    <a:pt x="3560" y="2559"/>
                  </a:lnTo>
                  <a:lnTo>
                    <a:pt x="4494" y="2648"/>
                  </a:lnTo>
                  <a:lnTo>
                    <a:pt x="5695" y="2826"/>
                  </a:lnTo>
                  <a:lnTo>
                    <a:pt x="6451" y="2937"/>
                  </a:lnTo>
                  <a:lnTo>
                    <a:pt x="6451" y="2937"/>
                  </a:lnTo>
                  <a:lnTo>
                    <a:pt x="6429" y="2714"/>
                  </a:lnTo>
                  <a:lnTo>
                    <a:pt x="6384" y="2092"/>
                  </a:lnTo>
                  <a:lnTo>
                    <a:pt x="6429" y="2069"/>
                  </a:lnTo>
                  <a:lnTo>
                    <a:pt x="6807" y="1869"/>
                  </a:lnTo>
                  <a:lnTo>
                    <a:pt x="7074" y="1758"/>
                  </a:lnTo>
                  <a:lnTo>
                    <a:pt x="7185" y="2381"/>
                  </a:lnTo>
                  <a:lnTo>
                    <a:pt x="7185" y="2448"/>
                  </a:lnTo>
                  <a:lnTo>
                    <a:pt x="7296" y="2981"/>
                  </a:lnTo>
                  <a:lnTo>
                    <a:pt x="10699" y="3604"/>
                  </a:lnTo>
                  <a:lnTo>
                    <a:pt x="10722" y="3426"/>
                  </a:lnTo>
                  <a:lnTo>
                    <a:pt x="10744" y="3293"/>
                  </a:lnTo>
                  <a:lnTo>
                    <a:pt x="10788" y="3137"/>
                  </a:lnTo>
                  <a:lnTo>
                    <a:pt x="10855" y="3026"/>
                  </a:lnTo>
                  <a:lnTo>
                    <a:pt x="10944" y="2915"/>
                  </a:lnTo>
                  <a:lnTo>
                    <a:pt x="11033" y="2803"/>
                  </a:lnTo>
                  <a:lnTo>
                    <a:pt x="11122" y="2714"/>
                  </a:lnTo>
                  <a:lnTo>
                    <a:pt x="11256" y="2625"/>
                  </a:lnTo>
                  <a:lnTo>
                    <a:pt x="11389" y="2536"/>
                  </a:lnTo>
                  <a:lnTo>
                    <a:pt x="11567" y="2448"/>
                  </a:lnTo>
                  <a:lnTo>
                    <a:pt x="11434" y="2270"/>
                  </a:lnTo>
                  <a:lnTo>
                    <a:pt x="11278" y="2114"/>
                  </a:lnTo>
                  <a:lnTo>
                    <a:pt x="10989" y="1847"/>
                  </a:lnTo>
                  <a:lnTo>
                    <a:pt x="10677" y="1602"/>
                  </a:lnTo>
                  <a:lnTo>
                    <a:pt x="10344" y="1380"/>
                  </a:lnTo>
                  <a:lnTo>
                    <a:pt x="10010" y="1202"/>
                  </a:lnTo>
                  <a:lnTo>
                    <a:pt x="9654" y="1046"/>
                  </a:lnTo>
                  <a:lnTo>
                    <a:pt x="9276" y="935"/>
                  </a:lnTo>
                  <a:lnTo>
                    <a:pt x="8876" y="846"/>
                  </a:lnTo>
                  <a:lnTo>
                    <a:pt x="8453" y="779"/>
                  </a:lnTo>
                  <a:lnTo>
                    <a:pt x="8053" y="757"/>
                  </a:lnTo>
                  <a:lnTo>
                    <a:pt x="7674" y="779"/>
                  </a:lnTo>
                  <a:lnTo>
                    <a:pt x="7296" y="846"/>
                  </a:lnTo>
                  <a:lnTo>
                    <a:pt x="6940" y="957"/>
                  </a:lnTo>
                  <a:lnTo>
                    <a:pt x="6629" y="1113"/>
                  </a:lnTo>
                  <a:lnTo>
                    <a:pt x="6318" y="1313"/>
                  </a:lnTo>
                  <a:lnTo>
                    <a:pt x="6029" y="1558"/>
                  </a:lnTo>
                  <a:lnTo>
                    <a:pt x="5762" y="1825"/>
                  </a:lnTo>
                  <a:lnTo>
                    <a:pt x="5584" y="1491"/>
                  </a:lnTo>
                  <a:lnTo>
                    <a:pt x="5383" y="1180"/>
                  </a:lnTo>
                  <a:lnTo>
                    <a:pt x="5139" y="891"/>
                  </a:lnTo>
                  <a:lnTo>
                    <a:pt x="4872" y="668"/>
                  </a:lnTo>
                  <a:lnTo>
                    <a:pt x="4560" y="446"/>
                  </a:lnTo>
                  <a:lnTo>
                    <a:pt x="4227" y="290"/>
                  </a:lnTo>
                  <a:lnTo>
                    <a:pt x="3871" y="157"/>
                  </a:lnTo>
                  <a:lnTo>
                    <a:pt x="3471" y="68"/>
                  </a:lnTo>
                  <a:lnTo>
                    <a:pt x="3048" y="23"/>
                  </a:lnTo>
                  <a:lnTo>
                    <a:pt x="2648" y="1"/>
                  </a:lnTo>
                  <a:close/>
                </a:path>
              </a:pathLst>
            </a:custGeom>
            <a:solidFill>
              <a:srgbClr val="EFE8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302;p47">
              <a:extLst>
                <a:ext uri="{FF2B5EF4-FFF2-40B4-BE49-F238E27FC236}">
                  <a16:creationId xmlns:a16="http://schemas.microsoft.com/office/drawing/2014/main" id="{2580DD4B-8E92-4C2C-8B08-CF770F3460E9}"/>
                </a:ext>
              </a:extLst>
            </p:cNvPr>
            <p:cNvSpPr/>
            <p:nvPr/>
          </p:nvSpPr>
          <p:spPr>
            <a:xfrm>
              <a:off x="3159925" y="2609750"/>
              <a:ext cx="289175" cy="90125"/>
            </a:xfrm>
            <a:custGeom>
              <a:avLst/>
              <a:gdLst/>
              <a:ahLst/>
              <a:cxnLst/>
              <a:rect l="l" t="t" r="r" b="b"/>
              <a:pathLst>
                <a:path w="11567" h="3605" fill="none" extrusionOk="0">
                  <a:moveTo>
                    <a:pt x="11567" y="2448"/>
                  </a:moveTo>
                  <a:lnTo>
                    <a:pt x="11567" y="2448"/>
                  </a:lnTo>
                  <a:lnTo>
                    <a:pt x="11434" y="2270"/>
                  </a:lnTo>
                  <a:lnTo>
                    <a:pt x="11278" y="2114"/>
                  </a:lnTo>
                  <a:lnTo>
                    <a:pt x="11278" y="2114"/>
                  </a:lnTo>
                  <a:lnTo>
                    <a:pt x="10989" y="1847"/>
                  </a:lnTo>
                  <a:lnTo>
                    <a:pt x="10677" y="1602"/>
                  </a:lnTo>
                  <a:lnTo>
                    <a:pt x="10344" y="1380"/>
                  </a:lnTo>
                  <a:lnTo>
                    <a:pt x="10010" y="1202"/>
                  </a:lnTo>
                  <a:lnTo>
                    <a:pt x="9654" y="1046"/>
                  </a:lnTo>
                  <a:lnTo>
                    <a:pt x="9276" y="935"/>
                  </a:lnTo>
                  <a:lnTo>
                    <a:pt x="8876" y="846"/>
                  </a:lnTo>
                  <a:lnTo>
                    <a:pt x="8453" y="779"/>
                  </a:lnTo>
                  <a:lnTo>
                    <a:pt x="8453" y="779"/>
                  </a:lnTo>
                  <a:lnTo>
                    <a:pt x="8053" y="757"/>
                  </a:lnTo>
                  <a:lnTo>
                    <a:pt x="7674" y="779"/>
                  </a:lnTo>
                  <a:lnTo>
                    <a:pt x="7296" y="846"/>
                  </a:lnTo>
                  <a:lnTo>
                    <a:pt x="6940" y="957"/>
                  </a:lnTo>
                  <a:lnTo>
                    <a:pt x="6629" y="1113"/>
                  </a:lnTo>
                  <a:lnTo>
                    <a:pt x="6318" y="1313"/>
                  </a:lnTo>
                  <a:lnTo>
                    <a:pt x="6029" y="1558"/>
                  </a:lnTo>
                  <a:lnTo>
                    <a:pt x="5762" y="1825"/>
                  </a:lnTo>
                  <a:lnTo>
                    <a:pt x="5762" y="1825"/>
                  </a:lnTo>
                  <a:lnTo>
                    <a:pt x="5584" y="1491"/>
                  </a:lnTo>
                  <a:lnTo>
                    <a:pt x="5383" y="1180"/>
                  </a:lnTo>
                  <a:lnTo>
                    <a:pt x="5139" y="891"/>
                  </a:lnTo>
                  <a:lnTo>
                    <a:pt x="4872" y="668"/>
                  </a:lnTo>
                  <a:lnTo>
                    <a:pt x="4560" y="446"/>
                  </a:lnTo>
                  <a:lnTo>
                    <a:pt x="4227" y="290"/>
                  </a:lnTo>
                  <a:lnTo>
                    <a:pt x="3871" y="157"/>
                  </a:lnTo>
                  <a:lnTo>
                    <a:pt x="3471" y="68"/>
                  </a:lnTo>
                  <a:lnTo>
                    <a:pt x="3471" y="68"/>
                  </a:lnTo>
                  <a:lnTo>
                    <a:pt x="3048" y="23"/>
                  </a:lnTo>
                  <a:lnTo>
                    <a:pt x="2648" y="1"/>
                  </a:lnTo>
                  <a:lnTo>
                    <a:pt x="2247" y="1"/>
                  </a:lnTo>
                  <a:lnTo>
                    <a:pt x="1869" y="45"/>
                  </a:lnTo>
                  <a:lnTo>
                    <a:pt x="1491" y="134"/>
                  </a:lnTo>
                  <a:lnTo>
                    <a:pt x="1113" y="245"/>
                  </a:lnTo>
                  <a:lnTo>
                    <a:pt x="735" y="401"/>
                  </a:lnTo>
                  <a:lnTo>
                    <a:pt x="379" y="579"/>
                  </a:lnTo>
                  <a:lnTo>
                    <a:pt x="379" y="579"/>
                  </a:lnTo>
                  <a:lnTo>
                    <a:pt x="201" y="690"/>
                  </a:lnTo>
                  <a:lnTo>
                    <a:pt x="1" y="824"/>
                  </a:lnTo>
                  <a:lnTo>
                    <a:pt x="1" y="824"/>
                  </a:lnTo>
                  <a:lnTo>
                    <a:pt x="223" y="979"/>
                  </a:lnTo>
                  <a:lnTo>
                    <a:pt x="379" y="1113"/>
                  </a:lnTo>
                  <a:lnTo>
                    <a:pt x="379" y="1113"/>
                  </a:lnTo>
                  <a:lnTo>
                    <a:pt x="490" y="1269"/>
                  </a:lnTo>
                  <a:lnTo>
                    <a:pt x="601" y="1402"/>
                  </a:lnTo>
                  <a:lnTo>
                    <a:pt x="668" y="1558"/>
                  </a:lnTo>
                  <a:lnTo>
                    <a:pt x="735" y="1714"/>
                  </a:lnTo>
                  <a:lnTo>
                    <a:pt x="801" y="1869"/>
                  </a:lnTo>
                  <a:lnTo>
                    <a:pt x="824" y="2025"/>
                  </a:lnTo>
                  <a:lnTo>
                    <a:pt x="846" y="2203"/>
                  </a:lnTo>
                  <a:lnTo>
                    <a:pt x="846" y="2359"/>
                  </a:lnTo>
                  <a:lnTo>
                    <a:pt x="846" y="2359"/>
                  </a:lnTo>
                  <a:lnTo>
                    <a:pt x="1713" y="2403"/>
                  </a:lnTo>
                  <a:lnTo>
                    <a:pt x="2625" y="2470"/>
                  </a:lnTo>
                  <a:lnTo>
                    <a:pt x="3560" y="2559"/>
                  </a:lnTo>
                  <a:lnTo>
                    <a:pt x="4494" y="2648"/>
                  </a:lnTo>
                  <a:lnTo>
                    <a:pt x="5695" y="2826"/>
                  </a:lnTo>
                  <a:lnTo>
                    <a:pt x="6451" y="2937"/>
                  </a:lnTo>
                  <a:lnTo>
                    <a:pt x="6451" y="2937"/>
                  </a:lnTo>
                  <a:lnTo>
                    <a:pt x="6429" y="2714"/>
                  </a:lnTo>
                  <a:lnTo>
                    <a:pt x="6429" y="2714"/>
                  </a:lnTo>
                  <a:lnTo>
                    <a:pt x="6384" y="2092"/>
                  </a:lnTo>
                  <a:lnTo>
                    <a:pt x="6384" y="2092"/>
                  </a:lnTo>
                  <a:lnTo>
                    <a:pt x="6206" y="2158"/>
                  </a:lnTo>
                  <a:lnTo>
                    <a:pt x="6206" y="2158"/>
                  </a:lnTo>
                  <a:lnTo>
                    <a:pt x="6384" y="2092"/>
                  </a:lnTo>
                  <a:lnTo>
                    <a:pt x="6384" y="2092"/>
                  </a:lnTo>
                  <a:lnTo>
                    <a:pt x="6429" y="2069"/>
                  </a:lnTo>
                  <a:lnTo>
                    <a:pt x="6429" y="2069"/>
                  </a:lnTo>
                  <a:lnTo>
                    <a:pt x="6807" y="1869"/>
                  </a:lnTo>
                  <a:lnTo>
                    <a:pt x="6807" y="1869"/>
                  </a:lnTo>
                  <a:lnTo>
                    <a:pt x="7074" y="1758"/>
                  </a:lnTo>
                  <a:lnTo>
                    <a:pt x="7074" y="1758"/>
                  </a:lnTo>
                  <a:lnTo>
                    <a:pt x="7385" y="1625"/>
                  </a:lnTo>
                  <a:lnTo>
                    <a:pt x="7385" y="1625"/>
                  </a:lnTo>
                  <a:lnTo>
                    <a:pt x="7074" y="1758"/>
                  </a:lnTo>
                  <a:lnTo>
                    <a:pt x="7074" y="1758"/>
                  </a:lnTo>
                  <a:lnTo>
                    <a:pt x="7185" y="2381"/>
                  </a:lnTo>
                  <a:lnTo>
                    <a:pt x="7185" y="2381"/>
                  </a:lnTo>
                  <a:lnTo>
                    <a:pt x="7452" y="2336"/>
                  </a:lnTo>
                  <a:lnTo>
                    <a:pt x="7741" y="2314"/>
                  </a:lnTo>
                  <a:lnTo>
                    <a:pt x="8053" y="2292"/>
                  </a:lnTo>
                  <a:lnTo>
                    <a:pt x="8364" y="2314"/>
                  </a:lnTo>
                  <a:lnTo>
                    <a:pt x="8364" y="2314"/>
                  </a:lnTo>
                  <a:lnTo>
                    <a:pt x="8053" y="2292"/>
                  </a:lnTo>
                  <a:lnTo>
                    <a:pt x="7741" y="2314"/>
                  </a:lnTo>
                  <a:lnTo>
                    <a:pt x="7452" y="2336"/>
                  </a:lnTo>
                  <a:lnTo>
                    <a:pt x="7185" y="2381"/>
                  </a:lnTo>
                  <a:lnTo>
                    <a:pt x="7185" y="2381"/>
                  </a:lnTo>
                  <a:lnTo>
                    <a:pt x="7185" y="2448"/>
                  </a:lnTo>
                  <a:lnTo>
                    <a:pt x="7185" y="2448"/>
                  </a:lnTo>
                  <a:lnTo>
                    <a:pt x="7296" y="2981"/>
                  </a:lnTo>
                  <a:lnTo>
                    <a:pt x="10699" y="3604"/>
                  </a:lnTo>
                  <a:lnTo>
                    <a:pt x="10699" y="3604"/>
                  </a:lnTo>
                  <a:lnTo>
                    <a:pt x="10722" y="3426"/>
                  </a:lnTo>
                  <a:lnTo>
                    <a:pt x="10744" y="3293"/>
                  </a:lnTo>
                  <a:lnTo>
                    <a:pt x="10788" y="3137"/>
                  </a:lnTo>
                  <a:lnTo>
                    <a:pt x="10855" y="3026"/>
                  </a:lnTo>
                  <a:lnTo>
                    <a:pt x="10944" y="2915"/>
                  </a:lnTo>
                  <a:lnTo>
                    <a:pt x="11033" y="2803"/>
                  </a:lnTo>
                  <a:lnTo>
                    <a:pt x="11122" y="2714"/>
                  </a:lnTo>
                  <a:lnTo>
                    <a:pt x="11256" y="2625"/>
                  </a:lnTo>
                  <a:lnTo>
                    <a:pt x="11256" y="2625"/>
                  </a:lnTo>
                  <a:lnTo>
                    <a:pt x="11389" y="2536"/>
                  </a:lnTo>
                  <a:lnTo>
                    <a:pt x="11567" y="24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303;p47">
              <a:extLst>
                <a:ext uri="{FF2B5EF4-FFF2-40B4-BE49-F238E27FC236}">
                  <a16:creationId xmlns:a16="http://schemas.microsoft.com/office/drawing/2014/main" id="{D0EA8DD8-2B71-44F5-9FB6-5F00ACD07A18}"/>
                </a:ext>
              </a:extLst>
            </p:cNvPr>
            <p:cNvSpPr/>
            <p:nvPr/>
          </p:nvSpPr>
          <p:spPr>
            <a:xfrm>
              <a:off x="3240000" y="2638675"/>
              <a:ext cx="37850" cy="13925"/>
            </a:xfrm>
            <a:custGeom>
              <a:avLst/>
              <a:gdLst/>
              <a:ahLst/>
              <a:cxnLst/>
              <a:rect l="l" t="t" r="r" b="b"/>
              <a:pathLst>
                <a:path w="1514" h="55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45" y="0"/>
                  </a:lnTo>
                  <a:lnTo>
                    <a:pt x="490" y="67"/>
                  </a:lnTo>
                  <a:lnTo>
                    <a:pt x="757" y="156"/>
                  </a:lnTo>
                  <a:lnTo>
                    <a:pt x="1046" y="290"/>
                  </a:lnTo>
                  <a:lnTo>
                    <a:pt x="1046" y="290"/>
                  </a:lnTo>
                  <a:lnTo>
                    <a:pt x="1291" y="423"/>
                  </a:lnTo>
                  <a:lnTo>
                    <a:pt x="1513" y="557"/>
                  </a:lnTo>
                  <a:lnTo>
                    <a:pt x="1513" y="557"/>
                  </a:lnTo>
                  <a:lnTo>
                    <a:pt x="1291" y="423"/>
                  </a:lnTo>
                  <a:lnTo>
                    <a:pt x="1046" y="290"/>
                  </a:lnTo>
                  <a:lnTo>
                    <a:pt x="1046" y="290"/>
                  </a:lnTo>
                  <a:lnTo>
                    <a:pt x="757" y="156"/>
                  </a:lnTo>
                  <a:lnTo>
                    <a:pt x="490" y="67"/>
                  </a:lnTo>
                  <a:lnTo>
                    <a:pt x="245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304;p47">
              <a:extLst>
                <a:ext uri="{FF2B5EF4-FFF2-40B4-BE49-F238E27FC236}">
                  <a16:creationId xmlns:a16="http://schemas.microsoft.com/office/drawing/2014/main" id="{03C648D3-BC66-4D12-B630-2767E6AC1948}"/>
                </a:ext>
              </a:extLst>
            </p:cNvPr>
            <p:cNvSpPr/>
            <p:nvPr/>
          </p:nvSpPr>
          <p:spPr>
            <a:xfrm>
              <a:off x="3286150" y="2658700"/>
              <a:ext cx="3925" cy="3900"/>
            </a:xfrm>
            <a:custGeom>
              <a:avLst/>
              <a:gdLst/>
              <a:ahLst/>
              <a:cxnLst/>
              <a:rect l="l" t="t" r="r" b="b"/>
              <a:pathLst>
                <a:path w="157" h="1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7" y="156"/>
                  </a:lnTo>
                  <a:lnTo>
                    <a:pt x="157" y="1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1305;p47">
              <a:extLst>
                <a:ext uri="{FF2B5EF4-FFF2-40B4-BE49-F238E27FC236}">
                  <a16:creationId xmlns:a16="http://schemas.microsoft.com/office/drawing/2014/main" id="{EF1B5534-2E61-4478-B982-680977E766B0}"/>
                </a:ext>
              </a:extLst>
            </p:cNvPr>
            <p:cNvSpPr/>
            <p:nvPr/>
          </p:nvSpPr>
          <p:spPr>
            <a:xfrm>
              <a:off x="3233900" y="2654250"/>
              <a:ext cx="47825" cy="11150"/>
            </a:xfrm>
            <a:custGeom>
              <a:avLst/>
              <a:gdLst/>
              <a:ahLst/>
              <a:cxnLst/>
              <a:rect l="l" t="t" r="r" b="b"/>
              <a:pathLst>
                <a:path w="1913" h="446" fill="none" extrusionOk="0">
                  <a:moveTo>
                    <a:pt x="1601" y="312"/>
                  </a:moveTo>
                  <a:lnTo>
                    <a:pt x="1601" y="312"/>
                  </a:lnTo>
                  <a:lnTo>
                    <a:pt x="1913" y="445"/>
                  </a:lnTo>
                  <a:lnTo>
                    <a:pt x="1913" y="445"/>
                  </a:lnTo>
                  <a:lnTo>
                    <a:pt x="1601" y="312"/>
                  </a:lnTo>
                  <a:lnTo>
                    <a:pt x="1601" y="312"/>
                  </a:lnTo>
                  <a:lnTo>
                    <a:pt x="1268" y="223"/>
                  </a:lnTo>
                  <a:lnTo>
                    <a:pt x="890" y="134"/>
                  </a:lnTo>
                  <a:lnTo>
                    <a:pt x="467" y="67"/>
                  </a:lnTo>
                  <a:lnTo>
                    <a:pt x="0" y="0"/>
                  </a:lnTo>
                  <a:lnTo>
                    <a:pt x="0" y="0"/>
                  </a:lnTo>
                  <a:lnTo>
                    <a:pt x="467" y="67"/>
                  </a:lnTo>
                  <a:lnTo>
                    <a:pt x="890" y="134"/>
                  </a:lnTo>
                  <a:lnTo>
                    <a:pt x="1268" y="223"/>
                  </a:lnTo>
                  <a:lnTo>
                    <a:pt x="1601" y="3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1306;p47">
              <a:extLst>
                <a:ext uri="{FF2B5EF4-FFF2-40B4-BE49-F238E27FC236}">
                  <a16:creationId xmlns:a16="http://schemas.microsoft.com/office/drawing/2014/main" id="{1E0C3ED9-6BE1-4B53-9636-2D0466311BEB}"/>
                </a:ext>
              </a:extLst>
            </p:cNvPr>
            <p:cNvSpPr/>
            <p:nvPr/>
          </p:nvSpPr>
          <p:spPr>
            <a:xfrm>
              <a:off x="3378475" y="2668150"/>
              <a:ext cx="7800" cy="1125"/>
            </a:xfrm>
            <a:custGeom>
              <a:avLst/>
              <a:gdLst/>
              <a:ahLst/>
              <a:cxnLst/>
              <a:rect l="l" t="t" r="r" b="b"/>
              <a:pathLst>
                <a:path w="312" h="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12" y="45"/>
                  </a:lnTo>
                  <a:lnTo>
                    <a:pt x="312" y="4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307;p47">
              <a:extLst>
                <a:ext uri="{FF2B5EF4-FFF2-40B4-BE49-F238E27FC236}">
                  <a16:creationId xmlns:a16="http://schemas.microsoft.com/office/drawing/2014/main" id="{D91D8B6A-FED0-44FC-AF01-F915D14A0939}"/>
                </a:ext>
              </a:extLst>
            </p:cNvPr>
            <p:cNvSpPr/>
            <p:nvPr/>
          </p:nvSpPr>
          <p:spPr>
            <a:xfrm>
              <a:off x="3430175" y="2600850"/>
              <a:ext cx="3925" cy="5050"/>
            </a:xfrm>
            <a:custGeom>
              <a:avLst/>
              <a:gdLst/>
              <a:ahLst/>
              <a:cxnLst/>
              <a:rect l="l" t="t" r="r" b="b"/>
              <a:pathLst>
                <a:path w="157" h="202" extrusionOk="0">
                  <a:moveTo>
                    <a:pt x="45" y="1"/>
                  </a:moveTo>
                  <a:lnTo>
                    <a:pt x="1" y="45"/>
                  </a:lnTo>
                  <a:lnTo>
                    <a:pt x="1" y="68"/>
                  </a:lnTo>
                  <a:lnTo>
                    <a:pt x="1" y="90"/>
                  </a:lnTo>
                  <a:lnTo>
                    <a:pt x="45" y="157"/>
                  </a:lnTo>
                  <a:lnTo>
                    <a:pt x="90" y="201"/>
                  </a:lnTo>
                  <a:lnTo>
                    <a:pt x="134" y="179"/>
                  </a:lnTo>
                  <a:lnTo>
                    <a:pt x="156" y="157"/>
                  </a:lnTo>
                  <a:lnTo>
                    <a:pt x="156" y="90"/>
                  </a:lnTo>
                  <a:lnTo>
                    <a:pt x="134" y="45"/>
                  </a:lnTo>
                  <a:lnTo>
                    <a:pt x="90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1308;p47">
              <a:extLst>
                <a:ext uri="{FF2B5EF4-FFF2-40B4-BE49-F238E27FC236}">
                  <a16:creationId xmlns:a16="http://schemas.microsoft.com/office/drawing/2014/main" id="{2D3D1869-66E3-41FB-9C96-D17053029FCA}"/>
                </a:ext>
              </a:extLst>
            </p:cNvPr>
            <p:cNvSpPr/>
            <p:nvPr/>
          </p:nvSpPr>
          <p:spPr>
            <a:xfrm>
              <a:off x="3380700" y="2579725"/>
              <a:ext cx="43950" cy="16700"/>
            </a:xfrm>
            <a:custGeom>
              <a:avLst/>
              <a:gdLst/>
              <a:ahLst/>
              <a:cxnLst/>
              <a:rect l="l" t="t" r="r" b="b"/>
              <a:pathLst>
                <a:path w="1758" h="668" extrusionOk="0">
                  <a:moveTo>
                    <a:pt x="22" y="1"/>
                  </a:moveTo>
                  <a:lnTo>
                    <a:pt x="0" y="45"/>
                  </a:lnTo>
                  <a:lnTo>
                    <a:pt x="45" y="90"/>
                  </a:lnTo>
                  <a:lnTo>
                    <a:pt x="89" y="134"/>
                  </a:lnTo>
                  <a:lnTo>
                    <a:pt x="489" y="201"/>
                  </a:lnTo>
                  <a:lnTo>
                    <a:pt x="890" y="290"/>
                  </a:lnTo>
                  <a:lnTo>
                    <a:pt x="1090" y="357"/>
                  </a:lnTo>
                  <a:lnTo>
                    <a:pt x="1268" y="446"/>
                  </a:lnTo>
                  <a:lnTo>
                    <a:pt x="1468" y="535"/>
                  </a:lnTo>
                  <a:lnTo>
                    <a:pt x="1646" y="646"/>
                  </a:lnTo>
                  <a:lnTo>
                    <a:pt x="1691" y="668"/>
                  </a:lnTo>
                  <a:lnTo>
                    <a:pt x="1735" y="646"/>
                  </a:lnTo>
                  <a:lnTo>
                    <a:pt x="1757" y="601"/>
                  </a:lnTo>
                  <a:lnTo>
                    <a:pt x="1713" y="557"/>
                  </a:lnTo>
                  <a:lnTo>
                    <a:pt x="1513" y="446"/>
                  </a:lnTo>
                  <a:lnTo>
                    <a:pt x="1335" y="334"/>
                  </a:lnTo>
                  <a:lnTo>
                    <a:pt x="1134" y="245"/>
                  </a:lnTo>
                  <a:lnTo>
                    <a:pt x="912" y="179"/>
                  </a:lnTo>
                  <a:lnTo>
                    <a:pt x="512" y="67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1309;p47">
              <a:extLst>
                <a:ext uri="{FF2B5EF4-FFF2-40B4-BE49-F238E27FC236}">
                  <a16:creationId xmlns:a16="http://schemas.microsoft.com/office/drawing/2014/main" id="{3FFF0899-D297-4366-AF64-1015C6C3D35A}"/>
                </a:ext>
              </a:extLst>
            </p:cNvPr>
            <p:cNvSpPr/>
            <p:nvPr/>
          </p:nvSpPr>
          <p:spPr>
            <a:xfrm>
              <a:off x="3302275" y="2471300"/>
              <a:ext cx="179650" cy="201325"/>
            </a:xfrm>
            <a:custGeom>
              <a:avLst/>
              <a:gdLst/>
              <a:ahLst/>
              <a:cxnLst/>
              <a:rect l="l" t="t" r="r" b="b"/>
              <a:pathLst>
                <a:path w="7186" h="8053" extrusionOk="0">
                  <a:moveTo>
                    <a:pt x="3449" y="134"/>
                  </a:moveTo>
                  <a:lnTo>
                    <a:pt x="3893" y="178"/>
                  </a:lnTo>
                  <a:lnTo>
                    <a:pt x="4338" y="267"/>
                  </a:lnTo>
                  <a:lnTo>
                    <a:pt x="4761" y="401"/>
                  </a:lnTo>
                  <a:lnTo>
                    <a:pt x="5183" y="579"/>
                  </a:lnTo>
                  <a:lnTo>
                    <a:pt x="5584" y="801"/>
                  </a:lnTo>
                  <a:lnTo>
                    <a:pt x="5962" y="1068"/>
                  </a:lnTo>
                  <a:lnTo>
                    <a:pt x="6296" y="1357"/>
                  </a:lnTo>
                  <a:lnTo>
                    <a:pt x="6474" y="1557"/>
                  </a:lnTo>
                  <a:lnTo>
                    <a:pt x="6651" y="1758"/>
                  </a:lnTo>
                  <a:lnTo>
                    <a:pt x="6807" y="1980"/>
                  </a:lnTo>
                  <a:lnTo>
                    <a:pt x="6941" y="2202"/>
                  </a:lnTo>
                  <a:lnTo>
                    <a:pt x="7030" y="2336"/>
                  </a:lnTo>
                  <a:lnTo>
                    <a:pt x="7052" y="2380"/>
                  </a:lnTo>
                  <a:lnTo>
                    <a:pt x="7052" y="2447"/>
                  </a:lnTo>
                  <a:lnTo>
                    <a:pt x="7052" y="2558"/>
                  </a:lnTo>
                  <a:lnTo>
                    <a:pt x="7030" y="2647"/>
                  </a:lnTo>
                  <a:lnTo>
                    <a:pt x="6963" y="2870"/>
                  </a:lnTo>
                  <a:lnTo>
                    <a:pt x="6562" y="4605"/>
                  </a:lnTo>
                  <a:lnTo>
                    <a:pt x="5829" y="7861"/>
                  </a:lnTo>
                  <a:lnTo>
                    <a:pt x="5829" y="7861"/>
                  </a:lnTo>
                  <a:lnTo>
                    <a:pt x="5651" y="7652"/>
                  </a:lnTo>
                  <a:lnTo>
                    <a:pt x="5339" y="7363"/>
                  </a:lnTo>
                  <a:lnTo>
                    <a:pt x="5005" y="7096"/>
                  </a:lnTo>
                  <a:lnTo>
                    <a:pt x="4627" y="6851"/>
                  </a:lnTo>
                  <a:lnTo>
                    <a:pt x="4249" y="6651"/>
                  </a:lnTo>
                  <a:lnTo>
                    <a:pt x="3871" y="6495"/>
                  </a:lnTo>
                  <a:lnTo>
                    <a:pt x="3449" y="6362"/>
                  </a:lnTo>
                  <a:lnTo>
                    <a:pt x="3048" y="6295"/>
                  </a:lnTo>
                  <a:lnTo>
                    <a:pt x="2626" y="6251"/>
                  </a:lnTo>
                  <a:lnTo>
                    <a:pt x="2225" y="6251"/>
                  </a:lnTo>
                  <a:lnTo>
                    <a:pt x="1803" y="6295"/>
                  </a:lnTo>
                  <a:lnTo>
                    <a:pt x="1402" y="6384"/>
                  </a:lnTo>
                  <a:lnTo>
                    <a:pt x="1224" y="6451"/>
                  </a:lnTo>
                  <a:lnTo>
                    <a:pt x="1024" y="6540"/>
                  </a:lnTo>
                  <a:lnTo>
                    <a:pt x="846" y="6629"/>
                  </a:lnTo>
                  <a:lnTo>
                    <a:pt x="668" y="6740"/>
                  </a:lnTo>
                  <a:lnTo>
                    <a:pt x="490" y="6873"/>
                  </a:lnTo>
                  <a:lnTo>
                    <a:pt x="312" y="7007"/>
                  </a:lnTo>
                  <a:lnTo>
                    <a:pt x="166" y="7153"/>
                  </a:lnTo>
                  <a:lnTo>
                    <a:pt x="512" y="4649"/>
                  </a:lnTo>
                  <a:lnTo>
                    <a:pt x="802" y="2581"/>
                  </a:lnTo>
                  <a:lnTo>
                    <a:pt x="891" y="1935"/>
                  </a:lnTo>
                  <a:lnTo>
                    <a:pt x="935" y="1602"/>
                  </a:lnTo>
                  <a:lnTo>
                    <a:pt x="1002" y="1290"/>
                  </a:lnTo>
                  <a:lnTo>
                    <a:pt x="1024" y="1201"/>
                  </a:lnTo>
                  <a:lnTo>
                    <a:pt x="1069" y="1112"/>
                  </a:lnTo>
                  <a:lnTo>
                    <a:pt x="1180" y="979"/>
                  </a:lnTo>
                  <a:lnTo>
                    <a:pt x="1335" y="846"/>
                  </a:lnTo>
                  <a:lnTo>
                    <a:pt x="1469" y="734"/>
                  </a:lnTo>
                  <a:lnTo>
                    <a:pt x="1647" y="623"/>
                  </a:lnTo>
                  <a:lnTo>
                    <a:pt x="1825" y="512"/>
                  </a:lnTo>
                  <a:lnTo>
                    <a:pt x="2003" y="401"/>
                  </a:lnTo>
                  <a:lnTo>
                    <a:pt x="2181" y="334"/>
                  </a:lnTo>
                  <a:lnTo>
                    <a:pt x="2381" y="267"/>
                  </a:lnTo>
                  <a:lnTo>
                    <a:pt x="2581" y="223"/>
                  </a:lnTo>
                  <a:lnTo>
                    <a:pt x="2781" y="178"/>
                  </a:lnTo>
                  <a:lnTo>
                    <a:pt x="2981" y="156"/>
                  </a:lnTo>
                  <a:lnTo>
                    <a:pt x="3449" y="134"/>
                  </a:lnTo>
                  <a:close/>
                  <a:moveTo>
                    <a:pt x="3404" y="0"/>
                  </a:moveTo>
                  <a:lnTo>
                    <a:pt x="3026" y="23"/>
                  </a:lnTo>
                  <a:lnTo>
                    <a:pt x="2648" y="67"/>
                  </a:lnTo>
                  <a:lnTo>
                    <a:pt x="2270" y="156"/>
                  </a:lnTo>
                  <a:lnTo>
                    <a:pt x="1914" y="289"/>
                  </a:lnTo>
                  <a:lnTo>
                    <a:pt x="1736" y="378"/>
                  </a:lnTo>
                  <a:lnTo>
                    <a:pt x="1580" y="490"/>
                  </a:lnTo>
                  <a:lnTo>
                    <a:pt x="1402" y="601"/>
                  </a:lnTo>
                  <a:lnTo>
                    <a:pt x="1246" y="734"/>
                  </a:lnTo>
                  <a:lnTo>
                    <a:pt x="1135" y="846"/>
                  </a:lnTo>
                  <a:lnTo>
                    <a:pt x="1024" y="957"/>
                  </a:lnTo>
                  <a:lnTo>
                    <a:pt x="913" y="1090"/>
                  </a:lnTo>
                  <a:lnTo>
                    <a:pt x="868" y="1224"/>
                  </a:lnTo>
                  <a:lnTo>
                    <a:pt x="824" y="1491"/>
                  </a:lnTo>
                  <a:lnTo>
                    <a:pt x="779" y="1758"/>
                  </a:lnTo>
                  <a:lnTo>
                    <a:pt x="512" y="3693"/>
                  </a:lnTo>
                  <a:lnTo>
                    <a:pt x="8" y="7311"/>
                  </a:lnTo>
                  <a:lnTo>
                    <a:pt x="1" y="7318"/>
                  </a:lnTo>
                  <a:lnTo>
                    <a:pt x="7" y="7321"/>
                  </a:lnTo>
                  <a:lnTo>
                    <a:pt x="1" y="7363"/>
                  </a:lnTo>
                  <a:lnTo>
                    <a:pt x="1" y="7385"/>
                  </a:lnTo>
                  <a:lnTo>
                    <a:pt x="45" y="7429"/>
                  </a:lnTo>
                  <a:lnTo>
                    <a:pt x="90" y="7429"/>
                  </a:lnTo>
                  <a:lnTo>
                    <a:pt x="112" y="7407"/>
                  </a:lnTo>
                  <a:lnTo>
                    <a:pt x="268" y="7252"/>
                  </a:lnTo>
                  <a:lnTo>
                    <a:pt x="423" y="7118"/>
                  </a:lnTo>
                  <a:lnTo>
                    <a:pt x="579" y="6985"/>
                  </a:lnTo>
                  <a:lnTo>
                    <a:pt x="757" y="6851"/>
                  </a:lnTo>
                  <a:lnTo>
                    <a:pt x="935" y="6762"/>
                  </a:lnTo>
                  <a:lnTo>
                    <a:pt x="1113" y="6651"/>
                  </a:lnTo>
                  <a:lnTo>
                    <a:pt x="1291" y="6584"/>
                  </a:lnTo>
                  <a:lnTo>
                    <a:pt x="1469" y="6517"/>
                  </a:lnTo>
                  <a:lnTo>
                    <a:pt x="1847" y="6429"/>
                  </a:lnTo>
                  <a:lnTo>
                    <a:pt x="2247" y="6384"/>
                  </a:lnTo>
                  <a:lnTo>
                    <a:pt x="2648" y="6362"/>
                  </a:lnTo>
                  <a:lnTo>
                    <a:pt x="3048" y="6406"/>
                  </a:lnTo>
                  <a:lnTo>
                    <a:pt x="3449" y="6495"/>
                  </a:lnTo>
                  <a:lnTo>
                    <a:pt x="3827" y="6606"/>
                  </a:lnTo>
                  <a:lnTo>
                    <a:pt x="4227" y="6784"/>
                  </a:lnTo>
                  <a:lnTo>
                    <a:pt x="4583" y="6962"/>
                  </a:lnTo>
                  <a:lnTo>
                    <a:pt x="4939" y="7185"/>
                  </a:lnTo>
                  <a:lnTo>
                    <a:pt x="5250" y="7452"/>
                  </a:lnTo>
                  <a:lnTo>
                    <a:pt x="5562" y="7719"/>
                  </a:lnTo>
                  <a:lnTo>
                    <a:pt x="5806" y="8004"/>
                  </a:lnTo>
                  <a:lnTo>
                    <a:pt x="5806" y="8004"/>
                  </a:lnTo>
                  <a:lnTo>
                    <a:pt x="5806" y="8008"/>
                  </a:lnTo>
                  <a:lnTo>
                    <a:pt x="5851" y="8052"/>
                  </a:lnTo>
                  <a:lnTo>
                    <a:pt x="5917" y="8052"/>
                  </a:lnTo>
                  <a:lnTo>
                    <a:pt x="5940" y="8030"/>
                  </a:lnTo>
                  <a:lnTo>
                    <a:pt x="6651" y="4894"/>
                  </a:lnTo>
                  <a:lnTo>
                    <a:pt x="7074" y="2981"/>
                  </a:lnTo>
                  <a:lnTo>
                    <a:pt x="7141" y="2736"/>
                  </a:lnTo>
                  <a:lnTo>
                    <a:pt x="7163" y="2625"/>
                  </a:lnTo>
                  <a:lnTo>
                    <a:pt x="7185" y="2492"/>
                  </a:lnTo>
                  <a:lnTo>
                    <a:pt x="7185" y="2403"/>
                  </a:lnTo>
                  <a:lnTo>
                    <a:pt x="7163" y="2314"/>
                  </a:lnTo>
                  <a:lnTo>
                    <a:pt x="7052" y="2113"/>
                  </a:lnTo>
                  <a:lnTo>
                    <a:pt x="6918" y="1913"/>
                  </a:lnTo>
                  <a:lnTo>
                    <a:pt x="6807" y="1758"/>
                  </a:lnTo>
                  <a:lnTo>
                    <a:pt x="6562" y="1446"/>
                  </a:lnTo>
                  <a:lnTo>
                    <a:pt x="6296" y="1179"/>
                  </a:lnTo>
                  <a:lnTo>
                    <a:pt x="5984" y="935"/>
                  </a:lnTo>
                  <a:lnTo>
                    <a:pt x="5673" y="712"/>
                  </a:lnTo>
                  <a:lnTo>
                    <a:pt x="5317" y="512"/>
                  </a:lnTo>
                  <a:lnTo>
                    <a:pt x="4961" y="334"/>
                  </a:lnTo>
                  <a:lnTo>
                    <a:pt x="4583" y="201"/>
                  </a:lnTo>
                  <a:lnTo>
                    <a:pt x="4183" y="112"/>
                  </a:lnTo>
                  <a:lnTo>
                    <a:pt x="3804" y="45"/>
                  </a:lnTo>
                  <a:lnTo>
                    <a:pt x="34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1310;p47">
              <a:extLst>
                <a:ext uri="{FF2B5EF4-FFF2-40B4-BE49-F238E27FC236}">
                  <a16:creationId xmlns:a16="http://schemas.microsoft.com/office/drawing/2014/main" id="{5EE4C072-D53D-4D0E-A503-C600C98E5268}"/>
                </a:ext>
              </a:extLst>
            </p:cNvPr>
            <p:cNvSpPr/>
            <p:nvPr/>
          </p:nvSpPr>
          <p:spPr>
            <a:xfrm>
              <a:off x="3158275" y="2452400"/>
              <a:ext cx="292500" cy="275275"/>
            </a:xfrm>
            <a:custGeom>
              <a:avLst/>
              <a:gdLst/>
              <a:ahLst/>
              <a:cxnLst/>
              <a:rect l="l" t="t" r="r" b="b"/>
              <a:pathLst>
                <a:path w="11700" h="11011" extrusionOk="0">
                  <a:moveTo>
                    <a:pt x="3314" y="0"/>
                  </a:moveTo>
                  <a:lnTo>
                    <a:pt x="3025" y="22"/>
                  </a:lnTo>
                  <a:lnTo>
                    <a:pt x="2758" y="67"/>
                  </a:lnTo>
                  <a:lnTo>
                    <a:pt x="2491" y="111"/>
                  </a:lnTo>
                  <a:lnTo>
                    <a:pt x="2224" y="200"/>
                  </a:lnTo>
                  <a:lnTo>
                    <a:pt x="1957" y="289"/>
                  </a:lnTo>
                  <a:lnTo>
                    <a:pt x="1513" y="467"/>
                  </a:lnTo>
                  <a:lnTo>
                    <a:pt x="1290" y="578"/>
                  </a:lnTo>
                  <a:lnTo>
                    <a:pt x="1090" y="712"/>
                  </a:lnTo>
                  <a:lnTo>
                    <a:pt x="890" y="845"/>
                  </a:lnTo>
                  <a:lnTo>
                    <a:pt x="667" y="1001"/>
                  </a:lnTo>
                  <a:lnTo>
                    <a:pt x="467" y="1201"/>
                  </a:lnTo>
                  <a:lnTo>
                    <a:pt x="378" y="1290"/>
                  </a:lnTo>
                  <a:lnTo>
                    <a:pt x="334" y="1379"/>
                  </a:lnTo>
                  <a:lnTo>
                    <a:pt x="311" y="1468"/>
                  </a:lnTo>
                  <a:lnTo>
                    <a:pt x="311" y="1557"/>
                  </a:lnTo>
                  <a:lnTo>
                    <a:pt x="311" y="1735"/>
                  </a:lnTo>
                  <a:lnTo>
                    <a:pt x="245" y="2714"/>
                  </a:lnTo>
                  <a:lnTo>
                    <a:pt x="89" y="5361"/>
                  </a:lnTo>
                  <a:lnTo>
                    <a:pt x="0" y="7118"/>
                  </a:lnTo>
                  <a:lnTo>
                    <a:pt x="22" y="7162"/>
                  </a:lnTo>
                  <a:lnTo>
                    <a:pt x="44" y="7185"/>
                  </a:lnTo>
                  <a:lnTo>
                    <a:pt x="178" y="7273"/>
                  </a:lnTo>
                  <a:lnTo>
                    <a:pt x="289" y="7340"/>
                  </a:lnTo>
                  <a:lnTo>
                    <a:pt x="334" y="7385"/>
                  </a:lnTo>
                  <a:lnTo>
                    <a:pt x="356" y="7429"/>
                  </a:lnTo>
                  <a:lnTo>
                    <a:pt x="356" y="7496"/>
                  </a:lnTo>
                  <a:lnTo>
                    <a:pt x="378" y="7563"/>
                  </a:lnTo>
                  <a:lnTo>
                    <a:pt x="356" y="8208"/>
                  </a:lnTo>
                  <a:lnTo>
                    <a:pt x="334" y="8830"/>
                  </a:lnTo>
                  <a:lnTo>
                    <a:pt x="334" y="9453"/>
                  </a:lnTo>
                  <a:lnTo>
                    <a:pt x="356" y="9520"/>
                  </a:lnTo>
                  <a:lnTo>
                    <a:pt x="423" y="9542"/>
                  </a:lnTo>
                  <a:lnTo>
                    <a:pt x="1223" y="9631"/>
                  </a:lnTo>
                  <a:lnTo>
                    <a:pt x="2024" y="9698"/>
                  </a:lnTo>
                  <a:lnTo>
                    <a:pt x="2825" y="9765"/>
                  </a:lnTo>
                  <a:lnTo>
                    <a:pt x="3626" y="9854"/>
                  </a:lnTo>
                  <a:lnTo>
                    <a:pt x="4538" y="9965"/>
                  </a:lnTo>
                  <a:lnTo>
                    <a:pt x="5427" y="10076"/>
                  </a:lnTo>
                  <a:lnTo>
                    <a:pt x="6206" y="10187"/>
                  </a:lnTo>
                  <a:lnTo>
                    <a:pt x="6361" y="10210"/>
                  </a:lnTo>
                  <a:lnTo>
                    <a:pt x="6450" y="10232"/>
                  </a:lnTo>
                  <a:lnTo>
                    <a:pt x="6517" y="10276"/>
                  </a:lnTo>
                  <a:lnTo>
                    <a:pt x="6539" y="10365"/>
                  </a:lnTo>
                  <a:lnTo>
                    <a:pt x="6539" y="10476"/>
                  </a:lnTo>
                  <a:lnTo>
                    <a:pt x="6517" y="10677"/>
                  </a:lnTo>
                  <a:lnTo>
                    <a:pt x="6539" y="10721"/>
                  </a:lnTo>
                  <a:lnTo>
                    <a:pt x="6562" y="10766"/>
                  </a:lnTo>
                  <a:lnTo>
                    <a:pt x="6628" y="10766"/>
                  </a:lnTo>
                  <a:lnTo>
                    <a:pt x="6806" y="10610"/>
                  </a:lnTo>
                  <a:lnTo>
                    <a:pt x="6895" y="10565"/>
                  </a:lnTo>
                  <a:lnTo>
                    <a:pt x="6984" y="10521"/>
                  </a:lnTo>
                  <a:lnTo>
                    <a:pt x="7051" y="10543"/>
                  </a:lnTo>
                  <a:lnTo>
                    <a:pt x="7095" y="10588"/>
                  </a:lnTo>
                  <a:lnTo>
                    <a:pt x="7229" y="10654"/>
                  </a:lnTo>
                  <a:lnTo>
                    <a:pt x="7674" y="10877"/>
                  </a:lnTo>
                  <a:lnTo>
                    <a:pt x="7696" y="10899"/>
                  </a:lnTo>
                  <a:lnTo>
                    <a:pt x="7718" y="10877"/>
                  </a:lnTo>
                  <a:lnTo>
                    <a:pt x="7740" y="10855"/>
                  </a:lnTo>
                  <a:lnTo>
                    <a:pt x="7740" y="10832"/>
                  </a:lnTo>
                  <a:lnTo>
                    <a:pt x="7647" y="10404"/>
                  </a:lnTo>
                  <a:lnTo>
                    <a:pt x="7647" y="10404"/>
                  </a:lnTo>
                  <a:lnTo>
                    <a:pt x="8363" y="10543"/>
                  </a:lnTo>
                  <a:lnTo>
                    <a:pt x="9186" y="10699"/>
                  </a:lnTo>
                  <a:lnTo>
                    <a:pt x="9987" y="10877"/>
                  </a:lnTo>
                  <a:lnTo>
                    <a:pt x="10810" y="11010"/>
                  </a:lnTo>
                  <a:lnTo>
                    <a:pt x="10854" y="11010"/>
                  </a:lnTo>
                  <a:lnTo>
                    <a:pt x="10877" y="10988"/>
                  </a:lnTo>
                  <a:lnTo>
                    <a:pt x="11055" y="10254"/>
                  </a:lnTo>
                  <a:lnTo>
                    <a:pt x="11210" y="9565"/>
                  </a:lnTo>
                  <a:lnTo>
                    <a:pt x="11255" y="9342"/>
                  </a:lnTo>
                  <a:lnTo>
                    <a:pt x="11322" y="9120"/>
                  </a:lnTo>
                  <a:lnTo>
                    <a:pt x="11388" y="9031"/>
                  </a:lnTo>
                  <a:lnTo>
                    <a:pt x="11455" y="8942"/>
                  </a:lnTo>
                  <a:lnTo>
                    <a:pt x="11544" y="8875"/>
                  </a:lnTo>
                  <a:lnTo>
                    <a:pt x="11655" y="8808"/>
                  </a:lnTo>
                  <a:lnTo>
                    <a:pt x="11677" y="8808"/>
                  </a:lnTo>
                  <a:lnTo>
                    <a:pt x="11700" y="8786"/>
                  </a:lnTo>
                  <a:lnTo>
                    <a:pt x="11677" y="8719"/>
                  </a:lnTo>
                  <a:lnTo>
                    <a:pt x="11655" y="8697"/>
                  </a:lnTo>
                  <a:lnTo>
                    <a:pt x="11588" y="8697"/>
                  </a:lnTo>
                  <a:lnTo>
                    <a:pt x="11455" y="8764"/>
                  </a:lnTo>
                  <a:lnTo>
                    <a:pt x="11344" y="8830"/>
                  </a:lnTo>
                  <a:lnTo>
                    <a:pt x="11255" y="8919"/>
                  </a:lnTo>
                  <a:lnTo>
                    <a:pt x="11188" y="9075"/>
                  </a:lnTo>
                  <a:lnTo>
                    <a:pt x="10988" y="9854"/>
                  </a:lnTo>
                  <a:lnTo>
                    <a:pt x="10854" y="10476"/>
                  </a:lnTo>
                  <a:lnTo>
                    <a:pt x="10810" y="10699"/>
                  </a:lnTo>
                  <a:lnTo>
                    <a:pt x="10788" y="10832"/>
                  </a:lnTo>
                  <a:lnTo>
                    <a:pt x="10743" y="10899"/>
                  </a:lnTo>
                  <a:lnTo>
                    <a:pt x="10654" y="10899"/>
                  </a:lnTo>
                  <a:lnTo>
                    <a:pt x="10454" y="10855"/>
                  </a:lnTo>
                  <a:lnTo>
                    <a:pt x="10120" y="10766"/>
                  </a:lnTo>
                  <a:lnTo>
                    <a:pt x="9297" y="10610"/>
                  </a:lnTo>
                  <a:lnTo>
                    <a:pt x="8430" y="10432"/>
                  </a:lnTo>
                  <a:lnTo>
                    <a:pt x="7563" y="10254"/>
                  </a:lnTo>
                  <a:lnTo>
                    <a:pt x="7518" y="10276"/>
                  </a:lnTo>
                  <a:lnTo>
                    <a:pt x="7496" y="10299"/>
                  </a:lnTo>
                  <a:lnTo>
                    <a:pt x="7496" y="10321"/>
                  </a:lnTo>
                  <a:lnTo>
                    <a:pt x="7579" y="10703"/>
                  </a:lnTo>
                  <a:lnTo>
                    <a:pt x="7579" y="10703"/>
                  </a:lnTo>
                  <a:lnTo>
                    <a:pt x="7407" y="10610"/>
                  </a:lnTo>
                  <a:lnTo>
                    <a:pt x="7095" y="10454"/>
                  </a:lnTo>
                  <a:lnTo>
                    <a:pt x="7006" y="10432"/>
                  </a:lnTo>
                  <a:lnTo>
                    <a:pt x="6940" y="10410"/>
                  </a:lnTo>
                  <a:lnTo>
                    <a:pt x="6873" y="10432"/>
                  </a:lnTo>
                  <a:lnTo>
                    <a:pt x="6806" y="10454"/>
                  </a:lnTo>
                  <a:lnTo>
                    <a:pt x="6695" y="10543"/>
                  </a:lnTo>
                  <a:lnTo>
                    <a:pt x="6651" y="10575"/>
                  </a:lnTo>
                  <a:lnTo>
                    <a:pt x="6651" y="10187"/>
                  </a:lnTo>
                  <a:lnTo>
                    <a:pt x="6628" y="10143"/>
                  </a:lnTo>
                  <a:lnTo>
                    <a:pt x="6584" y="10121"/>
                  </a:lnTo>
                  <a:lnTo>
                    <a:pt x="5027" y="9898"/>
                  </a:lnTo>
                  <a:lnTo>
                    <a:pt x="4248" y="9787"/>
                  </a:lnTo>
                  <a:lnTo>
                    <a:pt x="3492" y="9698"/>
                  </a:lnTo>
                  <a:lnTo>
                    <a:pt x="2714" y="9631"/>
                  </a:lnTo>
                  <a:lnTo>
                    <a:pt x="1935" y="9565"/>
                  </a:lnTo>
                  <a:lnTo>
                    <a:pt x="1157" y="9498"/>
                  </a:lnTo>
                  <a:lnTo>
                    <a:pt x="467" y="9419"/>
                  </a:lnTo>
                  <a:lnTo>
                    <a:pt x="467" y="9419"/>
                  </a:lnTo>
                  <a:lnTo>
                    <a:pt x="467" y="9075"/>
                  </a:lnTo>
                  <a:lnTo>
                    <a:pt x="467" y="8675"/>
                  </a:lnTo>
                  <a:lnTo>
                    <a:pt x="489" y="7830"/>
                  </a:lnTo>
                  <a:lnTo>
                    <a:pt x="512" y="7629"/>
                  </a:lnTo>
                  <a:lnTo>
                    <a:pt x="512" y="7518"/>
                  </a:lnTo>
                  <a:lnTo>
                    <a:pt x="512" y="7407"/>
                  </a:lnTo>
                  <a:lnTo>
                    <a:pt x="467" y="7340"/>
                  </a:lnTo>
                  <a:lnTo>
                    <a:pt x="400" y="7296"/>
                  </a:lnTo>
                  <a:lnTo>
                    <a:pt x="245" y="7207"/>
                  </a:lnTo>
                  <a:lnTo>
                    <a:pt x="133" y="7140"/>
                  </a:lnTo>
                  <a:lnTo>
                    <a:pt x="111" y="7073"/>
                  </a:lnTo>
                  <a:lnTo>
                    <a:pt x="111" y="7007"/>
                  </a:lnTo>
                  <a:lnTo>
                    <a:pt x="133" y="6829"/>
                  </a:lnTo>
                  <a:lnTo>
                    <a:pt x="178" y="6517"/>
                  </a:lnTo>
                  <a:lnTo>
                    <a:pt x="245" y="5249"/>
                  </a:lnTo>
                  <a:lnTo>
                    <a:pt x="400" y="2425"/>
                  </a:lnTo>
                  <a:lnTo>
                    <a:pt x="423" y="1980"/>
                  </a:lnTo>
                  <a:lnTo>
                    <a:pt x="423" y="1757"/>
                  </a:lnTo>
                  <a:lnTo>
                    <a:pt x="445" y="1557"/>
                  </a:lnTo>
                  <a:lnTo>
                    <a:pt x="467" y="1446"/>
                  </a:lnTo>
                  <a:lnTo>
                    <a:pt x="534" y="1357"/>
                  </a:lnTo>
                  <a:lnTo>
                    <a:pt x="645" y="1223"/>
                  </a:lnTo>
                  <a:lnTo>
                    <a:pt x="779" y="1112"/>
                  </a:lnTo>
                  <a:lnTo>
                    <a:pt x="1068" y="890"/>
                  </a:lnTo>
                  <a:lnTo>
                    <a:pt x="1379" y="690"/>
                  </a:lnTo>
                  <a:lnTo>
                    <a:pt x="1690" y="534"/>
                  </a:lnTo>
                  <a:lnTo>
                    <a:pt x="2024" y="400"/>
                  </a:lnTo>
                  <a:lnTo>
                    <a:pt x="2380" y="289"/>
                  </a:lnTo>
                  <a:lnTo>
                    <a:pt x="2714" y="200"/>
                  </a:lnTo>
                  <a:lnTo>
                    <a:pt x="3070" y="156"/>
                  </a:lnTo>
                  <a:lnTo>
                    <a:pt x="3448" y="134"/>
                  </a:lnTo>
                  <a:lnTo>
                    <a:pt x="3804" y="134"/>
                  </a:lnTo>
                  <a:lnTo>
                    <a:pt x="4159" y="178"/>
                  </a:lnTo>
                  <a:lnTo>
                    <a:pt x="4493" y="223"/>
                  </a:lnTo>
                  <a:lnTo>
                    <a:pt x="4827" y="334"/>
                  </a:lnTo>
                  <a:lnTo>
                    <a:pt x="5160" y="445"/>
                  </a:lnTo>
                  <a:lnTo>
                    <a:pt x="5472" y="623"/>
                  </a:lnTo>
                  <a:lnTo>
                    <a:pt x="5761" y="801"/>
                  </a:lnTo>
                  <a:lnTo>
                    <a:pt x="6028" y="1045"/>
                  </a:lnTo>
                  <a:lnTo>
                    <a:pt x="6250" y="1290"/>
                  </a:lnTo>
                  <a:lnTo>
                    <a:pt x="6473" y="1602"/>
                  </a:lnTo>
                  <a:lnTo>
                    <a:pt x="6628" y="1935"/>
                  </a:lnTo>
                  <a:lnTo>
                    <a:pt x="6673" y="1957"/>
                  </a:lnTo>
                  <a:lnTo>
                    <a:pt x="6717" y="1980"/>
                  </a:lnTo>
                  <a:lnTo>
                    <a:pt x="6762" y="1957"/>
                  </a:lnTo>
                  <a:lnTo>
                    <a:pt x="6762" y="1935"/>
                  </a:lnTo>
                  <a:lnTo>
                    <a:pt x="6762" y="1891"/>
                  </a:lnTo>
                  <a:lnTo>
                    <a:pt x="6673" y="1691"/>
                  </a:lnTo>
                  <a:lnTo>
                    <a:pt x="6562" y="1513"/>
                  </a:lnTo>
                  <a:lnTo>
                    <a:pt x="6428" y="1335"/>
                  </a:lnTo>
                  <a:lnTo>
                    <a:pt x="6317" y="1157"/>
                  </a:lnTo>
                  <a:lnTo>
                    <a:pt x="6161" y="1001"/>
                  </a:lnTo>
                  <a:lnTo>
                    <a:pt x="6028" y="868"/>
                  </a:lnTo>
                  <a:lnTo>
                    <a:pt x="5872" y="734"/>
                  </a:lnTo>
                  <a:lnTo>
                    <a:pt x="5694" y="623"/>
                  </a:lnTo>
                  <a:lnTo>
                    <a:pt x="5538" y="512"/>
                  </a:lnTo>
                  <a:lnTo>
                    <a:pt x="5361" y="400"/>
                  </a:lnTo>
                  <a:lnTo>
                    <a:pt x="4982" y="245"/>
                  </a:lnTo>
                  <a:lnTo>
                    <a:pt x="4560" y="111"/>
                  </a:lnTo>
                  <a:lnTo>
                    <a:pt x="4137" y="45"/>
                  </a:lnTo>
                  <a:lnTo>
                    <a:pt x="3870" y="22"/>
                  </a:lnTo>
                  <a:lnTo>
                    <a:pt x="3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1311;p47">
              <a:extLst>
                <a:ext uri="{FF2B5EF4-FFF2-40B4-BE49-F238E27FC236}">
                  <a16:creationId xmlns:a16="http://schemas.microsoft.com/office/drawing/2014/main" id="{029322AB-E329-4BD4-817E-CEEDE02A233E}"/>
                </a:ext>
              </a:extLst>
            </p:cNvPr>
            <p:cNvSpPr/>
            <p:nvPr/>
          </p:nvSpPr>
          <p:spPr>
            <a:xfrm>
              <a:off x="3340650" y="2673700"/>
              <a:ext cx="102350" cy="42850"/>
            </a:xfrm>
            <a:custGeom>
              <a:avLst/>
              <a:gdLst/>
              <a:ahLst/>
              <a:cxnLst/>
              <a:rect l="l" t="t" r="r" b="b"/>
              <a:pathLst>
                <a:path w="4094" h="1714" extrusionOk="0">
                  <a:moveTo>
                    <a:pt x="3960" y="1"/>
                  </a:moveTo>
                  <a:lnTo>
                    <a:pt x="3782" y="134"/>
                  </a:lnTo>
                  <a:lnTo>
                    <a:pt x="3648" y="312"/>
                  </a:lnTo>
                  <a:lnTo>
                    <a:pt x="3537" y="490"/>
                  </a:lnTo>
                  <a:lnTo>
                    <a:pt x="3448" y="690"/>
                  </a:lnTo>
                  <a:lnTo>
                    <a:pt x="3426" y="868"/>
                  </a:lnTo>
                  <a:lnTo>
                    <a:pt x="3426" y="957"/>
                  </a:lnTo>
                  <a:lnTo>
                    <a:pt x="3426" y="968"/>
                  </a:lnTo>
                  <a:lnTo>
                    <a:pt x="3404" y="957"/>
                  </a:lnTo>
                  <a:lnTo>
                    <a:pt x="3226" y="957"/>
                  </a:lnTo>
                  <a:lnTo>
                    <a:pt x="3092" y="935"/>
                  </a:lnTo>
                  <a:lnTo>
                    <a:pt x="2803" y="890"/>
                  </a:lnTo>
                  <a:lnTo>
                    <a:pt x="2247" y="757"/>
                  </a:lnTo>
                  <a:lnTo>
                    <a:pt x="67" y="357"/>
                  </a:lnTo>
                  <a:lnTo>
                    <a:pt x="1" y="357"/>
                  </a:lnTo>
                  <a:lnTo>
                    <a:pt x="1" y="379"/>
                  </a:lnTo>
                  <a:lnTo>
                    <a:pt x="1" y="423"/>
                  </a:lnTo>
                  <a:lnTo>
                    <a:pt x="90" y="979"/>
                  </a:lnTo>
                  <a:lnTo>
                    <a:pt x="134" y="1024"/>
                  </a:lnTo>
                  <a:lnTo>
                    <a:pt x="156" y="1046"/>
                  </a:lnTo>
                  <a:lnTo>
                    <a:pt x="1024" y="1202"/>
                  </a:lnTo>
                  <a:lnTo>
                    <a:pt x="1891" y="1358"/>
                  </a:lnTo>
                  <a:lnTo>
                    <a:pt x="2759" y="1535"/>
                  </a:lnTo>
                  <a:lnTo>
                    <a:pt x="3626" y="1713"/>
                  </a:lnTo>
                  <a:lnTo>
                    <a:pt x="3671" y="1691"/>
                  </a:lnTo>
                  <a:lnTo>
                    <a:pt x="3693" y="1647"/>
                  </a:lnTo>
                  <a:lnTo>
                    <a:pt x="3671" y="1602"/>
                  </a:lnTo>
                  <a:lnTo>
                    <a:pt x="3626" y="1580"/>
                  </a:lnTo>
                  <a:lnTo>
                    <a:pt x="2536" y="1380"/>
                  </a:lnTo>
                  <a:lnTo>
                    <a:pt x="1446" y="1157"/>
                  </a:lnTo>
                  <a:lnTo>
                    <a:pt x="735" y="1002"/>
                  </a:lnTo>
                  <a:lnTo>
                    <a:pt x="490" y="979"/>
                  </a:lnTo>
                  <a:lnTo>
                    <a:pt x="357" y="957"/>
                  </a:lnTo>
                  <a:lnTo>
                    <a:pt x="268" y="890"/>
                  </a:lnTo>
                  <a:lnTo>
                    <a:pt x="223" y="868"/>
                  </a:lnTo>
                  <a:lnTo>
                    <a:pt x="201" y="801"/>
                  </a:lnTo>
                  <a:lnTo>
                    <a:pt x="156" y="668"/>
                  </a:lnTo>
                  <a:lnTo>
                    <a:pt x="142" y="507"/>
                  </a:lnTo>
                  <a:lnTo>
                    <a:pt x="142" y="507"/>
                  </a:lnTo>
                  <a:lnTo>
                    <a:pt x="3448" y="1091"/>
                  </a:lnTo>
                  <a:lnTo>
                    <a:pt x="3493" y="1091"/>
                  </a:lnTo>
                  <a:lnTo>
                    <a:pt x="3515" y="1046"/>
                  </a:lnTo>
                  <a:lnTo>
                    <a:pt x="3582" y="779"/>
                  </a:lnTo>
                  <a:lnTo>
                    <a:pt x="3626" y="646"/>
                  </a:lnTo>
                  <a:lnTo>
                    <a:pt x="3671" y="512"/>
                  </a:lnTo>
                  <a:lnTo>
                    <a:pt x="3760" y="401"/>
                  </a:lnTo>
                  <a:lnTo>
                    <a:pt x="3849" y="312"/>
                  </a:lnTo>
                  <a:lnTo>
                    <a:pt x="3938" y="201"/>
                  </a:lnTo>
                  <a:lnTo>
                    <a:pt x="4071" y="112"/>
                  </a:lnTo>
                  <a:lnTo>
                    <a:pt x="4093" y="90"/>
                  </a:lnTo>
                  <a:lnTo>
                    <a:pt x="4071" y="23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1312;p47">
              <a:extLst>
                <a:ext uri="{FF2B5EF4-FFF2-40B4-BE49-F238E27FC236}">
                  <a16:creationId xmlns:a16="http://schemas.microsoft.com/office/drawing/2014/main" id="{E40D9782-43B5-47D9-815D-8EF65ADA0CDB}"/>
                </a:ext>
              </a:extLst>
            </p:cNvPr>
            <p:cNvSpPr/>
            <p:nvPr/>
          </p:nvSpPr>
          <p:spPr>
            <a:xfrm>
              <a:off x="3287825" y="2499650"/>
              <a:ext cx="14475" cy="12275"/>
            </a:xfrm>
            <a:custGeom>
              <a:avLst/>
              <a:gdLst/>
              <a:ahLst/>
              <a:cxnLst/>
              <a:rect l="l" t="t" r="r" b="b"/>
              <a:pathLst>
                <a:path w="579" h="491" extrusionOk="0">
                  <a:moveTo>
                    <a:pt x="45" y="1"/>
                  </a:moveTo>
                  <a:lnTo>
                    <a:pt x="1" y="23"/>
                  </a:lnTo>
                  <a:lnTo>
                    <a:pt x="1" y="67"/>
                  </a:lnTo>
                  <a:lnTo>
                    <a:pt x="23" y="112"/>
                  </a:lnTo>
                  <a:lnTo>
                    <a:pt x="245" y="268"/>
                  </a:lnTo>
                  <a:lnTo>
                    <a:pt x="468" y="468"/>
                  </a:lnTo>
                  <a:lnTo>
                    <a:pt x="512" y="490"/>
                  </a:lnTo>
                  <a:lnTo>
                    <a:pt x="557" y="468"/>
                  </a:lnTo>
                  <a:lnTo>
                    <a:pt x="579" y="423"/>
                  </a:lnTo>
                  <a:lnTo>
                    <a:pt x="534" y="379"/>
                  </a:lnTo>
                  <a:lnTo>
                    <a:pt x="334" y="179"/>
                  </a:lnTo>
                  <a:lnTo>
                    <a:pt x="112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1313;p47">
              <a:extLst>
                <a:ext uri="{FF2B5EF4-FFF2-40B4-BE49-F238E27FC236}">
                  <a16:creationId xmlns:a16="http://schemas.microsoft.com/office/drawing/2014/main" id="{35C4EB2D-9D21-4354-9F1C-34B6EF53D805}"/>
                </a:ext>
              </a:extLst>
            </p:cNvPr>
            <p:cNvSpPr/>
            <p:nvPr/>
          </p:nvSpPr>
          <p:spPr>
            <a:xfrm>
              <a:off x="3238900" y="2524675"/>
              <a:ext cx="51725" cy="25600"/>
            </a:xfrm>
            <a:custGeom>
              <a:avLst/>
              <a:gdLst/>
              <a:ahLst/>
              <a:cxnLst/>
              <a:rect l="l" t="t" r="r" b="b"/>
              <a:pathLst>
                <a:path w="2069" h="1024" extrusionOk="0">
                  <a:moveTo>
                    <a:pt x="45" y="1"/>
                  </a:moveTo>
                  <a:lnTo>
                    <a:pt x="22" y="23"/>
                  </a:lnTo>
                  <a:lnTo>
                    <a:pt x="0" y="23"/>
                  </a:lnTo>
                  <a:lnTo>
                    <a:pt x="0" y="67"/>
                  </a:lnTo>
                  <a:lnTo>
                    <a:pt x="22" y="112"/>
                  </a:lnTo>
                  <a:lnTo>
                    <a:pt x="67" y="134"/>
                  </a:lnTo>
                  <a:lnTo>
                    <a:pt x="356" y="156"/>
                  </a:lnTo>
                  <a:lnTo>
                    <a:pt x="623" y="201"/>
                  </a:lnTo>
                  <a:lnTo>
                    <a:pt x="868" y="268"/>
                  </a:lnTo>
                  <a:lnTo>
                    <a:pt x="1112" y="357"/>
                  </a:lnTo>
                  <a:lnTo>
                    <a:pt x="1335" y="490"/>
                  </a:lnTo>
                  <a:lnTo>
                    <a:pt x="1535" y="623"/>
                  </a:lnTo>
                  <a:lnTo>
                    <a:pt x="1757" y="801"/>
                  </a:lnTo>
                  <a:lnTo>
                    <a:pt x="1935" y="1002"/>
                  </a:lnTo>
                  <a:lnTo>
                    <a:pt x="1980" y="1024"/>
                  </a:lnTo>
                  <a:lnTo>
                    <a:pt x="2047" y="1024"/>
                  </a:lnTo>
                  <a:lnTo>
                    <a:pt x="2069" y="979"/>
                  </a:lnTo>
                  <a:lnTo>
                    <a:pt x="2047" y="935"/>
                  </a:lnTo>
                  <a:lnTo>
                    <a:pt x="1846" y="712"/>
                  </a:lnTo>
                  <a:lnTo>
                    <a:pt x="1624" y="534"/>
                  </a:lnTo>
                  <a:lnTo>
                    <a:pt x="1379" y="379"/>
                  </a:lnTo>
                  <a:lnTo>
                    <a:pt x="1157" y="245"/>
                  </a:lnTo>
                  <a:lnTo>
                    <a:pt x="890" y="156"/>
                  </a:lnTo>
                  <a:lnTo>
                    <a:pt x="623" y="67"/>
                  </a:lnTo>
                  <a:lnTo>
                    <a:pt x="334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1314;p47">
              <a:extLst>
                <a:ext uri="{FF2B5EF4-FFF2-40B4-BE49-F238E27FC236}">
                  <a16:creationId xmlns:a16="http://schemas.microsoft.com/office/drawing/2014/main" id="{4F71F220-EA30-4923-A25C-2C2301F20F99}"/>
                </a:ext>
              </a:extLst>
            </p:cNvPr>
            <p:cNvSpPr/>
            <p:nvPr/>
          </p:nvSpPr>
          <p:spPr>
            <a:xfrm>
              <a:off x="3331200" y="2546925"/>
              <a:ext cx="65650" cy="12250"/>
            </a:xfrm>
            <a:custGeom>
              <a:avLst/>
              <a:gdLst/>
              <a:ahLst/>
              <a:cxnLst/>
              <a:rect l="l" t="t" r="r" b="b"/>
              <a:pathLst>
                <a:path w="2626" h="490" extrusionOk="0">
                  <a:moveTo>
                    <a:pt x="1557" y="0"/>
                  </a:moveTo>
                  <a:lnTo>
                    <a:pt x="1224" y="23"/>
                  </a:lnTo>
                  <a:lnTo>
                    <a:pt x="935" y="89"/>
                  </a:lnTo>
                  <a:lnTo>
                    <a:pt x="623" y="178"/>
                  </a:lnTo>
                  <a:lnTo>
                    <a:pt x="45" y="356"/>
                  </a:lnTo>
                  <a:lnTo>
                    <a:pt x="23" y="378"/>
                  </a:lnTo>
                  <a:lnTo>
                    <a:pt x="1" y="401"/>
                  </a:lnTo>
                  <a:lnTo>
                    <a:pt x="1" y="445"/>
                  </a:lnTo>
                  <a:lnTo>
                    <a:pt x="45" y="490"/>
                  </a:lnTo>
                  <a:lnTo>
                    <a:pt x="89" y="490"/>
                  </a:lnTo>
                  <a:lnTo>
                    <a:pt x="646" y="312"/>
                  </a:lnTo>
                  <a:lnTo>
                    <a:pt x="935" y="223"/>
                  </a:lnTo>
                  <a:lnTo>
                    <a:pt x="1224" y="156"/>
                  </a:lnTo>
                  <a:lnTo>
                    <a:pt x="1557" y="134"/>
                  </a:lnTo>
                  <a:lnTo>
                    <a:pt x="1891" y="134"/>
                  </a:lnTo>
                  <a:lnTo>
                    <a:pt x="2247" y="156"/>
                  </a:lnTo>
                  <a:lnTo>
                    <a:pt x="2581" y="178"/>
                  </a:lnTo>
                  <a:lnTo>
                    <a:pt x="2625" y="178"/>
                  </a:lnTo>
                  <a:lnTo>
                    <a:pt x="2625" y="134"/>
                  </a:lnTo>
                  <a:lnTo>
                    <a:pt x="2603" y="89"/>
                  </a:lnTo>
                  <a:lnTo>
                    <a:pt x="2558" y="67"/>
                  </a:lnTo>
                  <a:lnTo>
                    <a:pt x="2225" y="23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1315;p47">
              <a:extLst>
                <a:ext uri="{FF2B5EF4-FFF2-40B4-BE49-F238E27FC236}">
                  <a16:creationId xmlns:a16="http://schemas.microsoft.com/office/drawing/2014/main" id="{B8CEECDB-BD2E-436A-8C14-7811581BA83B}"/>
                </a:ext>
              </a:extLst>
            </p:cNvPr>
            <p:cNvSpPr/>
            <p:nvPr/>
          </p:nvSpPr>
          <p:spPr>
            <a:xfrm>
              <a:off x="3385700" y="2505775"/>
              <a:ext cx="71200" cy="43950"/>
            </a:xfrm>
            <a:custGeom>
              <a:avLst/>
              <a:gdLst/>
              <a:ahLst/>
              <a:cxnLst/>
              <a:rect l="l" t="t" r="r" b="b"/>
              <a:pathLst>
                <a:path w="2848" h="1758" extrusionOk="0">
                  <a:moveTo>
                    <a:pt x="23" y="0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3" y="112"/>
                  </a:lnTo>
                  <a:lnTo>
                    <a:pt x="89" y="134"/>
                  </a:lnTo>
                  <a:lnTo>
                    <a:pt x="289" y="134"/>
                  </a:lnTo>
                  <a:lnTo>
                    <a:pt x="512" y="156"/>
                  </a:lnTo>
                  <a:lnTo>
                    <a:pt x="712" y="178"/>
                  </a:lnTo>
                  <a:lnTo>
                    <a:pt x="912" y="223"/>
                  </a:lnTo>
                  <a:lnTo>
                    <a:pt x="1090" y="290"/>
                  </a:lnTo>
                  <a:lnTo>
                    <a:pt x="1268" y="356"/>
                  </a:lnTo>
                  <a:lnTo>
                    <a:pt x="1446" y="445"/>
                  </a:lnTo>
                  <a:lnTo>
                    <a:pt x="1624" y="556"/>
                  </a:lnTo>
                  <a:lnTo>
                    <a:pt x="1935" y="779"/>
                  </a:lnTo>
                  <a:lnTo>
                    <a:pt x="2225" y="1068"/>
                  </a:lnTo>
                  <a:lnTo>
                    <a:pt x="2491" y="1379"/>
                  </a:lnTo>
                  <a:lnTo>
                    <a:pt x="2714" y="1713"/>
                  </a:lnTo>
                  <a:lnTo>
                    <a:pt x="2758" y="1758"/>
                  </a:lnTo>
                  <a:lnTo>
                    <a:pt x="2803" y="1758"/>
                  </a:lnTo>
                  <a:lnTo>
                    <a:pt x="2847" y="1735"/>
                  </a:lnTo>
                  <a:lnTo>
                    <a:pt x="2847" y="1713"/>
                  </a:lnTo>
                  <a:lnTo>
                    <a:pt x="2847" y="1691"/>
                  </a:lnTo>
                  <a:lnTo>
                    <a:pt x="2603" y="1313"/>
                  </a:lnTo>
                  <a:lnTo>
                    <a:pt x="2314" y="979"/>
                  </a:lnTo>
                  <a:lnTo>
                    <a:pt x="2002" y="690"/>
                  </a:lnTo>
                  <a:lnTo>
                    <a:pt x="1846" y="556"/>
                  </a:lnTo>
                  <a:lnTo>
                    <a:pt x="1668" y="445"/>
                  </a:lnTo>
                  <a:lnTo>
                    <a:pt x="1491" y="334"/>
                  </a:lnTo>
                  <a:lnTo>
                    <a:pt x="1313" y="245"/>
                  </a:lnTo>
                  <a:lnTo>
                    <a:pt x="1135" y="178"/>
                  </a:lnTo>
                  <a:lnTo>
                    <a:pt x="934" y="112"/>
                  </a:lnTo>
                  <a:lnTo>
                    <a:pt x="712" y="45"/>
                  </a:lnTo>
                  <a:lnTo>
                    <a:pt x="512" y="23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1316;p47">
              <a:extLst>
                <a:ext uri="{FF2B5EF4-FFF2-40B4-BE49-F238E27FC236}">
                  <a16:creationId xmlns:a16="http://schemas.microsoft.com/office/drawing/2014/main" id="{79D10596-93B2-4EA3-852B-0FEB8CB2C61E}"/>
                </a:ext>
              </a:extLst>
            </p:cNvPr>
            <p:cNvSpPr/>
            <p:nvPr/>
          </p:nvSpPr>
          <p:spPr>
            <a:xfrm>
              <a:off x="3350100" y="2508000"/>
              <a:ext cx="19500" cy="7250"/>
            </a:xfrm>
            <a:custGeom>
              <a:avLst/>
              <a:gdLst/>
              <a:ahLst/>
              <a:cxnLst/>
              <a:rect l="l" t="t" r="r" b="b"/>
              <a:pathLst>
                <a:path w="780" h="290" extrusionOk="0">
                  <a:moveTo>
                    <a:pt x="690" y="0"/>
                  </a:moveTo>
                  <a:lnTo>
                    <a:pt x="357" y="89"/>
                  </a:lnTo>
                  <a:lnTo>
                    <a:pt x="45" y="178"/>
                  </a:lnTo>
                  <a:lnTo>
                    <a:pt x="23" y="178"/>
                  </a:lnTo>
                  <a:lnTo>
                    <a:pt x="1" y="201"/>
                  </a:lnTo>
                  <a:lnTo>
                    <a:pt x="23" y="245"/>
                  </a:lnTo>
                  <a:lnTo>
                    <a:pt x="45" y="290"/>
                  </a:lnTo>
                  <a:lnTo>
                    <a:pt x="112" y="290"/>
                  </a:lnTo>
                  <a:lnTo>
                    <a:pt x="423" y="201"/>
                  </a:lnTo>
                  <a:lnTo>
                    <a:pt x="735" y="134"/>
                  </a:lnTo>
                  <a:lnTo>
                    <a:pt x="757" y="134"/>
                  </a:lnTo>
                  <a:lnTo>
                    <a:pt x="779" y="112"/>
                  </a:lnTo>
                  <a:lnTo>
                    <a:pt x="779" y="67"/>
                  </a:lnTo>
                  <a:lnTo>
                    <a:pt x="735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1317;p47">
              <a:extLst>
                <a:ext uri="{FF2B5EF4-FFF2-40B4-BE49-F238E27FC236}">
                  <a16:creationId xmlns:a16="http://schemas.microsoft.com/office/drawing/2014/main" id="{02720F84-6E7B-4731-A699-8B6DA96922D6}"/>
                </a:ext>
              </a:extLst>
            </p:cNvPr>
            <p:cNvSpPr/>
            <p:nvPr/>
          </p:nvSpPr>
          <p:spPr>
            <a:xfrm>
              <a:off x="3363450" y="2578625"/>
              <a:ext cx="8925" cy="3900"/>
            </a:xfrm>
            <a:custGeom>
              <a:avLst/>
              <a:gdLst/>
              <a:ahLst/>
              <a:cxnLst/>
              <a:rect l="l" t="t" r="r" b="b"/>
              <a:pathLst>
                <a:path w="357" h="156" extrusionOk="0">
                  <a:moveTo>
                    <a:pt x="267" y="0"/>
                  </a:moveTo>
                  <a:lnTo>
                    <a:pt x="67" y="22"/>
                  </a:lnTo>
                  <a:lnTo>
                    <a:pt x="23" y="22"/>
                  </a:lnTo>
                  <a:lnTo>
                    <a:pt x="23" y="45"/>
                  </a:lnTo>
                  <a:lnTo>
                    <a:pt x="1" y="89"/>
                  </a:lnTo>
                  <a:lnTo>
                    <a:pt x="45" y="134"/>
                  </a:lnTo>
                  <a:lnTo>
                    <a:pt x="90" y="156"/>
                  </a:lnTo>
                  <a:lnTo>
                    <a:pt x="312" y="134"/>
                  </a:lnTo>
                  <a:lnTo>
                    <a:pt x="334" y="134"/>
                  </a:lnTo>
                  <a:lnTo>
                    <a:pt x="356" y="111"/>
                  </a:lnTo>
                  <a:lnTo>
                    <a:pt x="356" y="67"/>
                  </a:lnTo>
                  <a:lnTo>
                    <a:pt x="334" y="22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1318;p47">
              <a:extLst>
                <a:ext uri="{FF2B5EF4-FFF2-40B4-BE49-F238E27FC236}">
                  <a16:creationId xmlns:a16="http://schemas.microsoft.com/office/drawing/2014/main" id="{CE4460CB-675C-46D9-8E11-6ACADAFADB77}"/>
                </a:ext>
              </a:extLst>
            </p:cNvPr>
            <p:cNvSpPr/>
            <p:nvPr/>
          </p:nvSpPr>
          <p:spPr>
            <a:xfrm>
              <a:off x="3193850" y="2486875"/>
              <a:ext cx="67300" cy="16150"/>
            </a:xfrm>
            <a:custGeom>
              <a:avLst/>
              <a:gdLst/>
              <a:ahLst/>
              <a:cxnLst/>
              <a:rect l="l" t="t" r="r" b="b"/>
              <a:pathLst>
                <a:path w="2692" h="646" extrusionOk="0">
                  <a:moveTo>
                    <a:pt x="1936" y="0"/>
                  </a:moveTo>
                  <a:lnTo>
                    <a:pt x="1602" y="22"/>
                  </a:lnTo>
                  <a:lnTo>
                    <a:pt x="1268" y="67"/>
                  </a:lnTo>
                  <a:lnTo>
                    <a:pt x="957" y="134"/>
                  </a:lnTo>
                  <a:lnTo>
                    <a:pt x="646" y="245"/>
                  </a:lnTo>
                  <a:lnTo>
                    <a:pt x="334" y="356"/>
                  </a:lnTo>
                  <a:lnTo>
                    <a:pt x="23" y="512"/>
                  </a:lnTo>
                  <a:lnTo>
                    <a:pt x="23" y="534"/>
                  </a:lnTo>
                  <a:lnTo>
                    <a:pt x="1" y="556"/>
                  </a:lnTo>
                  <a:lnTo>
                    <a:pt x="23" y="601"/>
                  </a:lnTo>
                  <a:lnTo>
                    <a:pt x="67" y="645"/>
                  </a:lnTo>
                  <a:lnTo>
                    <a:pt x="112" y="623"/>
                  </a:lnTo>
                  <a:lnTo>
                    <a:pt x="423" y="489"/>
                  </a:lnTo>
                  <a:lnTo>
                    <a:pt x="712" y="356"/>
                  </a:lnTo>
                  <a:lnTo>
                    <a:pt x="1024" y="267"/>
                  </a:lnTo>
                  <a:lnTo>
                    <a:pt x="1335" y="200"/>
                  </a:lnTo>
                  <a:lnTo>
                    <a:pt x="1647" y="156"/>
                  </a:lnTo>
                  <a:lnTo>
                    <a:pt x="1980" y="134"/>
                  </a:lnTo>
                  <a:lnTo>
                    <a:pt x="2314" y="134"/>
                  </a:lnTo>
                  <a:lnTo>
                    <a:pt x="2625" y="156"/>
                  </a:lnTo>
                  <a:lnTo>
                    <a:pt x="2670" y="156"/>
                  </a:lnTo>
                  <a:lnTo>
                    <a:pt x="2670" y="134"/>
                  </a:lnTo>
                  <a:lnTo>
                    <a:pt x="2692" y="89"/>
                  </a:lnTo>
                  <a:lnTo>
                    <a:pt x="2647" y="45"/>
                  </a:lnTo>
                  <a:lnTo>
                    <a:pt x="2603" y="22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1319;p47">
              <a:extLst>
                <a:ext uri="{FF2B5EF4-FFF2-40B4-BE49-F238E27FC236}">
                  <a16:creationId xmlns:a16="http://schemas.microsoft.com/office/drawing/2014/main" id="{81FE6064-97EC-4CBE-96C6-B947668D0260}"/>
                </a:ext>
              </a:extLst>
            </p:cNvPr>
            <p:cNvSpPr/>
            <p:nvPr/>
          </p:nvSpPr>
          <p:spPr>
            <a:xfrm>
              <a:off x="3207200" y="2526350"/>
              <a:ext cx="16700" cy="6700"/>
            </a:xfrm>
            <a:custGeom>
              <a:avLst/>
              <a:gdLst/>
              <a:ahLst/>
              <a:cxnLst/>
              <a:rect l="l" t="t" r="r" b="b"/>
              <a:pathLst>
                <a:path w="668" h="268" extrusionOk="0">
                  <a:moveTo>
                    <a:pt x="556" y="0"/>
                  </a:moveTo>
                  <a:lnTo>
                    <a:pt x="312" y="67"/>
                  </a:lnTo>
                  <a:lnTo>
                    <a:pt x="45" y="134"/>
                  </a:lnTo>
                  <a:lnTo>
                    <a:pt x="23" y="156"/>
                  </a:lnTo>
                  <a:lnTo>
                    <a:pt x="0" y="178"/>
                  </a:lnTo>
                  <a:lnTo>
                    <a:pt x="0" y="223"/>
                  </a:lnTo>
                  <a:lnTo>
                    <a:pt x="45" y="245"/>
                  </a:lnTo>
                  <a:lnTo>
                    <a:pt x="89" y="267"/>
                  </a:lnTo>
                  <a:lnTo>
                    <a:pt x="356" y="201"/>
                  </a:lnTo>
                  <a:lnTo>
                    <a:pt x="623" y="134"/>
                  </a:lnTo>
                  <a:lnTo>
                    <a:pt x="645" y="134"/>
                  </a:lnTo>
                  <a:lnTo>
                    <a:pt x="668" y="112"/>
                  </a:lnTo>
                  <a:lnTo>
                    <a:pt x="668" y="67"/>
                  </a:lnTo>
                  <a:lnTo>
                    <a:pt x="623" y="23"/>
                  </a:lnTo>
                  <a:lnTo>
                    <a:pt x="5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1320;p47">
              <a:extLst>
                <a:ext uri="{FF2B5EF4-FFF2-40B4-BE49-F238E27FC236}">
                  <a16:creationId xmlns:a16="http://schemas.microsoft.com/office/drawing/2014/main" id="{83F1FEAF-5B45-4EF9-96C1-C69CDC796421}"/>
                </a:ext>
              </a:extLst>
            </p:cNvPr>
            <p:cNvSpPr/>
            <p:nvPr/>
          </p:nvSpPr>
          <p:spPr>
            <a:xfrm>
              <a:off x="3190525" y="2561925"/>
              <a:ext cx="77875" cy="13925"/>
            </a:xfrm>
            <a:custGeom>
              <a:avLst/>
              <a:gdLst/>
              <a:ahLst/>
              <a:cxnLst/>
              <a:rect l="l" t="t" r="r" b="b"/>
              <a:pathLst>
                <a:path w="3115" h="557" extrusionOk="0">
                  <a:moveTo>
                    <a:pt x="1513" y="1"/>
                  </a:moveTo>
                  <a:lnTo>
                    <a:pt x="1112" y="23"/>
                  </a:lnTo>
                  <a:lnTo>
                    <a:pt x="912" y="68"/>
                  </a:lnTo>
                  <a:lnTo>
                    <a:pt x="712" y="112"/>
                  </a:lnTo>
                  <a:lnTo>
                    <a:pt x="534" y="157"/>
                  </a:lnTo>
                  <a:lnTo>
                    <a:pt x="356" y="246"/>
                  </a:lnTo>
                  <a:lnTo>
                    <a:pt x="178" y="335"/>
                  </a:lnTo>
                  <a:lnTo>
                    <a:pt x="22" y="424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22" y="535"/>
                  </a:lnTo>
                  <a:lnTo>
                    <a:pt x="67" y="557"/>
                  </a:lnTo>
                  <a:lnTo>
                    <a:pt x="111" y="557"/>
                  </a:lnTo>
                  <a:lnTo>
                    <a:pt x="267" y="446"/>
                  </a:lnTo>
                  <a:lnTo>
                    <a:pt x="423" y="357"/>
                  </a:lnTo>
                  <a:lnTo>
                    <a:pt x="601" y="290"/>
                  </a:lnTo>
                  <a:lnTo>
                    <a:pt x="779" y="223"/>
                  </a:lnTo>
                  <a:lnTo>
                    <a:pt x="957" y="179"/>
                  </a:lnTo>
                  <a:lnTo>
                    <a:pt x="1157" y="157"/>
                  </a:lnTo>
                  <a:lnTo>
                    <a:pt x="1535" y="134"/>
                  </a:lnTo>
                  <a:lnTo>
                    <a:pt x="1935" y="157"/>
                  </a:lnTo>
                  <a:lnTo>
                    <a:pt x="2313" y="201"/>
                  </a:lnTo>
                  <a:lnTo>
                    <a:pt x="2691" y="290"/>
                  </a:lnTo>
                  <a:lnTo>
                    <a:pt x="3025" y="424"/>
                  </a:lnTo>
                  <a:lnTo>
                    <a:pt x="3070" y="424"/>
                  </a:lnTo>
                  <a:lnTo>
                    <a:pt x="3114" y="379"/>
                  </a:lnTo>
                  <a:lnTo>
                    <a:pt x="3092" y="335"/>
                  </a:lnTo>
                  <a:lnTo>
                    <a:pt x="3070" y="312"/>
                  </a:lnTo>
                  <a:lnTo>
                    <a:pt x="2714" y="179"/>
                  </a:lnTo>
                  <a:lnTo>
                    <a:pt x="2336" y="90"/>
                  </a:lnTo>
                  <a:lnTo>
                    <a:pt x="1935" y="23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1321;p47">
              <a:extLst>
                <a:ext uri="{FF2B5EF4-FFF2-40B4-BE49-F238E27FC236}">
                  <a16:creationId xmlns:a16="http://schemas.microsoft.com/office/drawing/2014/main" id="{D42AE219-B2F1-40D7-9AD0-DC7719E966B2}"/>
                </a:ext>
              </a:extLst>
            </p:cNvPr>
            <p:cNvSpPr/>
            <p:nvPr/>
          </p:nvSpPr>
          <p:spPr>
            <a:xfrm>
              <a:off x="3166600" y="2635900"/>
              <a:ext cx="137375" cy="57300"/>
            </a:xfrm>
            <a:custGeom>
              <a:avLst/>
              <a:gdLst/>
              <a:ahLst/>
              <a:cxnLst/>
              <a:rect l="l" t="t" r="r" b="b"/>
              <a:pathLst>
                <a:path w="5495" h="2292" extrusionOk="0">
                  <a:moveTo>
                    <a:pt x="5361" y="1824"/>
                  </a:moveTo>
                  <a:lnTo>
                    <a:pt x="5406" y="1846"/>
                  </a:lnTo>
                  <a:lnTo>
                    <a:pt x="5383" y="1846"/>
                  </a:lnTo>
                  <a:lnTo>
                    <a:pt x="5361" y="1824"/>
                  </a:lnTo>
                  <a:close/>
                  <a:moveTo>
                    <a:pt x="67" y="0"/>
                  </a:moveTo>
                  <a:lnTo>
                    <a:pt x="45" y="45"/>
                  </a:lnTo>
                  <a:lnTo>
                    <a:pt x="45" y="89"/>
                  </a:lnTo>
                  <a:lnTo>
                    <a:pt x="245" y="356"/>
                  </a:lnTo>
                  <a:lnTo>
                    <a:pt x="379" y="645"/>
                  </a:lnTo>
                  <a:lnTo>
                    <a:pt x="446" y="801"/>
                  </a:lnTo>
                  <a:lnTo>
                    <a:pt x="468" y="957"/>
                  </a:lnTo>
                  <a:lnTo>
                    <a:pt x="490" y="1112"/>
                  </a:lnTo>
                  <a:lnTo>
                    <a:pt x="512" y="1290"/>
                  </a:lnTo>
                  <a:lnTo>
                    <a:pt x="512" y="1313"/>
                  </a:lnTo>
                  <a:lnTo>
                    <a:pt x="534" y="1357"/>
                  </a:lnTo>
                  <a:lnTo>
                    <a:pt x="579" y="1379"/>
                  </a:lnTo>
                  <a:lnTo>
                    <a:pt x="1491" y="1424"/>
                  </a:lnTo>
                  <a:lnTo>
                    <a:pt x="2403" y="1490"/>
                  </a:lnTo>
                  <a:lnTo>
                    <a:pt x="3315" y="1557"/>
                  </a:lnTo>
                  <a:lnTo>
                    <a:pt x="4227" y="1668"/>
                  </a:lnTo>
                  <a:lnTo>
                    <a:pt x="5005" y="1780"/>
                  </a:lnTo>
                  <a:lnTo>
                    <a:pt x="5183" y="1824"/>
                  </a:lnTo>
                  <a:lnTo>
                    <a:pt x="5350" y="1824"/>
                  </a:lnTo>
                  <a:lnTo>
                    <a:pt x="5317" y="1958"/>
                  </a:lnTo>
                  <a:lnTo>
                    <a:pt x="5317" y="2069"/>
                  </a:lnTo>
                  <a:lnTo>
                    <a:pt x="5317" y="2113"/>
                  </a:lnTo>
                  <a:lnTo>
                    <a:pt x="5294" y="2158"/>
                  </a:lnTo>
                  <a:lnTo>
                    <a:pt x="5294" y="2180"/>
                  </a:lnTo>
                  <a:lnTo>
                    <a:pt x="5161" y="2136"/>
                  </a:lnTo>
                  <a:lnTo>
                    <a:pt x="4939" y="2091"/>
                  </a:lnTo>
                  <a:lnTo>
                    <a:pt x="4716" y="2069"/>
                  </a:lnTo>
                  <a:lnTo>
                    <a:pt x="4249" y="2002"/>
                  </a:lnTo>
                  <a:lnTo>
                    <a:pt x="2892" y="1846"/>
                  </a:lnTo>
                  <a:lnTo>
                    <a:pt x="2180" y="1780"/>
                  </a:lnTo>
                  <a:lnTo>
                    <a:pt x="1469" y="1735"/>
                  </a:lnTo>
                  <a:lnTo>
                    <a:pt x="757" y="1668"/>
                  </a:lnTo>
                  <a:lnTo>
                    <a:pt x="45" y="1624"/>
                  </a:lnTo>
                  <a:lnTo>
                    <a:pt x="1" y="1624"/>
                  </a:lnTo>
                  <a:lnTo>
                    <a:pt x="1" y="1668"/>
                  </a:lnTo>
                  <a:lnTo>
                    <a:pt x="23" y="1713"/>
                  </a:lnTo>
                  <a:lnTo>
                    <a:pt x="67" y="1735"/>
                  </a:lnTo>
                  <a:lnTo>
                    <a:pt x="712" y="1802"/>
                  </a:lnTo>
                  <a:lnTo>
                    <a:pt x="1357" y="1846"/>
                  </a:lnTo>
                  <a:lnTo>
                    <a:pt x="2648" y="1935"/>
                  </a:lnTo>
                  <a:lnTo>
                    <a:pt x="3337" y="2024"/>
                  </a:lnTo>
                  <a:lnTo>
                    <a:pt x="4004" y="2091"/>
                  </a:lnTo>
                  <a:lnTo>
                    <a:pt x="5361" y="2291"/>
                  </a:lnTo>
                  <a:lnTo>
                    <a:pt x="5406" y="2269"/>
                  </a:lnTo>
                  <a:lnTo>
                    <a:pt x="5428" y="2247"/>
                  </a:lnTo>
                  <a:lnTo>
                    <a:pt x="5495" y="1802"/>
                  </a:lnTo>
                  <a:lnTo>
                    <a:pt x="5472" y="1735"/>
                  </a:lnTo>
                  <a:lnTo>
                    <a:pt x="5428" y="1713"/>
                  </a:lnTo>
                  <a:lnTo>
                    <a:pt x="4205" y="1557"/>
                  </a:lnTo>
                  <a:lnTo>
                    <a:pt x="3003" y="1424"/>
                  </a:lnTo>
                  <a:lnTo>
                    <a:pt x="1780" y="1313"/>
                  </a:lnTo>
                  <a:lnTo>
                    <a:pt x="636" y="1250"/>
                  </a:lnTo>
                  <a:lnTo>
                    <a:pt x="636" y="1250"/>
                  </a:lnTo>
                  <a:lnTo>
                    <a:pt x="623" y="1135"/>
                  </a:lnTo>
                  <a:lnTo>
                    <a:pt x="601" y="957"/>
                  </a:lnTo>
                  <a:lnTo>
                    <a:pt x="557" y="801"/>
                  </a:lnTo>
                  <a:lnTo>
                    <a:pt x="512" y="645"/>
                  </a:lnTo>
                  <a:lnTo>
                    <a:pt x="446" y="467"/>
                  </a:lnTo>
                  <a:lnTo>
                    <a:pt x="357" y="334"/>
                  </a:lnTo>
                  <a:lnTo>
                    <a:pt x="156" y="22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1322;p47">
              <a:extLst>
                <a:ext uri="{FF2B5EF4-FFF2-40B4-BE49-F238E27FC236}">
                  <a16:creationId xmlns:a16="http://schemas.microsoft.com/office/drawing/2014/main" id="{E15649F9-7FA8-4B04-82FE-D7FD2F5CD5D5}"/>
                </a:ext>
              </a:extLst>
            </p:cNvPr>
            <p:cNvSpPr/>
            <p:nvPr/>
          </p:nvSpPr>
          <p:spPr>
            <a:xfrm>
              <a:off x="3158275" y="2608100"/>
              <a:ext cx="147375" cy="48950"/>
            </a:xfrm>
            <a:custGeom>
              <a:avLst/>
              <a:gdLst/>
              <a:ahLst/>
              <a:cxnLst/>
              <a:rect l="l" t="t" r="r" b="b"/>
              <a:pathLst>
                <a:path w="5895" h="1958" extrusionOk="0">
                  <a:moveTo>
                    <a:pt x="2691" y="0"/>
                  </a:moveTo>
                  <a:lnTo>
                    <a:pt x="2224" y="22"/>
                  </a:lnTo>
                  <a:lnTo>
                    <a:pt x="1735" y="67"/>
                  </a:lnTo>
                  <a:lnTo>
                    <a:pt x="1290" y="200"/>
                  </a:lnTo>
                  <a:lnTo>
                    <a:pt x="1045" y="267"/>
                  </a:lnTo>
                  <a:lnTo>
                    <a:pt x="823" y="356"/>
                  </a:lnTo>
                  <a:lnTo>
                    <a:pt x="623" y="445"/>
                  </a:lnTo>
                  <a:lnTo>
                    <a:pt x="423" y="578"/>
                  </a:lnTo>
                  <a:lnTo>
                    <a:pt x="222" y="690"/>
                  </a:lnTo>
                  <a:lnTo>
                    <a:pt x="22" y="845"/>
                  </a:lnTo>
                  <a:lnTo>
                    <a:pt x="0" y="868"/>
                  </a:lnTo>
                  <a:lnTo>
                    <a:pt x="0" y="890"/>
                  </a:lnTo>
                  <a:lnTo>
                    <a:pt x="22" y="934"/>
                  </a:lnTo>
                  <a:lnTo>
                    <a:pt x="67" y="957"/>
                  </a:lnTo>
                  <a:lnTo>
                    <a:pt x="111" y="957"/>
                  </a:lnTo>
                  <a:lnTo>
                    <a:pt x="289" y="823"/>
                  </a:lnTo>
                  <a:lnTo>
                    <a:pt x="489" y="690"/>
                  </a:lnTo>
                  <a:lnTo>
                    <a:pt x="667" y="578"/>
                  </a:lnTo>
                  <a:lnTo>
                    <a:pt x="867" y="489"/>
                  </a:lnTo>
                  <a:lnTo>
                    <a:pt x="1290" y="334"/>
                  </a:lnTo>
                  <a:lnTo>
                    <a:pt x="1735" y="223"/>
                  </a:lnTo>
                  <a:lnTo>
                    <a:pt x="2180" y="156"/>
                  </a:lnTo>
                  <a:lnTo>
                    <a:pt x="2625" y="134"/>
                  </a:lnTo>
                  <a:lnTo>
                    <a:pt x="3070" y="134"/>
                  </a:lnTo>
                  <a:lnTo>
                    <a:pt x="3514" y="200"/>
                  </a:lnTo>
                  <a:lnTo>
                    <a:pt x="3892" y="289"/>
                  </a:lnTo>
                  <a:lnTo>
                    <a:pt x="4248" y="423"/>
                  </a:lnTo>
                  <a:lnTo>
                    <a:pt x="4560" y="578"/>
                  </a:lnTo>
                  <a:lnTo>
                    <a:pt x="4871" y="779"/>
                  </a:lnTo>
                  <a:lnTo>
                    <a:pt x="5138" y="1001"/>
                  </a:lnTo>
                  <a:lnTo>
                    <a:pt x="5383" y="1268"/>
                  </a:lnTo>
                  <a:lnTo>
                    <a:pt x="5583" y="1579"/>
                  </a:lnTo>
                  <a:lnTo>
                    <a:pt x="5761" y="1913"/>
                  </a:lnTo>
                  <a:lnTo>
                    <a:pt x="5805" y="1957"/>
                  </a:lnTo>
                  <a:lnTo>
                    <a:pt x="5850" y="1957"/>
                  </a:lnTo>
                  <a:lnTo>
                    <a:pt x="5894" y="1935"/>
                  </a:lnTo>
                  <a:lnTo>
                    <a:pt x="5894" y="1913"/>
                  </a:lnTo>
                  <a:lnTo>
                    <a:pt x="5872" y="1891"/>
                  </a:lnTo>
                  <a:lnTo>
                    <a:pt x="5694" y="1535"/>
                  </a:lnTo>
                  <a:lnTo>
                    <a:pt x="5494" y="1223"/>
                  </a:lnTo>
                  <a:lnTo>
                    <a:pt x="5249" y="957"/>
                  </a:lnTo>
                  <a:lnTo>
                    <a:pt x="4982" y="712"/>
                  </a:lnTo>
                  <a:lnTo>
                    <a:pt x="4671" y="489"/>
                  </a:lnTo>
                  <a:lnTo>
                    <a:pt x="4360" y="334"/>
                  </a:lnTo>
                  <a:lnTo>
                    <a:pt x="4004" y="200"/>
                  </a:lnTo>
                  <a:lnTo>
                    <a:pt x="3626" y="89"/>
                  </a:lnTo>
                  <a:lnTo>
                    <a:pt x="3158" y="2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Google Shape;1323;p47">
              <a:extLst>
                <a:ext uri="{FF2B5EF4-FFF2-40B4-BE49-F238E27FC236}">
                  <a16:creationId xmlns:a16="http://schemas.microsoft.com/office/drawing/2014/main" id="{CD152693-1395-4617-95B6-0120B575C071}"/>
                </a:ext>
              </a:extLst>
            </p:cNvPr>
            <p:cNvSpPr/>
            <p:nvPr/>
          </p:nvSpPr>
          <p:spPr>
            <a:xfrm>
              <a:off x="3335100" y="2648675"/>
              <a:ext cx="11150" cy="6150"/>
            </a:xfrm>
            <a:custGeom>
              <a:avLst/>
              <a:gdLst/>
              <a:ahLst/>
              <a:cxnLst/>
              <a:rect l="l" t="t" r="r" b="b"/>
              <a:pathLst>
                <a:path w="446" h="246" extrusionOk="0">
                  <a:moveTo>
                    <a:pt x="356" y="1"/>
                  </a:moveTo>
                  <a:lnTo>
                    <a:pt x="22" y="134"/>
                  </a:lnTo>
                  <a:lnTo>
                    <a:pt x="0" y="134"/>
                  </a:lnTo>
                  <a:lnTo>
                    <a:pt x="0" y="157"/>
                  </a:lnTo>
                  <a:lnTo>
                    <a:pt x="0" y="223"/>
                  </a:lnTo>
                  <a:lnTo>
                    <a:pt x="45" y="245"/>
                  </a:lnTo>
                  <a:lnTo>
                    <a:pt x="89" y="245"/>
                  </a:lnTo>
                  <a:lnTo>
                    <a:pt x="401" y="134"/>
                  </a:lnTo>
                  <a:lnTo>
                    <a:pt x="423" y="112"/>
                  </a:lnTo>
                  <a:lnTo>
                    <a:pt x="445" y="90"/>
                  </a:lnTo>
                  <a:lnTo>
                    <a:pt x="445" y="45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Google Shape;1324;p47">
              <a:extLst>
                <a:ext uri="{FF2B5EF4-FFF2-40B4-BE49-F238E27FC236}">
                  <a16:creationId xmlns:a16="http://schemas.microsoft.com/office/drawing/2014/main" id="{60CE8689-9CB4-4830-8027-EC27542D892C}"/>
                </a:ext>
              </a:extLst>
            </p:cNvPr>
            <p:cNvSpPr/>
            <p:nvPr/>
          </p:nvSpPr>
          <p:spPr>
            <a:xfrm>
              <a:off x="3337325" y="2667600"/>
              <a:ext cx="6700" cy="18375"/>
            </a:xfrm>
            <a:custGeom>
              <a:avLst/>
              <a:gdLst/>
              <a:ahLst/>
              <a:cxnLst/>
              <a:rect l="l" t="t" r="r" b="b"/>
              <a:pathLst>
                <a:path w="268" h="735" extrusionOk="0">
                  <a:moveTo>
                    <a:pt x="67" y="0"/>
                  </a:moveTo>
                  <a:lnTo>
                    <a:pt x="22" y="22"/>
                  </a:lnTo>
                  <a:lnTo>
                    <a:pt x="22" y="45"/>
                  </a:lnTo>
                  <a:lnTo>
                    <a:pt x="0" y="67"/>
                  </a:lnTo>
                  <a:lnTo>
                    <a:pt x="67" y="356"/>
                  </a:lnTo>
                  <a:lnTo>
                    <a:pt x="134" y="667"/>
                  </a:lnTo>
                  <a:lnTo>
                    <a:pt x="156" y="712"/>
                  </a:lnTo>
                  <a:lnTo>
                    <a:pt x="200" y="734"/>
                  </a:lnTo>
                  <a:lnTo>
                    <a:pt x="245" y="712"/>
                  </a:lnTo>
                  <a:lnTo>
                    <a:pt x="267" y="690"/>
                  </a:lnTo>
                  <a:lnTo>
                    <a:pt x="267" y="667"/>
                  </a:lnTo>
                  <a:lnTo>
                    <a:pt x="200" y="356"/>
                  </a:lnTo>
                  <a:lnTo>
                    <a:pt x="134" y="67"/>
                  </a:lnTo>
                  <a:lnTo>
                    <a:pt x="111" y="22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Google Shape;1325;p47">
              <a:extLst>
                <a:ext uri="{FF2B5EF4-FFF2-40B4-BE49-F238E27FC236}">
                  <a16:creationId xmlns:a16="http://schemas.microsoft.com/office/drawing/2014/main" id="{F342E272-3E2E-4A35-B87C-04887517E983}"/>
                </a:ext>
              </a:extLst>
            </p:cNvPr>
            <p:cNvSpPr/>
            <p:nvPr/>
          </p:nvSpPr>
          <p:spPr>
            <a:xfrm>
              <a:off x="3317850" y="2652025"/>
              <a:ext cx="52850" cy="18925"/>
            </a:xfrm>
            <a:custGeom>
              <a:avLst/>
              <a:gdLst/>
              <a:ahLst/>
              <a:cxnLst/>
              <a:rect l="l" t="t" r="r" b="b"/>
              <a:pathLst>
                <a:path w="2114" h="757" extrusionOk="0">
                  <a:moveTo>
                    <a:pt x="712" y="0"/>
                  </a:moveTo>
                  <a:lnTo>
                    <a:pt x="357" y="156"/>
                  </a:lnTo>
                  <a:lnTo>
                    <a:pt x="179" y="245"/>
                  </a:lnTo>
                  <a:lnTo>
                    <a:pt x="23" y="334"/>
                  </a:lnTo>
                  <a:lnTo>
                    <a:pt x="1" y="356"/>
                  </a:lnTo>
                  <a:lnTo>
                    <a:pt x="1" y="378"/>
                  </a:lnTo>
                  <a:lnTo>
                    <a:pt x="23" y="423"/>
                  </a:lnTo>
                  <a:lnTo>
                    <a:pt x="67" y="467"/>
                  </a:lnTo>
                  <a:lnTo>
                    <a:pt x="112" y="445"/>
                  </a:lnTo>
                  <a:lnTo>
                    <a:pt x="268" y="356"/>
                  </a:lnTo>
                  <a:lnTo>
                    <a:pt x="446" y="267"/>
                  </a:lnTo>
                  <a:lnTo>
                    <a:pt x="703" y="155"/>
                  </a:lnTo>
                  <a:lnTo>
                    <a:pt x="703" y="155"/>
                  </a:lnTo>
                  <a:lnTo>
                    <a:pt x="779" y="690"/>
                  </a:lnTo>
                  <a:lnTo>
                    <a:pt x="801" y="712"/>
                  </a:lnTo>
                  <a:lnTo>
                    <a:pt x="824" y="734"/>
                  </a:lnTo>
                  <a:lnTo>
                    <a:pt x="890" y="757"/>
                  </a:lnTo>
                  <a:lnTo>
                    <a:pt x="1180" y="712"/>
                  </a:lnTo>
                  <a:lnTo>
                    <a:pt x="1469" y="690"/>
                  </a:lnTo>
                  <a:lnTo>
                    <a:pt x="1758" y="668"/>
                  </a:lnTo>
                  <a:lnTo>
                    <a:pt x="2069" y="690"/>
                  </a:lnTo>
                  <a:lnTo>
                    <a:pt x="2091" y="690"/>
                  </a:lnTo>
                  <a:lnTo>
                    <a:pt x="2114" y="668"/>
                  </a:lnTo>
                  <a:lnTo>
                    <a:pt x="2114" y="623"/>
                  </a:lnTo>
                  <a:lnTo>
                    <a:pt x="2091" y="579"/>
                  </a:lnTo>
                  <a:lnTo>
                    <a:pt x="2025" y="556"/>
                  </a:lnTo>
                  <a:lnTo>
                    <a:pt x="1424" y="556"/>
                  </a:lnTo>
                  <a:lnTo>
                    <a:pt x="1135" y="579"/>
                  </a:lnTo>
                  <a:lnTo>
                    <a:pt x="902" y="612"/>
                  </a:lnTo>
                  <a:lnTo>
                    <a:pt x="902" y="612"/>
                  </a:lnTo>
                  <a:lnTo>
                    <a:pt x="824" y="67"/>
                  </a:lnTo>
                  <a:lnTo>
                    <a:pt x="801" y="23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Google Shape;1326;p47">
              <a:extLst>
                <a:ext uri="{FF2B5EF4-FFF2-40B4-BE49-F238E27FC236}">
                  <a16:creationId xmlns:a16="http://schemas.microsoft.com/office/drawing/2014/main" id="{CDFCFB82-E53B-49D0-90D3-4135EC8ADA4D}"/>
                </a:ext>
              </a:extLst>
            </p:cNvPr>
            <p:cNvSpPr/>
            <p:nvPr/>
          </p:nvSpPr>
          <p:spPr>
            <a:xfrm>
              <a:off x="3313400" y="2660350"/>
              <a:ext cx="11150" cy="47850"/>
            </a:xfrm>
            <a:custGeom>
              <a:avLst/>
              <a:gdLst/>
              <a:ahLst/>
              <a:cxnLst/>
              <a:rect l="l" t="t" r="r" b="b"/>
              <a:pathLst>
                <a:path w="446" h="1914" extrusionOk="0">
                  <a:moveTo>
                    <a:pt x="223" y="1"/>
                  </a:moveTo>
                  <a:lnTo>
                    <a:pt x="23" y="68"/>
                  </a:lnTo>
                  <a:lnTo>
                    <a:pt x="1" y="90"/>
                  </a:lnTo>
                  <a:lnTo>
                    <a:pt x="1" y="112"/>
                  </a:lnTo>
                  <a:lnTo>
                    <a:pt x="1" y="157"/>
                  </a:lnTo>
                  <a:lnTo>
                    <a:pt x="45" y="201"/>
                  </a:lnTo>
                  <a:lnTo>
                    <a:pt x="90" y="201"/>
                  </a:lnTo>
                  <a:lnTo>
                    <a:pt x="179" y="157"/>
                  </a:lnTo>
                  <a:lnTo>
                    <a:pt x="179" y="490"/>
                  </a:lnTo>
                  <a:lnTo>
                    <a:pt x="223" y="957"/>
                  </a:lnTo>
                  <a:lnTo>
                    <a:pt x="312" y="1847"/>
                  </a:lnTo>
                  <a:lnTo>
                    <a:pt x="334" y="1892"/>
                  </a:lnTo>
                  <a:lnTo>
                    <a:pt x="379" y="1914"/>
                  </a:lnTo>
                  <a:lnTo>
                    <a:pt x="423" y="1914"/>
                  </a:lnTo>
                  <a:lnTo>
                    <a:pt x="446" y="1892"/>
                  </a:lnTo>
                  <a:lnTo>
                    <a:pt x="446" y="1847"/>
                  </a:lnTo>
                  <a:lnTo>
                    <a:pt x="357" y="957"/>
                  </a:lnTo>
                  <a:lnTo>
                    <a:pt x="312" y="512"/>
                  </a:lnTo>
                  <a:lnTo>
                    <a:pt x="312" y="68"/>
                  </a:lnTo>
                  <a:lnTo>
                    <a:pt x="312" y="45"/>
                  </a:lnTo>
                  <a:lnTo>
                    <a:pt x="290" y="23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1327;p47">
              <a:extLst>
                <a:ext uri="{FF2B5EF4-FFF2-40B4-BE49-F238E27FC236}">
                  <a16:creationId xmlns:a16="http://schemas.microsoft.com/office/drawing/2014/main" id="{F8210C7B-5E7D-4197-B1C7-CCA554A9A04A}"/>
                </a:ext>
              </a:extLst>
            </p:cNvPr>
            <p:cNvSpPr/>
            <p:nvPr/>
          </p:nvSpPr>
          <p:spPr>
            <a:xfrm>
              <a:off x="3238325" y="2637000"/>
              <a:ext cx="41175" cy="17275"/>
            </a:xfrm>
            <a:custGeom>
              <a:avLst/>
              <a:gdLst/>
              <a:ahLst/>
              <a:cxnLst/>
              <a:rect l="l" t="t" r="r" b="b"/>
              <a:pathLst>
                <a:path w="1647" h="691" extrusionOk="0">
                  <a:moveTo>
                    <a:pt x="45" y="1"/>
                  </a:moveTo>
                  <a:lnTo>
                    <a:pt x="23" y="23"/>
                  </a:lnTo>
                  <a:lnTo>
                    <a:pt x="1" y="23"/>
                  </a:lnTo>
                  <a:lnTo>
                    <a:pt x="1" y="67"/>
                  </a:lnTo>
                  <a:lnTo>
                    <a:pt x="23" y="112"/>
                  </a:lnTo>
                  <a:lnTo>
                    <a:pt x="68" y="134"/>
                  </a:lnTo>
                  <a:lnTo>
                    <a:pt x="268" y="134"/>
                  </a:lnTo>
                  <a:lnTo>
                    <a:pt x="468" y="179"/>
                  </a:lnTo>
                  <a:lnTo>
                    <a:pt x="668" y="223"/>
                  </a:lnTo>
                  <a:lnTo>
                    <a:pt x="846" y="290"/>
                  </a:lnTo>
                  <a:lnTo>
                    <a:pt x="1024" y="379"/>
                  </a:lnTo>
                  <a:lnTo>
                    <a:pt x="1202" y="468"/>
                  </a:lnTo>
                  <a:lnTo>
                    <a:pt x="1536" y="668"/>
                  </a:lnTo>
                  <a:lnTo>
                    <a:pt x="1602" y="690"/>
                  </a:lnTo>
                  <a:lnTo>
                    <a:pt x="1647" y="668"/>
                  </a:lnTo>
                  <a:lnTo>
                    <a:pt x="1647" y="624"/>
                  </a:lnTo>
                  <a:lnTo>
                    <a:pt x="1625" y="579"/>
                  </a:lnTo>
                  <a:lnTo>
                    <a:pt x="1247" y="357"/>
                  </a:lnTo>
                  <a:lnTo>
                    <a:pt x="1069" y="245"/>
                  </a:lnTo>
                  <a:lnTo>
                    <a:pt x="868" y="179"/>
                  </a:lnTo>
                  <a:lnTo>
                    <a:pt x="668" y="90"/>
                  </a:lnTo>
                  <a:lnTo>
                    <a:pt x="468" y="45"/>
                  </a:lnTo>
                  <a:lnTo>
                    <a:pt x="268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Google Shape;1328;p47">
              <a:extLst>
                <a:ext uri="{FF2B5EF4-FFF2-40B4-BE49-F238E27FC236}">
                  <a16:creationId xmlns:a16="http://schemas.microsoft.com/office/drawing/2014/main" id="{62C619DA-7361-4C1A-8118-54D34AF93F22}"/>
                </a:ext>
              </a:extLst>
            </p:cNvPr>
            <p:cNvSpPr/>
            <p:nvPr/>
          </p:nvSpPr>
          <p:spPr>
            <a:xfrm>
              <a:off x="3284500" y="2657025"/>
              <a:ext cx="7250" cy="7250"/>
            </a:xfrm>
            <a:custGeom>
              <a:avLst/>
              <a:gdLst/>
              <a:ahLst/>
              <a:cxnLst/>
              <a:rect l="l" t="t" r="r" b="b"/>
              <a:pathLst>
                <a:path w="290" h="290" extrusionOk="0">
                  <a:moveTo>
                    <a:pt x="45" y="0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112"/>
                  </a:lnTo>
                  <a:lnTo>
                    <a:pt x="178" y="267"/>
                  </a:lnTo>
                  <a:lnTo>
                    <a:pt x="223" y="290"/>
                  </a:lnTo>
                  <a:lnTo>
                    <a:pt x="267" y="267"/>
                  </a:lnTo>
                  <a:lnTo>
                    <a:pt x="289" y="223"/>
                  </a:lnTo>
                  <a:lnTo>
                    <a:pt x="245" y="178"/>
                  </a:lnTo>
                  <a:lnTo>
                    <a:pt x="89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Google Shape;1329;p47">
              <a:extLst>
                <a:ext uri="{FF2B5EF4-FFF2-40B4-BE49-F238E27FC236}">
                  <a16:creationId xmlns:a16="http://schemas.microsoft.com/office/drawing/2014/main" id="{3D526069-8E0D-48D1-962D-81FBA4E04EB8}"/>
                </a:ext>
              </a:extLst>
            </p:cNvPr>
            <p:cNvSpPr/>
            <p:nvPr/>
          </p:nvSpPr>
          <p:spPr>
            <a:xfrm>
              <a:off x="3275600" y="2575275"/>
              <a:ext cx="10025" cy="8375"/>
            </a:xfrm>
            <a:custGeom>
              <a:avLst/>
              <a:gdLst/>
              <a:ahLst/>
              <a:cxnLst/>
              <a:rect l="l" t="t" r="r" b="b"/>
              <a:pathLst>
                <a:path w="401" h="335" extrusionOk="0">
                  <a:moveTo>
                    <a:pt x="45" y="1"/>
                  </a:moveTo>
                  <a:lnTo>
                    <a:pt x="22" y="23"/>
                  </a:lnTo>
                  <a:lnTo>
                    <a:pt x="0" y="67"/>
                  </a:lnTo>
                  <a:lnTo>
                    <a:pt x="22" y="112"/>
                  </a:lnTo>
                  <a:lnTo>
                    <a:pt x="312" y="312"/>
                  </a:lnTo>
                  <a:lnTo>
                    <a:pt x="356" y="334"/>
                  </a:lnTo>
                  <a:lnTo>
                    <a:pt x="401" y="312"/>
                  </a:lnTo>
                  <a:lnTo>
                    <a:pt x="401" y="268"/>
                  </a:lnTo>
                  <a:lnTo>
                    <a:pt x="378" y="223"/>
                  </a:lnTo>
                  <a:lnTo>
                    <a:pt x="111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1330;p47">
              <a:extLst>
                <a:ext uri="{FF2B5EF4-FFF2-40B4-BE49-F238E27FC236}">
                  <a16:creationId xmlns:a16="http://schemas.microsoft.com/office/drawing/2014/main" id="{2876D73E-6C5F-40C2-99F3-29DFF62D3873}"/>
                </a:ext>
              </a:extLst>
            </p:cNvPr>
            <p:cNvSpPr/>
            <p:nvPr/>
          </p:nvSpPr>
          <p:spPr>
            <a:xfrm>
              <a:off x="3232225" y="2652575"/>
              <a:ext cx="50625" cy="13925"/>
            </a:xfrm>
            <a:custGeom>
              <a:avLst/>
              <a:gdLst/>
              <a:ahLst/>
              <a:cxnLst/>
              <a:rect l="l" t="t" r="r" b="b"/>
              <a:pathLst>
                <a:path w="2025" h="557" extrusionOk="0">
                  <a:moveTo>
                    <a:pt x="45" y="1"/>
                  </a:moveTo>
                  <a:lnTo>
                    <a:pt x="23" y="23"/>
                  </a:lnTo>
                  <a:lnTo>
                    <a:pt x="0" y="23"/>
                  </a:lnTo>
                  <a:lnTo>
                    <a:pt x="0" y="67"/>
                  </a:lnTo>
                  <a:lnTo>
                    <a:pt x="23" y="112"/>
                  </a:lnTo>
                  <a:lnTo>
                    <a:pt x="67" y="134"/>
                  </a:lnTo>
                  <a:lnTo>
                    <a:pt x="556" y="201"/>
                  </a:lnTo>
                  <a:lnTo>
                    <a:pt x="1023" y="290"/>
                  </a:lnTo>
                  <a:lnTo>
                    <a:pt x="1491" y="401"/>
                  </a:lnTo>
                  <a:lnTo>
                    <a:pt x="1713" y="468"/>
                  </a:lnTo>
                  <a:lnTo>
                    <a:pt x="1935" y="557"/>
                  </a:lnTo>
                  <a:lnTo>
                    <a:pt x="2002" y="557"/>
                  </a:lnTo>
                  <a:lnTo>
                    <a:pt x="2024" y="534"/>
                  </a:lnTo>
                  <a:lnTo>
                    <a:pt x="2024" y="490"/>
                  </a:lnTo>
                  <a:lnTo>
                    <a:pt x="1980" y="445"/>
                  </a:lnTo>
                  <a:lnTo>
                    <a:pt x="1757" y="356"/>
                  </a:lnTo>
                  <a:lnTo>
                    <a:pt x="1513" y="267"/>
                  </a:lnTo>
                  <a:lnTo>
                    <a:pt x="1023" y="156"/>
                  </a:lnTo>
                  <a:lnTo>
                    <a:pt x="534" y="67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1331;p47">
              <a:extLst>
                <a:ext uri="{FF2B5EF4-FFF2-40B4-BE49-F238E27FC236}">
                  <a16:creationId xmlns:a16="http://schemas.microsoft.com/office/drawing/2014/main" id="{5F8E62E2-0388-4B09-8B62-BB2790574C0A}"/>
                </a:ext>
              </a:extLst>
            </p:cNvPr>
            <p:cNvSpPr/>
            <p:nvPr/>
          </p:nvSpPr>
          <p:spPr>
            <a:xfrm>
              <a:off x="3342875" y="2696500"/>
              <a:ext cx="6150" cy="15600"/>
            </a:xfrm>
            <a:custGeom>
              <a:avLst/>
              <a:gdLst/>
              <a:ahLst/>
              <a:cxnLst/>
              <a:rect l="l" t="t" r="r" b="b"/>
              <a:pathLst>
                <a:path w="246" h="624" extrusionOk="0">
                  <a:moveTo>
                    <a:pt x="67" y="1"/>
                  </a:moveTo>
                  <a:lnTo>
                    <a:pt x="23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112" y="557"/>
                  </a:lnTo>
                  <a:lnTo>
                    <a:pt x="134" y="601"/>
                  </a:lnTo>
                  <a:lnTo>
                    <a:pt x="179" y="623"/>
                  </a:lnTo>
                  <a:lnTo>
                    <a:pt x="223" y="601"/>
                  </a:lnTo>
                  <a:lnTo>
                    <a:pt x="245" y="579"/>
                  </a:lnTo>
                  <a:lnTo>
                    <a:pt x="245" y="557"/>
                  </a:lnTo>
                  <a:lnTo>
                    <a:pt x="156" y="67"/>
                  </a:lnTo>
                  <a:lnTo>
                    <a:pt x="112" y="2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1332;p47">
              <a:extLst>
                <a:ext uri="{FF2B5EF4-FFF2-40B4-BE49-F238E27FC236}">
                  <a16:creationId xmlns:a16="http://schemas.microsoft.com/office/drawing/2014/main" id="{8AF72869-65AA-42FD-BB0F-EB1996136300}"/>
                </a:ext>
              </a:extLst>
            </p:cNvPr>
            <p:cNvSpPr/>
            <p:nvPr/>
          </p:nvSpPr>
          <p:spPr>
            <a:xfrm>
              <a:off x="3297275" y="2689825"/>
              <a:ext cx="26175" cy="15050"/>
            </a:xfrm>
            <a:custGeom>
              <a:avLst/>
              <a:gdLst/>
              <a:ahLst/>
              <a:cxnLst/>
              <a:rect l="l" t="t" r="r" b="b"/>
              <a:pathLst>
                <a:path w="1047" h="602" extrusionOk="0">
                  <a:moveTo>
                    <a:pt x="90" y="1"/>
                  </a:moveTo>
                  <a:lnTo>
                    <a:pt x="67" y="45"/>
                  </a:lnTo>
                  <a:lnTo>
                    <a:pt x="1" y="535"/>
                  </a:lnTo>
                  <a:lnTo>
                    <a:pt x="1" y="579"/>
                  </a:lnTo>
                  <a:lnTo>
                    <a:pt x="45" y="601"/>
                  </a:lnTo>
                  <a:lnTo>
                    <a:pt x="112" y="601"/>
                  </a:lnTo>
                  <a:lnTo>
                    <a:pt x="112" y="579"/>
                  </a:lnTo>
                  <a:lnTo>
                    <a:pt x="134" y="557"/>
                  </a:lnTo>
                  <a:lnTo>
                    <a:pt x="193" y="147"/>
                  </a:lnTo>
                  <a:lnTo>
                    <a:pt x="193" y="147"/>
                  </a:lnTo>
                  <a:lnTo>
                    <a:pt x="334" y="179"/>
                  </a:lnTo>
                  <a:lnTo>
                    <a:pt x="557" y="201"/>
                  </a:lnTo>
                  <a:lnTo>
                    <a:pt x="979" y="245"/>
                  </a:lnTo>
                  <a:lnTo>
                    <a:pt x="1024" y="245"/>
                  </a:lnTo>
                  <a:lnTo>
                    <a:pt x="1046" y="201"/>
                  </a:lnTo>
                  <a:lnTo>
                    <a:pt x="1024" y="156"/>
                  </a:lnTo>
                  <a:lnTo>
                    <a:pt x="979" y="134"/>
                  </a:lnTo>
                  <a:lnTo>
                    <a:pt x="557" y="68"/>
                  </a:lnTo>
                  <a:lnTo>
                    <a:pt x="334" y="45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1333;p47">
              <a:extLst>
                <a:ext uri="{FF2B5EF4-FFF2-40B4-BE49-F238E27FC236}">
                  <a16:creationId xmlns:a16="http://schemas.microsoft.com/office/drawing/2014/main" id="{94705F99-1CC6-43DA-9CA7-464D63AFDEA8}"/>
                </a:ext>
              </a:extLst>
            </p:cNvPr>
            <p:cNvSpPr/>
            <p:nvPr/>
          </p:nvSpPr>
          <p:spPr>
            <a:xfrm>
              <a:off x="3300625" y="2678700"/>
              <a:ext cx="21700" cy="6150"/>
            </a:xfrm>
            <a:custGeom>
              <a:avLst/>
              <a:gdLst/>
              <a:ahLst/>
              <a:cxnLst/>
              <a:rect l="l" t="t" r="r" b="b"/>
              <a:pathLst>
                <a:path w="868" h="246" extrusionOk="0">
                  <a:moveTo>
                    <a:pt x="22" y="1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67" y="134"/>
                  </a:lnTo>
                  <a:lnTo>
                    <a:pt x="801" y="246"/>
                  </a:lnTo>
                  <a:lnTo>
                    <a:pt x="868" y="223"/>
                  </a:lnTo>
                  <a:lnTo>
                    <a:pt x="868" y="179"/>
                  </a:lnTo>
                  <a:lnTo>
                    <a:pt x="868" y="134"/>
                  </a:lnTo>
                  <a:lnTo>
                    <a:pt x="823" y="112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1334;p47">
              <a:extLst>
                <a:ext uri="{FF2B5EF4-FFF2-40B4-BE49-F238E27FC236}">
                  <a16:creationId xmlns:a16="http://schemas.microsoft.com/office/drawing/2014/main" id="{D65F6020-B3F2-4D23-BA39-07ACFE6E308F}"/>
                </a:ext>
              </a:extLst>
            </p:cNvPr>
            <p:cNvSpPr/>
            <p:nvPr/>
          </p:nvSpPr>
          <p:spPr>
            <a:xfrm>
              <a:off x="3327875" y="2580850"/>
              <a:ext cx="27250" cy="9475"/>
            </a:xfrm>
            <a:custGeom>
              <a:avLst/>
              <a:gdLst/>
              <a:ahLst/>
              <a:cxnLst/>
              <a:rect l="l" t="t" r="r" b="b"/>
              <a:pathLst>
                <a:path w="1090" h="379" extrusionOk="0">
                  <a:moveTo>
                    <a:pt x="979" y="0"/>
                  </a:moveTo>
                  <a:lnTo>
                    <a:pt x="734" y="45"/>
                  </a:lnTo>
                  <a:lnTo>
                    <a:pt x="512" y="89"/>
                  </a:lnTo>
                  <a:lnTo>
                    <a:pt x="45" y="245"/>
                  </a:lnTo>
                  <a:lnTo>
                    <a:pt x="22" y="267"/>
                  </a:lnTo>
                  <a:lnTo>
                    <a:pt x="0" y="289"/>
                  </a:lnTo>
                  <a:lnTo>
                    <a:pt x="0" y="334"/>
                  </a:lnTo>
                  <a:lnTo>
                    <a:pt x="45" y="378"/>
                  </a:lnTo>
                  <a:lnTo>
                    <a:pt x="89" y="378"/>
                  </a:lnTo>
                  <a:lnTo>
                    <a:pt x="556" y="223"/>
                  </a:lnTo>
                  <a:lnTo>
                    <a:pt x="801" y="156"/>
                  </a:lnTo>
                  <a:lnTo>
                    <a:pt x="1045" y="111"/>
                  </a:lnTo>
                  <a:lnTo>
                    <a:pt x="1068" y="111"/>
                  </a:lnTo>
                  <a:lnTo>
                    <a:pt x="1090" y="89"/>
                  </a:lnTo>
                  <a:lnTo>
                    <a:pt x="1068" y="45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1335;p47">
              <a:extLst>
                <a:ext uri="{FF2B5EF4-FFF2-40B4-BE49-F238E27FC236}">
                  <a16:creationId xmlns:a16="http://schemas.microsoft.com/office/drawing/2014/main" id="{C8D64099-B3A0-44AD-A9BC-563CEB7C7589}"/>
                </a:ext>
              </a:extLst>
            </p:cNvPr>
            <p:cNvSpPr/>
            <p:nvPr/>
          </p:nvSpPr>
          <p:spPr>
            <a:xfrm>
              <a:off x="3271700" y="2490750"/>
              <a:ext cx="8925" cy="5600"/>
            </a:xfrm>
            <a:custGeom>
              <a:avLst/>
              <a:gdLst/>
              <a:ahLst/>
              <a:cxnLst/>
              <a:rect l="l" t="t" r="r" b="b"/>
              <a:pathLst>
                <a:path w="357" h="224" extrusionOk="0">
                  <a:moveTo>
                    <a:pt x="23" y="1"/>
                  </a:moveTo>
                  <a:lnTo>
                    <a:pt x="1" y="45"/>
                  </a:lnTo>
                  <a:lnTo>
                    <a:pt x="23" y="90"/>
                  </a:lnTo>
                  <a:lnTo>
                    <a:pt x="67" y="134"/>
                  </a:lnTo>
                  <a:lnTo>
                    <a:pt x="267" y="223"/>
                  </a:lnTo>
                  <a:lnTo>
                    <a:pt x="334" y="223"/>
                  </a:lnTo>
                  <a:lnTo>
                    <a:pt x="356" y="201"/>
                  </a:lnTo>
                  <a:lnTo>
                    <a:pt x="356" y="134"/>
                  </a:lnTo>
                  <a:lnTo>
                    <a:pt x="312" y="112"/>
                  </a:lnTo>
                  <a:lnTo>
                    <a:pt x="201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1336;p47">
              <a:extLst>
                <a:ext uri="{FF2B5EF4-FFF2-40B4-BE49-F238E27FC236}">
                  <a16:creationId xmlns:a16="http://schemas.microsoft.com/office/drawing/2014/main" id="{081D99A3-DDE0-414F-9672-EDC4FE9B208B}"/>
                </a:ext>
              </a:extLst>
            </p:cNvPr>
            <p:cNvSpPr/>
            <p:nvPr/>
          </p:nvSpPr>
          <p:spPr>
            <a:xfrm>
              <a:off x="3406275" y="2551925"/>
              <a:ext cx="14475" cy="10025"/>
            </a:xfrm>
            <a:custGeom>
              <a:avLst/>
              <a:gdLst/>
              <a:ahLst/>
              <a:cxnLst/>
              <a:rect l="l" t="t" r="r" b="b"/>
              <a:pathLst>
                <a:path w="579" h="401" extrusionOk="0">
                  <a:moveTo>
                    <a:pt x="23" y="1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45" y="112"/>
                  </a:lnTo>
                  <a:lnTo>
                    <a:pt x="267" y="245"/>
                  </a:lnTo>
                  <a:lnTo>
                    <a:pt x="490" y="379"/>
                  </a:lnTo>
                  <a:lnTo>
                    <a:pt x="534" y="401"/>
                  </a:lnTo>
                  <a:lnTo>
                    <a:pt x="579" y="379"/>
                  </a:lnTo>
                  <a:lnTo>
                    <a:pt x="579" y="334"/>
                  </a:lnTo>
                  <a:lnTo>
                    <a:pt x="556" y="290"/>
                  </a:lnTo>
                  <a:lnTo>
                    <a:pt x="334" y="1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1337;p47">
              <a:extLst>
                <a:ext uri="{FF2B5EF4-FFF2-40B4-BE49-F238E27FC236}">
                  <a16:creationId xmlns:a16="http://schemas.microsoft.com/office/drawing/2014/main" id="{11B8F1BB-676C-453B-9E31-D942D85E0D23}"/>
                </a:ext>
              </a:extLst>
            </p:cNvPr>
            <p:cNvSpPr/>
            <p:nvPr/>
          </p:nvSpPr>
          <p:spPr>
            <a:xfrm>
              <a:off x="3376800" y="2667025"/>
              <a:ext cx="11150" cy="3925"/>
            </a:xfrm>
            <a:custGeom>
              <a:avLst/>
              <a:gdLst/>
              <a:ahLst/>
              <a:cxnLst/>
              <a:rect l="l" t="t" r="r" b="b"/>
              <a:pathLst>
                <a:path w="446" h="157" extrusionOk="0">
                  <a:moveTo>
                    <a:pt x="0" y="1"/>
                  </a:moveTo>
                  <a:lnTo>
                    <a:pt x="0" y="45"/>
                  </a:lnTo>
                  <a:lnTo>
                    <a:pt x="23" y="90"/>
                  </a:lnTo>
                  <a:lnTo>
                    <a:pt x="67" y="112"/>
                  </a:lnTo>
                  <a:lnTo>
                    <a:pt x="379" y="157"/>
                  </a:lnTo>
                  <a:lnTo>
                    <a:pt x="423" y="134"/>
                  </a:lnTo>
                  <a:lnTo>
                    <a:pt x="445" y="90"/>
                  </a:lnTo>
                  <a:lnTo>
                    <a:pt x="423" y="45"/>
                  </a:lnTo>
                  <a:lnTo>
                    <a:pt x="379" y="23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7" name="Google Shape;84;p7">
            <a:extLst>
              <a:ext uri="{FF2B5EF4-FFF2-40B4-BE49-F238E27FC236}">
                <a16:creationId xmlns:a16="http://schemas.microsoft.com/office/drawing/2014/main" id="{46ADE0DC-2186-48D1-83B6-894CA788DB74}"/>
              </a:ext>
            </a:extLst>
          </p:cNvPr>
          <p:cNvSpPr/>
          <p:nvPr/>
        </p:nvSpPr>
        <p:spPr>
          <a:xfrm rot="2003426">
            <a:off x="11114051" y="1179764"/>
            <a:ext cx="179070" cy="188941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Google Shape;85;p7">
            <a:extLst>
              <a:ext uri="{FF2B5EF4-FFF2-40B4-BE49-F238E27FC236}">
                <a16:creationId xmlns:a16="http://schemas.microsoft.com/office/drawing/2014/main" id="{99164712-8026-4AD1-BA9B-DBCC67B06E3B}"/>
              </a:ext>
            </a:extLst>
          </p:cNvPr>
          <p:cNvSpPr/>
          <p:nvPr/>
        </p:nvSpPr>
        <p:spPr>
          <a:xfrm rot="2003426">
            <a:off x="11579958" y="973301"/>
            <a:ext cx="108504" cy="10010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Google Shape;86;p7">
            <a:extLst>
              <a:ext uri="{FF2B5EF4-FFF2-40B4-BE49-F238E27FC236}">
                <a16:creationId xmlns:a16="http://schemas.microsoft.com/office/drawing/2014/main" id="{64FA50E6-3939-4F3D-BD92-D2B9DA1B03A1}"/>
              </a:ext>
            </a:extLst>
          </p:cNvPr>
          <p:cNvSpPr/>
          <p:nvPr/>
        </p:nvSpPr>
        <p:spPr>
          <a:xfrm rot="2003426">
            <a:off x="11249557" y="969520"/>
            <a:ext cx="284443" cy="281628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0" name="Google Shape;87;p7">
            <a:extLst>
              <a:ext uri="{FF2B5EF4-FFF2-40B4-BE49-F238E27FC236}">
                <a16:creationId xmlns:a16="http://schemas.microsoft.com/office/drawing/2014/main" id="{85737F19-DF99-4167-B1E0-52010DEB3B65}"/>
              </a:ext>
            </a:extLst>
          </p:cNvPr>
          <p:cNvGrpSpPr/>
          <p:nvPr/>
        </p:nvGrpSpPr>
        <p:grpSpPr>
          <a:xfrm>
            <a:off x="11875143" y="1441551"/>
            <a:ext cx="182814" cy="202199"/>
            <a:chOff x="5414907" y="2017485"/>
            <a:chExt cx="220338" cy="243702"/>
          </a:xfrm>
        </p:grpSpPr>
        <p:sp>
          <p:nvSpPr>
            <p:cNvPr id="81" name="Google Shape;88;p7">
              <a:extLst>
                <a:ext uri="{FF2B5EF4-FFF2-40B4-BE49-F238E27FC236}">
                  <a16:creationId xmlns:a16="http://schemas.microsoft.com/office/drawing/2014/main" id="{9624C94F-C601-4915-963E-59A16EF8F18C}"/>
                </a:ext>
              </a:extLst>
            </p:cNvPr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Google Shape;89;p7">
              <a:extLst>
                <a:ext uri="{FF2B5EF4-FFF2-40B4-BE49-F238E27FC236}">
                  <a16:creationId xmlns:a16="http://schemas.microsoft.com/office/drawing/2014/main" id="{FC5BD5FB-7F42-4F54-A358-5E7A3CCD437F}"/>
                </a:ext>
              </a:extLst>
            </p:cNvPr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Google Shape;90;p7">
              <a:extLst>
                <a:ext uri="{FF2B5EF4-FFF2-40B4-BE49-F238E27FC236}">
                  <a16:creationId xmlns:a16="http://schemas.microsoft.com/office/drawing/2014/main" id="{90F205D7-F965-48F3-B243-B7075C806356}"/>
                </a:ext>
              </a:extLst>
            </p:cNvPr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4" name="Google Shape;91;p7">
            <a:extLst>
              <a:ext uri="{FF2B5EF4-FFF2-40B4-BE49-F238E27FC236}">
                <a16:creationId xmlns:a16="http://schemas.microsoft.com/office/drawing/2014/main" id="{FC3AAD63-5857-42D1-BAE0-098253D19D33}"/>
              </a:ext>
            </a:extLst>
          </p:cNvPr>
          <p:cNvSpPr/>
          <p:nvPr/>
        </p:nvSpPr>
        <p:spPr>
          <a:xfrm>
            <a:off x="11550806" y="1512233"/>
            <a:ext cx="282060" cy="272360"/>
          </a:xfrm>
          <a:custGeom>
            <a:avLst/>
            <a:gdLst/>
            <a:ahLst/>
            <a:cxnLst/>
            <a:rect l="l" t="t" r="r" b="b"/>
            <a:pathLst>
              <a:path w="6775" h="6542" extrusionOk="0">
                <a:moveTo>
                  <a:pt x="3051" y="636"/>
                </a:moveTo>
                <a:cubicBezTo>
                  <a:pt x="3170" y="873"/>
                  <a:pt x="3249" y="1230"/>
                  <a:pt x="3289" y="1349"/>
                </a:cubicBezTo>
                <a:lnTo>
                  <a:pt x="3725" y="2339"/>
                </a:lnTo>
                <a:cubicBezTo>
                  <a:pt x="3749" y="2435"/>
                  <a:pt x="3816" y="2487"/>
                  <a:pt x="3892" y="2487"/>
                </a:cubicBezTo>
                <a:cubicBezTo>
                  <a:pt x="3942" y="2487"/>
                  <a:pt x="3995" y="2465"/>
                  <a:pt x="4041" y="2418"/>
                </a:cubicBezTo>
                <a:cubicBezTo>
                  <a:pt x="4081" y="2497"/>
                  <a:pt x="4160" y="2537"/>
                  <a:pt x="4240" y="2537"/>
                </a:cubicBezTo>
                <a:lnTo>
                  <a:pt x="5428" y="2458"/>
                </a:lnTo>
                <a:cubicBezTo>
                  <a:pt x="5547" y="2458"/>
                  <a:pt x="5903" y="2379"/>
                  <a:pt x="6181" y="2379"/>
                </a:cubicBezTo>
                <a:cubicBezTo>
                  <a:pt x="5943" y="2537"/>
                  <a:pt x="5547" y="2814"/>
                  <a:pt x="5467" y="2854"/>
                </a:cubicBezTo>
                <a:lnTo>
                  <a:pt x="4636" y="3607"/>
                </a:lnTo>
                <a:cubicBezTo>
                  <a:pt x="4477" y="3686"/>
                  <a:pt x="4517" y="3884"/>
                  <a:pt x="4675" y="3963"/>
                </a:cubicBezTo>
                <a:cubicBezTo>
                  <a:pt x="4855" y="4323"/>
                  <a:pt x="5494" y="5502"/>
                  <a:pt x="5727" y="5683"/>
                </a:cubicBezTo>
                <a:lnTo>
                  <a:pt x="5727" y="5683"/>
                </a:lnTo>
                <a:cubicBezTo>
                  <a:pt x="5562" y="5618"/>
                  <a:pt x="5452" y="5575"/>
                  <a:pt x="5309" y="5468"/>
                </a:cubicBezTo>
                <a:lnTo>
                  <a:pt x="4834" y="5270"/>
                </a:lnTo>
                <a:lnTo>
                  <a:pt x="3764" y="4795"/>
                </a:lnTo>
                <a:cubicBezTo>
                  <a:pt x="3734" y="4765"/>
                  <a:pt x="3704" y="4752"/>
                  <a:pt x="3673" y="4752"/>
                </a:cubicBezTo>
                <a:cubicBezTo>
                  <a:pt x="3624" y="4752"/>
                  <a:pt x="3575" y="4786"/>
                  <a:pt x="3526" y="4835"/>
                </a:cubicBezTo>
                <a:cubicBezTo>
                  <a:pt x="3501" y="4758"/>
                  <a:pt x="3426" y="4714"/>
                  <a:pt x="3354" y="4714"/>
                </a:cubicBezTo>
                <a:cubicBezTo>
                  <a:pt x="3315" y="4714"/>
                  <a:pt x="3277" y="4727"/>
                  <a:pt x="3249" y="4755"/>
                </a:cubicBezTo>
                <a:cubicBezTo>
                  <a:pt x="2734" y="5191"/>
                  <a:pt x="2219" y="5627"/>
                  <a:pt x="1665" y="5983"/>
                </a:cubicBezTo>
                <a:cubicBezTo>
                  <a:pt x="1546" y="5983"/>
                  <a:pt x="1427" y="6062"/>
                  <a:pt x="1387" y="6142"/>
                </a:cubicBezTo>
                <a:cubicBezTo>
                  <a:pt x="1374" y="6168"/>
                  <a:pt x="1365" y="6181"/>
                  <a:pt x="1362" y="6181"/>
                </a:cubicBezTo>
                <a:cubicBezTo>
                  <a:pt x="1357" y="6181"/>
                  <a:pt x="1374" y="6129"/>
                  <a:pt x="1427" y="6023"/>
                </a:cubicBezTo>
                <a:cubicBezTo>
                  <a:pt x="1506" y="5864"/>
                  <a:pt x="1546" y="5706"/>
                  <a:pt x="1585" y="5548"/>
                </a:cubicBezTo>
                <a:cubicBezTo>
                  <a:pt x="1704" y="5151"/>
                  <a:pt x="1823" y="4795"/>
                  <a:pt x="1942" y="4399"/>
                </a:cubicBezTo>
                <a:cubicBezTo>
                  <a:pt x="1942" y="4320"/>
                  <a:pt x="1942" y="4280"/>
                  <a:pt x="1863" y="4201"/>
                </a:cubicBezTo>
                <a:lnTo>
                  <a:pt x="1863" y="4201"/>
                </a:lnTo>
                <a:cubicBezTo>
                  <a:pt x="1878" y="4204"/>
                  <a:pt x="1892" y="4205"/>
                  <a:pt x="1906" y="4205"/>
                </a:cubicBezTo>
                <a:cubicBezTo>
                  <a:pt x="2077" y="4205"/>
                  <a:pt x="2168" y="3991"/>
                  <a:pt x="2021" y="3844"/>
                </a:cubicBezTo>
                <a:cubicBezTo>
                  <a:pt x="1546" y="3408"/>
                  <a:pt x="1110" y="2973"/>
                  <a:pt x="714" y="2458"/>
                </a:cubicBezTo>
                <a:lnTo>
                  <a:pt x="2061" y="2458"/>
                </a:lnTo>
                <a:cubicBezTo>
                  <a:pt x="2100" y="2458"/>
                  <a:pt x="2140" y="2418"/>
                  <a:pt x="2180" y="2418"/>
                </a:cubicBezTo>
                <a:cubicBezTo>
                  <a:pt x="2203" y="2441"/>
                  <a:pt x="2233" y="2451"/>
                  <a:pt x="2265" y="2451"/>
                </a:cubicBezTo>
                <a:cubicBezTo>
                  <a:pt x="2342" y="2451"/>
                  <a:pt x="2429" y="2395"/>
                  <a:pt x="2457" y="2339"/>
                </a:cubicBezTo>
                <a:cubicBezTo>
                  <a:pt x="2655" y="1745"/>
                  <a:pt x="2853" y="1190"/>
                  <a:pt x="3051" y="636"/>
                </a:cubicBezTo>
                <a:close/>
                <a:moveTo>
                  <a:pt x="2916" y="0"/>
                </a:moveTo>
                <a:cubicBezTo>
                  <a:pt x="2853" y="0"/>
                  <a:pt x="2785" y="44"/>
                  <a:pt x="2734" y="121"/>
                </a:cubicBezTo>
                <a:lnTo>
                  <a:pt x="2061" y="2022"/>
                </a:lnTo>
                <a:lnTo>
                  <a:pt x="2021" y="2022"/>
                </a:lnTo>
                <a:lnTo>
                  <a:pt x="239" y="2062"/>
                </a:lnTo>
                <a:cubicBezTo>
                  <a:pt x="80" y="2062"/>
                  <a:pt x="1" y="2260"/>
                  <a:pt x="80" y="2379"/>
                </a:cubicBezTo>
                <a:cubicBezTo>
                  <a:pt x="595" y="3052"/>
                  <a:pt x="1150" y="3646"/>
                  <a:pt x="1744" y="4161"/>
                </a:cubicBezTo>
                <a:cubicBezTo>
                  <a:pt x="1625" y="4161"/>
                  <a:pt x="1506" y="4201"/>
                  <a:pt x="1467" y="4320"/>
                </a:cubicBezTo>
                <a:cubicBezTo>
                  <a:pt x="1308" y="4874"/>
                  <a:pt x="1110" y="5389"/>
                  <a:pt x="991" y="5944"/>
                </a:cubicBezTo>
                <a:cubicBezTo>
                  <a:pt x="912" y="6181"/>
                  <a:pt x="872" y="6498"/>
                  <a:pt x="1229" y="6538"/>
                </a:cubicBezTo>
                <a:cubicBezTo>
                  <a:pt x="1250" y="6540"/>
                  <a:pt x="1271" y="6542"/>
                  <a:pt x="1292" y="6542"/>
                </a:cubicBezTo>
                <a:cubicBezTo>
                  <a:pt x="1597" y="6542"/>
                  <a:pt x="1960" y="6287"/>
                  <a:pt x="2219" y="6102"/>
                </a:cubicBezTo>
                <a:cubicBezTo>
                  <a:pt x="2655" y="5785"/>
                  <a:pt x="3091" y="5468"/>
                  <a:pt x="3526" y="5112"/>
                </a:cubicBezTo>
                <a:cubicBezTo>
                  <a:pt x="3526" y="5151"/>
                  <a:pt x="3566" y="5191"/>
                  <a:pt x="3606" y="5191"/>
                </a:cubicBezTo>
                <a:cubicBezTo>
                  <a:pt x="4121" y="5429"/>
                  <a:pt x="4636" y="5666"/>
                  <a:pt x="5151" y="5904"/>
                </a:cubicBezTo>
                <a:cubicBezTo>
                  <a:pt x="5314" y="5986"/>
                  <a:pt x="5552" y="6142"/>
                  <a:pt x="5762" y="6142"/>
                </a:cubicBezTo>
                <a:cubicBezTo>
                  <a:pt x="5858" y="6142"/>
                  <a:pt x="5948" y="6110"/>
                  <a:pt x="6022" y="6023"/>
                </a:cubicBezTo>
                <a:cubicBezTo>
                  <a:pt x="6220" y="5746"/>
                  <a:pt x="6022" y="5429"/>
                  <a:pt x="5864" y="5191"/>
                </a:cubicBezTo>
                <a:lnTo>
                  <a:pt x="5071" y="3805"/>
                </a:lnTo>
                <a:lnTo>
                  <a:pt x="6141" y="2893"/>
                </a:lnTo>
                <a:cubicBezTo>
                  <a:pt x="6339" y="2695"/>
                  <a:pt x="6775" y="2458"/>
                  <a:pt x="6695" y="2141"/>
                </a:cubicBezTo>
                <a:cubicBezTo>
                  <a:pt x="6650" y="1983"/>
                  <a:pt x="6490" y="1941"/>
                  <a:pt x="6324" y="1941"/>
                </a:cubicBezTo>
                <a:cubicBezTo>
                  <a:pt x="6198" y="1941"/>
                  <a:pt x="6068" y="1965"/>
                  <a:pt x="5982" y="1982"/>
                </a:cubicBezTo>
                <a:lnTo>
                  <a:pt x="4160" y="2101"/>
                </a:lnTo>
                <a:cubicBezTo>
                  <a:pt x="4121" y="2101"/>
                  <a:pt x="4081" y="2101"/>
                  <a:pt x="4081" y="2141"/>
                </a:cubicBezTo>
                <a:cubicBezTo>
                  <a:pt x="3883" y="1705"/>
                  <a:pt x="3685" y="1269"/>
                  <a:pt x="3526" y="834"/>
                </a:cubicBezTo>
                <a:cubicBezTo>
                  <a:pt x="3408" y="517"/>
                  <a:pt x="3328" y="200"/>
                  <a:pt x="3012" y="41"/>
                </a:cubicBezTo>
                <a:cubicBezTo>
                  <a:pt x="2983" y="13"/>
                  <a:pt x="2950" y="0"/>
                  <a:pt x="291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5" name="Google Shape;96;p7">
            <a:extLst>
              <a:ext uri="{FF2B5EF4-FFF2-40B4-BE49-F238E27FC236}">
                <a16:creationId xmlns:a16="http://schemas.microsoft.com/office/drawing/2014/main" id="{1E9C7007-D476-406F-AAFC-16414D6310AA}"/>
              </a:ext>
            </a:extLst>
          </p:cNvPr>
          <p:cNvGrpSpPr/>
          <p:nvPr/>
        </p:nvGrpSpPr>
        <p:grpSpPr>
          <a:xfrm rot="-424879">
            <a:off x="11311382" y="1081683"/>
            <a:ext cx="760925" cy="385130"/>
            <a:chOff x="6348021" y="1029754"/>
            <a:chExt cx="2339285" cy="1183990"/>
          </a:xfrm>
        </p:grpSpPr>
        <p:sp>
          <p:nvSpPr>
            <p:cNvPr id="86" name="Google Shape;97;p7">
              <a:extLst>
                <a:ext uri="{FF2B5EF4-FFF2-40B4-BE49-F238E27FC236}">
                  <a16:creationId xmlns:a16="http://schemas.microsoft.com/office/drawing/2014/main" id="{FE56BF3C-F3B8-4F20-9138-EE347995D2F1}"/>
                </a:ext>
              </a:extLst>
            </p:cNvPr>
            <p:cNvSpPr/>
            <p:nvPr/>
          </p:nvSpPr>
          <p:spPr>
            <a:xfrm>
              <a:off x="8350757" y="1080312"/>
              <a:ext cx="336535" cy="522691"/>
            </a:xfrm>
            <a:custGeom>
              <a:avLst/>
              <a:gdLst/>
              <a:ahLst/>
              <a:cxnLst/>
              <a:rect l="l" t="t" r="r" b="b"/>
              <a:pathLst>
                <a:path w="2576" h="4001" extrusionOk="0">
                  <a:moveTo>
                    <a:pt x="120" y="0"/>
                  </a:moveTo>
                  <a:lnTo>
                    <a:pt x="120" y="0"/>
                  </a:lnTo>
                  <a:cubicBezTo>
                    <a:pt x="1" y="634"/>
                    <a:pt x="1110" y="3328"/>
                    <a:pt x="1783" y="4001"/>
                  </a:cubicBezTo>
                  <a:cubicBezTo>
                    <a:pt x="2575" y="3169"/>
                    <a:pt x="1427" y="436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Google Shape;98;p7">
              <a:extLst>
                <a:ext uri="{FF2B5EF4-FFF2-40B4-BE49-F238E27FC236}">
                  <a16:creationId xmlns:a16="http://schemas.microsoft.com/office/drawing/2014/main" id="{8BAADAE6-1220-48C9-BA1A-71744326B7D8}"/>
                </a:ext>
              </a:extLst>
            </p:cNvPr>
            <p:cNvSpPr/>
            <p:nvPr/>
          </p:nvSpPr>
          <p:spPr>
            <a:xfrm>
              <a:off x="6498128" y="2079046"/>
              <a:ext cx="77732" cy="31092"/>
            </a:xfrm>
            <a:custGeom>
              <a:avLst/>
              <a:gdLst/>
              <a:ahLst/>
              <a:cxnLst/>
              <a:rect l="l" t="t" r="r" b="b"/>
              <a:pathLst>
                <a:path w="595" h="238" extrusionOk="0">
                  <a:moveTo>
                    <a:pt x="595" y="0"/>
                  </a:moveTo>
                  <a:lnTo>
                    <a:pt x="40" y="40"/>
                  </a:lnTo>
                  <a:cubicBezTo>
                    <a:pt x="0" y="40"/>
                    <a:pt x="0" y="80"/>
                    <a:pt x="0" y="80"/>
                  </a:cubicBezTo>
                  <a:lnTo>
                    <a:pt x="555" y="238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Google Shape;99;p7">
              <a:extLst>
                <a:ext uri="{FF2B5EF4-FFF2-40B4-BE49-F238E27FC236}">
                  <a16:creationId xmlns:a16="http://schemas.microsoft.com/office/drawing/2014/main" id="{3E3AE23C-F056-43AA-AA49-6E7C84FC0822}"/>
                </a:ext>
              </a:extLst>
            </p:cNvPr>
            <p:cNvSpPr/>
            <p:nvPr/>
          </p:nvSpPr>
          <p:spPr>
            <a:xfrm>
              <a:off x="6441169" y="2001708"/>
              <a:ext cx="134692" cy="30831"/>
            </a:xfrm>
            <a:custGeom>
              <a:avLst/>
              <a:gdLst/>
              <a:ahLst/>
              <a:cxnLst/>
              <a:rect l="l" t="t" r="r" b="b"/>
              <a:pathLst>
                <a:path w="1031" h="236" extrusionOk="0">
                  <a:moveTo>
                    <a:pt x="454" y="0"/>
                  </a:moveTo>
                  <a:cubicBezTo>
                    <a:pt x="297" y="0"/>
                    <a:pt x="141" y="51"/>
                    <a:pt x="1" y="157"/>
                  </a:cubicBezTo>
                  <a:lnTo>
                    <a:pt x="1031" y="236"/>
                  </a:lnTo>
                  <a:cubicBezTo>
                    <a:pt x="854" y="81"/>
                    <a:pt x="653" y="0"/>
                    <a:pt x="454" y="0"/>
                  </a:cubicBez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Google Shape;100;p7">
              <a:extLst>
                <a:ext uri="{FF2B5EF4-FFF2-40B4-BE49-F238E27FC236}">
                  <a16:creationId xmlns:a16="http://schemas.microsoft.com/office/drawing/2014/main" id="{1B00B0FF-AE17-4406-8E3C-5B293FA2CC94}"/>
                </a:ext>
              </a:extLst>
            </p:cNvPr>
            <p:cNvSpPr/>
            <p:nvPr/>
          </p:nvSpPr>
          <p:spPr>
            <a:xfrm>
              <a:off x="7967846" y="1080312"/>
              <a:ext cx="559019" cy="667701"/>
            </a:xfrm>
            <a:custGeom>
              <a:avLst/>
              <a:gdLst/>
              <a:ahLst/>
              <a:cxnLst/>
              <a:rect l="l" t="t" r="r" b="b"/>
              <a:pathLst>
                <a:path w="4279" h="5111" extrusionOk="0">
                  <a:moveTo>
                    <a:pt x="2139" y="990"/>
                  </a:moveTo>
                  <a:cubicBezTo>
                    <a:pt x="2298" y="1228"/>
                    <a:pt x="2258" y="1505"/>
                    <a:pt x="2100" y="1545"/>
                  </a:cubicBezTo>
                  <a:cubicBezTo>
                    <a:pt x="2057" y="1556"/>
                    <a:pt x="2018" y="1561"/>
                    <a:pt x="1980" y="1561"/>
                  </a:cubicBezTo>
                  <a:cubicBezTo>
                    <a:pt x="1878" y="1561"/>
                    <a:pt x="1791" y="1524"/>
                    <a:pt x="1704" y="1466"/>
                  </a:cubicBezTo>
                  <a:cubicBezTo>
                    <a:pt x="1624" y="1268"/>
                    <a:pt x="1664" y="1109"/>
                    <a:pt x="1823" y="990"/>
                  </a:cubicBezTo>
                  <a:close/>
                  <a:moveTo>
                    <a:pt x="980" y="1717"/>
                  </a:moveTo>
                  <a:cubicBezTo>
                    <a:pt x="1050" y="1717"/>
                    <a:pt x="1119" y="1736"/>
                    <a:pt x="1189" y="1783"/>
                  </a:cubicBezTo>
                  <a:cubicBezTo>
                    <a:pt x="1228" y="1862"/>
                    <a:pt x="1189" y="2020"/>
                    <a:pt x="1189" y="2218"/>
                  </a:cubicBezTo>
                  <a:cubicBezTo>
                    <a:pt x="991" y="2179"/>
                    <a:pt x="832" y="2139"/>
                    <a:pt x="793" y="2060"/>
                  </a:cubicBezTo>
                  <a:cubicBezTo>
                    <a:pt x="713" y="1981"/>
                    <a:pt x="793" y="1783"/>
                    <a:pt x="832" y="1743"/>
                  </a:cubicBezTo>
                  <a:cubicBezTo>
                    <a:pt x="881" y="1727"/>
                    <a:pt x="931" y="1717"/>
                    <a:pt x="980" y="1717"/>
                  </a:cubicBezTo>
                  <a:close/>
                  <a:moveTo>
                    <a:pt x="2035" y="2320"/>
                  </a:moveTo>
                  <a:cubicBezTo>
                    <a:pt x="2109" y="2320"/>
                    <a:pt x="2205" y="2337"/>
                    <a:pt x="2337" y="2337"/>
                  </a:cubicBezTo>
                  <a:cubicBezTo>
                    <a:pt x="2298" y="2575"/>
                    <a:pt x="2258" y="2694"/>
                    <a:pt x="2179" y="2733"/>
                  </a:cubicBezTo>
                  <a:cubicBezTo>
                    <a:pt x="2100" y="2733"/>
                    <a:pt x="1981" y="2694"/>
                    <a:pt x="1862" y="2654"/>
                  </a:cubicBezTo>
                  <a:cubicBezTo>
                    <a:pt x="1862" y="2575"/>
                    <a:pt x="1862" y="2377"/>
                    <a:pt x="1941" y="2337"/>
                  </a:cubicBezTo>
                  <a:cubicBezTo>
                    <a:pt x="1968" y="2324"/>
                    <a:pt x="1999" y="2320"/>
                    <a:pt x="2035" y="2320"/>
                  </a:cubicBezTo>
                  <a:close/>
                  <a:moveTo>
                    <a:pt x="2654" y="0"/>
                  </a:moveTo>
                  <a:lnTo>
                    <a:pt x="1664" y="396"/>
                  </a:lnTo>
                  <a:lnTo>
                    <a:pt x="396" y="911"/>
                  </a:lnTo>
                  <a:cubicBezTo>
                    <a:pt x="0" y="1070"/>
                    <a:pt x="0" y="1070"/>
                    <a:pt x="80" y="1466"/>
                  </a:cubicBezTo>
                  <a:cubicBezTo>
                    <a:pt x="159" y="1703"/>
                    <a:pt x="238" y="1981"/>
                    <a:pt x="317" y="2218"/>
                  </a:cubicBezTo>
                  <a:cubicBezTo>
                    <a:pt x="396" y="2496"/>
                    <a:pt x="476" y="2733"/>
                    <a:pt x="555" y="2971"/>
                  </a:cubicBezTo>
                  <a:cubicBezTo>
                    <a:pt x="832" y="3644"/>
                    <a:pt x="1110" y="4278"/>
                    <a:pt x="1387" y="4952"/>
                  </a:cubicBezTo>
                  <a:cubicBezTo>
                    <a:pt x="1440" y="5057"/>
                    <a:pt x="1510" y="5110"/>
                    <a:pt x="1598" y="5110"/>
                  </a:cubicBezTo>
                  <a:cubicBezTo>
                    <a:pt x="1642" y="5110"/>
                    <a:pt x="1690" y="5097"/>
                    <a:pt x="1743" y="5070"/>
                  </a:cubicBezTo>
                  <a:cubicBezTo>
                    <a:pt x="2100" y="4952"/>
                    <a:pt x="2496" y="4833"/>
                    <a:pt x="2852" y="4714"/>
                  </a:cubicBezTo>
                  <a:lnTo>
                    <a:pt x="4278" y="4239"/>
                  </a:lnTo>
                  <a:cubicBezTo>
                    <a:pt x="4041" y="3763"/>
                    <a:pt x="3764" y="3328"/>
                    <a:pt x="3565" y="2892"/>
                  </a:cubicBezTo>
                  <a:cubicBezTo>
                    <a:pt x="3051" y="1981"/>
                    <a:pt x="2734" y="1030"/>
                    <a:pt x="26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Google Shape;101;p7">
              <a:extLst>
                <a:ext uri="{FF2B5EF4-FFF2-40B4-BE49-F238E27FC236}">
                  <a16:creationId xmlns:a16="http://schemas.microsoft.com/office/drawing/2014/main" id="{D6278DB8-60E2-4514-AE9A-1FA54F865239}"/>
                </a:ext>
              </a:extLst>
            </p:cNvPr>
            <p:cNvSpPr/>
            <p:nvPr/>
          </p:nvSpPr>
          <p:spPr>
            <a:xfrm>
              <a:off x="6348021" y="1029754"/>
              <a:ext cx="2339285" cy="1183990"/>
            </a:xfrm>
            <a:custGeom>
              <a:avLst/>
              <a:gdLst/>
              <a:ahLst/>
              <a:cxnLst/>
              <a:rect l="l" t="t" r="r" b="b"/>
              <a:pathLst>
                <a:path w="17906" h="9063" extrusionOk="0">
                  <a:moveTo>
                    <a:pt x="15450" y="387"/>
                  </a:moveTo>
                  <a:cubicBezTo>
                    <a:pt x="16757" y="823"/>
                    <a:pt x="17905" y="3556"/>
                    <a:pt x="17113" y="4388"/>
                  </a:cubicBezTo>
                  <a:cubicBezTo>
                    <a:pt x="16440" y="3754"/>
                    <a:pt x="15331" y="1021"/>
                    <a:pt x="15450" y="387"/>
                  </a:cubicBezTo>
                  <a:close/>
                  <a:moveTo>
                    <a:pt x="9785" y="2328"/>
                  </a:moveTo>
                  <a:cubicBezTo>
                    <a:pt x="9864" y="2764"/>
                    <a:pt x="9904" y="3160"/>
                    <a:pt x="9983" y="3596"/>
                  </a:cubicBezTo>
                  <a:lnTo>
                    <a:pt x="4041" y="5299"/>
                  </a:lnTo>
                  <a:cubicBezTo>
                    <a:pt x="4041" y="4863"/>
                    <a:pt x="3764" y="4744"/>
                    <a:pt x="3407" y="4626"/>
                  </a:cubicBezTo>
                  <a:lnTo>
                    <a:pt x="9785" y="2328"/>
                  </a:lnTo>
                  <a:close/>
                  <a:moveTo>
                    <a:pt x="15053" y="387"/>
                  </a:moveTo>
                  <a:cubicBezTo>
                    <a:pt x="15133" y="1377"/>
                    <a:pt x="15450" y="2368"/>
                    <a:pt x="15964" y="3239"/>
                  </a:cubicBezTo>
                  <a:cubicBezTo>
                    <a:pt x="16163" y="3675"/>
                    <a:pt x="16440" y="4111"/>
                    <a:pt x="16677" y="4626"/>
                  </a:cubicBezTo>
                  <a:lnTo>
                    <a:pt x="15251" y="5061"/>
                  </a:lnTo>
                  <a:cubicBezTo>
                    <a:pt x="14895" y="5220"/>
                    <a:pt x="14499" y="5339"/>
                    <a:pt x="14142" y="5457"/>
                  </a:cubicBezTo>
                  <a:cubicBezTo>
                    <a:pt x="14089" y="5471"/>
                    <a:pt x="14041" y="5479"/>
                    <a:pt x="13997" y="5479"/>
                  </a:cubicBezTo>
                  <a:cubicBezTo>
                    <a:pt x="13909" y="5479"/>
                    <a:pt x="13839" y="5444"/>
                    <a:pt x="13786" y="5339"/>
                  </a:cubicBezTo>
                  <a:cubicBezTo>
                    <a:pt x="13509" y="4665"/>
                    <a:pt x="13231" y="3992"/>
                    <a:pt x="12954" y="3318"/>
                  </a:cubicBezTo>
                  <a:cubicBezTo>
                    <a:pt x="12875" y="3081"/>
                    <a:pt x="12795" y="2843"/>
                    <a:pt x="12716" y="2605"/>
                  </a:cubicBezTo>
                  <a:cubicBezTo>
                    <a:pt x="12637" y="2368"/>
                    <a:pt x="12558" y="2090"/>
                    <a:pt x="12479" y="1813"/>
                  </a:cubicBezTo>
                  <a:cubicBezTo>
                    <a:pt x="12399" y="1417"/>
                    <a:pt x="12399" y="1417"/>
                    <a:pt x="12795" y="1259"/>
                  </a:cubicBezTo>
                  <a:lnTo>
                    <a:pt x="14063" y="783"/>
                  </a:lnTo>
                  <a:lnTo>
                    <a:pt x="15053" y="387"/>
                  </a:lnTo>
                  <a:close/>
                  <a:moveTo>
                    <a:pt x="12003" y="1536"/>
                  </a:moveTo>
                  <a:cubicBezTo>
                    <a:pt x="12201" y="2249"/>
                    <a:pt x="12399" y="2962"/>
                    <a:pt x="12637" y="3635"/>
                  </a:cubicBezTo>
                  <a:cubicBezTo>
                    <a:pt x="12875" y="4309"/>
                    <a:pt x="13152" y="4982"/>
                    <a:pt x="13469" y="5695"/>
                  </a:cubicBezTo>
                  <a:lnTo>
                    <a:pt x="12875" y="5933"/>
                  </a:lnTo>
                  <a:cubicBezTo>
                    <a:pt x="12162" y="4586"/>
                    <a:pt x="11409" y="3318"/>
                    <a:pt x="11211" y="1813"/>
                  </a:cubicBezTo>
                  <a:lnTo>
                    <a:pt x="12003" y="1536"/>
                  </a:lnTo>
                  <a:close/>
                  <a:moveTo>
                    <a:pt x="10141" y="3952"/>
                  </a:moveTo>
                  <a:lnTo>
                    <a:pt x="10617" y="5101"/>
                  </a:lnTo>
                  <a:lnTo>
                    <a:pt x="4635" y="6844"/>
                  </a:lnTo>
                  <a:cubicBezTo>
                    <a:pt x="4635" y="6606"/>
                    <a:pt x="4675" y="6369"/>
                    <a:pt x="4556" y="6170"/>
                  </a:cubicBezTo>
                  <a:cubicBezTo>
                    <a:pt x="4437" y="5933"/>
                    <a:pt x="4120" y="5893"/>
                    <a:pt x="3922" y="5774"/>
                  </a:cubicBezTo>
                  <a:lnTo>
                    <a:pt x="10141" y="3952"/>
                  </a:lnTo>
                  <a:close/>
                  <a:moveTo>
                    <a:pt x="10775" y="5497"/>
                  </a:moveTo>
                  <a:cubicBezTo>
                    <a:pt x="10815" y="5576"/>
                    <a:pt x="10894" y="5735"/>
                    <a:pt x="10973" y="5933"/>
                  </a:cubicBezTo>
                  <a:cubicBezTo>
                    <a:pt x="11053" y="6091"/>
                    <a:pt x="11171" y="6250"/>
                    <a:pt x="11251" y="6408"/>
                  </a:cubicBezTo>
                  <a:cubicBezTo>
                    <a:pt x="9072" y="7200"/>
                    <a:pt x="6893" y="7834"/>
                    <a:pt x="4675" y="8349"/>
                  </a:cubicBezTo>
                  <a:lnTo>
                    <a:pt x="4635" y="8349"/>
                  </a:lnTo>
                  <a:cubicBezTo>
                    <a:pt x="4873" y="7913"/>
                    <a:pt x="4873" y="7874"/>
                    <a:pt x="4556" y="7359"/>
                  </a:cubicBezTo>
                  <a:lnTo>
                    <a:pt x="10775" y="5497"/>
                  </a:lnTo>
                  <a:close/>
                  <a:moveTo>
                    <a:pt x="3172" y="5020"/>
                  </a:moveTo>
                  <a:cubicBezTo>
                    <a:pt x="3269" y="5020"/>
                    <a:pt x="3363" y="5033"/>
                    <a:pt x="3447" y="5061"/>
                  </a:cubicBezTo>
                  <a:cubicBezTo>
                    <a:pt x="3685" y="5141"/>
                    <a:pt x="3685" y="5259"/>
                    <a:pt x="3605" y="5418"/>
                  </a:cubicBezTo>
                  <a:cubicBezTo>
                    <a:pt x="3487" y="5576"/>
                    <a:pt x="3407" y="5656"/>
                    <a:pt x="3328" y="5735"/>
                  </a:cubicBezTo>
                  <a:cubicBezTo>
                    <a:pt x="3170" y="5972"/>
                    <a:pt x="3209" y="6091"/>
                    <a:pt x="3487" y="6131"/>
                  </a:cubicBezTo>
                  <a:cubicBezTo>
                    <a:pt x="3685" y="6170"/>
                    <a:pt x="3843" y="6170"/>
                    <a:pt x="4041" y="6210"/>
                  </a:cubicBezTo>
                  <a:cubicBezTo>
                    <a:pt x="4279" y="6289"/>
                    <a:pt x="4358" y="6448"/>
                    <a:pt x="4160" y="6646"/>
                  </a:cubicBezTo>
                  <a:cubicBezTo>
                    <a:pt x="4002" y="6844"/>
                    <a:pt x="3804" y="6923"/>
                    <a:pt x="3685" y="7082"/>
                  </a:cubicBezTo>
                  <a:cubicBezTo>
                    <a:pt x="3605" y="7161"/>
                    <a:pt x="3526" y="7280"/>
                    <a:pt x="3487" y="7398"/>
                  </a:cubicBezTo>
                  <a:cubicBezTo>
                    <a:pt x="3605" y="7478"/>
                    <a:pt x="3685" y="7517"/>
                    <a:pt x="3804" y="7557"/>
                  </a:cubicBezTo>
                  <a:cubicBezTo>
                    <a:pt x="3962" y="7597"/>
                    <a:pt x="4081" y="7597"/>
                    <a:pt x="4239" y="7636"/>
                  </a:cubicBezTo>
                  <a:cubicBezTo>
                    <a:pt x="4477" y="7715"/>
                    <a:pt x="4517" y="7953"/>
                    <a:pt x="4318" y="8112"/>
                  </a:cubicBezTo>
                  <a:cubicBezTo>
                    <a:pt x="4031" y="8431"/>
                    <a:pt x="3616" y="8621"/>
                    <a:pt x="3196" y="8621"/>
                  </a:cubicBezTo>
                  <a:cubicBezTo>
                    <a:pt x="3094" y="8621"/>
                    <a:pt x="2993" y="8610"/>
                    <a:pt x="2892" y="8587"/>
                  </a:cubicBezTo>
                  <a:lnTo>
                    <a:pt x="2140" y="8389"/>
                  </a:lnTo>
                  <a:cubicBezTo>
                    <a:pt x="2298" y="7636"/>
                    <a:pt x="2021" y="7002"/>
                    <a:pt x="1704" y="6369"/>
                  </a:cubicBezTo>
                  <a:cubicBezTo>
                    <a:pt x="1664" y="6289"/>
                    <a:pt x="1664" y="6170"/>
                    <a:pt x="1704" y="6052"/>
                  </a:cubicBezTo>
                  <a:cubicBezTo>
                    <a:pt x="1863" y="5774"/>
                    <a:pt x="2021" y="5497"/>
                    <a:pt x="2179" y="5259"/>
                  </a:cubicBezTo>
                  <a:cubicBezTo>
                    <a:pt x="2338" y="5220"/>
                    <a:pt x="2496" y="5180"/>
                    <a:pt x="2655" y="5141"/>
                  </a:cubicBezTo>
                  <a:cubicBezTo>
                    <a:pt x="2808" y="5064"/>
                    <a:pt x="2995" y="5020"/>
                    <a:pt x="3172" y="5020"/>
                  </a:cubicBezTo>
                  <a:close/>
                  <a:moveTo>
                    <a:pt x="15281" y="0"/>
                  </a:moveTo>
                  <a:cubicBezTo>
                    <a:pt x="15071" y="0"/>
                    <a:pt x="14859" y="49"/>
                    <a:pt x="14657" y="149"/>
                  </a:cubicBezTo>
                  <a:cubicBezTo>
                    <a:pt x="12518" y="942"/>
                    <a:pt x="10340" y="1655"/>
                    <a:pt x="8200" y="2407"/>
                  </a:cubicBezTo>
                  <a:cubicBezTo>
                    <a:pt x="6299" y="3081"/>
                    <a:pt x="4358" y="3794"/>
                    <a:pt x="2417" y="4507"/>
                  </a:cubicBezTo>
                  <a:cubicBezTo>
                    <a:pt x="2219" y="4586"/>
                    <a:pt x="2021" y="4705"/>
                    <a:pt x="1863" y="4903"/>
                  </a:cubicBezTo>
                  <a:cubicBezTo>
                    <a:pt x="1387" y="5616"/>
                    <a:pt x="951" y="6369"/>
                    <a:pt x="476" y="7121"/>
                  </a:cubicBezTo>
                  <a:cubicBezTo>
                    <a:pt x="397" y="7280"/>
                    <a:pt x="278" y="7398"/>
                    <a:pt x="199" y="7557"/>
                  </a:cubicBezTo>
                  <a:cubicBezTo>
                    <a:pt x="1" y="7953"/>
                    <a:pt x="80" y="8230"/>
                    <a:pt x="516" y="8349"/>
                  </a:cubicBezTo>
                  <a:cubicBezTo>
                    <a:pt x="1149" y="8547"/>
                    <a:pt x="1823" y="8745"/>
                    <a:pt x="2457" y="8904"/>
                  </a:cubicBezTo>
                  <a:cubicBezTo>
                    <a:pt x="2774" y="9023"/>
                    <a:pt x="3130" y="9062"/>
                    <a:pt x="3447" y="9062"/>
                  </a:cubicBezTo>
                  <a:cubicBezTo>
                    <a:pt x="3883" y="9023"/>
                    <a:pt x="4318" y="8904"/>
                    <a:pt x="4715" y="8785"/>
                  </a:cubicBezTo>
                  <a:cubicBezTo>
                    <a:pt x="6695" y="8230"/>
                    <a:pt x="8715" y="7676"/>
                    <a:pt x="10696" y="7082"/>
                  </a:cubicBezTo>
                  <a:cubicBezTo>
                    <a:pt x="12439" y="6567"/>
                    <a:pt x="14182" y="5933"/>
                    <a:pt x="15885" y="5339"/>
                  </a:cubicBezTo>
                  <a:cubicBezTo>
                    <a:pt x="16361" y="5180"/>
                    <a:pt x="16836" y="4982"/>
                    <a:pt x="17311" y="4824"/>
                  </a:cubicBezTo>
                  <a:cubicBezTo>
                    <a:pt x="17628" y="4586"/>
                    <a:pt x="17826" y="4190"/>
                    <a:pt x="17787" y="3794"/>
                  </a:cubicBezTo>
                  <a:cubicBezTo>
                    <a:pt x="17826" y="2487"/>
                    <a:pt x="17311" y="1219"/>
                    <a:pt x="16321" y="427"/>
                  </a:cubicBezTo>
                  <a:cubicBezTo>
                    <a:pt x="16018" y="149"/>
                    <a:pt x="15651" y="0"/>
                    <a:pt x="15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Google Shape;102;p7">
              <a:extLst>
                <a:ext uri="{FF2B5EF4-FFF2-40B4-BE49-F238E27FC236}">
                  <a16:creationId xmlns:a16="http://schemas.microsoft.com/office/drawing/2014/main" id="{786D3C39-786D-46A8-A8BC-0EBAD8244522}"/>
                </a:ext>
              </a:extLst>
            </p:cNvPr>
            <p:cNvSpPr/>
            <p:nvPr/>
          </p:nvSpPr>
          <p:spPr>
            <a:xfrm>
              <a:off x="8211101" y="1383394"/>
              <a:ext cx="62186" cy="54085"/>
            </a:xfrm>
            <a:custGeom>
              <a:avLst/>
              <a:gdLst/>
              <a:ahLst/>
              <a:cxnLst/>
              <a:rect l="l" t="t" r="r" b="b"/>
              <a:pathLst>
                <a:path w="476" h="414" extrusionOk="0">
                  <a:moveTo>
                    <a:pt x="160" y="1"/>
                  </a:moveTo>
                  <a:cubicBezTo>
                    <a:pt x="129" y="1"/>
                    <a:pt x="103" y="6"/>
                    <a:pt x="79" y="17"/>
                  </a:cubicBezTo>
                  <a:cubicBezTo>
                    <a:pt x="0" y="96"/>
                    <a:pt x="0" y="255"/>
                    <a:pt x="0" y="334"/>
                  </a:cubicBezTo>
                  <a:cubicBezTo>
                    <a:pt x="119" y="334"/>
                    <a:pt x="238" y="413"/>
                    <a:pt x="317" y="413"/>
                  </a:cubicBezTo>
                  <a:cubicBezTo>
                    <a:pt x="436" y="374"/>
                    <a:pt x="436" y="215"/>
                    <a:pt x="475" y="57"/>
                  </a:cubicBezTo>
                  <a:cubicBezTo>
                    <a:pt x="335" y="29"/>
                    <a:pt x="235" y="1"/>
                    <a:pt x="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Google Shape;103;p7">
              <a:extLst>
                <a:ext uri="{FF2B5EF4-FFF2-40B4-BE49-F238E27FC236}">
                  <a16:creationId xmlns:a16="http://schemas.microsoft.com/office/drawing/2014/main" id="{40B4A37A-DAFD-47EB-B94B-F32CACC487C5}"/>
                </a:ext>
              </a:extLst>
            </p:cNvPr>
            <p:cNvSpPr/>
            <p:nvPr/>
          </p:nvSpPr>
          <p:spPr>
            <a:xfrm>
              <a:off x="8180008" y="1210951"/>
              <a:ext cx="88053" cy="78515"/>
            </a:xfrm>
            <a:custGeom>
              <a:avLst/>
              <a:gdLst/>
              <a:ahLst/>
              <a:cxnLst/>
              <a:rect l="l" t="t" r="r" b="b"/>
              <a:pathLst>
                <a:path w="674" h="601" extrusionOk="0">
                  <a:moveTo>
                    <a:pt x="397" y="0"/>
                  </a:moveTo>
                  <a:cubicBezTo>
                    <a:pt x="357" y="0"/>
                    <a:pt x="317" y="10"/>
                    <a:pt x="278" y="30"/>
                  </a:cubicBezTo>
                  <a:lnTo>
                    <a:pt x="238" y="30"/>
                  </a:lnTo>
                  <a:cubicBezTo>
                    <a:pt x="80" y="109"/>
                    <a:pt x="0" y="307"/>
                    <a:pt x="80" y="466"/>
                  </a:cubicBezTo>
                  <a:cubicBezTo>
                    <a:pt x="80" y="466"/>
                    <a:pt x="80" y="505"/>
                    <a:pt x="80" y="505"/>
                  </a:cubicBezTo>
                  <a:cubicBezTo>
                    <a:pt x="167" y="563"/>
                    <a:pt x="275" y="600"/>
                    <a:pt x="373" y="600"/>
                  </a:cubicBezTo>
                  <a:cubicBezTo>
                    <a:pt x="409" y="600"/>
                    <a:pt x="444" y="595"/>
                    <a:pt x="476" y="585"/>
                  </a:cubicBezTo>
                  <a:cubicBezTo>
                    <a:pt x="634" y="505"/>
                    <a:pt x="674" y="268"/>
                    <a:pt x="515" y="30"/>
                  </a:cubicBezTo>
                  <a:cubicBezTo>
                    <a:pt x="476" y="10"/>
                    <a:pt x="436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Google Shape;104;p7">
              <a:extLst>
                <a:ext uri="{FF2B5EF4-FFF2-40B4-BE49-F238E27FC236}">
                  <a16:creationId xmlns:a16="http://schemas.microsoft.com/office/drawing/2014/main" id="{531BDE96-5E52-4A8E-BC62-A8B875B1DA54}"/>
                </a:ext>
              </a:extLst>
            </p:cNvPr>
            <p:cNvSpPr/>
            <p:nvPr/>
          </p:nvSpPr>
          <p:spPr>
            <a:xfrm>
              <a:off x="8060994" y="1304619"/>
              <a:ext cx="67412" cy="65581"/>
            </a:xfrm>
            <a:custGeom>
              <a:avLst/>
              <a:gdLst/>
              <a:ahLst/>
              <a:cxnLst/>
              <a:rect l="l" t="t" r="r" b="b"/>
              <a:pathLst>
                <a:path w="516" h="502" extrusionOk="0">
                  <a:moveTo>
                    <a:pt x="267" y="0"/>
                  </a:moveTo>
                  <a:cubicBezTo>
                    <a:pt x="218" y="0"/>
                    <a:pt x="168" y="10"/>
                    <a:pt x="119" y="26"/>
                  </a:cubicBezTo>
                  <a:cubicBezTo>
                    <a:pt x="40" y="26"/>
                    <a:pt x="0" y="264"/>
                    <a:pt x="80" y="343"/>
                  </a:cubicBezTo>
                  <a:cubicBezTo>
                    <a:pt x="119" y="422"/>
                    <a:pt x="278" y="462"/>
                    <a:pt x="476" y="501"/>
                  </a:cubicBezTo>
                  <a:cubicBezTo>
                    <a:pt x="476" y="303"/>
                    <a:pt x="515" y="145"/>
                    <a:pt x="476" y="66"/>
                  </a:cubicBezTo>
                  <a:cubicBezTo>
                    <a:pt x="406" y="19"/>
                    <a:pt x="33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AutoShape 3">
            <a:extLst>
              <a:ext uri="{FF2B5EF4-FFF2-40B4-BE49-F238E27FC236}">
                <a16:creationId xmlns:a16="http://schemas.microsoft.com/office/drawing/2014/main" id="{E06DA3C1-AABB-45AC-B005-E20FA1471C3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536950" y="2200275"/>
            <a:ext cx="5118100" cy="435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E22AA3E-2066-4101-9158-1E5F20D93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888" y="3146425"/>
            <a:ext cx="1546225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83D78AAA-AF1D-4E5B-92F2-9FACE501E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3146425"/>
            <a:ext cx="154622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A84CA69B-3D4A-49AE-94EC-60CF1F21D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888" y="3146425"/>
            <a:ext cx="1546225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48" name="Rectangle 8">
            <a:extLst>
              <a:ext uri="{FF2B5EF4-FFF2-40B4-BE49-F238E27FC236}">
                <a16:creationId xmlns:a16="http://schemas.microsoft.com/office/drawing/2014/main" id="{0970719D-22D8-4B51-B2D7-D06FC73C7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113" y="3146425"/>
            <a:ext cx="1916113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7" name="Picture 9">
            <a:extLst>
              <a:ext uri="{FF2B5EF4-FFF2-40B4-BE49-F238E27FC236}">
                <a16:creationId xmlns:a16="http://schemas.microsoft.com/office/drawing/2014/main" id="{E864D873-CA40-4446-9AB5-A025C3485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3146425"/>
            <a:ext cx="191452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" name="Rectangle 10">
            <a:extLst>
              <a:ext uri="{FF2B5EF4-FFF2-40B4-BE49-F238E27FC236}">
                <a16:creationId xmlns:a16="http://schemas.microsoft.com/office/drawing/2014/main" id="{80928090-4E86-4DDC-AE28-E1AB91834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113" y="3146425"/>
            <a:ext cx="1916113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0" name="Rectangle 11">
            <a:extLst>
              <a:ext uri="{FF2B5EF4-FFF2-40B4-BE49-F238E27FC236}">
                <a16:creationId xmlns:a16="http://schemas.microsoft.com/office/drawing/2014/main" id="{E7D7B21F-7115-4F92-8881-939A6EFC3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3146425"/>
            <a:ext cx="1630363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B8ACBB1A-A7F2-4916-BC72-ED2B26692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3146425"/>
            <a:ext cx="1630363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3">
            <a:extLst>
              <a:ext uri="{FF2B5EF4-FFF2-40B4-BE49-F238E27FC236}">
                <a16:creationId xmlns:a16="http://schemas.microsoft.com/office/drawing/2014/main" id="{F7309750-2BE6-41C4-86B3-8EB851525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3146425"/>
            <a:ext cx="1630363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2" name="Rectangle 14">
            <a:extLst>
              <a:ext uri="{FF2B5EF4-FFF2-40B4-BE49-F238E27FC236}">
                <a16:creationId xmlns:a16="http://schemas.microsoft.com/office/drawing/2014/main" id="{5A55A5FE-C56D-4FCF-8C9A-584C61DDF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888" y="4233863"/>
            <a:ext cx="1546225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3" name="Picture 15">
            <a:extLst>
              <a:ext uri="{FF2B5EF4-FFF2-40B4-BE49-F238E27FC236}">
                <a16:creationId xmlns:a16="http://schemas.microsoft.com/office/drawing/2014/main" id="{9B05F9DA-8E1B-4817-8F50-0D757166D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4235450"/>
            <a:ext cx="154622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16">
            <a:extLst>
              <a:ext uri="{FF2B5EF4-FFF2-40B4-BE49-F238E27FC236}">
                <a16:creationId xmlns:a16="http://schemas.microsoft.com/office/drawing/2014/main" id="{8333B836-2D2C-46DD-809D-28EB5841E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888" y="4233863"/>
            <a:ext cx="1546225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5" name="Rectangle 17">
            <a:extLst>
              <a:ext uri="{FF2B5EF4-FFF2-40B4-BE49-F238E27FC236}">
                <a16:creationId xmlns:a16="http://schemas.microsoft.com/office/drawing/2014/main" id="{86BE2CE5-2316-4A1C-A111-C5B45086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113" y="4233863"/>
            <a:ext cx="1916113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9DEB1F07-5034-413E-A60A-DEF4D5734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4235450"/>
            <a:ext cx="191452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19">
            <a:extLst>
              <a:ext uri="{FF2B5EF4-FFF2-40B4-BE49-F238E27FC236}">
                <a16:creationId xmlns:a16="http://schemas.microsoft.com/office/drawing/2014/main" id="{4907E346-5B9B-40B3-94F3-190400DC0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113" y="4233863"/>
            <a:ext cx="1916113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8" name="Rectangle 20">
            <a:extLst>
              <a:ext uri="{FF2B5EF4-FFF2-40B4-BE49-F238E27FC236}">
                <a16:creationId xmlns:a16="http://schemas.microsoft.com/office/drawing/2014/main" id="{1EB3358F-7179-462B-A695-44098422D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4233863"/>
            <a:ext cx="1630363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9" name="Picture 21">
            <a:extLst>
              <a:ext uri="{FF2B5EF4-FFF2-40B4-BE49-F238E27FC236}">
                <a16:creationId xmlns:a16="http://schemas.microsoft.com/office/drawing/2014/main" id="{71E4C8BA-5F4F-430F-A8C3-DC383D16D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235450"/>
            <a:ext cx="1630363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22">
            <a:extLst>
              <a:ext uri="{FF2B5EF4-FFF2-40B4-BE49-F238E27FC236}">
                <a16:creationId xmlns:a16="http://schemas.microsoft.com/office/drawing/2014/main" id="{FE94853B-2674-4E0F-8AA5-B326B553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4233863"/>
            <a:ext cx="1630363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1" name="Rectangle 23">
            <a:extLst>
              <a:ext uri="{FF2B5EF4-FFF2-40B4-BE49-F238E27FC236}">
                <a16:creationId xmlns:a16="http://schemas.microsoft.com/office/drawing/2014/main" id="{112E780A-CE63-4BA4-9DF4-AECF095D3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888" y="5322888"/>
            <a:ext cx="1546225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2" name="Picture 24">
            <a:extLst>
              <a:ext uri="{FF2B5EF4-FFF2-40B4-BE49-F238E27FC236}">
                <a16:creationId xmlns:a16="http://schemas.microsoft.com/office/drawing/2014/main" id="{EEF8AEFC-7AFC-4DC7-A29E-D130143BD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5324475"/>
            <a:ext cx="154622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25">
            <a:extLst>
              <a:ext uri="{FF2B5EF4-FFF2-40B4-BE49-F238E27FC236}">
                <a16:creationId xmlns:a16="http://schemas.microsoft.com/office/drawing/2014/main" id="{7A45A342-131E-4883-9D5F-290A30CA1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888" y="5322888"/>
            <a:ext cx="1546225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4" name="Rectangle 26">
            <a:extLst>
              <a:ext uri="{FF2B5EF4-FFF2-40B4-BE49-F238E27FC236}">
                <a16:creationId xmlns:a16="http://schemas.microsoft.com/office/drawing/2014/main" id="{4CAE7393-62E4-453C-9C36-730AA88D0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113" y="5322888"/>
            <a:ext cx="1916113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5" name="Picture 27">
            <a:extLst>
              <a:ext uri="{FF2B5EF4-FFF2-40B4-BE49-F238E27FC236}">
                <a16:creationId xmlns:a16="http://schemas.microsoft.com/office/drawing/2014/main" id="{A38F480F-7223-484A-AC66-51660813C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5324475"/>
            <a:ext cx="191452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5" name="Rectangle 28">
            <a:extLst>
              <a:ext uri="{FF2B5EF4-FFF2-40B4-BE49-F238E27FC236}">
                <a16:creationId xmlns:a16="http://schemas.microsoft.com/office/drawing/2014/main" id="{805F6DDF-007A-454B-B2AD-B2A32F23B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113" y="5322888"/>
            <a:ext cx="1916113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7" name="Rectangle 29">
            <a:extLst>
              <a:ext uri="{FF2B5EF4-FFF2-40B4-BE49-F238E27FC236}">
                <a16:creationId xmlns:a16="http://schemas.microsoft.com/office/drawing/2014/main" id="{F112DC51-C236-4627-A52D-8187F1728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5322888"/>
            <a:ext cx="1630363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8" name="Picture 30">
            <a:extLst>
              <a:ext uri="{FF2B5EF4-FFF2-40B4-BE49-F238E27FC236}">
                <a16:creationId xmlns:a16="http://schemas.microsoft.com/office/drawing/2014/main" id="{29650544-796C-42EF-B593-0D245ABDD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5324475"/>
            <a:ext cx="1630363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" name="Rectangle 31">
            <a:extLst>
              <a:ext uri="{FF2B5EF4-FFF2-40B4-BE49-F238E27FC236}">
                <a16:creationId xmlns:a16="http://schemas.microsoft.com/office/drawing/2014/main" id="{56361D6B-83B7-4CD3-ACA5-759483E4B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5322888"/>
            <a:ext cx="1630363" cy="5461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70" name="Line 32">
            <a:extLst>
              <a:ext uri="{FF2B5EF4-FFF2-40B4-BE49-F238E27FC236}">
                <a16:creationId xmlns:a16="http://schemas.microsoft.com/office/drawing/2014/main" id="{3E144093-8846-44CA-90A8-23CA4A2D5C01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1113" y="3133725"/>
            <a:ext cx="0" cy="328453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71" name="Line 33">
            <a:extLst>
              <a:ext uri="{FF2B5EF4-FFF2-40B4-BE49-F238E27FC236}">
                <a16:creationId xmlns:a16="http://schemas.microsoft.com/office/drawing/2014/main" id="{AA93BE25-EE25-4BF7-B0FD-18EE571ED6A4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5638" y="2201863"/>
            <a:ext cx="0" cy="421640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73" name="Line 34">
            <a:extLst>
              <a:ext uri="{FF2B5EF4-FFF2-40B4-BE49-F238E27FC236}">
                <a16:creationId xmlns:a16="http://schemas.microsoft.com/office/drawing/2014/main" id="{10C2800C-07BA-4F2D-AA6C-5972C17AF5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3146425"/>
            <a:ext cx="5103813" cy="0"/>
          </a:xfrm>
          <a:prstGeom prst="line">
            <a:avLst/>
          </a:prstGeom>
          <a:noFill/>
          <a:ln w="254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74" name="Line 35">
            <a:extLst>
              <a:ext uri="{FF2B5EF4-FFF2-40B4-BE49-F238E27FC236}">
                <a16:creationId xmlns:a16="http://schemas.microsoft.com/office/drawing/2014/main" id="{27E9AB94-6167-4EEC-B921-A54D099714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3690938"/>
            <a:ext cx="510381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76" name="Line 36">
            <a:extLst>
              <a:ext uri="{FF2B5EF4-FFF2-40B4-BE49-F238E27FC236}">
                <a16:creationId xmlns:a16="http://schemas.microsoft.com/office/drawing/2014/main" id="{71184470-91A8-43A8-959B-E1C714DB27D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4235450"/>
            <a:ext cx="510381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77" name="Line 37">
            <a:extLst>
              <a:ext uri="{FF2B5EF4-FFF2-40B4-BE49-F238E27FC236}">
                <a16:creationId xmlns:a16="http://schemas.microsoft.com/office/drawing/2014/main" id="{1E837F4C-E4B7-489D-844D-953FDAB509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4779963"/>
            <a:ext cx="510381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79" name="Line 38">
            <a:extLst>
              <a:ext uri="{FF2B5EF4-FFF2-40B4-BE49-F238E27FC236}">
                <a16:creationId xmlns:a16="http://schemas.microsoft.com/office/drawing/2014/main" id="{07EF91BE-641F-4673-87C6-9E0F71F5D7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5324475"/>
            <a:ext cx="510381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4" name="Line 39">
            <a:extLst>
              <a:ext uri="{FF2B5EF4-FFF2-40B4-BE49-F238E27FC236}">
                <a16:creationId xmlns:a16="http://schemas.microsoft.com/office/drawing/2014/main" id="{63D8C9C4-488C-4605-BE40-844093EC73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5868988"/>
            <a:ext cx="510381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5" name="Line 40">
            <a:extLst>
              <a:ext uri="{FF2B5EF4-FFF2-40B4-BE49-F238E27FC236}">
                <a16:creationId xmlns:a16="http://schemas.microsoft.com/office/drawing/2014/main" id="{933064A6-DE62-49D4-9BAE-CF2A68C8152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4888" y="2201863"/>
            <a:ext cx="0" cy="421640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80" name="Line 41">
            <a:extLst>
              <a:ext uri="{FF2B5EF4-FFF2-40B4-BE49-F238E27FC236}">
                <a16:creationId xmlns:a16="http://schemas.microsoft.com/office/drawing/2014/main" id="{CBB46ECA-FFA1-409F-AE39-A76FA8968EBA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6000" y="2201863"/>
            <a:ext cx="0" cy="421640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81" name="Line 42">
            <a:extLst>
              <a:ext uri="{FF2B5EF4-FFF2-40B4-BE49-F238E27FC236}">
                <a16:creationId xmlns:a16="http://schemas.microsoft.com/office/drawing/2014/main" id="{01BD3D0D-DE5A-40E9-9FE6-B86327D76E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2208213"/>
            <a:ext cx="510381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82" name="Line 43">
            <a:extLst>
              <a:ext uri="{FF2B5EF4-FFF2-40B4-BE49-F238E27FC236}">
                <a16:creationId xmlns:a16="http://schemas.microsoft.com/office/drawing/2014/main" id="{23C71BBA-5679-458E-B341-491AB2DAB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38" y="6411913"/>
            <a:ext cx="510381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83" name="Rectangle 44">
            <a:extLst>
              <a:ext uri="{FF2B5EF4-FFF2-40B4-BE49-F238E27FC236}">
                <a16:creationId xmlns:a16="http://schemas.microsoft.com/office/drawing/2014/main" id="{E5A29355-F2A3-4026-A617-36F1AF093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638" y="2522538"/>
            <a:ext cx="3040063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PRESENTE ACTIVO INDICATIVO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4" name="Rectangle 45">
            <a:extLst>
              <a:ext uri="{FF2B5EF4-FFF2-40B4-BE49-F238E27FC236}">
                <a16:creationId xmlns:a16="http://schemas.microsoft.com/office/drawing/2014/main" id="{345297BC-DF90-446A-9F49-882927949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3" y="2522538"/>
            <a:ext cx="11636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5" name="Rectangle 46">
            <a:extLst>
              <a:ext uri="{FF2B5EF4-FFF2-40B4-BE49-F238E27FC236}">
                <a16:creationId xmlns:a16="http://schemas.microsoft.com/office/drawing/2014/main" id="{516FAB61-2BAE-4D25-8139-3444AACDA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3187700"/>
            <a:ext cx="12525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6" name="Rectangle 47">
            <a:extLst>
              <a:ext uri="{FF2B5EF4-FFF2-40B4-BE49-F238E27FC236}">
                <a16:creationId xmlns:a16="http://schemas.microsoft.com/office/drawing/2014/main" id="{7BB77C4E-1C3B-4D48-9193-5F752D7A2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3252788"/>
            <a:ext cx="5730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7" name="Rectangle 48">
            <a:extLst>
              <a:ext uri="{FF2B5EF4-FFF2-40B4-BE49-F238E27FC236}">
                <a16:creationId xmlns:a16="http://schemas.microsoft.com/office/drawing/2014/main" id="{A952FEF5-AD15-4448-A87A-058680061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3252788"/>
            <a:ext cx="4159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w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8" name="Rectangle 49">
            <a:extLst>
              <a:ext uri="{FF2B5EF4-FFF2-40B4-BE49-F238E27FC236}">
                <a16:creationId xmlns:a16="http://schemas.microsoft.com/office/drawing/2014/main" id="{FA849280-2A15-4BE9-81D5-410CDF6E6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713" y="3190875"/>
            <a:ext cx="708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Suelto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9" name="Rectangle 50">
            <a:extLst>
              <a:ext uri="{FF2B5EF4-FFF2-40B4-BE49-F238E27FC236}">
                <a16:creationId xmlns:a16="http://schemas.microsoft.com/office/drawing/2014/main" id="{4750DC46-06DA-4554-B7AA-AF58E0E26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3732213"/>
            <a:ext cx="12525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0" name="Rectangle 51">
            <a:extLst>
              <a:ext uri="{FF2B5EF4-FFF2-40B4-BE49-F238E27FC236}">
                <a16:creationId xmlns:a16="http://schemas.microsoft.com/office/drawing/2014/main" id="{AF3A177B-BAD7-49A9-BE9A-63F4F93A4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3797300"/>
            <a:ext cx="8367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r>
              <a:rPr lang="es-MX" altLang="es-MX" sz="2800" dirty="0" err="1">
                <a:solidFill>
                  <a:srgbClr val="FF0000"/>
                </a:solidFill>
                <a:latin typeface="Greek" panose="02020500000000000000" pitchFamily="18" charset="0"/>
              </a:rPr>
              <a:t>eij</a:t>
            </a:r>
            <a:endParaRPr lang="es-MX" altLang="es-MX" dirty="0">
              <a:solidFill>
                <a:prstClr val="black"/>
              </a:solidFill>
            </a:endParaRPr>
          </a:p>
        </p:txBody>
      </p:sp>
      <p:sp>
        <p:nvSpPr>
          <p:cNvPr id="2092" name="Rectangle 53">
            <a:extLst>
              <a:ext uri="{FF2B5EF4-FFF2-40B4-BE49-F238E27FC236}">
                <a16:creationId xmlns:a16="http://schemas.microsoft.com/office/drawing/2014/main" id="{C4BB7664-0FE2-49E0-A99A-C018002A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713" y="3735388"/>
            <a:ext cx="7858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Sueltas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3" name="Rectangle 54">
            <a:extLst>
              <a:ext uri="{FF2B5EF4-FFF2-40B4-BE49-F238E27FC236}">
                <a16:creationId xmlns:a16="http://schemas.microsoft.com/office/drawing/2014/main" id="{94D6758D-1E91-4CDE-B021-375221001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4276725"/>
            <a:ext cx="12525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4" name="Rectangle 55">
            <a:extLst>
              <a:ext uri="{FF2B5EF4-FFF2-40B4-BE49-F238E27FC236}">
                <a16:creationId xmlns:a16="http://schemas.microsoft.com/office/drawing/2014/main" id="{D8D29C7A-9490-4D05-AAC2-A96B848B4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4341813"/>
            <a:ext cx="5730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5" name="Rectangle 56">
            <a:extLst>
              <a:ext uri="{FF2B5EF4-FFF2-40B4-BE49-F238E27FC236}">
                <a16:creationId xmlns:a16="http://schemas.microsoft.com/office/drawing/2014/main" id="{883C0A24-20E4-4A65-B5AC-E547D01A1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4341813"/>
            <a:ext cx="4651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6" name="Rectangle 57">
            <a:extLst>
              <a:ext uri="{FF2B5EF4-FFF2-40B4-BE49-F238E27FC236}">
                <a16:creationId xmlns:a16="http://schemas.microsoft.com/office/drawing/2014/main" id="{82669691-9D14-41FC-9EFA-0D6A0AD67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713" y="4276725"/>
            <a:ext cx="696913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Suelta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7" name="Rectangle 58">
            <a:extLst>
              <a:ext uri="{FF2B5EF4-FFF2-40B4-BE49-F238E27FC236}">
                <a16:creationId xmlns:a16="http://schemas.microsoft.com/office/drawing/2014/main" id="{A768165B-5A1E-4E40-A768-F00A2C621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4822825"/>
            <a:ext cx="10144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8" name="Rectangle 59">
            <a:extLst>
              <a:ext uri="{FF2B5EF4-FFF2-40B4-BE49-F238E27FC236}">
                <a16:creationId xmlns:a16="http://schemas.microsoft.com/office/drawing/2014/main" id="{C3F4E4A4-ADA9-43E4-93E6-B9B19EACD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4884738"/>
            <a:ext cx="5730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9" name="Rectangle 60">
            <a:extLst>
              <a:ext uri="{FF2B5EF4-FFF2-40B4-BE49-F238E27FC236}">
                <a16:creationId xmlns:a16="http://schemas.microsoft.com/office/drawing/2014/main" id="{F45ABB3B-D2E2-496E-B683-661637E78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4884738"/>
            <a:ext cx="88741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omen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0" name="Rectangle 61">
            <a:extLst>
              <a:ext uri="{FF2B5EF4-FFF2-40B4-BE49-F238E27FC236}">
                <a16:creationId xmlns:a16="http://schemas.microsoft.com/office/drawing/2014/main" id="{9E3982A3-75F2-4AF1-BB1B-359C336B7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713" y="4821238"/>
            <a:ext cx="9747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Soltamos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1" name="Rectangle 62">
            <a:extLst>
              <a:ext uri="{FF2B5EF4-FFF2-40B4-BE49-F238E27FC236}">
                <a16:creationId xmlns:a16="http://schemas.microsoft.com/office/drawing/2014/main" id="{7C2C262E-13D3-4086-9C89-908F355EA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5367338"/>
            <a:ext cx="10144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2" name="Rectangle 63">
            <a:extLst>
              <a:ext uri="{FF2B5EF4-FFF2-40B4-BE49-F238E27FC236}">
                <a16:creationId xmlns:a16="http://schemas.microsoft.com/office/drawing/2014/main" id="{7FA2FFE5-3E87-43B3-B2D2-72D7E415B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5429250"/>
            <a:ext cx="5730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3" name="Rectangle 64">
            <a:extLst>
              <a:ext uri="{FF2B5EF4-FFF2-40B4-BE49-F238E27FC236}">
                <a16:creationId xmlns:a16="http://schemas.microsoft.com/office/drawing/2014/main" id="{C490DDC8-41AD-45F8-963A-FA380D92E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5429250"/>
            <a:ext cx="660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ete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4" name="Rectangle 65">
            <a:extLst>
              <a:ext uri="{FF2B5EF4-FFF2-40B4-BE49-F238E27FC236}">
                <a16:creationId xmlns:a16="http://schemas.microsoft.com/office/drawing/2014/main" id="{460EA16E-03A6-4691-8C9A-659E323A0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713" y="5367338"/>
            <a:ext cx="723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Soltáis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5" name="Rectangle 66">
            <a:extLst>
              <a:ext uri="{FF2B5EF4-FFF2-40B4-BE49-F238E27FC236}">
                <a16:creationId xmlns:a16="http://schemas.microsoft.com/office/drawing/2014/main" id="{428ED507-54E0-47A7-9E6A-1D1C4C184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5911850"/>
            <a:ext cx="10144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6" name="Rectangle 67">
            <a:extLst>
              <a:ext uri="{FF2B5EF4-FFF2-40B4-BE49-F238E27FC236}">
                <a16:creationId xmlns:a16="http://schemas.microsoft.com/office/drawing/2014/main" id="{69C08CF5-7D70-4019-A320-B805481E3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5973763"/>
            <a:ext cx="5730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7" name="Rectangle 68">
            <a:extLst>
              <a:ext uri="{FF2B5EF4-FFF2-40B4-BE49-F238E27FC236}">
                <a16:creationId xmlns:a16="http://schemas.microsoft.com/office/drawing/2014/main" id="{6BED066B-8632-481D-9A14-54F1E83FA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713" y="5973763"/>
            <a:ext cx="12715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ousi</a:t>
            </a: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(n)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08" name="Rectangle 69">
            <a:extLst>
              <a:ext uri="{FF2B5EF4-FFF2-40B4-BE49-F238E27FC236}">
                <a16:creationId xmlns:a16="http://schemas.microsoft.com/office/drawing/2014/main" id="{2EEA0DFD-93BF-43E4-82FF-7434C82A8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713" y="5911850"/>
            <a:ext cx="8175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Sueltan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1250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5" grpId="0"/>
      <p:bldP spid="2086" grpId="0"/>
      <p:bldP spid="2087" grpId="0"/>
      <p:bldP spid="2088" grpId="0"/>
      <p:bldP spid="2090" grpId="0"/>
      <p:bldP spid="2092" grpId="0"/>
      <p:bldP spid="2093" grpId="0"/>
      <p:bldP spid="2094" grpId="0"/>
      <p:bldP spid="2095" grpId="0"/>
      <p:bldP spid="2096" grpId="0"/>
      <p:bldP spid="2097" grpId="0"/>
      <p:bldP spid="2098" grpId="0"/>
      <p:bldP spid="2099" grpId="0"/>
      <p:bldP spid="2100" grpId="0"/>
      <p:bldP spid="2101" grpId="0"/>
      <p:bldP spid="2102" grpId="0"/>
      <p:bldP spid="2103" grpId="0"/>
      <p:bldP spid="2105" grpId="0"/>
      <p:bldP spid="2106" grpId="0"/>
      <p:bldP spid="2107" grpId="0"/>
      <p:bldP spid="21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796846AD-A31F-4BA9-B735-92A54C2DACB2}"/>
              </a:ext>
            </a:extLst>
          </p:cNvPr>
          <p:cNvSpPr txBox="1"/>
          <p:nvPr/>
        </p:nvSpPr>
        <p:spPr>
          <a:xfrm>
            <a:off x="383060" y="1130592"/>
            <a:ext cx="11187386" cy="5420860"/>
          </a:xfrm>
          <a:custGeom>
            <a:avLst/>
            <a:gdLst>
              <a:gd name="connsiteX0" fmla="*/ 0 w 11187386"/>
              <a:gd name="connsiteY0" fmla="*/ 0 h 5420860"/>
              <a:gd name="connsiteX1" fmla="*/ 11187386 w 11187386"/>
              <a:gd name="connsiteY1" fmla="*/ 0 h 5420860"/>
              <a:gd name="connsiteX2" fmla="*/ 11187386 w 11187386"/>
              <a:gd name="connsiteY2" fmla="*/ 5420860 h 5420860"/>
              <a:gd name="connsiteX3" fmla="*/ 0 w 11187386"/>
              <a:gd name="connsiteY3" fmla="*/ 5420860 h 5420860"/>
              <a:gd name="connsiteX4" fmla="*/ 0 w 11187386"/>
              <a:gd name="connsiteY4" fmla="*/ 0 h 542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87386" h="5420860" extrusionOk="0">
                <a:moveTo>
                  <a:pt x="0" y="0"/>
                </a:moveTo>
                <a:cubicBezTo>
                  <a:pt x="1810386" y="157560"/>
                  <a:pt x="7127975" y="-115473"/>
                  <a:pt x="11187386" y="0"/>
                </a:cubicBezTo>
                <a:cubicBezTo>
                  <a:pt x="11338899" y="927839"/>
                  <a:pt x="11310273" y="3754735"/>
                  <a:pt x="11187386" y="5420860"/>
                </a:cubicBezTo>
                <a:cubicBezTo>
                  <a:pt x="8873961" y="5579139"/>
                  <a:pt x="3455189" y="5464014"/>
                  <a:pt x="0" y="5420860"/>
                </a:cubicBezTo>
                <a:cubicBezTo>
                  <a:pt x="80087" y="2846544"/>
                  <a:pt x="-70579" y="1198503"/>
                  <a:pt x="0" y="0"/>
                </a:cubicBezTo>
                <a:close/>
              </a:path>
            </a:pathLst>
          </a:custGeom>
          <a:noFill/>
          <a:ln w="57150">
            <a:solidFill>
              <a:srgbClr val="809EC2">
                <a:lumMod val="75000"/>
              </a:srgbClr>
            </a:solidFill>
            <a:extLst>
              <a:ext uri="{C807C97D-BFC1-408E-A445-0C87EB9F89A2}">
                <ask:lineSketchStyleProps xmlns:ask="http://schemas.microsoft.com/office/drawing/2018/sketchyshapes" sd="5423542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F8497C6-7364-4B44-986F-45D5A971160D}"/>
              </a:ext>
            </a:extLst>
          </p:cNvPr>
          <p:cNvSpPr txBox="1"/>
          <p:nvPr/>
        </p:nvSpPr>
        <p:spPr>
          <a:xfrm>
            <a:off x="1058330" y="1031631"/>
            <a:ext cx="10131788" cy="6017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s-E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Se puede obtener la conjugación del tiempo presente activo del indicativo de cualquier verbo terminado en w al sustituir la raíz de ese verbo y añadir las desinencias correspondientes.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endParaRPr lang="es-ES" sz="2000" dirty="0"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  <a:defRPr/>
            </a:pPr>
            <a:endParaRPr lang="es-ES" sz="2200" b="1" dirty="0">
              <a:solidFill>
                <a:srgbClr val="FF000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  <a:defRPr/>
            </a:pPr>
            <a:endParaRPr lang="es-ES" sz="2200" b="1" dirty="0">
              <a:solidFill>
                <a:srgbClr val="FF000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  <a:defRPr/>
            </a:pPr>
            <a:endParaRPr lang="es-ES" sz="2200" b="1" dirty="0">
              <a:solidFill>
                <a:srgbClr val="FF000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  <a:defRPr/>
            </a:pPr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La ni </a:t>
            </a:r>
            <a:r>
              <a:rPr lang="es-ES" sz="2000" b="1" dirty="0">
                <a:solidFill>
                  <a:srgbClr val="FF0000"/>
                </a:solidFill>
                <a:latin typeface="Greek" panose="02020500000000000000" pitchFamily="18" charset="0"/>
                <a:ea typeface="Calibri" panose="020F0502020204030204" pitchFamily="34" charset="0"/>
                <a:cs typeface="Calibri" panose="020F0502020204030204" pitchFamily="34" charset="0"/>
              </a:rPr>
              <a:t>(n)</a:t>
            </a:r>
            <a:r>
              <a:rPr lang="es-ES" sz="2000" b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movible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s-E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En la tercera persona del plural la ni (</a:t>
            </a:r>
            <a:r>
              <a:rPr lang="es-ES" sz="2000" dirty="0">
                <a:latin typeface="Greek" panose="02020500000000000000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E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) se encuentra entre paréntesis. Se le llama “</a:t>
            </a:r>
            <a:r>
              <a:rPr lang="es-ES" sz="2000" i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ni movible”, </a:t>
            </a:r>
            <a:r>
              <a:rPr lang="es-E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aparece solamente cuando la siguiente palabra comienza con vocal.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  <a:defRPr/>
            </a:pPr>
            <a:endParaRPr lang="es-ES" sz="2200" b="1" dirty="0">
              <a:solidFill>
                <a:srgbClr val="FF0000"/>
              </a:solidFill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" name="Google Shape;2109;p51">
            <a:extLst>
              <a:ext uri="{FF2B5EF4-FFF2-40B4-BE49-F238E27FC236}">
                <a16:creationId xmlns:a16="http://schemas.microsoft.com/office/drawing/2014/main" id="{EB94DC1A-813E-448A-B603-93225E080C88}"/>
              </a:ext>
            </a:extLst>
          </p:cNvPr>
          <p:cNvGrpSpPr/>
          <p:nvPr/>
        </p:nvGrpSpPr>
        <p:grpSpPr>
          <a:xfrm rot="674490">
            <a:off x="10128230" y="5048451"/>
            <a:ext cx="3474315" cy="888859"/>
            <a:chOff x="3809875" y="1963175"/>
            <a:chExt cx="1923600" cy="492150"/>
          </a:xfrm>
        </p:grpSpPr>
        <p:sp>
          <p:nvSpPr>
            <p:cNvPr id="22" name="Google Shape;2110;p51">
              <a:extLst>
                <a:ext uri="{FF2B5EF4-FFF2-40B4-BE49-F238E27FC236}">
                  <a16:creationId xmlns:a16="http://schemas.microsoft.com/office/drawing/2014/main" id="{7B61B976-CE4A-4DEB-90CD-4637CD70763F}"/>
                </a:ext>
              </a:extLst>
            </p:cNvPr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rgbClr val="489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3" name="Google Shape;2111;p51">
              <a:extLst>
                <a:ext uri="{FF2B5EF4-FFF2-40B4-BE49-F238E27FC236}">
                  <a16:creationId xmlns:a16="http://schemas.microsoft.com/office/drawing/2014/main" id="{2CF602B3-A921-49F3-B5E9-E4EBC4115C30}"/>
                </a:ext>
              </a:extLst>
            </p:cNvPr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rgbClr val="286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4" name="Google Shape;2112;p51">
              <a:extLst>
                <a:ext uri="{FF2B5EF4-FFF2-40B4-BE49-F238E27FC236}">
                  <a16:creationId xmlns:a16="http://schemas.microsoft.com/office/drawing/2014/main" id="{08F665F2-2C8F-4C48-9876-F13E76FB6F27}"/>
                </a:ext>
              </a:extLst>
            </p:cNvPr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5" name="Google Shape;2113;p51">
              <a:extLst>
                <a:ext uri="{FF2B5EF4-FFF2-40B4-BE49-F238E27FC236}">
                  <a16:creationId xmlns:a16="http://schemas.microsoft.com/office/drawing/2014/main" id="{B1ECD7C8-F222-4CB9-B1D7-B112ED00E0FC}"/>
                </a:ext>
              </a:extLst>
            </p:cNvPr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6" name="Google Shape;2114;p51">
              <a:extLst>
                <a:ext uri="{FF2B5EF4-FFF2-40B4-BE49-F238E27FC236}">
                  <a16:creationId xmlns:a16="http://schemas.microsoft.com/office/drawing/2014/main" id="{C55ED132-D1F5-4D08-A1C6-6654732E602A}"/>
                </a:ext>
              </a:extLst>
            </p:cNvPr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7" name="Google Shape;2115;p51">
              <a:extLst>
                <a:ext uri="{FF2B5EF4-FFF2-40B4-BE49-F238E27FC236}">
                  <a16:creationId xmlns:a16="http://schemas.microsoft.com/office/drawing/2014/main" id="{616DB1F9-5F98-4AE7-BCAE-D69BBAF80C7E}"/>
                </a:ext>
              </a:extLst>
            </p:cNvPr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8" name="Google Shape;2116;p51">
              <a:extLst>
                <a:ext uri="{FF2B5EF4-FFF2-40B4-BE49-F238E27FC236}">
                  <a16:creationId xmlns:a16="http://schemas.microsoft.com/office/drawing/2014/main" id="{0394106E-1B13-4611-8F69-9B8973AC980D}"/>
                </a:ext>
              </a:extLst>
            </p:cNvPr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1D5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9" name="Google Shape;2117;p51">
              <a:extLst>
                <a:ext uri="{FF2B5EF4-FFF2-40B4-BE49-F238E27FC236}">
                  <a16:creationId xmlns:a16="http://schemas.microsoft.com/office/drawing/2014/main" id="{15DC161D-E022-48FD-B89D-7156E7920DB1}"/>
                </a:ext>
              </a:extLst>
            </p:cNvPr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30" name="Google Shape;2118;p51">
              <a:extLst>
                <a:ext uri="{FF2B5EF4-FFF2-40B4-BE49-F238E27FC236}">
                  <a16:creationId xmlns:a16="http://schemas.microsoft.com/office/drawing/2014/main" id="{25B8CF2A-0497-41A0-B1F6-02519FB592EF}"/>
                </a:ext>
              </a:extLst>
            </p:cNvPr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31" name="Google Shape;2119;p51">
              <a:extLst>
                <a:ext uri="{FF2B5EF4-FFF2-40B4-BE49-F238E27FC236}">
                  <a16:creationId xmlns:a16="http://schemas.microsoft.com/office/drawing/2014/main" id="{E63310EF-93EA-4155-B726-67303AA6C8F8}"/>
                </a:ext>
              </a:extLst>
            </p:cNvPr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32" name="Google Shape;2120;p51">
              <a:extLst>
                <a:ext uri="{FF2B5EF4-FFF2-40B4-BE49-F238E27FC236}">
                  <a16:creationId xmlns:a16="http://schemas.microsoft.com/office/drawing/2014/main" id="{6F6D7386-6F59-4F5E-8B18-E43C74C8F219}"/>
                </a:ext>
              </a:extLst>
            </p:cNvPr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</p:grpSp>
      <p:pic>
        <p:nvPicPr>
          <p:cNvPr id="33" name="Google Shape;182;p29">
            <a:extLst>
              <a:ext uri="{FF2B5EF4-FFF2-40B4-BE49-F238E27FC236}">
                <a16:creationId xmlns:a16="http://schemas.microsoft.com/office/drawing/2014/main" id="{CB6C66C5-4483-4B27-9F7A-A1587048FB60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>
            <a:off x="-635365" y="1130592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2" descr="Instituto de Lideres Cristianos - Inicio | Facebook">
            <a:extLst>
              <a:ext uri="{FF2B5EF4-FFF2-40B4-BE49-F238E27FC236}">
                <a16:creationId xmlns:a16="http://schemas.microsoft.com/office/drawing/2014/main" id="{2B0DDB46-8FC1-4B3A-A38C-5C0ADC53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36714F52-564A-4439-B7B1-D2C4EC3E5F4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421188" y="2703513"/>
            <a:ext cx="3349625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CA3E6C-CB5F-4D0E-8855-9E2712DAF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26" y="2754313"/>
            <a:ext cx="3328988" cy="457200"/>
          </a:xfrm>
          <a:prstGeom prst="rect">
            <a:avLst/>
          </a:prstGeom>
          <a:solidFill>
            <a:srgbClr val="FFF4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054CBD-46EA-4044-B7EF-703B2A976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26" y="3211513"/>
            <a:ext cx="1416050" cy="457200"/>
          </a:xfrm>
          <a:prstGeom prst="rect">
            <a:avLst/>
          </a:prstGeom>
          <a:solidFill>
            <a:srgbClr val="FFE8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1E75474-8188-4BCA-B554-A11F1DF14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176" y="3211513"/>
            <a:ext cx="1912938" cy="457200"/>
          </a:xfrm>
          <a:prstGeom prst="rect">
            <a:avLst/>
          </a:prstGeom>
          <a:solidFill>
            <a:srgbClr val="FFE8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AFF80EE0-D11A-4CD8-9B15-828890829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26" y="3668713"/>
            <a:ext cx="1416050" cy="457200"/>
          </a:xfrm>
          <a:prstGeom prst="rect">
            <a:avLst/>
          </a:prstGeom>
          <a:solidFill>
            <a:srgbClr val="FFF4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3D0E9500-5F58-4E5D-9F7E-5A16FD0CE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176" y="3668713"/>
            <a:ext cx="1912938" cy="457200"/>
          </a:xfrm>
          <a:prstGeom prst="rect">
            <a:avLst/>
          </a:prstGeom>
          <a:solidFill>
            <a:srgbClr val="FFF4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AA78EEEB-58F8-40CF-919E-EC1D0038D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26" y="4125913"/>
            <a:ext cx="1416050" cy="458787"/>
          </a:xfrm>
          <a:prstGeom prst="rect">
            <a:avLst/>
          </a:prstGeom>
          <a:solidFill>
            <a:srgbClr val="FFE8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37345DD1-14A5-44CC-961D-DA504E638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176" y="4125913"/>
            <a:ext cx="1912938" cy="458787"/>
          </a:xfrm>
          <a:prstGeom prst="rect">
            <a:avLst/>
          </a:prstGeom>
          <a:solidFill>
            <a:srgbClr val="FFE8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2A66E730-59C2-4DCA-B1F4-5CAF986617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845176" y="3205163"/>
            <a:ext cx="0" cy="1385887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Line 13">
            <a:extLst>
              <a:ext uri="{FF2B5EF4-FFF2-40B4-BE49-F238E27FC236}">
                <a16:creationId xmlns:a16="http://schemas.microsoft.com/office/drawing/2014/main" id="{B59AE788-FB1D-4CAD-AD50-A663AC6A2D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2776" y="3211513"/>
            <a:ext cx="3341688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id="{B1553FB7-D30B-4AC4-AC5C-E4079DB8F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2776" y="3668713"/>
            <a:ext cx="3341688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id="{CE9A6829-8112-442F-86B9-2213B8F9CA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2776" y="4125913"/>
            <a:ext cx="3341688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Line 16">
            <a:extLst>
              <a:ext uri="{FF2B5EF4-FFF2-40B4-BE49-F238E27FC236}">
                <a16:creationId xmlns:a16="http://schemas.microsoft.com/office/drawing/2014/main" id="{87364748-B799-4D31-BCA2-093497128B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9126" y="2747963"/>
            <a:ext cx="0" cy="1843087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Line 17">
            <a:extLst>
              <a:ext uri="{FF2B5EF4-FFF2-40B4-BE49-F238E27FC236}">
                <a16:creationId xmlns:a16="http://schemas.microsoft.com/office/drawing/2014/main" id="{05A09618-8BC3-4286-AF8A-07B61201B407}"/>
              </a:ext>
            </a:extLst>
          </p:cNvPr>
          <p:cNvSpPr>
            <a:spLocks noChangeShapeType="1"/>
          </p:cNvSpPr>
          <p:nvPr/>
        </p:nvSpPr>
        <p:spPr bwMode="auto">
          <a:xfrm>
            <a:off x="7758113" y="2747963"/>
            <a:ext cx="0" cy="1843087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Line 18">
            <a:extLst>
              <a:ext uri="{FF2B5EF4-FFF2-40B4-BE49-F238E27FC236}">
                <a16:creationId xmlns:a16="http://schemas.microsoft.com/office/drawing/2014/main" id="{3D291F22-A7C4-41D1-A90C-328B202488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2776" y="2754313"/>
            <a:ext cx="3341688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Line 19">
            <a:extLst>
              <a:ext uri="{FF2B5EF4-FFF2-40B4-BE49-F238E27FC236}">
                <a16:creationId xmlns:a16="http://schemas.microsoft.com/office/drawing/2014/main" id="{08BB07F5-803B-43E3-B4D3-4D9CED798CD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2776" y="4584700"/>
            <a:ext cx="3341688" cy="0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20">
            <a:extLst>
              <a:ext uri="{FF2B5EF4-FFF2-40B4-BE49-F238E27FC236}">
                <a16:creationId xmlns:a16="http://schemas.microsoft.com/office/drawing/2014/main" id="{847D91BB-68A7-4E9E-8A8C-7D1206CDC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213" y="2790825"/>
            <a:ext cx="1030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b="1" kern="1200" dirty="0">
                <a:solidFill>
                  <a:schemeClr val="tx1"/>
                </a:solidFill>
              </a:rPr>
              <a:t>γράφω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8C8691B9-B977-4826-B1E4-7EA79C75B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76" y="3246438"/>
            <a:ext cx="947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</a:rPr>
              <a:t>γράφω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22">
            <a:extLst>
              <a:ext uri="{FF2B5EF4-FFF2-40B4-BE49-F238E27FC236}">
                <a16:creationId xmlns:a16="http://schemas.microsoft.com/office/drawing/2014/main" id="{085E6178-607E-4B85-B408-8337EBBC9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613" y="3246438"/>
            <a:ext cx="13481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</a:rPr>
              <a:t>γράφομεν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23">
            <a:extLst>
              <a:ext uri="{FF2B5EF4-FFF2-40B4-BE49-F238E27FC236}">
                <a16:creationId xmlns:a16="http://schemas.microsoft.com/office/drawing/2014/main" id="{F530526F-695B-42D2-BBC3-00B2124B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3913" y="3703638"/>
            <a:ext cx="10627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</a:rPr>
              <a:t>γράφεις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id="{C29DF8F7-A062-4CC6-978B-A112C4A10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5388" y="3703638"/>
            <a:ext cx="11044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</a:rPr>
              <a:t>γράφετε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25">
            <a:extLst>
              <a:ext uri="{FF2B5EF4-FFF2-40B4-BE49-F238E27FC236}">
                <a16:creationId xmlns:a16="http://schemas.microsoft.com/office/drawing/2014/main" id="{50136CC0-A1F8-4832-8855-6A62170A3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413" y="4160838"/>
            <a:ext cx="9137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</a:rPr>
              <a:t>γράφει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Rectangle 26">
            <a:extLst>
              <a:ext uri="{FF2B5EF4-FFF2-40B4-BE49-F238E27FC236}">
                <a16:creationId xmlns:a16="http://schemas.microsoft.com/office/drawing/2014/main" id="{4CD37976-E525-4478-BF52-135FD6C39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6151" y="4160838"/>
            <a:ext cx="16655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</a:rPr>
              <a:t>γράφουσι(ν)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3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796846AD-A31F-4BA9-B735-92A54C2DACB2}"/>
              </a:ext>
            </a:extLst>
          </p:cNvPr>
          <p:cNvSpPr txBox="1"/>
          <p:nvPr/>
        </p:nvSpPr>
        <p:spPr>
          <a:xfrm>
            <a:off x="420130" y="1070436"/>
            <a:ext cx="11294075" cy="5420860"/>
          </a:xfrm>
          <a:custGeom>
            <a:avLst/>
            <a:gdLst>
              <a:gd name="connsiteX0" fmla="*/ 0 w 11294075"/>
              <a:gd name="connsiteY0" fmla="*/ 0 h 5420860"/>
              <a:gd name="connsiteX1" fmla="*/ 11294075 w 11294075"/>
              <a:gd name="connsiteY1" fmla="*/ 0 h 5420860"/>
              <a:gd name="connsiteX2" fmla="*/ 11294075 w 11294075"/>
              <a:gd name="connsiteY2" fmla="*/ 5420860 h 5420860"/>
              <a:gd name="connsiteX3" fmla="*/ 0 w 11294075"/>
              <a:gd name="connsiteY3" fmla="*/ 5420860 h 5420860"/>
              <a:gd name="connsiteX4" fmla="*/ 0 w 11294075"/>
              <a:gd name="connsiteY4" fmla="*/ 0 h 542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94075" h="5420860" extrusionOk="0">
                <a:moveTo>
                  <a:pt x="0" y="0"/>
                </a:moveTo>
                <a:cubicBezTo>
                  <a:pt x="3863502" y="157560"/>
                  <a:pt x="10041383" y="-115473"/>
                  <a:pt x="11294075" y="0"/>
                </a:cubicBezTo>
                <a:cubicBezTo>
                  <a:pt x="11445588" y="927839"/>
                  <a:pt x="11416962" y="3754735"/>
                  <a:pt x="11294075" y="5420860"/>
                </a:cubicBezTo>
                <a:cubicBezTo>
                  <a:pt x="8652507" y="5579139"/>
                  <a:pt x="5306094" y="5464014"/>
                  <a:pt x="0" y="5420860"/>
                </a:cubicBezTo>
                <a:cubicBezTo>
                  <a:pt x="80087" y="2846544"/>
                  <a:pt x="-70579" y="1198503"/>
                  <a:pt x="0" y="0"/>
                </a:cubicBezTo>
                <a:close/>
              </a:path>
            </a:pathLst>
          </a:custGeom>
          <a:noFill/>
          <a:ln w="57150">
            <a:solidFill>
              <a:srgbClr val="809EC2">
                <a:lumMod val="75000"/>
              </a:srgbClr>
            </a:solidFill>
            <a:extLst>
              <a:ext uri="{C807C97D-BFC1-408E-A445-0C87EB9F89A2}">
                <ask:lineSketchStyleProps xmlns:ask="http://schemas.microsoft.com/office/drawing/2018/sketchyshapes" sd="5423542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F8497C6-7364-4B44-986F-45D5A971160D}"/>
              </a:ext>
            </a:extLst>
          </p:cNvPr>
          <p:cNvSpPr txBox="1"/>
          <p:nvPr/>
        </p:nvSpPr>
        <p:spPr>
          <a:xfrm>
            <a:off x="1758196" y="1258062"/>
            <a:ext cx="9197009" cy="3804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defRPr/>
            </a:pPr>
            <a:r>
              <a:rPr lang="es-ES" sz="2200" b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Formato de análisis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s-ES" sz="2000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Para analizar un verbo el estudiante debe ser capaz de identificar los siguientes elementos: tiempo, voz, modo, persona, número, forma léxica y significado en español.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endParaRPr lang="es-ES" sz="2000" dirty="0">
              <a:latin typeface="Comic Sans MS" panose="030F07020303020202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βλέπει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Tiempo presente, voz activa, modo indicativo, tercera persona del singular (PAI3S), forma léxica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βλέπω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traducción “él mira”</a:t>
            </a:r>
            <a:endParaRPr lang="es-ES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1" name="Google Shape;2109;p51">
            <a:extLst>
              <a:ext uri="{FF2B5EF4-FFF2-40B4-BE49-F238E27FC236}">
                <a16:creationId xmlns:a16="http://schemas.microsoft.com/office/drawing/2014/main" id="{EB94DC1A-813E-448A-B603-93225E080C88}"/>
              </a:ext>
            </a:extLst>
          </p:cNvPr>
          <p:cNvGrpSpPr/>
          <p:nvPr/>
        </p:nvGrpSpPr>
        <p:grpSpPr>
          <a:xfrm rot="674490">
            <a:off x="10182431" y="6088228"/>
            <a:ext cx="3474315" cy="888859"/>
            <a:chOff x="3809875" y="1963175"/>
            <a:chExt cx="1923600" cy="492150"/>
          </a:xfrm>
        </p:grpSpPr>
        <p:sp>
          <p:nvSpPr>
            <p:cNvPr id="22" name="Google Shape;2110;p51">
              <a:extLst>
                <a:ext uri="{FF2B5EF4-FFF2-40B4-BE49-F238E27FC236}">
                  <a16:creationId xmlns:a16="http://schemas.microsoft.com/office/drawing/2014/main" id="{7B61B976-CE4A-4DEB-90CD-4637CD70763F}"/>
                </a:ext>
              </a:extLst>
            </p:cNvPr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rgbClr val="489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3" name="Google Shape;2111;p51">
              <a:extLst>
                <a:ext uri="{FF2B5EF4-FFF2-40B4-BE49-F238E27FC236}">
                  <a16:creationId xmlns:a16="http://schemas.microsoft.com/office/drawing/2014/main" id="{2CF602B3-A921-49F3-B5E9-E4EBC4115C30}"/>
                </a:ext>
              </a:extLst>
            </p:cNvPr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rgbClr val="286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4" name="Google Shape;2112;p51">
              <a:extLst>
                <a:ext uri="{FF2B5EF4-FFF2-40B4-BE49-F238E27FC236}">
                  <a16:creationId xmlns:a16="http://schemas.microsoft.com/office/drawing/2014/main" id="{08F665F2-2C8F-4C48-9876-F13E76FB6F27}"/>
                </a:ext>
              </a:extLst>
            </p:cNvPr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5" name="Google Shape;2113;p51">
              <a:extLst>
                <a:ext uri="{FF2B5EF4-FFF2-40B4-BE49-F238E27FC236}">
                  <a16:creationId xmlns:a16="http://schemas.microsoft.com/office/drawing/2014/main" id="{B1ECD7C8-F222-4CB9-B1D7-B112ED00E0FC}"/>
                </a:ext>
              </a:extLst>
            </p:cNvPr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6" name="Google Shape;2114;p51">
              <a:extLst>
                <a:ext uri="{FF2B5EF4-FFF2-40B4-BE49-F238E27FC236}">
                  <a16:creationId xmlns:a16="http://schemas.microsoft.com/office/drawing/2014/main" id="{C55ED132-D1F5-4D08-A1C6-6654732E602A}"/>
                </a:ext>
              </a:extLst>
            </p:cNvPr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7" name="Google Shape;2115;p51">
              <a:extLst>
                <a:ext uri="{FF2B5EF4-FFF2-40B4-BE49-F238E27FC236}">
                  <a16:creationId xmlns:a16="http://schemas.microsoft.com/office/drawing/2014/main" id="{616DB1F9-5F98-4AE7-BCAE-D69BBAF80C7E}"/>
                </a:ext>
              </a:extLst>
            </p:cNvPr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8" name="Google Shape;2116;p51">
              <a:extLst>
                <a:ext uri="{FF2B5EF4-FFF2-40B4-BE49-F238E27FC236}">
                  <a16:creationId xmlns:a16="http://schemas.microsoft.com/office/drawing/2014/main" id="{0394106E-1B13-4611-8F69-9B8973AC980D}"/>
                </a:ext>
              </a:extLst>
            </p:cNvPr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1D5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29" name="Google Shape;2117;p51">
              <a:extLst>
                <a:ext uri="{FF2B5EF4-FFF2-40B4-BE49-F238E27FC236}">
                  <a16:creationId xmlns:a16="http://schemas.microsoft.com/office/drawing/2014/main" id="{15DC161D-E022-48FD-B89D-7156E7920DB1}"/>
                </a:ext>
              </a:extLst>
            </p:cNvPr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30" name="Google Shape;2118;p51">
              <a:extLst>
                <a:ext uri="{FF2B5EF4-FFF2-40B4-BE49-F238E27FC236}">
                  <a16:creationId xmlns:a16="http://schemas.microsoft.com/office/drawing/2014/main" id="{25B8CF2A-0497-41A0-B1F6-02519FB592EF}"/>
                </a:ext>
              </a:extLst>
            </p:cNvPr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31" name="Google Shape;2119;p51">
              <a:extLst>
                <a:ext uri="{FF2B5EF4-FFF2-40B4-BE49-F238E27FC236}">
                  <a16:creationId xmlns:a16="http://schemas.microsoft.com/office/drawing/2014/main" id="{E63310EF-93EA-4155-B726-67303AA6C8F8}"/>
                </a:ext>
              </a:extLst>
            </p:cNvPr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  <p:sp>
          <p:nvSpPr>
            <p:cNvPr id="32" name="Google Shape;2120;p51">
              <a:extLst>
                <a:ext uri="{FF2B5EF4-FFF2-40B4-BE49-F238E27FC236}">
                  <a16:creationId xmlns:a16="http://schemas.microsoft.com/office/drawing/2014/main" id="{6F6D7386-6F59-4F5E-8B18-E43C74C8F219}"/>
                </a:ext>
              </a:extLst>
            </p:cNvPr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>
                <a:solidFill>
                  <a:prstClr val="black"/>
                </a:solidFill>
                <a:latin typeface="Avenir Next LT Pro"/>
              </a:endParaRPr>
            </a:p>
          </p:txBody>
        </p:sp>
      </p:grpSp>
      <p:pic>
        <p:nvPicPr>
          <p:cNvPr id="33" name="Google Shape;182;p29">
            <a:extLst>
              <a:ext uri="{FF2B5EF4-FFF2-40B4-BE49-F238E27FC236}">
                <a16:creationId xmlns:a16="http://schemas.microsoft.com/office/drawing/2014/main" id="{CB6C66C5-4483-4B27-9F7A-A1587048FB60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rgbClr val="0070C0">
                <a:tint val="45000"/>
                <a:satMod val="400000"/>
              </a:srgbClr>
            </a:duotone>
          </a:blip>
          <a:srcRect t="16734" r="8892" b="18300"/>
          <a:stretch/>
        </p:blipFill>
        <p:spPr>
          <a:xfrm>
            <a:off x="-312186" y="1107743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Instituto de Lideres Cristianos - Inicio | Facebook">
            <a:extLst>
              <a:ext uri="{FF2B5EF4-FFF2-40B4-BE49-F238E27FC236}">
                <a16:creationId xmlns:a16="http://schemas.microsoft.com/office/drawing/2014/main" id="{CE03B26F-BC13-48C4-8359-9FDAE6D8D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14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tationary illustration drawing style | free image by rawpixel.com">
            <a:extLst>
              <a:ext uri="{FF2B5EF4-FFF2-40B4-BE49-F238E27FC236}">
                <a16:creationId xmlns:a16="http://schemas.microsoft.com/office/drawing/2014/main" id="{238B4A90-69D5-4E86-BCCC-423CDE9AC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6489" y1="48582" x2="68440" y2="38475"/>
                        <a14:foregroundMark x1="68440" y1="38475" x2="59929" y2="36170"/>
                        <a14:foregroundMark x1="59929" y1="36170" x2="61879" y2="48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846" y="-186875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CC98096-F4F0-4BAC-8839-CD00D712C20A}"/>
              </a:ext>
            </a:extLst>
          </p:cNvPr>
          <p:cNvSpPr txBox="1"/>
          <p:nvPr/>
        </p:nvSpPr>
        <p:spPr>
          <a:xfrm>
            <a:off x="756010" y="1421114"/>
            <a:ext cx="10522060" cy="5301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C340934-59E1-4F9F-8C8E-E4F5ABE97DCE}"/>
              </a:ext>
            </a:extLst>
          </p:cNvPr>
          <p:cNvSpPr txBox="1"/>
          <p:nvPr/>
        </p:nvSpPr>
        <p:spPr>
          <a:xfrm>
            <a:off x="1504122" y="1298891"/>
            <a:ext cx="9183757" cy="5755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>
                <a:latin typeface="#Logos 8 Resource"/>
              </a:rPr>
              <a:t>- </a:t>
            </a:r>
            <a:r>
              <a:rPr lang="el-GR" sz="2400" b="1" dirty="0">
                <a:latin typeface="#Logos 8 Resource"/>
              </a:rPr>
              <a:t>γινώσκω</a:t>
            </a:r>
            <a:r>
              <a:rPr lang="es-MX" sz="2400" dirty="0">
                <a:latin typeface="#Logos 8 Resource"/>
              </a:rPr>
              <a:t>: Conocer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l-GR" sz="2400" b="1" dirty="0">
                <a:latin typeface="#Logos 8 Resource"/>
              </a:rPr>
              <a:t>διδάσκω</a:t>
            </a:r>
            <a:r>
              <a:rPr lang="es-ES" sz="2400" dirty="0">
                <a:latin typeface="#Logos 8 Resource"/>
              </a:rPr>
              <a:t>: enseñar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l-GR" sz="2400" b="1" dirty="0">
                <a:latin typeface="#Logos 8 Resource"/>
              </a:rPr>
              <a:t>λύω</a:t>
            </a:r>
            <a:r>
              <a:rPr lang="es-ES" sz="2400" dirty="0">
                <a:solidFill>
                  <a:prstClr val="black"/>
                </a:solidFill>
                <a:latin typeface="#Logos 8 Resource"/>
                <a:cs typeface="Times New Roman" panose="02020603050405020304" pitchFamily="18" charset="0"/>
              </a:rPr>
              <a:t>: Soltar, desatar.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l-GR" sz="2400" b="1" dirty="0">
                <a:latin typeface="#Logos 8 Resource"/>
              </a:rPr>
              <a:t>θέλω</a:t>
            </a:r>
            <a:r>
              <a:rPr lang="es-MX" sz="2400" dirty="0">
                <a:latin typeface="#Logos 8 Resource"/>
              </a:rPr>
              <a:t>: Desear, querer.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l-GR" sz="2400" b="1" dirty="0">
                <a:latin typeface="#Logos 8 Resource"/>
              </a:rPr>
              <a:t>οὐρανός</a:t>
            </a:r>
            <a:r>
              <a:rPr lang="es-MX" sz="2400" dirty="0">
                <a:latin typeface="#Logos 8 Resource"/>
              </a:rPr>
              <a:t>: cielo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l-GR" sz="2400" b="1" dirty="0">
                <a:latin typeface="#Logos 8 Resource"/>
              </a:rPr>
              <a:t>ἀλλά</a:t>
            </a:r>
            <a:r>
              <a:rPr lang="es-MX" sz="2400" dirty="0">
                <a:latin typeface="#Logos 8 Resource"/>
              </a:rPr>
              <a:t>: sino, pero.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l-GR" sz="2400" b="1" dirty="0">
                <a:latin typeface="#Logos 8 Resource"/>
              </a:rPr>
              <a:t>Ἰησοῦς</a:t>
            </a:r>
            <a:r>
              <a:rPr lang="es-MX" sz="2400" dirty="0">
                <a:latin typeface="#Logos 8 Resource"/>
              </a:rPr>
              <a:t>: Jesús.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2657;p59">
            <a:extLst>
              <a:ext uri="{FF2B5EF4-FFF2-40B4-BE49-F238E27FC236}">
                <a16:creationId xmlns:a16="http://schemas.microsoft.com/office/drawing/2014/main" id="{53D5836C-9EA7-44EC-84D7-29456774414B}"/>
              </a:ext>
            </a:extLst>
          </p:cNvPr>
          <p:cNvSpPr/>
          <p:nvPr/>
        </p:nvSpPr>
        <p:spPr>
          <a:xfrm>
            <a:off x="10928206" y="1461802"/>
            <a:ext cx="700060" cy="497068"/>
          </a:xfrm>
          <a:custGeom>
            <a:avLst/>
            <a:gdLst/>
            <a:ahLst/>
            <a:cxnLst/>
            <a:rect l="l" t="t" r="r" b="b"/>
            <a:pathLst>
              <a:path w="11286" h="9852" extrusionOk="0">
                <a:moveTo>
                  <a:pt x="2363" y="1"/>
                </a:moveTo>
                <a:cubicBezTo>
                  <a:pt x="2297" y="1"/>
                  <a:pt x="2231" y="3"/>
                  <a:pt x="2163" y="7"/>
                </a:cubicBezTo>
                <a:cubicBezTo>
                  <a:pt x="956" y="101"/>
                  <a:pt x="16" y="995"/>
                  <a:pt x="0" y="2233"/>
                </a:cubicBezTo>
                <a:cubicBezTo>
                  <a:pt x="0" y="3801"/>
                  <a:pt x="1270" y="5258"/>
                  <a:pt x="2210" y="6403"/>
                </a:cubicBezTo>
                <a:cubicBezTo>
                  <a:pt x="3447" y="7909"/>
                  <a:pt x="5595" y="9851"/>
                  <a:pt x="7671" y="9851"/>
                </a:cubicBezTo>
                <a:cubicBezTo>
                  <a:pt x="8489" y="9851"/>
                  <a:pt x="9296" y="9550"/>
                  <a:pt x="10032" y="8801"/>
                </a:cubicBezTo>
                <a:cubicBezTo>
                  <a:pt x="11082" y="7735"/>
                  <a:pt x="11286" y="6026"/>
                  <a:pt x="10909" y="4631"/>
                </a:cubicBezTo>
                <a:cubicBezTo>
                  <a:pt x="10517" y="3205"/>
                  <a:pt x="9201" y="964"/>
                  <a:pt x="7727" y="478"/>
                </a:cubicBezTo>
                <a:cubicBezTo>
                  <a:pt x="7685" y="463"/>
                  <a:pt x="7643" y="456"/>
                  <a:pt x="7603" y="456"/>
                </a:cubicBezTo>
                <a:cubicBezTo>
                  <a:pt x="7341" y="456"/>
                  <a:pt x="7127" y="739"/>
                  <a:pt x="7195" y="1011"/>
                </a:cubicBezTo>
                <a:cubicBezTo>
                  <a:pt x="7492" y="2045"/>
                  <a:pt x="8527" y="2735"/>
                  <a:pt x="9075" y="3644"/>
                </a:cubicBezTo>
                <a:cubicBezTo>
                  <a:pt x="9687" y="4631"/>
                  <a:pt x="10032" y="5791"/>
                  <a:pt x="9655" y="6935"/>
                </a:cubicBezTo>
                <a:cubicBezTo>
                  <a:pt x="9313" y="7994"/>
                  <a:pt x="8435" y="8468"/>
                  <a:pt x="7481" y="8468"/>
                </a:cubicBezTo>
                <a:cubicBezTo>
                  <a:pt x="6993" y="8468"/>
                  <a:pt x="6485" y="8344"/>
                  <a:pt x="6019" y="8111"/>
                </a:cubicBezTo>
                <a:cubicBezTo>
                  <a:pt x="4937" y="7547"/>
                  <a:pt x="4060" y="6559"/>
                  <a:pt x="3307" y="5635"/>
                </a:cubicBezTo>
                <a:cubicBezTo>
                  <a:pt x="2602" y="4788"/>
                  <a:pt x="1191" y="3299"/>
                  <a:pt x="1489" y="2108"/>
                </a:cubicBezTo>
                <a:cubicBezTo>
                  <a:pt x="1632" y="1549"/>
                  <a:pt x="1935" y="1341"/>
                  <a:pt x="2309" y="1341"/>
                </a:cubicBezTo>
                <a:cubicBezTo>
                  <a:pt x="3162" y="1341"/>
                  <a:pt x="4383" y="2427"/>
                  <a:pt x="4906" y="2907"/>
                </a:cubicBezTo>
                <a:cubicBezTo>
                  <a:pt x="5329" y="3283"/>
                  <a:pt x="5752" y="3660"/>
                  <a:pt x="6160" y="4051"/>
                </a:cubicBezTo>
                <a:cubicBezTo>
                  <a:pt x="6332" y="4208"/>
                  <a:pt x="6536" y="4381"/>
                  <a:pt x="6677" y="4569"/>
                </a:cubicBezTo>
                <a:cubicBezTo>
                  <a:pt x="6803" y="4788"/>
                  <a:pt x="6944" y="5008"/>
                  <a:pt x="7069" y="5227"/>
                </a:cubicBezTo>
                <a:cubicBezTo>
                  <a:pt x="6756" y="5462"/>
                  <a:pt x="6442" y="5697"/>
                  <a:pt x="6113" y="5932"/>
                </a:cubicBezTo>
                <a:cubicBezTo>
                  <a:pt x="5815" y="5917"/>
                  <a:pt x="5173" y="4851"/>
                  <a:pt x="4969" y="4600"/>
                </a:cubicBezTo>
                <a:cubicBezTo>
                  <a:pt x="4546" y="4083"/>
                  <a:pt x="4122" y="3565"/>
                  <a:pt x="3621" y="3111"/>
                </a:cubicBezTo>
                <a:cubicBezTo>
                  <a:pt x="3542" y="3036"/>
                  <a:pt x="3449" y="3004"/>
                  <a:pt x="3358" y="3004"/>
                </a:cubicBezTo>
                <a:cubicBezTo>
                  <a:pt x="3088" y="3004"/>
                  <a:pt x="2834" y="3288"/>
                  <a:pt x="3009" y="3581"/>
                </a:cubicBezTo>
                <a:cubicBezTo>
                  <a:pt x="3464" y="4318"/>
                  <a:pt x="4028" y="4976"/>
                  <a:pt x="4561" y="5650"/>
                </a:cubicBezTo>
                <a:cubicBezTo>
                  <a:pt x="4984" y="6167"/>
                  <a:pt x="5423" y="6841"/>
                  <a:pt x="6082" y="7077"/>
                </a:cubicBezTo>
                <a:cubicBezTo>
                  <a:pt x="6254" y="7137"/>
                  <a:pt x="6421" y="7164"/>
                  <a:pt x="6581" y="7164"/>
                </a:cubicBezTo>
                <a:cubicBezTo>
                  <a:pt x="7420" y="7164"/>
                  <a:pt x="8050" y="6397"/>
                  <a:pt x="8182" y="5540"/>
                </a:cubicBezTo>
                <a:cubicBezTo>
                  <a:pt x="8386" y="4051"/>
                  <a:pt x="6975" y="3001"/>
                  <a:pt x="6019" y="2108"/>
                </a:cubicBezTo>
                <a:cubicBezTo>
                  <a:pt x="4998" y="1162"/>
                  <a:pt x="3862" y="1"/>
                  <a:pt x="2363" y="1"/>
                </a:cubicBezTo>
                <a:close/>
              </a:path>
            </a:pathLst>
          </a:cu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3" name="Google Shape;2580;p59">
            <a:extLst>
              <a:ext uri="{FF2B5EF4-FFF2-40B4-BE49-F238E27FC236}">
                <a16:creationId xmlns:a16="http://schemas.microsoft.com/office/drawing/2014/main" id="{242978D7-6A8F-45E7-AD0C-77C856E2A402}"/>
              </a:ext>
            </a:extLst>
          </p:cNvPr>
          <p:cNvSpPr/>
          <p:nvPr/>
        </p:nvSpPr>
        <p:spPr>
          <a:xfrm>
            <a:off x="165653" y="4368199"/>
            <a:ext cx="429201" cy="1959057"/>
          </a:xfrm>
          <a:custGeom>
            <a:avLst/>
            <a:gdLst/>
            <a:ahLst/>
            <a:cxnLst/>
            <a:rect l="l" t="t" r="r" b="b"/>
            <a:pathLst>
              <a:path w="8277" h="29310" extrusionOk="0">
                <a:moveTo>
                  <a:pt x="5612" y="3653"/>
                </a:moveTo>
                <a:cubicBezTo>
                  <a:pt x="5627" y="3669"/>
                  <a:pt x="5643" y="3684"/>
                  <a:pt x="5659" y="3684"/>
                </a:cubicBezTo>
                <a:cubicBezTo>
                  <a:pt x="5796" y="3772"/>
                  <a:pt x="5943" y="3819"/>
                  <a:pt x="6092" y="3819"/>
                </a:cubicBezTo>
                <a:cubicBezTo>
                  <a:pt x="6130" y="3819"/>
                  <a:pt x="6169" y="3816"/>
                  <a:pt x="6207" y="3810"/>
                </a:cubicBezTo>
                <a:cubicBezTo>
                  <a:pt x="6270" y="4170"/>
                  <a:pt x="6333" y="4531"/>
                  <a:pt x="6411" y="4876"/>
                </a:cubicBezTo>
                <a:cubicBezTo>
                  <a:pt x="6004" y="4766"/>
                  <a:pt x="5596" y="4656"/>
                  <a:pt x="5188" y="4546"/>
                </a:cubicBezTo>
                <a:cubicBezTo>
                  <a:pt x="5330" y="4249"/>
                  <a:pt x="5455" y="3951"/>
                  <a:pt x="5612" y="3653"/>
                </a:cubicBezTo>
                <a:close/>
                <a:moveTo>
                  <a:pt x="5000" y="6051"/>
                </a:moveTo>
                <a:lnTo>
                  <a:pt x="5674" y="6224"/>
                </a:lnTo>
                <a:cubicBezTo>
                  <a:pt x="5235" y="7760"/>
                  <a:pt x="5141" y="9500"/>
                  <a:pt x="4891" y="11051"/>
                </a:cubicBezTo>
                <a:cubicBezTo>
                  <a:pt x="4593" y="12854"/>
                  <a:pt x="4311" y="14672"/>
                  <a:pt x="4013" y="16475"/>
                </a:cubicBezTo>
                <a:cubicBezTo>
                  <a:pt x="3464" y="19860"/>
                  <a:pt x="3025" y="23293"/>
                  <a:pt x="2304" y="26647"/>
                </a:cubicBezTo>
                <a:cubicBezTo>
                  <a:pt x="2038" y="26600"/>
                  <a:pt x="1787" y="26569"/>
                  <a:pt x="1521" y="26553"/>
                </a:cubicBezTo>
                <a:cubicBezTo>
                  <a:pt x="2101" y="25628"/>
                  <a:pt x="2148" y="23998"/>
                  <a:pt x="2320" y="23136"/>
                </a:cubicBezTo>
                <a:cubicBezTo>
                  <a:pt x="2696" y="21208"/>
                  <a:pt x="3057" y="19280"/>
                  <a:pt x="3292" y="17321"/>
                </a:cubicBezTo>
                <a:cubicBezTo>
                  <a:pt x="3762" y="13543"/>
                  <a:pt x="3919" y="9719"/>
                  <a:pt x="5000" y="6051"/>
                </a:cubicBezTo>
                <a:close/>
                <a:moveTo>
                  <a:pt x="5988" y="6318"/>
                </a:moveTo>
                <a:cubicBezTo>
                  <a:pt x="6207" y="6380"/>
                  <a:pt x="6442" y="6443"/>
                  <a:pt x="6662" y="6490"/>
                </a:cubicBezTo>
                <a:cubicBezTo>
                  <a:pt x="5612" y="13340"/>
                  <a:pt x="4765" y="20205"/>
                  <a:pt x="4013" y="27086"/>
                </a:cubicBezTo>
                <a:cubicBezTo>
                  <a:pt x="3621" y="26976"/>
                  <a:pt x="3229" y="26851"/>
                  <a:pt x="2837" y="26773"/>
                </a:cubicBezTo>
                <a:cubicBezTo>
                  <a:pt x="3213" y="23183"/>
                  <a:pt x="3903" y="19625"/>
                  <a:pt x="4452" y="16083"/>
                </a:cubicBezTo>
                <a:cubicBezTo>
                  <a:pt x="4734" y="14265"/>
                  <a:pt x="5032" y="12462"/>
                  <a:pt x="5314" y="10644"/>
                </a:cubicBezTo>
                <a:cubicBezTo>
                  <a:pt x="5533" y="9249"/>
                  <a:pt x="5925" y="7744"/>
                  <a:pt x="5988" y="6318"/>
                </a:cubicBezTo>
                <a:close/>
                <a:moveTo>
                  <a:pt x="2069" y="27964"/>
                </a:moveTo>
                <a:cubicBezTo>
                  <a:pt x="2336" y="28058"/>
                  <a:pt x="2618" y="28136"/>
                  <a:pt x="2900" y="28215"/>
                </a:cubicBezTo>
                <a:cubicBezTo>
                  <a:pt x="2863" y="28218"/>
                  <a:pt x="2825" y="28220"/>
                  <a:pt x="2787" y="28220"/>
                </a:cubicBezTo>
                <a:cubicBezTo>
                  <a:pt x="2663" y="28220"/>
                  <a:pt x="2534" y="28200"/>
                  <a:pt x="2414" y="28152"/>
                </a:cubicBezTo>
                <a:cubicBezTo>
                  <a:pt x="2273" y="28105"/>
                  <a:pt x="2163" y="28042"/>
                  <a:pt x="2069" y="27964"/>
                </a:cubicBezTo>
                <a:close/>
                <a:moveTo>
                  <a:pt x="6328" y="0"/>
                </a:moveTo>
                <a:cubicBezTo>
                  <a:pt x="6146" y="0"/>
                  <a:pt x="5971" y="92"/>
                  <a:pt x="5862" y="314"/>
                </a:cubicBezTo>
                <a:cubicBezTo>
                  <a:pt x="5455" y="1161"/>
                  <a:pt x="5063" y="2023"/>
                  <a:pt x="4671" y="2869"/>
                </a:cubicBezTo>
                <a:cubicBezTo>
                  <a:pt x="4420" y="3434"/>
                  <a:pt x="4044" y="3998"/>
                  <a:pt x="3997" y="4609"/>
                </a:cubicBezTo>
                <a:cubicBezTo>
                  <a:pt x="3903" y="4703"/>
                  <a:pt x="3825" y="4813"/>
                  <a:pt x="3793" y="4938"/>
                </a:cubicBezTo>
                <a:cubicBezTo>
                  <a:pt x="2555" y="8653"/>
                  <a:pt x="2336" y="12556"/>
                  <a:pt x="1913" y="16412"/>
                </a:cubicBezTo>
                <a:cubicBezTo>
                  <a:pt x="1677" y="18544"/>
                  <a:pt x="1333" y="20660"/>
                  <a:pt x="941" y="22760"/>
                </a:cubicBezTo>
                <a:cubicBezTo>
                  <a:pt x="768" y="23732"/>
                  <a:pt x="0" y="25769"/>
                  <a:pt x="518" y="26820"/>
                </a:cubicBezTo>
                <a:cubicBezTo>
                  <a:pt x="329" y="27713"/>
                  <a:pt x="1239" y="28889"/>
                  <a:pt x="1991" y="29186"/>
                </a:cubicBezTo>
                <a:cubicBezTo>
                  <a:pt x="2201" y="29269"/>
                  <a:pt x="2466" y="29310"/>
                  <a:pt x="2752" y="29310"/>
                </a:cubicBezTo>
                <a:cubicBezTo>
                  <a:pt x="3445" y="29310"/>
                  <a:pt x="4258" y="29068"/>
                  <a:pt x="4703" y="28591"/>
                </a:cubicBezTo>
                <a:cubicBezTo>
                  <a:pt x="5000" y="28544"/>
                  <a:pt x="5220" y="28262"/>
                  <a:pt x="5251" y="27933"/>
                </a:cubicBezTo>
                <a:cubicBezTo>
                  <a:pt x="6051" y="20644"/>
                  <a:pt x="7085" y="13387"/>
                  <a:pt x="8214" y="6145"/>
                </a:cubicBezTo>
                <a:cubicBezTo>
                  <a:pt x="8276" y="5753"/>
                  <a:pt x="8120" y="5361"/>
                  <a:pt x="7696" y="5236"/>
                </a:cubicBezTo>
                <a:cubicBezTo>
                  <a:pt x="7399" y="3716"/>
                  <a:pt x="7163" y="2180"/>
                  <a:pt x="7022" y="628"/>
                </a:cubicBezTo>
                <a:cubicBezTo>
                  <a:pt x="6982" y="279"/>
                  <a:pt x="6645" y="0"/>
                  <a:pt x="6328" y="0"/>
                </a:cubicBezTo>
                <a:close/>
              </a:path>
            </a:pathLst>
          </a:custGeom>
          <a:solidFill>
            <a:srgbClr val="9EB2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5" name="Google Shape;602;p50">
            <a:extLst>
              <a:ext uri="{FF2B5EF4-FFF2-40B4-BE49-F238E27FC236}">
                <a16:creationId xmlns:a16="http://schemas.microsoft.com/office/drawing/2014/main" id="{85C0CFA7-4B7A-4FBA-B38F-37284E9B9F01}"/>
              </a:ext>
            </a:extLst>
          </p:cNvPr>
          <p:cNvSpPr/>
          <p:nvPr/>
        </p:nvSpPr>
        <p:spPr>
          <a:xfrm rot="-3599879">
            <a:off x="550954" y="483992"/>
            <a:ext cx="1018230" cy="1324662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rgbClr val="EA9999">
              <a:alpha val="45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7" name="Google Shape;602;p50">
            <a:extLst>
              <a:ext uri="{FF2B5EF4-FFF2-40B4-BE49-F238E27FC236}">
                <a16:creationId xmlns:a16="http://schemas.microsoft.com/office/drawing/2014/main" id="{5D30EB9D-926E-46C5-AA04-54A473EDDDE7}"/>
              </a:ext>
            </a:extLst>
          </p:cNvPr>
          <p:cNvSpPr/>
          <p:nvPr/>
        </p:nvSpPr>
        <p:spPr>
          <a:xfrm rot="-3599879">
            <a:off x="10719657" y="5346690"/>
            <a:ext cx="1018230" cy="1324662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rgbClr val="EA9999">
              <a:alpha val="45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9" name="Google Shape;1244;p68">
            <a:extLst>
              <a:ext uri="{FF2B5EF4-FFF2-40B4-BE49-F238E27FC236}">
                <a16:creationId xmlns:a16="http://schemas.microsoft.com/office/drawing/2014/main" id="{9F742698-FECC-48E6-9E79-3385C594ABF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7618" r="10921" b="21900"/>
          <a:stretch/>
        </p:blipFill>
        <p:spPr>
          <a:xfrm>
            <a:off x="10687879" y="0"/>
            <a:ext cx="1677725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" descr="Instituto de Lideres Cristianos - Inicio | Facebook">
            <a:extLst>
              <a:ext uri="{FF2B5EF4-FFF2-40B4-BE49-F238E27FC236}">
                <a16:creationId xmlns:a16="http://schemas.microsoft.com/office/drawing/2014/main" id="{3C9304A2-5ADD-4E08-96D8-931D921A0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1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572;p53">
            <a:extLst>
              <a:ext uri="{FF2B5EF4-FFF2-40B4-BE49-F238E27FC236}">
                <a16:creationId xmlns:a16="http://schemas.microsoft.com/office/drawing/2014/main" id="{FC9838E9-1B06-4F8D-9DB5-AAEB212AE54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4443" y="-644924"/>
            <a:ext cx="11987557" cy="814784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E8DDB8B-77A2-4265-A9CD-4EF93A85A098}"/>
              </a:ext>
            </a:extLst>
          </p:cNvPr>
          <p:cNvSpPr txBox="1"/>
          <p:nvPr/>
        </p:nvSpPr>
        <p:spPr>
          <a:xfrm>
            <a:off x="884594" y="2300771"/>
            <a:ext cx="10422811" cy="5381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LiberationSerif"/>
                <a:cs typeface="Times New Roman" panose="02020603050405020304" pitchFamily="18" charset="0"/>
              </a:rPr>
              <a:t>En la lección anterior definimos al verbo como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una palabra que indica acción, proceso, estado o existencia del sustantivo: 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s-MX" sz="2000" dirty="0">
              <a:solidFill>
                <a:prstClr val="black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Moisés </a:t>
            </a:r>
            <a:r>
              <a:rPr kumimoji="0" lang="es-MX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dirige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al pueblo.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s-MX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Juan </a:t>
            </a:r>
            <a:r>
              <a:rPr lang="es-MX" sz="2000" b="1" u="sng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predica</a:t>
            </a:r>
            <a:r>
              <a:rPr lang="es-MX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la palabra del Señor.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es-MX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 verbos pueden ser usados para hacer declaraciones, dar órdenes  o expresar deseos:</a:t>
            </a: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es-MX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  El apóstol está predicando en Éfeso (declaración).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s-MX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Lávate en el estanque (orden).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s-MX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Que sea un año próspero (deseo).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lang="es-MX" sz="2000" dirty="0">
              <a:solidFill>
                <a:prstClr val="black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1876;p59">
            <a:extLst>
              <a:ext uri="{FF2B5EF4-FFF2-40B4-BE49-F238E27FC236}">
                <a16:creationId xmlns:a16="http://schemas.microsoft.com/office/drawing/2014/main" id="{658B55CF-D96E-41E0-95CE-17C51E18C353}"/>
              </a:ext>
            </a:extLst>
          </p:cNvPr>
          <p:cNvSpPr/>
          <p:nvPr/>
        </p:nvSpPr>
        <p:spPr>
          <a:xfrm rot="548498">
            <a:off x="670504" y="1128765"/>
            <a:ext cx="1034874" cy="886503"/>
          </a:xfrm>
          <a:custGeom>
            <a:avLst/>
            <a:gdLst/>
            <a:ahLst/>
            <a:cxnLst/>
            <a:rect l="l" t="t" r="r" b="b"/>
            <a:pathLst>
              <a:path w="44204" h="52293" extrusionOk="0">
                <a:moveTo>
                  <a:pt x="35127" y="1"/>
                </a:moveTo>
                <a:cubicBezTo>
                  <a:pt x="34818" y="1"/>
                  <a:pt x="34509" y="20"/>
                  <a:pt x="34200" y="61"/>
                </a:cubicBezTo>
                <a:cubicBezTo>
                  <a:pt x="33328" y="119"/>
                  <a:pt x="32513" y="352"/>
                  <a:pt x="31699" y="643"/>
                </a:cubicBezTo>
                <a:cubicBezTo>
                  <a:pt x="31350" y="817"/>
                  <a:pt x="31001" y="992"/>
                  <a:pt x="30652" y="1166"/>
                </a:cubicBezTo>
                <a:lnTo>
                  <a:pt x="30129" y="1457"/>
                </a:lnTo>
                <a:lnTo>
                  <a:pt x="29721" y="1748"/>
                </a:lnTo>
                <a:cubicBezTo>
                  <a:pt x="29431" y="1922"/>
                  <a:pt x="29198" y="2155"/>
                  <a:pt x="28965" y="2329"/>
                </a:cubicBezTo>
                <a:lnTo>
                  <a:pt x="28733" y="2620"/>
                </a:lnTo>
                <a:lnTo>
                  <a:pt x="28500" y="2853"/>
                </a:lnTo>
                <a:lnTo>
                  <a:pt x="28093" y="3260"/>
                </a:lnTo>
                <a:lnTo>
                  <a:pt x="12738" y="22046"/>
                </a:lnTo>
                <a:lnTo>
                  <a:pt x="2618" y="34318"/>
                </a:lnTo>
                <a:lnTo>
                  <a:pt x="2153" y="34900"/>
                </a:lnTo>
                <a:lnTo>
                  <a:pt x="1920" y="35191"/>
                </a:lnTo>
                <a:lnTo>
                  <a:pt x="1687" y="35656"/>
                </a:lnTo>
                <a:cubicBezTo>
                  <a:pt x="1513" y="35947"/>
                  <a:pt x="1338" y="36238"/>
                  <a:pt x="1164" y="36587"/>
                </a:cubicBezTo>
                <a:lnTo>
                  <a:pt x="931" y="37168"/>
                </a:lnTo>
                <a:cubicBezTo>
                  <a:pt x="815" y="37401"/>
                  <a:pt x="757" y="37575"/>
                  <a:pt x="699" y="37808"/>
                </a:cubicBezTo>
                <a:cubicBezTo>
                  <a:pt x="175" y="39262"/>
                  <a:pt x="1" y="40832"/>
                  <a:pt x="175" y="42403"/>
                </a:cubicBezTo>
                <a:cubicBezTo>
                  <a:pt x="291" y="43450"/>
                  <a:pt x="524" y="44439"/>
                  <a:pt x="873" y="45427"/>
                </a:cubicBezTo>
                <a:cubicBezTo>
                  <a:pt x="1106" y="45893"/>
                  <a:pt x="1338" y="46300"/>
                  <a:pt x="1571" y="46765"/>
                </a:cubicBezTo>
                <a:lnTo>
                  <a:pt x="1920" y="47347"/>
                </a:lnTo>
                <a:cubicBezTo>
                  <a:pt x="2036" y="47521"/>
                  <a:pt x="2153" y="47696"/>
                  <a:pt x="2269" y="47870"/>
                </a:cubicBezTo>
                <a:cubicBezTo>
                  <a:pt x="2502" y="48161"/>
                  <a:pt x="2734" y="48452"/>
                  <a:pt x="3025" y="48684"/>
                </a:cubicBezTo>
                <a:lnTo>
                  <a:pt x="3316" y="49033"/>
                </a:lnTo>
                <a:lnTo>
                  <a:pt x="3607" y="49324"/>
                </a:lnTo>
                <a:lnTo>
                  <a:pt x="4188" y="49789"/>
                </a:lnTo>
                <a:lnTo>
                  <a:pt x="4770" y="50255"/>
                </a:lnTo>
                <a:lnTo>
                  <a:pt x="5061" y="50487"/>
                </a:lnTo>
                <a:lnTo>
                  <a:pt x="5468" y="50720"/>
                </a:lnTo>
                <a:cubicBezTo>
                  <a:pt x="5759" y="50894"/>
                  <a:pt x="6108" y="51069"/>
                  <a:pt x="6457" y="51243"/>
                </a:cubicBezTo>
                <a:lnTo>
                  <a:pt x="7038" y="51476"/>
                </a:lnTo>
                <a:lnTo>
                  <a:pt x="7620" y="51709"/>
                </a:lnTo>
                <a:cubicBezTo>
                  <a:pt x="8085" y="51883"/>
                  <a:pt x="8609" y="52000"/>
                  <a:pt x="9074" y="52116"/>
                </a:cubicBezTo>
                <a:cubicBezTo>
                  <a:pt x="9750" y="52229"/>
                  <a:pt x="10426" y="52293"/>
                  <a:pt x="11102" y="52293"/>
                </a:cubicBezTo>
                <a:cubicBezTo>
                  <a:pt x="11473" y="52293"/>
                  <a:pt x="11844" y="52273"/>
                  <a:pt x="12215" y="52232"/>
                </a:cubicBezTo>
                <a:cubicBezTo>
                  <a:pt x="13262" y="52116"/>
                  <a:pt x="14309" y="51883"/>
                  <a:pt x="15297" y="51534"/>
                </a:cubicBezTo>
                <a:cubicBezTo>
                  <a:pt x="15704" y="51302"/>
                  <a:pt x="16170" y="51127"/>
                  <a:pt x="16577" y="50894"/>
                </a:cubicBezTo>
                <a:lnTo>
                  <a:pt x="17158" y="50545"/>
                </a:lnTo>
                <a:lnTo>
                  <a:pt x="17682" y="50138"/>
                </a:lnTo>
                <a:cubicBezTo>
                  <a:pt x="17973" y="49906"/>
                  <a:pt x="18264" y="49673"/>
                  <a:pt x="18554" y="49440"/>
                </a:cubicBezTo>
                <a:lnTo>
                  <a:pt x="18671" y="49266"/>
                </a:lnTo>
                <a:lnTo>
                  <a:pt x="18671" y="45253"/>
                </a:lnTo>
                <a:lnTo>
                  <a:pt x="17566" y="46590"/>
                </a:lnTo>
                <a:lnTo>
                  <a:pt x="17217" y="46998"/>
                </a:lnTo>
                <a:cubicBezTo>
                  <a:pt x="17158" y="47056"/>
                  <a:pt x="17042" y="47172"/>
                  <a:pt x="16984" y="47230"/>
                </a:cubicBezTo>
                <a:cubicBezTo>
                  <a:pt x="16926" y="47288"/>
                  <a:pt x="16810" y="47405"/>
                  <a:pt x="16751" y="47463"/>
                </a:cubicBezTo>
                <a:cubicBezTo>
                  <a:pt x="16519" y="47637"/>
                  <a:pt x="16286" y="47812"/>
                  <a:pt x="16053" y="47986"/>
                </a:cubicBezTo>
                <a:lnTo>
                  <a:pt x="15704" y="48277"/>
                </a:lnTo>
                <a:lnTo>
                  <a:pt x="15239" y="48510"/>
                </a:lnTo>
                <a:cubicBezTo>
                  <a:pt x="14948" y="48742"/>
                  <a:pt x="14599" y="48859"/>
                  <a:pt x="14250" y="49033"/>
                </a:cubicBezTo>
                <a:cubicBezTo>
                  <a:pt x="13494" y="49324"/>
                  <a:pt x="12738" y="49499"/>
                  <a:pt x="11924" y="49615"/>
                </a:cubicBezTo>
                <a:cubicBezTo>
                  <a:pt x="11721" y="49630"/>
                  <a:pt x="11515" y="49638"/>
                  <a:pt x="11305" y="49638"/>
                </a:cubicBezTo>
                <a:cubicBezTo>
                  <a:pt x="10731" y="49638"/>
                  <a:pt x="10135" y="49584"/>
                  <a:pt x="9539" y="49499"/>
                </a:cubicBezTo>
                <a:cubicBezTo>
                  <a:pt x="9190" y="49382"/>
                  <a:pt x="8841" y="49324"/>
                  <a:pt x="8492" y="49208"/>
                </a:cubicBezTo>
                <a:lnTo>
                  <a:pt x="8027" y="49033"/>
                </a:lnTo>
                <a:lnTo>
                  <a:pt x="7562" y="48801"/>
                </a:lnTo>
                <a:cubicBezTo>
                  <a:pt x="7329" y="48684"/>
                  <a:pt x="7096" y="48568"/>
                  <a:pt x="6864" y="48452"/>
                </a:cubicBezTo>
                <a:lnTo>
                  <a:pt x="6515" y="48219"/>
                </a:lnTo>
                <a:lnTo>
                  <a:pt x="6282" y="48045"/>
                </a:lnTo>
                <a:lnTo>
                  <a:pt x="5875" y="47754"/>
                </a:lnTo>
                <a:lnTo>
                  <a:pt x="5410" y="47347"/>
                </a:lnTo>
                <a:lnTo>
                  <a:pt x="5235" y="47172"/>
                </a:lnTo>
                <a:lnTo>
                  <a:pt x="5003" y="46881"/>
                </a:lnTo>
                <a:cubicBezTo>
                  <a:pt x="4770" y="46707"/>
                  <a:pt x="4595" y="46474"/>
                  <a:pt x="4421" y="46242"/>
                </a:cubicBezTo>
                <a:cubicBezTo>
                  <a:pt x="4363" y="46125"/>
                  <a:pt x="4247" y="46009"/>
                  <a:pt x="4188" y="45893"/>
                </a:cubicBezTo>
                <a:lnTo>
                  <a:pt x="3898" y="45427"/>
                </a:lnTo>
                <a:cubicBezTo>
                  <a:pt x="3723" y="45078"/>
                  <a:pt x="3549" y="44787"/>
                  <a:pt x="3432" y="44439"/>
                </a:cubicBezTo>
                <a:cubicBezTo>
                  <a:pt x="2792" y="42926"/>
                  <a:pt x="2618" y="41298"/>
                  <a:pt x="2967" y="39727"/>
                </a:cubicBezTo>
                <a:cubicBezTo>
                  <a:pt x="3025" y="39378"/>
                  <a:pt x="3141" y="39029"/>
                  <a:pt x="3258" y="38680"/>
                </a:cubicBezTo>
                <a:cubicBezTo>
                  <a:pt x="3316" y="38506"/>
                  <a:pt x="3374" y="38332"/>
                  <a:pt x="3432" y="38157"/>
                </a:cubicBezTo>
                <a:cubicBezTo>
                  <a:pt x="3490" y="38041"/>
                  <a:pt x="3549" y="37866"/>
                  <a:pt x="3607" y="37750"/>
                </a:cubicBezTo>
                <a:cubicBezTo>
                  <a:pt x="3723" y="37517"/>
                  <a:pt x="3839" y="37226"/>
                  <a:pt x="4014" y="36994"/>
                </a:cubicBezTo>
                <a:cubicBezTo>
                  <a:pt x="4072" y="36936"/>
                  <a:pt x="4130" y="36819"/>
                  <a:pt x="4188" y="36703"/>
                </a:cubicBezTo>
                <a:lnTo>
                  <a:pt x="4363" y="36470"/>
                </a:lnTo>
                <a:lnTo>
                  <a:pt x="4712" y="36005"/>
                </a:lnTo>
                <a:lnTo>
                  <a:pt x="14774" y="23733"/>
                </a:lnTo>
                <a:lnTo>
                  <a:pt x="30187" y="5005"/>
                </a:lnTo>
                <a:lnTo>
                  <a:pt x="30478" y="4656"/>
                </a:lnTo>
                <a:lnTo>
                  <a:pt x="30594" y="4481"/>
                </a:lnTo>
                <a:lnTo>
                  <a:pt x="30827" y="4365"/>
                </a:lnTo>
                <a:cubicBezTo>
                  <a:pt x="30943" y="4191"/>
                  <a:pt x="31117" y="4074"/>
                  <a:pt x="31292" y="3958"/>
                </a:cubicBezTo>
                <a:lnTo>
                  <a:pt x="31583" y="3725"/>
                </a:lnTo>
                <a:lnTo>
                  <a:pt x="31932" y="3551"/>
                </a:lnTo>
                <a:cubicBezTo>
                  <a:pt x="32164" y="3435"/>
                  <a:pt x="32397" y="3260"/>
                  <a:pt x="32688" y="3144"/>
                </a:cubicBezTo>
                <a:cubicBezTo>
                  <a:pt x="33211" y="2969"/>
                  <a:pt x="33851" y="2795"/>
                  <a:pt x="34433" y="2737"/>
                </a:cubicBezTo>
                <a:cubicBezTo>
                  <a:pt x="34620" y="2720"/>
                  <a:pt x="34802" y="2713"/>
                  <a:pt x="34983" y="2713"/>
                </a:cubicBezTo>
                <a:cubicBezTo>
                  <a:pt x="35418" y="2713"/>
                  <a:pt x="35841" y="2754"/>
                  <a:pt x="36294" y="2795"/>
                </a:cubicBezTo>
                <a:cubicBezTo>
                  <a:pt x="36526" y="2853"/>
                  <a:pt x="36817" y="2969"/>
                  <a:pt x="37108" y="3027"/>
                </a:cubicBezTo>
                <a:lnTo>
                  <a:pt x="37457" y="3144"/>
                </a:lnTo>
                <a:lnTo>
                  <a:pt x="37806" y="3318"/>
                </a:lnTo>
                <a:cubicBezTo>
                  <a:pt x="37980" y="3435"/>
                  <a:pt x="38155" y="3493"/>
                  <a:pt x="38388" y="3609"/>
                </a:cubicBezTo>
                <a:lnTo>
                  <a:pt x="38620" y="3784"/>
                </a:lnTo>
                <a:lnTo>
                  <a:pt x="38795" y="3900"/>
                </a:lnTo>
                <a:lnTo>
                  <a:pt x="39144" y="4132"/>
                </a:lnTo>
                <a:lnTo>
                  <a:pt x="39435" y="4481"/>
                </a:lnTo>
                <a:lnTo>
                  <a:pt x="39609" y="4598"/>
                </a:lnTo>
                <a:lnTo>
                  <a:pt x="39783" y="4830"/>
                </a:lnTo>
                <a:cubicBezTo>
                  <a:pt x="39958" y="4947"/>
                  <a:pt x="40074" y="5121"/>
                  <a:pt x="40191" y="5296"/>
                </a:cubicBezTo>
                <a:lnTo>
                  <a:pt x="40423" y="5587"/>
                </a:lnTo>
                <a:lnTo>
                  <a:pt x="40598" y="5935"/>
                </a:lnTo>
                <a:cubicBezTo>
                  <a:pt x="40772" y="6168"/>
                  <a:pt x="40889" y="6401"/>
                  <a:pt x="41005" y="6633"/>
                </a:cubicBezTo>
                <a:cubicBezTo>
                  <a:pt x="41179" y="7215"/>
                  <a:pt x="41354" y="7855"/>
                  <a:pt x="41412" y="8436"/>
                </a:cubicBezTo>
                <a:cubicBezTo>
                  <a:pt x="41470" y="9076"/>
                  <a:pt x="41470" y="9658"/>
                  <a:pt x="41354" y="10298"/>
                </a:cubicBezTo>
                <a:cubicBezTo>
                  <a:pt x="41296" y="10530"/>
                  <a:pt x="41179" y="10821"/>
                  <a:pt x="41121" y="11112"/>
                </a:cubicBezTo>
                <a:lnTo>
                  <a:pt x="41005" y="11461"/>
                </a:lnTo>
                <a:lnTo>
                  <a:pt x="40830" y="11810"/>
                </a:lnTo>
                <a:cubicBezTo>
                  <a:pt x="40772" y="11984"/>
                  <a:pt x="40656" y="12159"/>
                  <a:pt x="40540" y="12333"/>
                </a:cubicBezTo>
                <a:lnTo>
                  <a:pt x="40423" y="12566"/>
                </a:lnTo>
                <a:lnTo>
                  <a:pt x="40249" y="12740"/>
                </a:lnTo>
                <a:lnTo>
                  <a:pt x="40016" y="13089"/>
                </a:lnTo>
                <a:lnTo>
                  <a:pt x="15763" y="42635"/>
                </a:lnTo>
                <a:lnTo>
                  <a:pt x="15588" y="42868"/>
                </a:lnTo>
                <a:cubicBezTo>
                  <a:pt x="15472" y="42926"/>
                  <a:pt x="15414" y="43043"/>
                  <a:pt x="15297" y="43101"/>
                </a:cubicBezTo>
                <a:cubicBezTo>
                  <a:pt x="15239" y="43217"/>
                  <a:pt x="15123" y="43275"/>
                  <a:pt x="15006" y="43392"/>
                </a:cubicBezTo>
                <a:cubicBezTo>
                  <a:pt x="14658" y="43566"/>
                  <a:pt x="14367" y="43799"/>
                  <a:pt x="14018" y="43915"/>
                </a:cubicBezTo>
                <a:cubicBezTo>
                  <a:pt x="13611" y="44090"/>
                  <a:pt x="13203" y="44148"/>
                  <a:pt x="12796" y="44206"/>
                </a:cubicBezTo>
                <a:cubicBezTo>
                  <a:pt x="12604" y="44230"/>
                  <a:pt x="12421" y="44244"/>
                  <a:pt x="12244" y="44244"/>
                </a:cubicBezTo>
                <a:cubicBezTo>
                  <a:pt x="11994" y="44244"/>
                  <a:pt x="11755" y="44216"/>
                  <a:pt x="11517" y="44148"/>
                </a:cubicBezTo>
                <a:cubicBezTo>
                  <a:pt x="11168" y="44090"/>
                  <a:pt x="10819" y="43973"/>
                  <a:pt x="10470" y="43799"/>
                </a:cubicBezTo>
                <a:cubicBezTo>
                  <a:pt x="10354" y="43741"/>
                  <a:pt x="10179" y="43682"/>
                  <a:pt x="10063" y="43624"/>
                </a:cubicBezTo>
                <a:cubicBezTo>
                  <a:pt x="9946" y="43566"/>
                  <a:pt x="9888" y="43508"/>
                  <a:pt x="9772" y="43392"/>
                </a:cubicBezTo>
                <a:lnTo>
                  <a:pt x="9597" y="43275"/>
                </a:lnTo>
                <a:lnTo>
                  <a:pt x="9365" y="43043"/>
                </a:lnTo>
                <a:cubicBezTo>
                  <a:pt x="9248" y="42984"/>
                  <a:pt x="9190" y="42868"/>
                  <a:pt x="9132" y="42810"/>
                </a:cubicBezTo>
                <a:cubicBezTo>
                  <a:pt x="9016" y="42694"/>
                  <a:pt x="8899" y="42577"/>
                  <a:pt x="8841" y="42461"/>
                </a:cubicBezTo>
                <a:cubicBezTo>
                  <a:pt x="8609" y="42170"/>
                  <a:pt x="8434" y="41821"/>
                  <a:pt x="8260" y="41472"/>
                </a:cubicBezTo>
                <a:cubicBezTo>
                  <a:pt x="8143" y="41123"/>
                  <a:pt x="8027" y="40658"/>
                  <a:pt x="7969" y="40251"/>
                </a:cubicBezTo>
                <a:cubicBezTo>
                  <a:pt x="7969" y="39844"/>
                  <a:pt x="7969" y="39437"/>
                  <a:pt x="8027" y="38971"/>
                </a:cubicBezTo>
                <a:cubicBezTo>
                  <a:pt x="8085" y="38622"/>
                  <a:pt x="8202" y="38273"/>
                  <a:pt x="8376" y="37924"/>
                </a:cubicBezTo>
                <a:cubicBezTo>
                  <a:pt x="8434" y="37808"/>
                  <a:pt x="8492" y="37692"/>
                  <a:pt x="8609" y="37575"/>
                </a:cubicBezTo>
                <a:cubicBezTo>
                  <a:pt x="8667" y="37459"/>
                  <a:pt x="8725" y="37343"/>
                  <a:pt x="8783" y="37285"/>
                </a:cubicBezTo>
                <a:lnTo>
                  <a:pt x="8958" y="36994"/>
                </a:lnTo>
                <a:lnTo>
                  <a:pt x="27395" y="14543"/>
                </a:lnTo>
                <a:cubicBezTo>
                  <a:pt x="27860" y="13962"/>
                  <a:pt x="27802" y="13148"/>
                  <a:pt x="27221" y="12682"/>
                </a:cubicBezTo>
                <a:lnTo>
                  <a:pt x="27162" y="12682"/>
                </a:lnTo>
                <a:cubicBezTo>
                  <a:pt x="26939" y="12483"/>
                  <a:pt x="26662" y="12391"/>
                  <a:pt x="26382" y="12391"/>
                </a:cubicBezTo>
                <a:cubicBezTo>
                  <a:pt x="26007" y="12391"/>
                  <a:pt x="25626" y="12557"/>
                  <a:pt x="25359" y="12857"/>
                </a:cubicBezTo>
                <a:lnTo>
                  <a:pt x="6864" y="35307"/>
                </a:lnTo>
                <a:lnTo>
                  <a:pt x="6573" y="35714"/>
                </a:lnTo>
                <a:cubicBezTo>
                  <a:pt x="6457" y="35831"/>
                  <a:pt x="6340" y="36005"/>
                  <a:pt x="6282" y="36180"/>
                </a:cubicBezTo>
                <a:cubicBezTo>
                  <a:pt x="6166" y="36354"/>
                  <a:pt x="6050" y="36587"/>
                  <a:pt x="5933" y="36819"/>
                </a:cubicBezTo>
                <a:cubicBezTo>
                  <a:pt x="5701" y="37343"/>
                  <a:pt x="5468" y="37866"/>
                  <a:pt x="5352" y="38506"/>
                </a:cubicBezTo>
                <a:cubicBezTo>
                  <a:pt x="5235" y="39146"/>
                  <a:pt x="5235" y="39844"/>
                  <a:pt x="5293" y="40542"/>
                </a:cubicBezTo>
                <a:cubicBezTo>
                  <a:pt x="5352" y="41181"/>
                  <a:pt x="5526" y="41879"/>
                  <a:pt x="5759" y="42519"/>
                </a:cubicBezTo>
                <a:cubicBezTo>
                  <a:pt x="5991" y="43043"/>
                  <a:pt x="6282" y="43566"/>
                  <a:pt x="6689" y="44031"/>
                </a:cubicBezTo>
                <a:cubicBezTo>
                  <a:pt x="6806" y="44264"/>
                  <a:pt x="6922" y="44439"/>
                  <a:pt x="7096" y="44613"/>
                </a:cubicBezTo>
                <a:cubicBezTo>
                  <a:pt x="7213" y="44729"/>
                  <a:pt x="7329" y="44846"/>
                  <a:pt x="7504" y="44962"/>
                </a:cubicBezTo>
                <a:lnTo>
                  <a:pt x="7853" y="45311"/>
                </a:lnTo>
                <a:lnTo>
                  <a:pt x="8202" y="45602"/>
                </a:lnTo>
                <a:cubicBezTo>
                  <a:pt x="8376" y="45718"/>
                  <a:pt x="8550" y="45776"/>
                  <a:pt x="8667" y="45893"/>
                </a:cubicBezTo>
                <a:cubicBezTo>
                  <a:pt x="8899" y="46009"/>
                  <a:pt x="9074" y="46125"/>
                  <a:pt x="9307" y="46242"/>
                </a:cubicBezTo>
                <a:cubicBezTo>
                  <a:pt x="9830" y="46474"/>
                  <a:pt x="10412" y="46649"/>
                  <a:pt x="10993" y="46765"/>
                </a:cubicBezTo>
                <a:cubicBezTo>
                  <a:pt x="11504" y="46850"/>
                  <a:pt x="11984" y="46904"/>
                  <a:pt x="12478" y="46904"/>
                </a:cubicBezTo>
                <a:cubicBezTo>
                  <a:pt x="12659" y="46904"/>
                  <a:pt x="12842" y="46897"/>
                  <a:pt x="13029" y="46881"/>
                </a:cubicBezTo>
                <a:cubicBezTo>
                  <a:pt x="13727" y="46823"/>
                  <a:pt x="14367" y="46649"/>
                  <a:pt x="15006" y="46416"/>
                </a:cubicBezTo>
                <a:cubicBezTo>
                  <a:pt x="15588" y="46183"/>
                  <a:pt x="16112" y="45893"/>
                  <a:pt x="16577" y="45544"/>
                </a:cubicBezTo>
                <a:cubicBezTo>
                  <a:pt x="16751" y="45369"/>
                  <a:pt x="16926" y="45253"/>
                  <a:pt x="17100" y="45078"/>
                </a:cubicBezTo>
                <a:cubicBezTo>
                  <a:pt x="17275" y="44962"/>
                  <a:pt x="17391" y="44846"/>
                  <a:pt x="17507" y="44671"/>
                </a:cubicBezTo>
                <a:lnTo>
                  <a:pt x="17856" y="44322"/>
                </a:lnTo>
                <a:lnTo>
                  <a:pt x="42110" y="14834"/>
                </a:lnTo>
                <a:lnTo>
                  <a:pt x="42459" y="14311"/>
                </a:lnTo>
                <a:lnTo>
                  <a:pt x="42633" y="14078"/>
                </a:lnTo>
                <a:lnTo>
                  <a:pt x="42866" y="13729"/>
                </a:lnTo>
                <a:cubicBezTo>
                  <a:pt x="42982" y="13497"/>
                  <a:pt x="43157" y="13206"/>
                  <a:pt x="43273" y="12915"/>
                </a:cubicBezTo>
                <a:cubicBezTo>
                  <a:pt x="43331" y="12799"/>
                  <a:pt x="43390" y="12624"/>
                  <a:pt x="43506" y="12450"/>
                </a:cubicBezTo>
                <a:lnTo>
                  <a:pt x="43680" y="11926"/>
                </a:lnTo>
                <a:cubicBezTo>
                  <a:pt x="43797" y="11577"/>
                  <a:pt x="43855" y="11228"/>
                  <a:pt x="43971" y="10763"/>
                </a:cubicBezTo>
                <a:cubicBezTo>
                  <a:pt x="44146" y="9890"/>
                  <a:pt x="44204" y="9018"/>
                  <a:pt x="44087" y="8204"/>
                </a:cubicBezTo>
                <a:cubicBezTo>
                  <a:pt x="44029" y="7331"/>
                  <a:pt x="43797" y="6459"/>
                  <a:pt x="43506" y="5645"/>
                </a:cubicBezTo>
                <a:cubicBezTo>
                  <a:pt x="43331" y="5296"/>
                  <a:pt x="43157" y="4947"/>
                  <a:pt x="42924" y="4598"/>
                </a:cubicBezTo>
                <a:lnTo>
                  <a:pt x="42692" y="4074"/>
                </a:lnTo>
                <a:cubicBezTo>
                  <a:pt x="42575" y="3958"/>
                  <a:pt x="42459" y="3784"/>
                  <a:pt x="42343" y="3667"/>
                </a:cubicBezTo>
                <a:cubicBezTo>
                  <a:pt x="42168" y="3435"/>
                  <a:pt x="41994" y="3202"/>
                  <a:pt x="41761" y="2969"/>
                </a:cubicBezTo>
                <a:lnTo>
                  <a:pt x="41587" y="2678"/>
                </a:lnTo>
                <a:lnTo>
                  <a:pt x="41354" y="2446"/>
                </a:lnTo>
                <a:lnTo>
                  <a:pt x="40830" y="2039"/>
                </a:lnTo>
                <a:lnTo>
                  <a:pt x="40365" y="1690"/>
                </a:lnTo>
                <a:lnTo>
                  <a:pt x="40132" y="1515"/>
                </a:lnTo>
                <a:lnTo>
                  <a:pt x="39783" y="1283"/>
                </a:lnTo>
                <a:cubicBezTo>
                  <a:pt x="39493" y="1166"/>
                  <a:pt x="39260" y="992"/>
                  <a:pt x="38969" y="875"/>
                </a:cubicBezTo>
                <a:lnTo>
                  <a:pt x="38504" y="643"/>
                </a:lnTo>
                <a:lnTo>
                  <a:pt x="37980" y="468"/>
                </a:lnTo>
                <a:cubicBezTo>
                  <a:pt x="37632" y="352"/>
                  <a:pt x="37224" y="294"/>
                  <a:pt x="36817" y="177"/>
                </a:cubicBezTo>
                <a:cubicBezTo>
                  <a:pt x="36254" y="65"/>
                  <a:pt x="35690" y="1"/>
                  <a:pt x="35127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57150" dist="19050" dir="5400000" algn="bl" rotWithShape="0">
              <a:srgbClr val="783F04">
                <a:alpha val="5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Instituto de Lideres Cristianos - Inicio | Facebook">
            <a:extLst>
              <a:ext uri="{FF2B5EF4-FFF2-40B4-BE49-F238E27FC236}">
                <a16:creationId xmlns:a16="http://schemas.microsoft.com/office/drawing/2014/main" id="{7F6226D9-B8CB-456E-B950-30A68704E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52074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0;p22">
            <a:extLst>
              <a:ext uri="{FF2B5EF4-FFF2-40B4-BE49-F238E27FC236}">
                <a16:creationId xmlns:a16="http://schemas.microsoft.com/office/drawing/2014/main" id="{5D8FB975-419A-4A19-94CD-BF44A7449382}"/>
              </a:ext>
            </a:extLst>
          </p:cNvPr>
          <p:cNvSpPr/>
          <p:nvPr/>
        </p:nvSpPr>
        <p:spPr>
          <a:xfrm>
            <a:off x="-2342" y="221423"/>
            <a:ext cx="5844209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233;p26">
            <a:extLst>
              <a:ext uri="{FF2B5EF4-FFF2-40B4-BE49-F238E27FC236}">
                <a16:creationId xmlns:a16="http://schemas.microsoft.com/office/drawing/2014/main" id="{622D7326-37F2-4488-BD40-B792447CB6F8}"/>
              </a:ext>
            </a:extLst>
          </p:cNvPr>
          <p:cNvSpPr/>
          <p:nvPr/>
        </p:nvSpPr>
        <p:spPr>
          <a:xfrm>
            <a:off x="588675" y="1249177"/>
            <a:ext cx="11031441" cy="528572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85738" dist="47625" dir="330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DC8674F-FFB1-4169-B562-6D994D3F816A}"/>
              </a:ext>
            </a:extLst>
          </p:cNvPr>
          <p:cNvSpPr txBox="1"/>
          <p:nvPr/>
        </p:nvSpPr>
        <p:spPr>
          <a:xfrm>
            <a:off x="705447" y="323101"/>
            <a:ext cx="6133512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 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EL VERBO GRIEGO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35B442-DB03-45AA-B23B-8B35953E4A98}"/>
              </a:ext>
            </a:extLst>
          </p:cNvPr>
          <p:cNvSpPr txBox="1"/>
          <p:nvPr/>
        </p:nvSpPr>
        <p:spPr>
          <a:xfrm>
            <a:off x="1174064" y="1393127"/>
            <a:ext cx="10177198" cy="1161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En todo idioma el verbo es la palabra clave sobre la cual se articula todo el lenguaje. En ella expresamos la persona, el número, el tiempo, la voz y el modo verbal. Para el estudiante de griego es importante reconocer: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F6C66BA-4A6E-4934-B273-41653AFC9D0C}"/>
              </a:ext>
            </a:extLst>
          </p:cNvPr>
          <p:cNvSpPr txBox="1"/>
          <p:nvPr/>
        </p:nvSpPr>
        <p:spPr>
          <a:xfrm>
            <a:off x="8650754" y="3572006"/>
            <a:ext cx="2348950" cy="155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- Identificar los accidentes gramaticales del verbo y la información que cada uno contiene. 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26CC3E5-52B1-4E3F-8953-42C9902897A8}"/>
              </a:ext>
            </a:extLst>
          </p:cNvPr>
          <p:cNvSpPr txBox="1"/>
          <p:nvPr/>
        </p:nvSpPr>
        <p:spPr>
          <a:xfrm>
            <a:off x="1135341" y="3706864"/>
            <a:ext cx="2193734" cy="96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-Reconocer </a:t>
            </a:r>
            <a:r>
              <a:rPr lang="es-MX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el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verbos </a:t>
            </a:r>
            <a:r>
              <a:rPr lang="es-MX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o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los verbo</a:t>
            </a:r>
            <a:r>
              <a:rPr lang="es-MX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s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en una frase u oración. 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oogle Shape;1251;p47">
            <a:extLst>
              <a:ext uri="{FF2B5EF4-FFF2-40B4-BE49-F238E27FC236}">
                <a16:creationId xmlns:a16="http://schemas.microsoft.com/office/drawing/2014/main" id="{A33E09CA-3108-460B-A249-08F4DC3565F7}"/>
              </a:ext>
            </a:extLst>
          </p:cNvPr>
          <p:cNvGrpSpPr/>
          <p:nvPr/>
        </p:nvGrpSpPr>
        <p:grpSpPr>
          <a:xfrm>
            <a:off x="840145" y="2702849"/>
            <a:ext cx="2867270" cy="3013387"/>
            <a:chOff x="4875791" y="946666"/>
            <a:chExt cx="1263475" cy="1443671"/>
          </a:xfrm>
        </p:grpSpPr>
        <p:sp>
          <p:nvSpPr>
            <p:cNvPr id="11" name="Google Shape;1252;p47">
              <a:extLst>
                <a:ext uri="{FF2B5EF4-FFF2-40B4-BE49-F238E27FC236}">
                  <a16:creationId xmlns:a16="http://schemas.microsoft.com/office/drawing/2014/main" id="{63296047-AF8B-4494-ACE9-DEDEA0BC06D5}"/>
                </a:ext>
              </a:extLst>
            </p:cNvPr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Google Shape;1253;p47">
              <a:extLst>
                <a:ext uri="{FF2B5EF4-FFF2-40B4-BE49-F238E27FC236}">
                  <a16:creationId xmlns:a16="http://schemas.microsoft.com/office/drawing/2014/main" id="{FE5FDB3F-2AF2-40AB-B72C-0DC735971BC0}"/>
                </a:ext>
              </a:extLst>
            </p:cNvPr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rgbClr val="2130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Google Shape;1254;p47">
              <a:extLst>
                <a:ext uri="{FF2B5EF4-FFF2-40B4-BE49-F238E27FC236}">
                  <a16:creationId xmlns:a16="http://schemas.microsoft.com/office/drawing/2014/main" id="{5ACAFB4D-73E6-4307-85DB-962EE4A87A9B}"/>
                </a:ext>
              </a:extLst>
            </p:cNvPr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Google Shape;1255;p47">
              <a:extLst>
                <a:ext uri="{FF2B5EF4-FFF2-40B4-BE49-F238E27FC236}">
                  <a16:creationId xmlns:a16="http://schemas.microsoft.com/office/drawing/2014/main" id="{E4F8A4D2-BBA2-42A3-B150-4DC90A8445CD}"/>
                </a:ext>
              </a:extLst>
            </p:cNvPr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Google Shape;1256;p47">
              <a:extLst>
                <a:ext uri="{FF2B5EF4-FFF2-40B4-BE49-F238E27FC236}">
                  <a16:creationId xmlns:a16="http://schemas.microsoft.com/office/drawing/2014/main" id="{9867DD49-8BD2-4F73-82C9-6A6BC1886A84}"/>
                </a:ext>
              </a:extLst>
            </p:cNvPr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Google Shape;1257;p47">
              <a:extLst>
                <a:ext uri="{FF2B5EF4-FFF2-40B4-BE49-F238E27FC236}">
                  <a16:creationId xmlns:a16="http://schemas.microsoft.com/office/drawing/2014/main" id="{C738F1EB-C17D-48AD-AE61-2D7ED5CF4326}"/>
                </a:ext>
              </a:extLst>
            </p:cNvPr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1258;p47">
              <a:extLst>
                <a:ext uri="{FF2B5EF4-FFF2-40B4-BE49-F238E27FC236}">
                  <a16:creationId xmlns:a16="http://schemas.microsoft.com/office/drawing/2014/main" id="{2CDA03DC-FF6A-4544-B032-C147E628FAE0}"/>
                </a:ext>
              </a:extLst>
            </p:cNvPr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1259;p47">
              <a:extLst>
                <a:ext uri="{FF2B5EF4-FFF2-40B4-BE49-F238E27FC236}">
                  <a16:creationId xmlns:a16="http://schemas.microsoft.com/office/drawing/2014/main" id="{B904A72F-8D13-4902-96F4-208A00704B2E}"/>
                </a:ext>
              </a:extLst>
            </p:cNvPr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1260;p47">
              <a:extLst>
                <a:ext uri="{FF2B5EF4-FFF2-40B4-BE49-F238E27FC236}">
                  <a16:creationId xmlns:a16="http://schemas.microsoft.com/office/drawing/2014/main" id="{1FCA3679-5E49-4149-84FF-2F03B4470E5E}"/>
                </a:ext>
              </a:extLst>
            </p:cNvPr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1261;p47">
              <a:extLst>
                <a:ext uri="{FF2B5EF4-FFF2-40B4-BE49-F238E27FC236}">
                  <a16:creationId xmlns:a16="http://schemas.microsoft.com/office/drawing/2014/main" id="{D14548BB-8691-4496-ABDB-28DE60D163AE}"/>
                </a:ext>
              </a:extLst>
            </p:cNvPr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1262;p47">
              <a:extLst>
                <a:ext uri="{FF2B5EF4-FFF2-40B4-BE49-F238E27FC236}">
                  <a16:creationId xmlns:a16="http://schemas.microsoft.com/office/drawing/2014/main" id="{B4E9048A-A795-4A19-B61E-B9E117D75D10}"/>
                </a:ext>
              </a:extLst>
            </p:cNvPr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oogle Shape;1239;p47">
            <a:extLst>
              <a:ext uri="{FF2B5EF4-FFF2-40B4-BE49-F238E27FC236}">
                <a16:creationId xmlns:a16="http://schemas.microsoft.com/office/drawing/2014/main" id="{4E46E12F-9664-4818-9DB5-BE7FFC44F9F4}"/>
              </a:ext>
            </a:extLst>
          </p:cNvPr>
          <p:cNvGrpSpPr/>
          <p:nvPr/>
        </p:nvGrpSpPr>
        <p:grpSpPr>
          <a:xfrm>
            <a:off x="4680680" y="2619000"/>
            <a:ext cx="2867270" cy="3013387"/>
            <a:chOff x="4875791" y="946666"/>
            <a:chExt cx="1263475" cy="1443671"/>
          </a:xfrm>
        </p:grpSpPr>
        <p:sp>
          <p:nvSpPr>
            <p:cNvPr id="23" name="Google Shape;1240;p47">
              <a:extLst>
                <a:ext uri="{FF2B5EF4-FFF2-40B4-BE49-F238E27FC236}">
                  <a16:creationId xmlns:a16="http://schemas.microsoft.com/office/drawing/2014/main" id="{B5C37544-D2DC-4F19-B752-D6BCBF4DEB16}"/>
                </a:ext>
              </a:extLst>
            </p:cNvPr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1241;p47">
              <a:extLst>
                <a:ext uri="{FF2B5EF4-FFF2-40B4-BE49-F238E27FC236}">
                  <a16:creationId xmlns:a16="http://schemas.microsoft.com/office/drawing/2014/main" id="{8564BF1C-5B25-4974-ADD2-C2445A8B93D3}"/>
                </a:ext>
              </a:extLst>
            </p:cNvPr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rgbClr val="2130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1242;p47">
              <a:extLst>
                <a:ext uri="{FF2B5EF4-FFF2-40B4-BE49-F238E27FC236}">
                  <a16:creationId xmlns:a16="http://schemas.microsoft.com/office/drawing/2014/main" id="{D16E6C3F-95E6-4533-A0AC-4385685CB68C}"/>
                </a:ext>
              </a:extLst>
            </p:cNvPr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1243;p47">
              <a:extLst>
                <a:ext uri="{FF2B5EF4-FFF2-40B4-BE49-F238E27FC236}">
                  <a16:creationId xmlns:a16="http://schemas.microsoft.com/office/drawing/2014/main" id="{99C6A5BA-B40D-481C-9C9F-2A8AAA312C73}"/>
                </a:ext>
              </a:extLst>
            </p:cNvPr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1244;p47">
              <a:extLst>
                <a:ext uri="{FF2B5EF4-FFF2-40B4-BE49-F238E27FC236}">
                  <a16:creationId xmlns:a16="http://schemas.microsoft.com/office/drawing/2014/main" id="{21761FAC-2F83-45AB-B065-169A403FEFB8}"/>
                </a:ext>
              </a:extLst>
            </p:cNvPr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Google Shape;1245;p47">
              <a:extLst>
                <a:ext uri="{FF2B5EF4-FFF2-40B4-BE49-F238E27FC236}">
                  <a16:creationId xmlns:a16="http://schemas.microsoft.com/office/drawing/2014/main" id="{0426FF59-9D30-4ABE-8381-D27E75EEC215}"/>
                </a:ext>
              </a:extLst>
            </p:cNvPr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1246;p47">
              <a:extLst>
                <a:ext uri="{FF2B5EF4-FFF2-40B4-BE49-F238E27FC236}">
                  <a16:creationId xmlns:a16="http://schemas.microsoft.com/office/drawing/2014/main" id="{960106B4-C3BB-4964-8434-FC384F184BC1}"/>
                </a:ext>
              </a:extLst>
            </p:cNvPr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1247;p47">
              <a:extLst>
                <a:ext uri="{FF2B5EF4-FFF2-40B4-BE49-F238E27FC236}">
                  <a16:creationId xmlns:a16="http://schemas.microsoft.com/office/drawing/2014/main" id="{20AF1999-612A-4324-AE32-B1AADC5B7608}"/>
                </a:ext>
              </a:extLst>
            </p:cNvPr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1248;p47">
              <a:extLst>
                <a:ext uri="{FF2B5EF4-FFF2-40B4-BE49-F238E27FC236}">
                  <a16:creationId xmlns:a16="http://schemas.microsoft.com/office/drawing/2014/main" id="{1FE02EA0-B2A1-4416-B1FC-EC91874745CE}"/>
                </a:ext>
              </a:extLst>
            </p:cNvPr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1249;p47">
              <a:extLst>
                <a:ext uri="{FF2B5EF4-FFF2-40B4-BE49-F238E27FC236}">
                  <a16:creationId xmlns:a16="http://schemas.microsoft.com/office/drawing/2014/main" id="{F86BC8BA-9849-4054-97C3-214CD42FF57C}"/>
                </a:ext>
              </a:extLst>
            </p:cNvPr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Google Shape;1250;p47">
              <a:extLst>
                <a:ext uri="{FF2B5EF4-FFF2-40B4-BE49-F238E27FC236}">
                  <a16:creationId xmlns:a16="http://schemas.microsoft.com/office/drawing/2014/main" id="{20958152-1198-4BE1-AA2E-0D539B7FB352}"/>
                </a:ext>
              </a:extLst>
            </p:cNvPr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oogle Shape;1239;p47">
            <a:extLst>
              <a:ext uri="{FF2B5EF4-FFF2-40B4-BE49-F238E27FC236}">
                <a16:creationId xmlns:a16="http://schemas.microsoft.com/office/drawing/2014/main" id="{D986705F-F69C-4C8C-ABA8-18AA37968CCE}"/>
              </a:ext>
            </a:extLst>
          </p:cNvPr>
          <p:cNvGrpSpPr/>
          <p:nvPr/>
        </p:nvGrpSpPr>
        <p:grpSpPr>
          <a:xfrm>
            <a:off x="8519854" y="2732220"/>
            <a:ext cx="2867270" cy="3013387"/>
            <a:chOff x="4875791" y="946666"/>
            <a:chExt cx="1263475" cy="1443671"/>
          </a:xfrm>
        </p:grpSpPr>
        <p:sp>
          <p:nvSpPr>
            <p:cNvPr id="35" name="Google Shape;1240;p47">
              <a:extLst>
                <a:ext uri="{FF2B5EF4-FFF2-40B4-BE49-F238E27FC236}">
                  <a16:creationId xmlns:a16="http://schemas.microsoft.com/office/drawing/2014/main" id="{0E115736-A3A5-4115-BB1E-65D874460F35}"/>
                </a:ext>
              </a:extLst>
            </p:cNvPr>
            <p:cNvSpPr/>
            <p:nvPr/>
          </p:nvSpPr>
          <p:spPr>
            <a:xfrm>
              <a:off x="5455534" y="1055601"/>
              <a:ext cx="53695" cy="44148"/>
            </a:xfrm>
            <a:custGeom>
              <a:avLst/>
              <a:gdLst/>
              <a:ahLst/>
              <a:cxnLst/>
              <a:rect l="l" t="t" r="r" b="b"/>
              <a:pathLst>
                <a:path w="3442" h="2830" extrusionOk="0">
                  <a:moveTo>
                    <a:pt x="2902" y="0"/>
                  </a:moveTo>
                  <a:cubicBezTo>
                    <a:pt x="2802" y="0"/>
                    <a:pt x="2699" y="38"/>
                    <a:pt x="2608" y="113"/>
                  </a:cubicBezTo>
                  <a:cubicBezTo>
                    <a:pt x="2174" y="439"/>
                    <a:pt x="1666" y="838"/>
                    <a:pt x="1232" y="1200"/>
                  </a:cubicBezTo>
                  <a:cubicBezTo>
                    <a:pt x="906" y="1490"/>
                    <a:pt x="580" y="1743"/>
                    <a:pt x="254" y="1997"/>
                  </a:cubicBezTo>
                  <a:cubicBezTo>
                    <a:pt x="36" y="2142"/>
                    <a:pt x="0" y="2432"/>
                    <a:pt x="145" y="2649"/>
                  </a:cubicBezTo>
                  <a:cubicBezTo>
                    <a:pt x="254" y="2758"/>
                    <a:pt x="362" y="2830"/>
                    <a:pt x="507" y="2830"/>
                  </a:cubicBezTo>
                  <a:cubicBezTo>
                    <a:pt x="616" y="2830"/>
                    <a:pt x="725" y="2794"/>
                    <a:pt x="797" y="2721"/>
                  </a:cubicBezTo>
                  <a:cubicBezTo>
                    <a:pt x="1123" y="2504"/>
                    <a:pt x="1449" y="2214"/>
                    <a:pt x="1811" y="1924"/>
                  </a:cubicBezTo>
                  <a:cubicBezTo>
                    <a:pt x="2246" y="1562"/>
                    <a:pt x="2717" y="1200"/>
                    <a:pt x="3151" y="874"/>
                  </a:cubicBezTo>
                  <a:cubicBezTo>
                    <a:pt x="3369" y="729"/>
                    <a:pt x="3441" y="403"/>
                    <a:pt x="3260" y="222"/>
                  </a:cubicBezTo>
                  <a:cubicBezTo>
                    <a:pt x="3176" y="74"/>
                    <a:pt x="3042" y="0"/>
                    <a:pt x="2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Google Shape;1241;p47">
              <a:extLst>
                <a:ext uri="{FF2B5EF4-FFF2-40B4-BE49-F238E27FC236}">
                  <a16:creationId xmlns:a16="http://schemas.microsoft.com/office/drawing/2014/main" id="{961ED844-1563-44B5-90F6-6974D0E2F4C7}"/>
                </a:ext>
              </a:extLst>
            </p:cNvPr>
            <p:cNvSpPr/>
            <p:nvPr/>
          </p:nvSpPr>
          <p:spPr>
            <a:xfrm>
              <a:off x="4952637" y="2200313"/>
              <a:ext cx="1086088" cy="135782"/>
            </a:xfrm>
            <a:custGeom>
              <a:avLst/>
              <a:gdLst/>
              <a:ahLst/>
              <a:cxnLst/>
              <a:rect l="l" t="t" r="r" b="b"/>
              <a:pathLst>
                <a:path w="69621" h="8704" extrusionOk="0">
                  <a:moveTo>
                    <a:pt x="68963" y="1"/>
                  </a:moveTo>
                  <a:cubicBezTo>
                    <a:pt x="68838" y="1"/>
                    <a:pt x="68709" y="56"/>
                    <a:pt x="68603" y="191"/>
                  </a:cubicBezTo>
                  <a:cubicBezTo>
                    <a:pt x="68096" y="771"/>
                    <a:pt x="67589" y="1278"/>
                    <a:pt x="67010" y="1821"/>
                  </a:cubicBezTo>
                  <a:cubicBezTo>
                    <a:pt x="66539" y="2256"/>
                    <a:pt x="66032" y="2727"/>
                    <a:pt x="65561" y="3234"/>
                  </a:cubicBezTo>
                  <a:cubicBezTo>
                    <a:pt x="65380" y="3415"/>
                    <a:pt x="65380" y="3704"/>
                    <a:pt x="65597" y="3886"/>
                  </a:cubicBezTo>
                  <a:cubicBezTo>
                    <a:pt x="65670" y="3958"/>
                    <a:pt x="65814" y="3994"/>
                    <a:pt x="65923" y="3994"/>
                  </a:cubicBezTo>
                  <a:cubicBezTo>
                    <a:pt x="66032" y="3994"/>
                    <a:pt x="66177" y="3958"/>
                    <a:pt x="66249" y="3849"/>
                  </a:cubicBezTo>
                  <a:cubicBezTo>
                    <a:pt x="66684" y="3415"/>
                    <a:pt x="67191" y="2944"/>
                    <a:pt x="67662" y="2509"/>
                  </a:cubicBezTo>
                  <a:cubicBezTo>
                    <a:pt x="68241" y="1966"/>
                    <a:pt x="68821" y="1386"/>
                    <a:pt x="69328" y="771"/>
                  </a:cubicBezTo>
                  <a:cubicBezTo>
                    <a:pt x="69620" y="425"/>
                    <a:pt x="69308" y="1"/>
                    <a:pt x="68963" y="1"/>
                  </a:cubicBezTo>
                  <a:close/>
                  <a:moveTo>
                    <a:pt x="65670" y="481"/>
                  </a:moveTo>
                  <a:cubicBezTo>
                    <a:pt x="64329" y="481"/>
                    <a:pt x="61214" y="4393"/>
                    <a:pt x="60599" y="5407"/>
                  </a:cubicBezTo>
                  <a:cubicBezTo>
                    <a:pt x="60417" y="5624"/>
                    <a:pt x="60490" y="5914"/>
                    <a:pt x="60743" y="6059"/>
                  </a:cubicBezTo>
                  <a:cubicBezTo>
                    <a:pt x="60816" y="6095"/>
                    <a:pt x="60888" y="6131"/>
                    <a:pt x="60961" y="6131"/>
                  </a:cubicBezTo>
                  <a:cubicBezTo>
                    <a:pt x="61142" y="6131"/>
                    <a:pt x="61287" y="6059"/>
                    <a:pt x="61359" y="5914"/>
                  </a:cubicBezTo>
                  <a:cubicBezTo>
                    <a:pt x="62373" y="4320"/>
                    <a:pt x="65054" y="1459"/>
                    <a:pt x="65670" y="1423"/>
                  </a:cubicBezTo>
                  <a:cubicBezTo>
                    <a:pt x="66285" y="1423"/>
                    <a:pt x="66285" y="481"/>
                    <a:pt x="65670" y="481"/>
                  </a:cubicBezTo>
                  <a:close/>
                  <a:moveTo>
                    <a:pt x="2877" y="4720"/>
                  </a:moveTo>
                  <a:cubicBezTo>
                    <a:pt x="2764" y="4720"/>
                    <a:pt x="2645" y="4763"/>
                    <a:pt x="2536" y="4864"/>
                  </a:cubicBezTo>
                  <a:cubicBezTo>
                    <a:pt x="1956" y="5479"/>
                    <a:pt x="1377" y="6168"/>
                    <a:pt x="906" y="6892"/>
                  </a:cubicBezTo>
                  <a:cubicBezTo>
                    <a:pt x="652" y="7254"/>
                    <a:pt x="435" y="7616"/>
                    <a:pt x="145" y="7942"/>
                  </a:cubicBezTo>
                  <a:cubicBezTo>
                    <a:pt x="0" y="8160"/>
                    <a:pt x="36" y="8449"/>
                    <a:pt x="254" y="8631"/>
                  </a:cubicBezTo>
                  <a:cubicBezTo>
                    <a:pt x="326" y="8667"/>
                    <a:pt x="435" y="8703"/>
                    <a:pt x="507" y="8703"/>
                  </a:cubicBezTo>
                  <a:cubicBezTo>
                    <a:pt x="688" y="8703"/>
                    <a:pt x="797" y="8667"/>
                    <a:pt x="906" y="8522"/>
                  </a:cubicBezTo>
                  <a:cubicBezTo>
                    <a:pt x="1159" y="8196"/>
                    <a:pt x="1449" y="7797"/>
                    <a:pt x="1703" y="7435"/>
                  </a:cubicBezTo>
                  <a:cubicBezTo>
                    <a:pt x="2137" y="6747"/>
                    <a:pt x="2644" y="6131"/>
                    <a:pt x="3224" y="5516"/>
                  </a:cubicBezTo>
                  <a:cubicBezTo>
                    <a:pt x="3558" y="5182"/>
                    <a:pt x="3251" y="4720"/>
                    <a:pt x="2877" y="4720"/>
                  </a:cubicBezTo>
                  <a:close/>
                </a:path>
              </a:pathLst>
            </a:custGeom>
            <a:solidFill>
              <a:srgbClr val="2130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1242;p47">
              <a:extLst>
                <a:ext uri="{FF2B5EF4-FFF2-40B4-BE49-F238E27FC236}">
                  <a16:creationId xmlns:a16="http://schemas.microsoft.com/office/drawing/2014/main" id="{AF62F593-E426-4FDB-B779-BA8E843B6CEA}"/>
                </a:ext>
              </a:extLst>
            </p:cNvPr>
            <p:cNvSpPr/>
            <p:nvPr/>
          </p:nvSpPr>
          <p:spPr>
            <a:xfrm>
              <a:off x="4875791" y="946666"/>
              <a:ext cx="1263475" cy="1443671"/>
            </a:xfrm>
            <a:custGeom>
              <a:avLst/>
              <a:gdLst/>
              <a:ahLst/>
              <a:cxnLst/>
              <a:rect l="l" t="t" r="r" b="b"/>
              <a:pathLst>
                <a:path w="80992" h="92543" extrusionOk="0">
                  <a:moveTo>
                    <a:pt x="38286" y="939"/>
                  </a:moveTo>
                  <a:cubicBezTo>
                    <a:pt x="38395" y="975"/>
                    <a:pt x="38503" y="1011"/>
                    <a:pt x="38576" y="1084"/>
                  </a:cubicBezTo>
                  <a:cubicBezTo>
                    <a:pt x="39409" y="1663"/>
                    <a:pt x="40206" y="2315"/>
                    <a:pt x="40894" y="3040"/>
                  </a:cubicBezTo>
                  <a:cubicBezTo>
                    <a:pt x="40982" y="3127"/>
                    <a:pt x="41109" y="3175"/>
                    <a:pt x="41237" y="3175"/>
                  </a:cubicBezTo>
                  <a:cubicBezTo>
                    <a:pt x="41319" y="3175"/>
                    <a:pt x="41402" y="3155"/>
                    <a:pt x="41474" y="3112"/>
                  </a:cubicBezTo>
                  <a:cubicBezTo>
                    <a:pt x="42234" y="2714"/>
                    <a:pt x="43031" y="2315"/>
                    <a:pt x="43828" y="1989"/>
                  </a:cubicBezTo>
                  <a:cubicBezTo>
                    <a:pt x="44009" y="1881"/>
                    <a:pt x="44190" y="1844"/>
                    <a:pt x="44371" y="1844"/>
                  </a:cubicBezTo>
                  <a:cubicBezTo>
                    <a:pt x="44589" y="1844"/>
                    <a:pt x="44806" y="1953"/>
                    <a:pt x="44987" y="2098"/>
                  </a:cubicBezTo>
                  <a:cubicBezTo>
                    <a:pt x="45494" y="2424"/>
                    <a:pt x="45929" y="2931"/>
                    <a:pt x="46219" y="3510"/>
                  </a:cubicBezTo>
                  <a:cubicBezTo>
                    <a:pt x="46298" y="3670"/>
                    <a:pt x="46455" y="3770"/>
                    <a:pt x="46633" y="3770"/>
                  </a:cubicBezTo>
                  <a:cubicBezTo>
                    <a:pt x="46698" y="3770"/>
                    <a:pt x="46766" y="3757"/>
                    <a:pt x="46834" y="3728"/>
                  </a:cubicBezTo>
                  <a:lnTo>
                    <a:pt x="49877" y="2532"/>
                  </a:lnTo>
                  <a:lnTo>
                    <a:pt x="49877" y="2532"/>
                  </a:lnTo>
                  <a:cubicBezTo>
                    <a:pt x="49442" y="5177"/>
                    <a:pt x="49189" y="7821"/>
                    <a:pt x="49152" y="10501"/>
                  </a:cubicBezTo>
                  <a:cubicBezTo>
                    <a:pt x="49008" y="14232"/>
                    <a:pt x="48863" y="18071"/>
                    <a:pt x="47595" y="21694"/>
                  </a:cubicBezTo>
                  <a:cubicBezTo>
                    <a:pt x="47052" y="21186"/>
                    <a:pt x="46508" y="20752"/>
                    <a:pt x="45893" y="20390"/>
                  </a:cubicBezTo>
                  <a:cubicBezTo>
                    <a:pt x="45675" y="20208"/>
                    <a:pt x="45422" y="20136"/>
                    <a:pt x="45168" y="20100"/>
                  </a:cubicBezTo>
                  <a:lnTo>
                    <a:pt x="45096" y="20100"/>
                  </a:lnTo>
                  <a:cubicBezTo>
                    <a:pt x="44842" y="20136"/>
                    <a:pt x="44589" y="20245"/>
                    <a:pt x="44371" y="20462"/>
                  </a:cubicBezTo>
                  <a:lnTo>
                    <a:pt x="43430" y="21295"/>
                  </a:lnTo>
                  <a:cubicBezTo>
                    <a:pt x="43246" y="21494"/>
                    <a:pt x="42997" y="21590"/>
                    <a:pt x="42749" y="21590"/>
                  </a:cubicBezTo>
                  <a:cubicBezTo>
                    <a:pt x="42411" y="21590"/>
                    <a:pt x="42075" y="21412"/>
                    <a:pt x="41908" y="21078"/>
                  </a:cubicBezTo>
                  <a:lnTo>
                    <a:pt x="41800" y="20897"/>
                  </a:lnTo>
                  <a:cubicBezTo>
                    <a:pt x="41510" y="20390"/>
                    <a:pt x="41039" y="20027"/>
                    <a:pt x="40496" y="19846"/>
                  </a:cubicBezTo>
                  <a:cubicBezTo>
                    <a:pt x="40314" y="19774"/>
                    <a:pt x="40097" y="19738"/>
                    <a:pt x="39916" y="19738"/>
                  </a:cubicBezTo>
                  <a:cubicBezTo>
                    <a:pt x="39300" y="19774"/>
                    <a:pt x="38721" y="19955"/>
                    <a:pt x="38214" y="20208"/>
                  </a:cubicBezTo>
                  <a:lnTo>
                    <a:pt x="35533" y="21331"/>
                  </a:lnTo>
                  <a:cubicBezTo>
                    <a:pt x="34773" y="20788"/>
                    <a:pt x="34012" y="20136"/>
                    <a:pt x="33360" y="19448"/>
                  </a:cubicBezTo>
                  <a:cubicBezTo>
                    <a:pt x="33276" y="19342"/>
                    <a:pt x="33142" y="19286"/>
                    <a:pt x="33009" y="19286"/>
                  </a:cubicBezTo>
                  <a:cubicBezTo>
                    <a:pt x="32914" y="19286"/>
                    <a:pt x="32820" y="19315"/>
                    <a:pt x="32744" y="19375"/>
                  </a:cubicBezTo>
                  <a:lnTo>
                    <a:pt x="31875" y="20027"/>
                  </a:lnTo>
                  <a:cubicBezTo>
                    <a:pt x="32020" y="13978"/>
                    <a:pt x="32636" y="7966"/>
                    <a:pt x="33795" y="2025"/>
                  </a:cubicBezTo>
                  <a:lnTo>
                    <a:pt x="35497" y="2750"/>
                  </a:lnTo>
                  <a:cubicBezTo>
                    <a:pt x="35557" y="2786"/>
                    <a:pt x="35622" y="2802"/>
                    <a:pt x="35686" y="2802"/>
                  </a:cubicBezTo>
                  <a:cubicBezTo>
                    <a:pt x="35815" y="2802"/>
                    <a:pt x="35944" y="2738"/>
                    <a:pt x="36040" y="2641"/>
                  </a:cubicBezTo>
                  <a:cubicBezTo>
                    <a:pt x="36620" y="2025"/>
                    <a:pt x="37272" y="1482"/>
                    <a:pt x="37996" y="1047"/>
                  </a:cubicBezTo>
                  <a:cubicBezTo>
                    <a:pt x="38069" y="1011"/>
                    <a:pt x="38177" y="939"/>
                    <a:pt x="38286" y="939"/>
                  </a:cubicBezTo>
                  <a:close/>
                  <a:moveTo>
                    <a:pt x="14090" y="12892"/>
                  </a:moveTo>
                  <a:cubicBezTo>
                    <a:pt x="19089" y="12892"/>
                    <a:pt x="25065" y="12928"/>
                    <a:pt x="31295" y="12964"/>
                  </a:cubicBezTo>
                  <a:cubicBezTo>
                    <a:pt x="31078" y="15645"/>
                    <a:pt x="30969" y="18289"/>
                    <a:pt x="30933" y="20969"/>
                  </a:cubicBezTo>
                  <a:cubicBezTo>
                    <a:pt x="30933" y="21114"/>
                    <a:pt x="31006" y="21295"/>
                    <a:pt x="31187" y="21368"/>
                  </a:cubicBezTo>
                  <a:cubicBezTo>
                    <a:pt x="31252" y="21400"/>
                    <a:pt x="31332" y="21418"/>
                    <a:pt x="31410" y="21418"/>
                  </a:cubicBezTo>
                  <a:cubicBezTo>
                    <a:pt x="31505" y="21418"/>
                    <a:pt x="31598" y="21391"/>
                    <a:pt x="31658" y="21331"/>
                  </a:cubicBezTo>
                  <a:lnTo>
                    <a:pt x="32962" y="20390"/>
                  </a:lnTo>
                  <a:cubicBezTo>
                    <a:pt x="33650" y="21078"/>
                    <a:pt x="34410" y="21694"/>
                    <a:pt x="35244" y="22237"/>
                  </a:cubicBezTo>
                  <a:cubicBezTo>
                    <a:pt x="35312" y="22306"/>
                    <a:pt x="35410" y="22331"/>
                    <a:pt x="35510" y="22331"/>
                  </a:cubicBezTo>
                  <a:cubicBezTo>
                    <a:pt x="35567" y="22331"/>
                    <a:pt x="35625" y="22323"/>
                    <a:pt x="35678" y="22309"/>
                  </a:cubicBezTo>
                  <a:lnTo>
                    <a:pt x="38576" y="21042"/>
                  </a:lnTo>
                  <a:cubicBezTo>
                    <a:pt x="38979" y="20840"/>
                    <a:pt x="39429" y="20730"/>
                    <a:pt x="39888" y="20730"/>
                  </a:cubicBezTo>
                  <a:cubicBezTo>
                    <a:pt x="40005" y="20730"/>
                    <a:pt x="40124" y="20737"/>
                    <a:pt x="40242" y="20752"/>
                  </a:cubicBezTo>
                  <a:cubicBezTo>
                    <a:pt x="40568" y="20824"/>
                    <a:pt x="40749" y="21078"/>
                    <a:pt x="41003" y="21440"/>
                  </a:cubicBezTo>
                  <a:lnTo>
                    <a:pt x="41184" y="21657"/>
                  </a:lnTo>
                  <a:cubicBezTo>
                    <a:pt x="41546" y="22164"/>
                    <a:pt x="42162" y="22490"/>
                    <a:pt x="42814" y="22527"/>
                  </a:cubicBezTo>
                  <a:cubicBezTo>
                    <a:pt x="42959" y="22527"/>
                    <a:pt x="43067" y="22490"/>
                    <a:pt x="43212" y="22490"/>
                  </a:cubicBezTo>
                  <a:cubicBezTo>
                    <a:pt x="43502" y="22382"/>
                    <a:pt x="43792" y="22201"/>
                    <a:pt x="44045" y="21983"/>
                  </a:cubicBezTo>
                  <a:lnTo>
                    <a:pt x="44987" y="21186"/>
                  </a:lnTo>
                  <a:cubicBezTo>
                    <a:pt x="45023" y="21150"/>
                    <a:pt x="45096" y="21078"/>
                    <a:pt x="45132" y="21078"/>
                  </a:cubicBezTo>
                  <a:cubicBezTo>
                    <a:pt x="45204" y="21078"/>
                    <a:pt x="45277" y="21114"/>
                    <a:pt x="45349" y="21186"/>
                  </a:cubicBezTo>
                  <a:cubicBezTo>
                    <a:pt x="46110" y="21657"/>
                    <a:pt x="46798" y="22237"/>
                    <a:pt x="47450" y="22853"/>
                  </a:cubicBezTo>
                  <a:cubicBezTo>
                    <a:pt x="47523" y="22925"/>
                    <a:pt x="47667" y="22997"/>
                    <a:pt x="47776" y="22997"/>
                  </a:cubicBezTo>
                  <a:lnTo>
                    <a:pt x="47885" y="22997"/>
                  </a:lnTo>
                  <a:cubicBezTo>
                    <a:pt x="48030" y="22961"/>
                    <a:pt x="48175" y="22853"/>
                    <a:pt x="48211" y="22708"/>
                  </a:cubicBezTo>
                  <a:cubicBezTo>
                    <a:pt x="49442" y="19593"/>
                    <a:pt x="49804" y="16369"/>
                    <a:pt x="49986" y="13182"/>
                  </a:cubicBezTo>
                  <a:cubicBezTo>
                    <a:pt x="64112" y="13363"/>
                    <a:pt x="76391" y="13544"/>
                    <a:pt x="78782" y="13580"/>
                  </a:cubicBezTo>
                  <a:cubicBezTo>
                    <a:pt x="79941" y="26982"/>
                    <a:pt x="77369" y="83559"/>
                    <a:pt x="77188" y="88087"/>
                  </a:cubicBezTo>
                  <a:cubicBezTo>
                    <a:pt x="72044" y="90369"/>
                    <a:pt x="57157" y="91637"/>
                    <a:pt x="36149" y="91637"/>
                  </a:cubicBezTo>
                  <a:cubicBezTo>
                    <a:pt x="18799" y="91637"/>
                    <a:pt x="3441" y="90695"/>
                    <a:pt x="2137" y="89934"/>
                  </a:cubicBezTo>
                  <a:cubicBezTo>
                    <a:pt x="725" y="87508"/>
                    <a:pt x="1304" y="42847"/>
                    <a:pt x="2029" y="13037"/>
                  </a:cubicBezTo>
                  <a:cubicBezTo>
                    <a:pt x="4274" y="12928"/>
                    <a:pt x="8331" y="12892"/>
                    <a:pt x="14090" y="12892"/>
                  </a:cubicBezTo>
                  <a:close/>
                  <a:moveTo>
                    <a:pt x="38269" y="0"/>
                  </a:moveTo>
                  <a:cubicBezTo>
                    <a:pt x="37999" y="0"/>
                    <a:pt x="37725" y="82"/>
                    <a:pt x="37489" y="251"/>
                  </a:cubicBezTo>
                  <a:cubicBezTo>
                    <a:pt x="36801" y="685"/>
                    <a:pt x="36149" y="1192"/>
                    <a:pt x="35569" y="1772"/>
                  </a:cubicBezTo>
                  <a:lnTo>
                    <a:pt x="33650" y="866"/>
                  </a:lnTo>
                  <a:cubicBezTo>
                    <a:pt x="33577" y="830"/>
                    <a:pt x="33505" y="812"/>
                    <a:pt x="33432" y="812"/>
                  </a:cubicBezTo>
                  <a:cubicBezTo>
                    <a:pt x="33360" y="812"/>
                    <a:pt x="33288" y="830"/>
                    <a:pt x="33215" y="866"/>
                  </a:cubicBezTo>
                  <a:cubicBezTo>
                    <a:pt x="33106" y="939"/>
                    <a:pt x="32998" y="1047"/>
                    <a:pt x="32998" y="1192"/>
                  </a:cubicBezTo>
                  <a:cubicBezTo>
                    <a:pt x="32273" y="4778"/>
                    <a:pt x="31730" y="8364"/>
                    <a:pt x="31404" y="12022"/>
                  </a:cubicBezTo>
                  <a:cubicBezTo>
                    <a:pt x="25102" y="11950"/>
                    <a:pt x="19125" y="11914"/>
                    <a:pt x="14090" y="11914"/>
                  </a:cubicBezTo>
                  <a:cubicBezTo>
                    <a:pt x="7933" y="11914"/>
                    <a:pt x="3695" y="11986"/>
                    <a:pt x="1521" y="12059"/>
                  </a:cubicBezTo>
                  <a:cubicBezTo>
                    <a:pt x="1268" y="12095"/>
                    <a:pt x="1087" y="12276"/>
                    <a:pt x="1051" y="12530"/>
                  </a:cubicBezTo>
                  <a:cubicBezTo>
                    <a:pt x="1051" y="12711"/>
                    <a:pt x="616" y="31691"/>
                    <a:pt x="399" y="50671"/>
                  </a:cubicBezTo>
                  <a:cubicBezTo>
                    <a:pt x="0" y="89282"/>
                    <a:pt x="1051" y="90188"/>
                    <a:pt x="1485" y="90586"/>
                  </a:cubicBezTo>
                  <a:cubicBezTo>
                    <a:pt x="2862" y="91782"/>
                    <a:pt x="20501" y="92542"/>
                    <a:pt x="36149" y="92542"/>
                  </a:cubicBezTo>
                  <a:cubicBezTo>
                    <a:pt x="46291" y="92542"/>
                    <a:pt x="70740" y="92180"/>
                    <a:pt x="77840" y="88811"/>
                  </a:cubicBezTo>
                  <a:cubicBezTo>
                    <a:pt x="77985" y="88739"/>
                    <a:pt x="78093" y="88558"/>
                    <a:pt x="78093" y="88413"/>
                  </a:cubicBezTo>
                  <a:cubicBezTo>
                    <a:pt x="78130" y="87761"/>
                    <a:pt x="80991" y="26185"/>
                    <a:pt x="79687" y="13037"/>
                  </a:cubicBezTo>
                  <a:cubicBezTo>
                    <a:pt x="79651" y="12819"/>
                    <a:pt x="79470" y="12638"/>
                    <a:pt x="79216" y="12602"/>
                  </a:cubicBezTo>
                  <a:cubicBezTo>
                    <a:pt x="78999" y="12602"/>
                    <a:pt x="65669" y="12421"/>
                    <a:pt x="50022" y="12204"/>
                  </a:cubicBezTo>
                  <a:cubicBezTo>
                    <a:pt x="50058" y="11660"/>
                    <a:pt x="50058" y="11117"/>
                    <a:pt x="50094" y="10537"/>
                  </a:cubicBezTo>
                  <a:cubicBezTo>
                    <a:pt x="50203" y="7676"/>
                    <a:pt x="50312" y="4706"/>
                    <a:pt x="50927" y="1881"/>
                  </a:cubicBezTo>
                  <a:cubicBezTo>
                    <a:pt x="51013" y="1565"/>
                    <a:pt x="50782" y="1318"/>
                    <a:pt x="50520" y="1318"/>
                  </a:cubicBezTo>
                  <a:cubicBezTo>
                    <a:pt x="50451" y="1318"/>
                    <a:pt x="50380" y="1336"/>
                    <a:pt x="50312" y="1373"/>
                  </a:cubicBezTo>
                  <a:lnTo>
                    <a:pt x="46834" y="2714"/>
                  </a:lnTo>
                  <a:cubicBezTo>
                    <a:pt x="46508" y="2170"/>
                    <a:pt x="46037" y="1699"/>
                    <a:pt x="45530" y="1337"/>
                  </a:cubicBezTo>
                  <a:cubicBezTo>
                    <a:pt x="45168" y="1047"/>
                    <a:pt x="44770" y="903"/>
                    <a:pt x="44371" y="903"/>
                  </a:cubicBezTo>
                  <a:cubicBezTo>
                    <a:pt x="44045" y="903"/>
                    <a:pt x="43719" y="975"/>
                    <a:pt x="43466" y="1120"/>
                  </a:cubicBezTo>
                  <a:cubicBezTo>
                    <a:pt x="42705" y="1446"/>
                    <a:pt x="42017" y="1772"/>
                    <a:pt x="41329" y="2134"/>
                  </a:cubicBezTo>
                  <a:cubicBezTo>
                    <a:pt x="40640" y="1482"/>
                    <a:pt x="39916" y="866"/>
                    <a:pt x="39119" y="323"/>
                  </a:cubicBezTo>
                  <a:cubicBezTo>
                    <a:pt x="38886" y="110"/>
                    <a:pt x="38581" y="0"/>
                    <a:pt x="38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Google Shape;1243;p47">
              <a:extLst>
                <a:ext uri="{FF2B5EF4-FFF2-40B4-BE49-F238E27FC236}">
                  <a16:creationId xmlns:a16="http://schemas.microsoft.com/office/drawing/2014/main" id="{5B302185-88FE-4806-BDBE-C6BC0E98B244}"/>
                </a:ext>
              </a:extLst>
            </p:cNvPr>
            <p:cNvSpPr/>
            <p:nvPr/>
          </p:nvSpPr>
          <p:spPr>
            <a:xfrm>
              <a:off x="5451010" y="1048035"/>
              <a:ext cx="109075" cy="99419"/>
            </a:xfrm>
            <a:custGeom>
              <a:avLst/>
              <a:gdLst/>
              <a:ahLst/>
              <a:cxnLst/>
              <a:rect l="l" t="t" r="r" b="b"/>
              <a:pathLst>
                <a:path w="6992" h="6373" extrusionOk="0">
                  <a:moveTo>
                    <a:pt x="6448" y="1"/>
                  </a:moveTo>
                  <a:cubicBezTo>
                    <a:pt x="6330" y="1"/>
                    <a:pt x="6212" y="55"/>
                    <a:pt x="6122" y="164"/>
                  </a:cubicBezTo>
                  <a:cubicBezTo>
                    <a:pt x="4311" y="2011"/>
                    <a:pt x="2210" y="4148"/>
                    <a:pt x="326" y="5488"/>
                  </a:cubicBezTo>
                  <a:cubicBezTo>
                    <a:pt x="73" y="5633"/>
                    <a:pt x="0" y="5959"/>
                    <a:pt x="182" y="6176"/>
                  </a:cubicBezTo>
                  <a:cubicBezTo>
                    <a:pt x="269" y="6307"/>
                    <a:pt x="408" y="6372"/>
                    <a:pt x="552" y="6372"/>
                  </a:cubicBezTo>
                  <a:cubicBezTo>
                    <a:pt x="648" y="6372"/>
                    <a:pt x="747" y="6343"/>
                    <a:pt x="834" y="6285"/>
                  </a:cubicBezTo>
                  <a:cubicBezTo>
                    <a:pt x="2826" y="4872"/>
                    <a:pt x="4963" y="2735"/>
                    <a:pt x="6774" y="816"/>
                  </a:cubicBezTo>
                  <a:cubicBezTo>
                    <a:pt x="6991" y="635"/>
                    <a:pt x="6991" y="345"/>
                    <a:pt x="6774" y="164"/>
                  </a:cubicBezTo>
                  <a:cubicBezTo>
                    <a:pt x="6683" y="55"/>
                    <a:pt x="6566" y="1"/>
                    <a:pt x="6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Google Shape;1244;p47">
              <a:extLst>
                <a:ext uri="{FF2B5EF4-FFF2-40B4-BE49-F238E27FC236}">
                  <a16:creationId xmlns:a16="http://schemas.microsoft.com/office/drawing/2014/main" id="{FE734547-AAC8-454E-8499-6E3C3207E142}"/>
                </a:ext>
              </a:extLst>
            </p:cNvPr>
            <p:cNvSpPr/>
            <p:nvPr/>
          </p:nvSpPr>
          <p:spPr>
            <a:xfrm>
              <a:off x="5519557" y="1088423"/>
              <a:ext cx="44476" cy="37346"/>
            </a:xfrm>
            <a:custGeom>
              <a:avLst/>
              <a:gdLst/>
              <a:ahLst/>
              <a:cxnLst/>
              <a:rect l="l" t="t" r="r" b="b"/>
              <a:pathLst>
                <a:path w="2851" h="2394" extrusionOk="0">
                  <a:moveTo>
                    <a:pt x="2320" y="0"/>
                  </a:moveTo>
                  <a:cubicBezTo>
                    <a:pt x="2232" y="0"/>
                    <a:pt x="2141" y="24"/>
                    <a:pt x="2054" y="74"/>
                  </a:cubicBezTo>
                  <a:cubicBezTo>
                    <a:pt x="1366" y="472"/>
                    <a:pt x="786" y="980"/>
                    <a:pt x="315" y="1595"/>
                  </a:cubicBezTo>
                  <a:cubicBezTo>
                    <a:pt x="0" y="1910"/>
                    <a:pt x="226" y="2394"/>
                    <a:pt x="634" y="2394"/>
                  </a:cubicBezTo>
                  <a:cubicBezTo>
                    <a:pt x="648" y="2394"/>
                    <a:pt x="663" y="2393"/>
                    <a:pt x="677" y="2392"/>
                  </a:cubicBezTo>
                  <a:cubicBezTo>
                    <a:pt x="822" y="2356"/>
                    <a:pt x="931" y="2320"/>
                    <a:pt x="1040" y="2211"/>
                  </a:cubicBezTo>
                  <a:cubicBezTo>
                    <a:pt x="1438" y="1668"/>
                    <a:pt x="1945" y="1233"/>
                    <a:pt x="2525" y="907"/>
                  </a:cubicBezTo>
                  <a:cubicBezTo>
                    <a:pt x="2778" y="798"/>
                    <a:pt x="2851" y="472"/>
                    <a:pt x="2742" y="255"/>
                  </a:cubicBezTo>
                  <a:cubicBezTo>
                    <a:pt x="2647" y="89"/>
                    <a:pt x="2489" y="0"/>
                    <a:pt x="2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Google Shape;1245;p47">
              <a:extLst>
                <a:ext uri="{FF2B5EF4-FFF2-40B4-BE49-F238E27FC236}">
                  <a16:creationId xmlns:a16="http://schemas.microsoft.com/office/drawing/2014/main" id="{FFB7BD69-FB3A-43A7-B9FF-2F3C1F4713C4}"/>
                </a:ext>
              </a:extLst>
            </p:cNvPr>
            <p:cNvSpPr/>
            <p:nvPr/>
          </p:nvSpPr>
          <p:spPr>
            <a:xfrm>
              <a:off x="5895142" y="2207801"/>
              <a:ext cx="92118" cy="88171"/>
            </a:xfrm>
            <a:custGeom>
              <a:avLst/>
              <a:gdLst/>
              <a:ahLst/>
              <a:cxnLst/>
              <a:rect l="l" t="t" r="r" b="b"/>
              <a:pathLst>
                <a:path w="5905" h="5652" extrusionOk="0">
                  <a:moveTo>
                    <a:pt x="5253" y="1"/>
                  </a:moveTo>
                  <a:cubicBezTo>
                    <a:pt x="3912" y="1"/>
                    <a:pt x="797" y="3913"/>
                    <a:pt x="182" y="4927"/>
                  </a:cubicBezTo>
                  <a:cubicBezTo>
                    <a:pt x="0" y="5144"/>
                    <a:pt x="73" y="5434"/>
                    <a:pt x="326" y="5579"/>
                  </a:cubicBezTo>
                  <a:cubicBezTo>
                    <a:pt x="399" y="5615"/>
                    <a:pt x="471" y="5651"/>
                    <a:pt x="544" y="5651"/>
                  </a:cubicBezTo>
                  <a:cubicBezTo>
                    <a:pt x="725" y="5651"/>
                    <a:pt x="870" y="5579"/>
                    <a:pt x="942" y="5434"/>
                  </a:cubicBezTo>
                  <a:cubicBezTo>
                    <a:pt x="1956" y="3840"/>
                    <a:pt x="4637" y="979"/>
                    <a:pt x="5253" y="943"/>
                  </a:cubicBezTo>
                  <a:cubicBezTo>
                    <a:pt x="5904" y="943"/>
                    <a:pt x="5904" y="1"/>
                    <a:pt x="5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Google Shape;1246;p47">
              <a:extLst>
                <a:ext uri="{FF2B5EF4-FFF2-40B4-BE49-F238E27FC236}">
                  <a16:creationId xmlns:a16="http://schemas.microsoft.com/office/drawing/2014/main" id="{B4CE99E2-B6DA-4583-9B48-01290E14140E}"/>
                </a:ext>
              </a:extLst>
            </p:cNvPr>
            <p:cNvSpPr/>
            <p:nvPr/>
          </p:nvSpPr>
          <p:spPr>
            <a:xfrm>
              <a:off x="5972549" y="2200578"/>
              <a:ext cx="66768" cy="62618"/>
            </a:xfrm>
            <a:custGeom>
              <a:avLst/>
              <a:gdLst/>
              <a:ahLst/>
              <a:cxnLst/>
              <a:rect l="l" t="t" r="r" b="b"/>
              <a:pathLst>
                <a:path w="4280" h="4014" extrusionOk="0">
                  <a:moveTo>
                    <a:pt x="3613" y="0"/>
                  </a:moveTo>
                  <a:cubicBezTo>
                    <a:pt x="3490" y="0"/>
                    <a:pt x="3364" y="51"/>
                    <a:pt x="3261" y="174"/>
                  </a:cubicBezTo>
                  <a:cubicBezTo>
                    <a:pt x="2754" y="754"/>
                    <a:pt x="2210" y="1297"/>
                    <a:pt x="1631" y="1804"/>
                  </a:cubicBezTo>
                  <a:cubicBezTo>
                    <a:pt x="1160" y="2239"/>
                    <a:pt x="653" y="2710"/>
                    <a:pt x="182" y="3217"/>
                  </a:cubicBezTo>
                  <a:cubicBezTo>
                    <a:pt x="1" y="3398"/>
                    <a:pt x="37" y="3687"/>
                    <a:pt x="254" y="3869"/>
                  </a:cubicBezTo>
                  <a:cubicBezTo>
                    <a:pt x="327" y="3941"/>
                    <a:pt x="435" y="4013"/>
                    <a:pt x="544" y="4013"/>
                  </a:cubicBezTo>
                  <a:cubicBezTo>
                    <a:pt x="689" y="4013"/>
                    <a:pt x="798" y="3941"/>
                    <a:pt x="906" y="3832"/>
                  </a:cubicBezTo>
                  <a:cubicBezTo>
                    <a:pt x="1341" y="3398"/>
                    <a:pt x="1812" y="2927"/>
                    <a:pt x="2283" y="2492"/>
                  </a:cubicBezTo>
                  <a:cubicBezTo>
                    <a:pt x="2898" y="1949"/>
                    <a:pt x="3442" y="1369"/>
                    <a:pt x="3985" y="790"/>
                  </a:cubicBezTo>
                  <a:cubicBezTo>
                    <a:pt x="4280" y="415"/>
                    <a:pt x="3960" y="0"/>
                    <a:pt x="3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Google Shape;1247;p47">
              <a:extLst>
                <a:ext uri="{FF2B5EF4-FFF2-40B4-BE49-F238E27FC236}">
                  <a16:creationId xmlns:a16="http://schemas.microsoft.com/office/drawing/2014/main" id="{9783D930-37C5-4A1A-9A6A-319CE20D7DC5}"/>
                </a:ext>
              </a:extLst>
            </p:cNvPr>
            <p:cNvSpPr/>
            <p:nvPr/>
          </p:nvSpPr>
          <p:spPr>
            <a:xfrm>
              <a:off x="5653295" y="1253830"/>
              <a:ext cx="46348" cy="54990"/>
            </a:xfrm>
            <a:custGeom>
              <a:avLst/>
              <a:gdLst/>
              <a:ahLst/>
              <a:cxnLst/>
              <a:rect l="l" t="t" r="r" b="b"/>
              <a:pathLst>
                <a:path w="2971" h="3525" extrusionOk="0">
                  <a:moveTo>
                    <a:pt x="2423" y="1"/>
                  </a:moveTo>
                  <a:cubicBezTo>
                    <a:pt x="2312" y="1"/>
                    <a:pt x="2199" y="38"/>
                    <a:pt x="2102" y="120"/>
                  </a:cubicBezTo>
                  <a:cubicBezTo>
                    <a:pt x="1558" y="663"/>
                    <a:pt x="1087" y="1243"/>
                    <a:pt x="725" y="1931"/>
                  </a:cubicBezTo>
                  <a:cubicBezTo>
                    <a:pt x="544" y="2257"/>
                    <a:pt x="363" y="2547"/>
                    <a:pt x="182" y="2800"/>
                  </a:cubicBezTo>
                  <a:cubicBezTo>
                    <a:pt x="1" y="2981"/>
                    <a:pt x="37" y="3307"/>
                    <a:pt x="254" y="3452"/>
                  </a:cubicBezTo>
                  <a:cubicBezTo>
                    <a:pt x="327" y="3489"/>
                    <a:pt x="435" y="3525"/>
                    <a:pt x="544" y="3525"/>
                  </a:cubicBezTo>
                  <a:cubicBezTo>
                    <a:pt x="689" y="3525"/>
                    <a:pt x="834" y="3452"/>
                    <a:pt x="906" y="3344"/>
                  </a:cubicBezTo>
                  <a:cubicBezTo>
                    <a:pt x="1124" y="3054"/>
                    <a:pt x="1341" y="2764"/>
                    <a:pt x="1522" y="2402"/>
                  </a:cubicBezTo>
                  <a:cubicBezTo>
                    <a:pt x="1848" y="1822"/>
                    <a:pt x="2246" y="1315"/>
                    <a:pt x="2717" y="844"/>
                  </a:cubicBezTo>
                  <a:cubicBezTo>
                    <a:pt x="2935" y="663"/>
                    <a:pt x="2971" y="374"/>
                    <a:pt x="2790" y="156"/>
                  </a:cubicBezTo>
                  <a:cubicBezTo>
                    <a:pt x="2690" y="57"/>
                    <a:pt x="2558" y="1"/>
                    <a:pt x="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Google Shape;1248;p47">
              <a:extLst>
                <a:ext uri="{FF2B5EF4-FFF2-40B4-BE49-F238E27FC236}">
                  <a16:creationId xmlns:a16="http://schemas.microsoft.com/office/drawing/2014/main" id="{C2341E5F-C10E-4267-A98E-26A3DD8E515C}"/>
                </a:ext>
              </a:extLst>
            </p:cNvPr>
            <p:cNvSpPr/>
            <p:nvPr/>
          </p:nvSpPr>
          <p:spPr>
            <a:xfrm>
              <a:off x="5717458" y="1246482"/>
              <a:ext cx="39406" cy="33056"/>
            </a:xfrm>
            <a:custGeom>
              <a:avLst/>
              <a:gdLst/>
              <a:ahLst/>
              <a:cxnLst/>
              <a:rect l="l" t="t" r="r" b="b"/>
              <a:pathLst>
                <a:path w="2526" h="2119" extrusionOk="0">
                  <a:moveTo>
                    <a:pt x="1813" y="0"/>
                  </a:moveTo>
                  <a:cubicBezTo>
                    <a:pt x="1710" y="0"/>
                    <a:pt x="1602" y="36"/>
                    <a:pt x="1502" y="120"/>
                  </a:cubicBezTo>
                  <a:cubicBezTo>
                    <a:pt x="1104" y="482"/>
                    <a:pt x="705" y="917"/>
                    <a:pt x="307" y="1315"/>
                  </a:cubicBezTo>
                  <a:cubicBezTo>
                    <a:pt x="1" y="1621"/>
                    <a:pt x="205" y="2119"/>
                    <a:pt x="591" y="2119"/>
                  </a:cubicBezTo>
                  <a:cubicBezTo>
                    <a:pt x="616" y="2119"/>
                    <a:pt x="642" y="2117"/>
                    <a:pt x="669" y="2112"/>
                  </a:cubicBezTo>
                  <a:cubicBezTo>
                    <a:pt x="778" y="2112"/>
                    <a:pt x="922" y="2076"/>
                    <a:pt x="995" y="1967"/>
                  </a:cubicBezTo>
                  <a:cubicBezTo>
                    <a:pt x="1357" y="1569"/>
                    <a:pt x="1756" y="1171"/>
                    <a:pt x="2154" y="808"/>
                  </a:cubicBezTo>
                  <a:cubicBezTo>
                    <a:pt x="2525" y="494"/>
                    <a:pt x="2199" y="0"/>
                    <a:pt x="1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Google Shape;1249;p47">
              <a:extLst>
                <a:ext uri="{FF2B5EF4-FFF2-40B4-BE49-F238E27FC236}">
                  <a16:creationId xmlns:a16="http://schemas.microsoft.com/office/drawing/2014/main" id="{825FC657-180A-444F-A9A9-EF201298333D}"/>
                </a:ext>
              </a:extLst>
            </p:cNvPr>
            <p:cNvSpPr/>
            <p:nvPr/>
          </p:nvSpPr>
          <p:spPr>
            <a:xfrm>
              <a:off x="4952637" y="2273945"/>
              <a:ext cx="55505" cy="62150"/>
            </a:xfrm>
            <a:custGeom>
              <a:avLst/>
              <a:gdLst/>
              <a:ahLst/>
              <a:cxnLst/>
              <a:rect l="l" t="t" r="r" b="b"/>
              <a:pathLst>
                <a:path w="3558" h="3984" extrusionOk="0">
                  <a:moveTo>
                    <a:pt x="2894" y="0"/>
                  </a:moveTo>
                  <a:cubicBezTo>
                    <a:pt x="2786" y="0"/>
                    <a:pt x="2673" y="43"/>
                    <a:pt x="2572" y="144"/>
                  </a:cubicBezTo>
                  <a:cubicBezTo>
                    <a:pt x="1956" y="759"/>
                    <a:pt x="1377" y="1448"/>
                    <a:pt x="906" y="2172"/>
                  </a:cubicBezTo>
                  <a:cubicBezTo>
                    <a:pt x="688" y="2534"/>
                    <a:pt x="435" y="2896"/>
                    <a:pt x="145" y="3222"/>
                  </a:cubicBezTo>
                  <a:cubicBezTo>
                    <a:pt x="0" y="3440"/>
                    <a:pt x="36" y="3729"/>
                    <a:pt x="254" y="3911"/>
                  </a:cubicBezTo>
                  <a:cubicBezTo>
                    <a:pt x="326" y="3947"/>
                    <a:pt x="435" y="3983"/>
                    <a:pt x="544" y="3983"/>
                  </a:cubicBezTo>
                  <a:cubicBezTo>
                    <a:pt x="688" y="3983"/>
                    <a:pt x="797" y="3947"/>
                    <a:pt x="906" y="3802"/>
                  </a:cubicBezTo>
                  <a:cubicBezTo>
                    <a:pt x="1196" y="3476"/>
                    <a:pt x="1449" y="3077"/>
                    <a:pt x="1703" y="2715"/>
                  </a:cubicBezTo>
                  <a:cubicBezTo>
                    <a:pt x="2137" y="2027"/>
                    <a:pt x="2644" y="1411"/>
                    <a:pt x="3224" y="796"/>
                  </a:cubicBezTo>
                  <a:cubicBezTo>
                    <a:pt x="3558" y="462"/>
                    <a:pt x="3251" y="0"/>
                    <a:pt x="2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Google Shape;1250;p47">
              <a:extLst>
                <a:ext uri="{FF2B5EF4-FFF2-40B4-BE49-F238E27FC236}">
                  <a16:creationId xmlns:a16="http://schemas.microsoft.com/office/drawing/2014/main" id="{0E4A6783-A597-4F97-AD57-32060FB27776}"/>
                </a:ext>
              </a:extLst>
            </p:cNvPr>
            <p:cNvSpPr/>
            <p:nvPr/>
          </p:nvSpPr>
          <p:spPr>
            <a:xfrm>
              <a:off x="5373026" y="960737"/>
              <a:ext cx="280285" cy="323794"/>
            </a:xfrm>
            <a:custGeom>
              <a:avLst/>
              <a:gdLst/>
              <a:ahLst/>
              <a:cxnLst/>
              <a:rect l="l" t="t" r="r" b="b"/>
              <a:pathLst>
                <a:path w="17967" h="20756" extrusionOk="0">
                  <a:moveTo>
                    <a:pt x="8175" y="6081"/>
                  </a:moveTo>
                  <a:cubicBezTo>
                    <a:pt x="8318" y="6081"/>
                    <a:pt x="8465" y="6155"/>
                    <a:pt x="8549" y="6303"/>
                  </a:cubicBezTo>
                  <a:cubicBezTo>
                    <a:pt x="8694" y="6484"/>
                    <a:pt x="8658" y="6810"/>
                    <a:pt x="8440" y="6955"/>
                  </a:cubicBezTo>
                  <a:cubicBezTo>
                    <a:pt x="7970" y="7281"/>
                    <a:pt x="7535" y="7643"/>
                    <a:pt x="7064" y="8005"/>
                  </a:cubicBezTo>
                  <a:cubicBezTo>
                    <a:pt x="6738" y="8295"/>
                    <a:pt x="6412" y="8585"/>
                    <a:pt x="6086" y="8802"/>
                  </a:cubicBezTo>
                  <a:cubicBezTo>
                    <a:pt x="5977" y="8875"/>
                    <a:pt x="5905" y="8911"/>
                    <a:pt x="5796" y="8911"/>
                  </a:cubicBezTo>
                  <a:cubicBezTo>
                    <a:pt x="5651" y="8911"/>
                    <a:pt x="5507" y="8839"/>
                    <a:pt x="5398" y="8730"/>
                  </a:cubicBezTo>
                  <a:cubicBezTo>
                    <a:pt x="5253" y="8513"/>
                    <a:pt x="5289" y="8223"/>
                    <a:pt x="5507" y="8078"/>
                  </a:cubicBezTo>
                  <a:cubicBezTo>
                    <a:pt x="5833" y="7824"/>
                    <a:pt x="6159" y="7571"/>
                    <a:pt x="6485" y="7281"/>
                  </a:cubicBezTo>
                  <a:cubicBezTo>
                    <a:pt x="6955" y="6919"/>
                    <a:pt x="7390" y="6520"/>
                    <a:pt x="7897" y="6194"/>
                  </a:cubicBezTo>
                  <a:cubicBezTo>
                    <a:pt x="7973" y="6119"/>
                    <a:pt x="8073" y="6081"/>
                    <a:pt x="8175" y="6081"/>
                  </a:cubicBezTo>
                  <a:close/>
                  <a:moveTo>
                    <a:pt x="11674" y="8193"/>
                  </a:moveTo>
                  <a:cubicBezTo>
                    <a:pt x="11847" y="8193"/>
                    <a:pt x="12024" y="8291"/>
                    <a:pt x="12099" y="8440"/>
                  </a:cubicBezTo>
                  <a:cubicBezTo>
                    <a:pt x="12244" y="8657"/>
                    <a:pt x="12135" y="8983"/>
                    <a:pt x="11918" y="9092"/>
                  </a:cubicBezTo>
                  <a:cubicBezTo>
                    <a:pt x="11338" y="9418"/>
                    <a:pt x="10831" y="9853"/>
                    <a:pt x="10396" y="10396"/>
                  </a:cubicBezTo>
                  <a:cubicBezTo>
                    <a:pt x="10324" y="10505"/>
                    <a:pt x="10179" y="10541"/>
                    <a:pt x="10034" y="10577"/>
                  </a:cubicBezTo>
                  <a:cubicBezTo>
                    <a:pt x="10019" y="10578"/>
                    <a:pt x="10005" y="10579"/>
                    <a:pt x="9991" y="10579"/>
                  </a:cubicBezTo>
                  <a:cubicBezTo>
                    <a:pt x="9585" y="10579"/>
                    <a:pt x="9392" y="10095"/>
                    <a:pt x="9672" y="9780"/>
                  </a:cubicBezTo>
                  <a:cubicBezTo>
                    <a:pt x="10179" y="9165"/>
                    <a:pt x="10759" y="8657"/>
                    <a:pt x="11447" y="8259"/>
                  </a:cubicBezTo>
                  <a:cubicBezTo>
                    <a:pt x="11515" y="8214"/>
                    <a:pt x="11594" y="8193"/>
                    <a:pt x="11674" y="8193"/>
                  </a:cubicBezTo>
                  <a:close/>
                  <a:moveTo>
                    <a:pt x="11447" y="5624"/>
                  </a:moveTo>
                  <a:cubicBezTo>
                    <a:pt x="11565" y="5624"/>
                    <a:pt x="11682" y="5669"/>
                    <a:pt x="11773" y="5760"/>
                  </a:cubicBezTo>
                  <a:cubicBezTo>
                    <a:pt x="11954" y="5941"/>
                    <a:pt x="11954" y="6267"/>
                    <a:pt x="11773" y="6448"/>
                  </a:cubicBezTo>
                  <a:cubicBezTo>
                    <a:pt x="9926" y="8331"/>
                    <a:pt x="7789" y="10468"/>
                    <a:pt x="5833" y="11881"/>
                  </a:cubicBezTo>
                  <a:cubicBezTo>
                    <a:pt x="5748" y="11952"/>
                    <a:pt x="5652" y="11984"/>
                    <a:pt x="5558" y="11984"/>
                  </a:cubicBezTo>
                  <a:cubicBezTo>
                    <a:pt x="5411" y="11984"/>
                    <a:pt x="5269" y="11905"/>
                    <a:pt x="5181" y="11772"/>
                  </a:cubicBezTo>
                  <a:cubicBezTo>
                    <a:pt x="4999" y="11591"/>
                    <a:pt x="5072" y="11265"/>
                    <a:pt x="5289" y="11120"/>
                  </a:cubicBezTo>
                  <a:cubicBezTo>
                    <a:pt x="7209" y="9744"/>
                    <a:pt x="9310" y="7643"/>
                    <a:pt x="11121" y="5760"/>
                  </a:cubicBezTo>
                  <a:cubicBezTo>
                    <a:pt x="11211" y="5669"/>
                    <a:pt x="11329" y="5624"/>
                    <a:pt x="11447" y="5624"/>
                  </a:cubicBezTo>
                  <a:close/>
                  <a:moveTo>
                    <a:pt x="6412" y="1"/>
                  </a:moveTo>
                  <a:cubicBezTo>
                    <a:pt x="6303" y="37"/>
                    <a:pt x="6195" y="73"/>
                    <a:pt x="6122" y="145"/>
                  </a:cubicBezTo>
                  <a:cubicBezTo>
                    <a:pt x="5398" y="580"/>
                    <a:pt x="4746" y="1123"/>
                    <a:pt x="4166" y="1739"/>
                  </a:cubicBezTo>
                  <a:cubicBezTo>
                    <a:pt x="4070" y="1836"/>
                    <a:pt x="3941" y="1884"/>
                    <a:pt x="3812" y="1884"/>
                  </a:cubicBezTo>
                  <a:cubicBezTo>
                    <a:pt x="3748" y="1884"/>
                    <a:pt x="3683" y="1872"/>
                    <a:pt x="3623" y="1848"/>
                  </a:cubicBezTo>
                  <a:lnTo>
                    <a:pt x="1921" y="1051"/>
                  </a:lnTo>
                  <a:cubicBezTo>
                    <a:pt x="762" y="6991"/>
                    <a:pt x="146" y="13040"/>
                    <a:pt x="1" y="19089"/>
                  </a:cubicBezTo>
                  <a:lnTo>
                    <a:pt x="870" y="18437"/>
                  </a:lnTo>
                  <a:cubicBezTo>
                    <a:pt x="946" y="18377"/>
                    <a:pt x="1040" y="18348"/>
                    <a:pt x="1135" y="18348"/>
                  </a:cubicBezTo>
                  <a:cubicBezTo>
                    <a:pt x="1268" y="18348"/>
                    <a:pt x="1402" y="18404"/>
                    <a:pt x="1486" y="18510"/>
                  </a:cubicBezTo>
                  <a:cubicBezTo>
                    <a:pt x="2138" y="19198"/>
                    <a:pt x="2899" y="19850"/>
                    <a:pt x="3659" y="20393"/>
                  </a:cubicBezTo>
                  <a:lnTo>
                    <a:pt x="6340" y="19270"/>
                  </a:lnTo>
                  <a:cubicBezTo>
                    <a:pt x="6847" y="19017"/>
                    <a:pt x="7426" y="18836"/>
                    <a:pt x="8042" y="18799"/>
                  </a:cubicBezTo>
                  <a:cubicBezTo>
                    <a:pt x="8223" y="18799"/>
                    <a:pt x="8440" y="18836"/>
                    <a:pt x="8622" y="18908"/>
                  </a:cubicBezTo>
                  <a:cubicBezTo>
                    <a:pt x="9165" y="19089"/>
                    <a:pt x="9636" y="19451"/>
                    <a:pt x="9926" y="19958"/>
                  </a:cubicBezTo>
                  <a:lnTo>
                    <a:pt x="10034" y="20140"/>
                  </a:lnTo>
                  <a:cubicBezTo>
                    <a:pt x="10201" y="20474"/>
                    <a:pt x="10537" y="20652"/>
                    <a:pt x="10875" y="20652"/>
                  </a:cubicBezTo>
                  <a:cubicBezTo>
                    <a:pt x="11123" y="20652"/>
                    <a:pt x="11372" y="20556"/>
                    <a:pt x="11556" y="20357"/>
                  </a:cubicBezTo>
                  <a:lnTo>
                    <a:pt x="12497" y="19524"/>
                  </a:lnTo>
                  <a:cubicBezTo>
                    <a:pt x="12678" y="19343"/>
                    <a:pt x="12932" y="19234"/>
                    <a:pt x="13222" y="19198"/>
                  </a:cubicBezTo>
                  <a:lnTo>
                    <a:pt x="13258" y="19198"/>
                  </a:lnTo>
                  <a:cubicBezTo>
                    <a:pt x="13548" y="19198"/>
                    <a:pt x="13801" y="19306"/>
                    <a:pt x="14019" y="19451"/>
                  </a:cubicBezTo>
                  <a:cubicBezTo>
                    <a:pt x="14598" y="19850"/>
                    <a:pt x="15178" y="20284"/>
                    <a:pt x="15721" y="20755"/>
                  </a:cubicBezTo>
                  <a:cubicBezTo>
                    <a:pt x="16989" y="17133"/>
                    <a:pt x="17134" y="13294"/>
                    <a:pt x="17278" y="9599"/>
                  </a:cubicBezTo>
                  <a:cubicBezTo>
                    <a:pt x="17315" y="6919"/>
                    <a:pt x="17532" y="4238"/>
                    <a:pt x="17967" y="1594"/>
                  </a:cubicBezTo>
                  <a:lnTo>
                    <a:pt x="17967" y="1594"/>
                  </a:lnTo>
                  <a:lnTo>
                    <a:pt x="14924" y="2826"/>
                  </a:lnTo>
                  <a:cubicBezTo>
                    <a:pt x="14867" y="2854"/>
                    <a:pt x="14806" y="2868"/>
                    <a:pt x="14743" y="2868"/>
                  </a:cubicBezTo>
                  <a:cubicBezTo>
                    <a:pt x="14568" y="2868"/>
                    <a:pt x="14389" y="2760"/>
                    <a:pt x="14308" y="2572"/>
                  </a:cubicBezTo>
                  <a:cubicBezTo>
                    <a:pt x="14055" y="1993"/>
                    <a:pt x="13620" y="1522"/>
                    <a:pt x="13077" y="1160"/>
                  </a:cubicBezTo>
                  <a:cubicBezTo>
                    <a:pt x="12932" y="1015"/>
                    <a:pt x="12715" y="942"/>
                    <a:pt x="12461" y="906"/>
                  </a:cubicBezTo>
                  <a:cubicBezTo>
                    <a:pt x="12280" y="942"/>
                    <a:pt x="12099" y="979"/>
                    <a:pt x="11954" y="1051"/>
                  </a:cubicBezTo>
                  <a:cubicBezTo>
                    <a:pt x="11121" y="1413"/>
                    <a:pt x="10360" y="1775"/>
                    <a:pt x="9600" y="2210"/>
                  </a:cubicBezTo>
                  <a:cubicBezTo>
                    <a:pt x="9532" y="2251"/>
                    <a:pt x="9454" y="2271"/>
                    <a:pt x="9375" y="2271"/>
                  </a:cubicBezTo>
                  <a:cubicBezTo>
                    <a:pt x="9244" y="2271"/>
                    <a:pt x="9111" y="2215"/>
                    <a:pt x="9020" y="2101"/>
                  </a:cubicBezTo>
                  <a:cubicBezTo>
                    <a:pt x="8332" y="1413"/>
                    <a:pt x="7535" y="761"/>
                    <a:pt x="6702" y="145"/>
                  </a:cubicBezTo>
                  <a:cubicBezTo>
                    <a:pt x="6629" y="73"/>
                    <a:pt x="6521" y="37"/>
                    <a:pt x="6412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6" name="CuadroTexto 45">
            <a:extLst>
              <a:ext uri="{FF2B5EF4-FFF2-40B4-BE49-F238E27FC236}">
                <a16:creationId xmlns:a16="http://schemas.microsoft.com/office/drawing/2014/main" id="{CAAEAD83-3E44-42A3-9263-CCF13841BF6E}"/>
              </a:ext>
            </a:extLst>
          </p:cNvPr>
          <p:cNvSpPr txBox="1"/>
          <p:nvPr/>
        </p:nvSpPr>
        <p:spPr>
          <a:xfrm>
            <a:off x="4879302" y="3669705"/>
            <a:ext cx="2381637" cy="1263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- Identificar la forma en que los verbos aparecen en el diccionario (forma léxica) 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7" name="Google Shape;177;p35">
            <a:extLst>
              <a:ext uri="{FF2B5EF4-FFF2-40B4-BE49-F238E27FC236}">
                <a16:creationId xmlns:a16="http://schemas.microsoft.com/office/drawing/2014/main" id="{B8C4EB12-7562-418E-9D40-B630F12D532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505" y="323101"/>
            <a:ext cx="686640" cy="572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2" descr="Instituto de Lideres Cristianos - Inicio | Facebook">
            <a:extLst>
              <a:ext uri="{FF2B5EF4-FFF2-40B4-BE49-F238E27FC236}">
                <a16:creationId xmlns:a16="http://schemas.microsoft.com/office/drawing/2014/main" id="{5F09DAC2-ECDC-4137-AA16-AEDB3C6AD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08915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62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adroTexto 47">
            <a:extLst>
              <a:ext uri="{FF2B5EF4-FFF2-40B4-BE49-F238E27FC236}">
                <a16:creationId xmlns:a16="http://schemas.microsoft.com/office/drawing/2014/main" id="{3A956F85-5FF4-46E1-8021-1EBE741DD0C1}"/>
              </a:ext>
            </a:extLst>
          </p:cNvPr>
          <p:cNvSpPr txBox="1"/>
          <p:nvPr/>
        </p:nvSpPr>
        <p:spPr>
          <a:xfrm>
            <a:off x="3657645" y="-41535"/>
            <a:ext cx="4150200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Flexiones del verbo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Google Shape;484;p47">
            <a:extLst>
              <a:ext uri="{FF2B5EF4-FFF2-40B4-BE49-F238E27FC236}">
                <a16:creationId xmlns:a16="http://schemas.microsoft.com/office/drawing/2014/main" id="{02B8A7AD-E575-4F32-A541-B0FE8025435E}"/>
              </a:ext>
            </a:extLst>
          </p:cNvPr>
          <p:cNvSpPr/>
          <p:nvPr/>
        </p:nvSpPr>
        <p:spPr>
          <a:xfrm>
            <a:off x="3682697" y="510568"/>
            <a:ext cx="4008284" cy="128833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69A0C438-53A4-47B4-999C-7EAD14F6337F}"/>
              </a:ext>
            </a:extLst>
          </p:cNvPr>
          <p:cNvSpPr txBox="1"/>
          <p:nvPr/>
        </p:nvSpPr>
        <p:spPr>
          <a:xfrm>
            <a:off x="2018135" y="1336293"/>
            <a:ext cx="8155730" cy="3792320"/>
          </a:xfrm>
          <a:prstGeom prst="rect">
            <a:avLst/>
          </a:prstGeom>
          <a:solidFill>
            <a:srgbClr val="CCFFFF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latin typeface="Comic Sans MS" panose="030F0702030302020204" pitchFamily="66" charset="0"/>
              </a:rPr>
              <a:t>Al igual que en el español, las oraciones en griego tienen al verbo como el elemento esencial.  El estudiante debe ser capaz de reconocer las flexiones del vergo griego:  tiempo, voz, modo, persona y número. </a:t>
            </a:r>
          </a:p>
          <a:p>
            <a:pPr algn="just">
              <a:lnSpc>
                <a:spcPct val="150000"/>
              </a:lnSpc>
            </a:pPr>
            <a:endParaRPr lang="es-MX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s-MX" dirty="0">
                <a:latin typeface="Comic Sans MS" panose="030F0702030302020204" pitchFamily="66" charset="0"/>
              </a:rPr>
              <a:t>En griego existen dos patrones de conjugación de los verbos. El primero es la conjugación de los verbo en </a:t>
            </a:r>
            <a:r>
              <a:rPr lang="es-MX" dirty="0">
                <a:latin typeface="Greek" panose="02020500000000000000" pitchFamily="18" charset="0"/>
              </a:rPr>
              <a:t>w, </a:t>
            </a:r>
            <a:r>
              <a:rPr lang="es-MX" dirty="0">
                <a:latin typeface="Comic Sans MS" panose="030F0702030302020204" pitchFamily="66" charset="0"/>
              </a:rPr>
              <a:t>se llama así porque su forma léxica termina en esa vocal.</a:t>
            </a:r>
          </a:p>
          <a:p>
            <a:pPr algn="just">
              <a:lnSpc>
                <a:spcPct val="150000"/>
              </a:lnSpc>
            </a:pPr>
            <a:r>
              <a:rPr lang="es-MX" dirty="0">
                <a:latin typeface="Comic Sans MS" panose="030F0702030302020204" pitchFamily="66" charset="0"/>
              </a:rPr>
              <a:t>El segundo patrón, son los verbos terminados en </a:t>
            </a:r>
            <a:r>
              <a:rPr lang="es-MX" dirty="0">
                <a:latin typeface="Greek" panose="02020500000000000000" pitchFamily="18" charset="0"/>
              </a:rPr>
              <a:t>mi, </a:t>
            </a:r>
            <a:r>
              <a:rPr lang="es-MX" dirty="0">
                <a:latin typeface="Comic Sans MS" panose="030F0702030302020204" pitchFamily="66" charset="0"/>
              </a:rPr>
              <a:t>así termina su forma léxica. </a:t>
            </a:r>
            <a:endParaRPr lang="es-MX" dirty="0">
              <a:latin typeface="Greek" panose="02020500000000000000" pitchFamily="18" charset="0"/>
            </a:endParaRPr>
          </a:p>
        </p:txBody>
      </p:sp>
      <p:grpSp>
        <p:nvGrpSpPr>
          <p:cNvPr id="65" name="Google Shape;454;p18">
            <a:extLst>
              <a:ext uri="{FF2B5EF4-FFF2-40B4-BE49-F238E27FC236}">
                <a16:creationId xmlns:a16="http://schemas.microsoft.com/office/drawing/2014/main" id="{9580390D-6319-41F0-8022-6B853E5D4A43}"/>
              </a:ext>
            </a:extLst>
          </p:cNvPr>
          <p:cNvGrpSpPr/>
          <p:nvPr/>
        </p:nvGrpSpPr>
        <p:grpSpPr>
          <a:xfrm>
            <a:off x="34148" y="1132880"/>
            <a:ext cx="644600" cy="571821"/>
            <a:chOff x="4505050" y="4336350"/>
            <a:chExt cx="69000" cy="79550"/>
          </a:xfrm>
        </p:grpSpPr>
        <p:sp>
          <p:nvSpPr>
            <p:cNvPr id="66" name="Google Shape;455;p18">
              <a:extLst>
                <a:ext uri="{FF2B5EF4-FFF2-40B4-BE49-F238E27FC236}">
                  <a16:creationId xmlns:a16="http://schemas.microsoft.com/office/drawing/2014/main" id="{8211DC5E-1C72-4ADF-946A-872D5BC812B5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Google Shape;456;p18">
              <a:extLst>
                <a:ext uri="{FF2B5EF4-FFF2-40B4-BE49-F238E27FC236}">
                  <a16:creationId xmlns:a16="http://schemas.microsoft.com/office/drawing/2014/main" id="{42B88F94-59B5-4C59-A107-A2ED1DEFB778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Google Shape;457;p18">
              <a:extLst>
                <a:ext uri="{FF2B5EF4-FFF2-40B4-BE49-F238E27FC236}">
                  <a16:creationId xmlns:a16="http://schemas.microsoft.com/office/drawing/2014/main" id="{BCE4F541-DA39-4A01-8E88-06456DF2ED51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458;p18">
              <a:extLst>
                <a:ext uri="{FF2B5EF4-FFF2-40B4-BE49-F238E27FC236}">
                  <a16:creationId xmlns:a16="http://schemas.microsoft.com/office/drawing/2014/main" id="{E41E23D8-67E2-4F68-BCDF-DEA3134D87E1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459;p18">
              <a:extLst>
                <a:ext uri="{FF2B5EF4-FFF2-40B4-BE49-F238E27FC236}">
                  <a16:creationId xmlns:a16="http://schemas.microsoft.com/office/drawing/2014/main" id="{89BD1231-6D17-4F28-9BB2-DEAAC508B49F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460;p18">
              <a:extLst>
                <a:ext uri="{FF2B5EF4-FFF2-40B4-BE49-F238E27FC236}">
                  <a16:creationId xmlns:a16="http://schemas.microsoft.com/office/drawing/2014/main" id="{ACE3481B-D279-4F1B-AE19-AEBB7451296F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461;p18">
              <a:extLst>
                <a:ext uri="{FF2B5EF4-FFF2-40B4-BE49-F238E27FC236}">
                  <a16:creationId xmlns:a16="http://schemas.microsoft.com/office/drawing/2014/main" id="{BD483260-CA77-4960-BA2E-DD1904CDCA09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462;p18">
              <a:extLst>
                <a:ext uri="{FF2B5EF4-FFF2-40B4-BE49-F238E27FC236}">
                  <a16:creationId xmlns:a16="http://schemas.microsoft.com/office/drawing/2014/main" id="{BF5AA13C-487B-4DCE-9F5E-44C9251F14E3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463;p18">
              <a:extLst>
                <a:ext uri="{FF2B5EF4-FFF2-40B4-BE49-F238E27FC236}">
                  <a16:creationId xmlns:a16="http://schemas.microsoft.com/office/drawing/2014/main" id="{D6E26443-BBB9-4182-8B9F-ABA7DEE11CC5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464;p18">
              <a:extLst>
                <a:ext uri="{FF2B5EF4-FFF2-40B4-BE49-F238E27FC236}">
                  <a16:creationId xmlns:a16="http://schemas.microsoft.com/office/drawing/2014/main" id="{C7298A70-F2E0-4F55-94CC-6E9FC4D6031A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465;p18">
              <a:extLst>
                <a:ext uri="{FF2B5EF4-FFF2-40B4-BE49-F238E27FC236}">
                  <a16:creationId xmlns:a16="http://schemas.microsoft.com/office/drawing/2014/main" id="{FB540E14-C592-405A-B29D-A619C97F43FB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Google Shape;466;p18">
              <a:extLst>
                <a:ext uri="{FF2B5EF4-FFF2-40B4-BE49-F238E27FC236}">
                  <a16:creationId xmlns:a16="http://schemas.microsoft.com/office/drawing/2014/main" id="{012DA930-426F-4137-B556-35FA010FAB0C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467;p18">
              <a:extLst>
                <a:ext uri="{FF2B5EF4-FFF2-40B4-BE49-F238E27FC236}">
                  <a16:creationId xmlns:a16="http://schemas.microsoft.com/office/drawing/2014/main" id="{4C01AA26-5F6A-4551-BC0F-4E7F2A2C25D4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468;p18">
              <a:extLst>
                <a:ext uri="{FF2B5EF4-FFF2-40B4-BE49-F238E27FC236}">
                  <a16:creationId xmlns:a16="http://schemas.microsoft.com/office/drawing/2014/main" id="{E5286014-5189-47F0-A7EA-CEB67C675237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0" name="Google Shape;469;p18">
            <a:extLst>
              <a:ext uri="{FF2B5EF4-FFF2-40B4-BE49-F238E27FC236}">
                <a16:creationId xmlns:a16="http://schemas.microsoft.com/office/drawing/2014/main" id="{1986844D-D503-427E-8714-AC842F2C4FCB}"/>
              </a:ext>
            </a:extLst>
          </p:cNvPr>
          <p:cNvGrpSpPr/>
          <p:nvPr/>
        </p:nvGrpSpPr>
        <p:grpSpPr>
          <a:xfrm>
            <a:off x="34148" y="5443631"/>
            <a:ext cx="548376" cy="448184"/>
            <a:chOff x="3861700" y="5390125"/>
            <a:chExt cx="35600" cy="37825"/>
          </a:xfrm>
        </p:grpSpPr>
        <p:sp>
          <p:nvSpPr>
            <p:cNvPr id="81" name="Google Shape;470;p18">
              <a:extLst>
                <a:ext uri="{FF2B5EF4-FFF2-40B4-BE49-F238E27FC236}">
                  <a16:creationId xmlns:a16="http://schemas.microsoft.com/office/drawing/2014/main" id="{5D7D8165-57E9-4060-BCB7-AC43558D6591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471;p18">
              <a:extLst>
                <a:ext uri="{FF2B5EF4-FFF2-40B4-BE49-F238E27FC236}">
                  <a16:creationId xmlns:a16="http://schemas.microsoft.com/office/drawing/2014/main" id="{1334BA6F-9D2D-47AD-AA5B-8E28D8216D44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472;p18">
              <a:extLst>
                <a:ext uri="{FF2B5EF4-FFF2-40B4-BE49-F238E27FC236}">
                  <a16:creationId xmlns:a16="http://schemas.microsoft.com/office/drawing/2014/main" id="{9E38CEB5-F73D-446B-BCD0-900CEC020342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Google Shape;473;p18">
              <a:extLst>
                <a:ext uri="{FF2B5EF4-FFF2-40B4-BE49-F238E27FC236}">
                  <a16:creationId xmlns:a16="http://schemas.microsoft.com/office/drawing/2014/main" id="{73159FE7-1A13-4895-96FE-171AC5F10F4A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474;p18">
              <a:extLst>
                <a:ext uri="{FF2B5EF4-FFF2-40B4-BE49-F238E27FC236}">
                  <a16:creationId xmlns:a16="http://schemas.microsoft.com/office/drawing/2014/main" id="{F33E0EE9-F254-4739-9DBC-937858235EEA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475;p18">
              <a:extLst>
                <a:ext uri="{FF2B5EF4-FFF2-40B4-BE49-F238E27FC236}">
                  <a16:creationId xmlns:a16="http://schemas.microsoft.com/office/drawing/2014/main" id="{AAE6C6B0-EA1D-49BB-974D-397CAB3CD298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7" name="Google Shape;480;p18">
            <a:extLst>
              <a:ext uri="{FF2B5EF4-FFF2-40B4-BE49-F238E27FC236}">
                <a16:creationId xmlns:a16="http://schemas.microsoft.com/office/drawing/2014/main" id="{EFAFDE98-33BE-40A3-B0C3-749AA2748967}"/>
              </a:ext>
            </a:extLst>
          </p:cNvPr>
          <p:cNvGrpSpPr/>
          <p:nvPr/>
        </p:nvGrpSpPr>
        <p:grpSpPr>
          <a:xfrm rot="10800000">
            <a:off x="11814370" y="1059622"/>
            <a:ext cx="548376" cy="448184"/>
            <a:chOff x="3861700" y="5390125"/>
            <a:chExt cx="35600" cy="37825"/>
          </a:xfrm>
        </p:grpSpPr>
        <p:sp>
          <p:nvSpPr>
            <p:cNvPr id="88" name="Google Shape;481;p18">
              <a:extLst>
                <a:ext uri="{FF2B5EF4-FFF2-40B4-BE49-F238E27FC236}">
                  <a16:creationId xmlns:a16="http://schemas.microsoft.com/office/drawing/2014/main" id="{D49AF6AE-657D-480A-B824-D5C90AC03207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482;p18">
              <a:extLst>
                <a:ext uri="{FF2B5EF4-FFF2-40B4-BE49-F238E27FC236}">
                  <a16:creationId xmlns:a16="http://schemas.microsoft.com/office/drawing/2014/main" id="{FAA29BD0-C331-49C5-ACE7-46F5AE61FA0C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483;p18">
              <a:extLst>
                <a:ext uri="{FF2B5EF4-FFF2-40B4-BE49-F238E27FC236}">
                  <a16:creationId xmlns:a16="http://schemas.microsoft.com/office/drawing/2014/main" id="{7C49C48C-404E-4973-AA85-6CEA6F316FA1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484;p18">
              <a:extLst>
                <a:ext uri="{FF2B5EF4-FFF2-40B4-BE49-F238E27FC236}">
                  <a16:creationId xmlns:a16="http://schemas.microsoft.com/office/drawing/2014/main" id="{D1E07018-F1E2-416A-A9F6-E60780220DF0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485;p18">
              <a:extLst>
                <a:ext uri="{FF2B5EF4-FFF2-40B4-BE49-F238E27FC236}">
                  <a16:creationId xmlns:a16="http://schemas.microsoft.com/office/drawing/2014/main" id="{6CCFFAC4-AA45-4F53-B4B2-AC127750CEF5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486;p18">
              <a:extLst>
                <a:ext uri="{FF2B5EF4-FFF2-40B4-BE49-F238E27FC236}">
                  <a16:creationId xmlns:a16="http://schemas.microsoft.com/office/drawing/2014/main" id="{49E6C2A1-FB0C-4B8D-A36D-59AD6D5358AD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4" name="Google Shape;499;p19">
            <a:extLst>
              <a:ext uri="{FF2B5EF4-FFF2-40B4-BE49-F238E27FC236}">
                <a16:creationId xmlns:a16="http://schemas.microsoft.com/office/drawing/2014/main" id="{FB46F64B-DD07-40F1-9FAA-B943FC72C166}"/>
              </a:ext>
            </a:extLst>
          </p:cNvPr>
          <p:cNvGrpSpPr/>
          <p:nvPr/>
        </p:nvGrpSpPr>
        <p:grpSpPr>
          <a:xfrm>
            <a:off x="11097640" y="4878613"/>
            <a:ext cx="1617137" cy="740938"/>
            <a:chOff x="-889965" y="517131"/>
            <a:chExt cx="2215821" cy="1003863"/>
          </a:xfrm>
        </p:grpSpPr>
        <p:sp>
          <p:nvSpPr>
            <p:cNvPr id="95" name="Google Shape;500;p19">
              <a:extLst>
                <a:ext uri="{FF2B5EF4-FFF2-40B4-BE49-F238E27FC236}">
                  <a16:creationId xmlns:a16="http://schemas.microsoft.com/office/drawing/2014/main" id="{53C2DBAC-F0E4-4D7B-8FA1-71736E86CEDB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501;p19">
              <a:extLst>
                <a:ext uri="{FF2B5EF4-FFF2-40B4-BE49-F238E27FC236}">
                  <a16:creationId xmlns:a16="http://schemas.microsoft.com/office/drawing/2014/main" id="{385BE5E3-666B-4781-9A75-252067BEE1EE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98" name="Picture 2" descr="Instituto de Lideres Cristianos - Inicio | Facebook">
            <a:extLst>
              <a:ext uri="{FF2B5EF4-FFF2-40B4-BE49-F238E27FC236}">
                <a16:creationId xmlns:a16="http://schemas.microsoft.com/office/drawing/2014/main" id="{E013E9E8-8853-4ED4-BE74-586556C882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61252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F56B039-0F4B-41C8-BFE9-F0CA2259AEE2}"/>
              </a:ext>
            </a:extLst>
          </p:cNvPr>
          <p:cNvSpPr txBox="1"/>
          <p:nvPr/>
        </p:nvSpPr>
        <p:spPr>
          <a:xfrm>
            <a:off x="1616925" y="4227999"/>
            <a:ext cx="9913435" cy="2118529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107C428-9D93-4EF2-BA98-52BE360C1268}"/>
              </a:ext>
            </a:extLst>
          </p:cNvPr>
          <p:cNvSpPr txBox="1"/>
          <p:nvPr/>
        </p:nvSpPr>
        <p:spPr>
          <a:xfrm>
            <a:off x="1405052" y="4012407"/>
            <a:ext cx="9913435" cy="21185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8C4B716-ADEB-4D87-B390-79D273A254AE}"/>
              </a:ext>
            </a:extLst>
          </p:cNvPr>
          <p:cNvSpPr txBox="1"/>
          <p:nvPr/>
        </p:nvSpPr>
        <p:spPr>
          <a:xfrm>
            <a:off x="1616926" y="736981"/>
            <a:ext cx="9679259" cy="5447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Tiempo</a:t>
            </a:r>
            <a:endParaRPr lang="es-MX" sz="2400" b="1" dirty="0">
              <a:solidFill>
                <a:srgbClr val="FF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A42829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En español el tiempo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de un verbo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señala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 el momento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en que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 se realiza la acción: presente, pasado o futuro. En griego el tiempo señala más el aspecto verbal que la dimensión cronológica de la acción.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 Los tiempos verbales del koiné son seis: 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presente 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imperfecto</a:t>
            </a:r>
            <a:endParaRPr lang="es-MX" sz="2000" dirty="0">
              <a:solidFill>
                <a:prstClr val="black"/>
              </a:solidFill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 futuro</a:t>
            </a:r>
            <a:endParaRPr lang="es-MX" sz="2000" dirty="0">
              <a:solidFill>
                <a:prstClr val="black"/>
              </a:solidFill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aoristo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perfecto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-Roman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-Roman"/>
              </a:rPr>
              <a:t> pluscuamperfecto.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Instituto de Lideres Cristianos - Inicio | Facebook">
            <a:extLst>
              <a:ext uri="{FF2B5EF4-FFF2-40B4-BE49-F238E27FC236}">
                <a16:creationId xmlns:a16="http://schemas.microsoft.com/office/drawing/2014/main" id="{903B6E69-E8A9-4891-A3DB-FB9D6D5F7D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1655;p46">
            <a:extLst>
              <a:ext uri="{FF2B5EF4-FFF2-40B4-BE49-F238E27FC236}">
                <a16:creationId xmlns:a16="http://schemas.microsoft.com/office/drawing/2014/main" id="{168A32F7-2543-4244-9A30-550685DA5E3F}"/>
              </a:ext>
            </a:extLst>
          </p:cNvPr>
          <p:cNvSpPr/>
          <p:nvPr/>
        </p:nvSpPr>
        <p:spPr>
          <a:xfrm rot="1142600">
            <a:off x="10693680" y="3405987"/>
            <a:ext cx="79235" cy="170540"/>
          </a:xfrm>
          <a:custGeom>
            <a:avLst/>
            <a:gdLst/>
            <a:ahLst/>
            <a:cxnLst/>
            <a:rect l="l" t="t" r="r" b="b"/>
            <a:pathLst>
              <a:path w="3858" h="9108" extrusionOk="0">
                <a:moveTo>
                  <a:pt x="3629" y="0"/>
                </a:moveTo>
                <a:cubicBezTo>
                  <a:pt x="3401" y="160"/>
                  <a:pt x="3173" y="320"/>
                  <a:pt x="2945" y="502"/>
                </a:cubicBezTo>
                <a:cubicBezTo>
                  <a:pt x="2899" y="548"/>
                  <a:pt x="2876" y="662"/>
                  <a:pt x="2853" y="730"/>
                </a:cubicBezTo>
                <a:cubicBezTo>
                  <a:pt x="1963" y="3173"/>
                  <a:pt x="1096" y="5615"/>
                  <a:pt x="206" y="8080"/>
                </a:cubicBezTo>
                <a:cubicBezTo>
                  <a:pt x="160" y="8240"/>
                  <a:pt x="91" y="8400"/>
                  <a:pt x="0" y="8674"/>
                </a:cubicBezTo>
                <a:cubicBezTo>
                  <a:pt x="91" y="8788"/>
                  <a:pt x="206" y="8948"/>
                  <a:pt x="320" y="9107"/>
                </a:cubicBezTo>
                <a:cubicBezTo>
                  <a:pt x="525" y="8970"/>
                  <a:pt x="868" y="8856"/>
                  <a:pt x="936" y="8651"/>
                </a:cubicBezTo>
                <a:cubicBezTo>
                  <a:pt x="1918" y="6026"/>
                  <a:pt x="2876" y="3401"/>
                  <a:pt x="3789" y="753"/>
                </a:cubicBezTo>
                <a:cubicBezTo>
                  <a:pt x="3858" y="548"/>
                  <a:pt x="3675" y="251"/>
                  <a:pt x="36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Google Shape;1656;p46">
            <a:extLst>
              <a:ext uri="{FF2B5EF4-FFF2-40B4-BE49-F238E27FC236}">
                <a16:creationId xmlns:a16="http://schemas.microsoft.com/office/drawing/2014/main" id="{90DB52EA-9993-4376-8BA8-44C26C8A046B}"/>
              </a:ext>
            </a:extLst>
          </p:cNvPr>
          <p:cNvSpPr/>
          <p:nvPr/>
        </p:nvSpPr>
        <p:spPr>
          <a:xfrm rot="1142600">
            <a:off x="10668356" y="3589522"/>
            <a:ext cx="32840" cy="50443"/>
          </a:xfrm>
          <a:custGeom>
            <a:avLst/>
            <a:gdLst/>
            <a:ahLst/>
            <a:cxnLst/>
            <a:rect l="l" t="t" r="r" b="b"/>
            <a:pathLst>
              <a:path w="1599" h="2694" extrusionOk="0">
                <a:moveTo>
                  <a:pt x="1142" y="1"/>
                </a:moveTo>
                <a:cubicBezTo>
                  <a:pt x="1014" y="1"/>
                  <a:pt x="795" y="79"/>
                  <a:pt x="777" y="173"/>
                </a:cubicBezTo>
                <a:cubicBezTo>
                  <a:pt x="480" y="835"/>
                  <a:pt x="229" y="1519"/>
                  <a:pt x="23" y="2227"/>
                </a:cubicBezTo>
                <a:cubicBezTo>
                  <a:pt x="1" y="2341"/>
                  <a:pt x="160" y="2592"/>
                  <a:pt x="297" y="2683"/>
                </a:cubicBezTo>
                <a:cubicBezTo>
                  <a:pt x="312" y="2691"/>
                  <a:pt x="331" y="2694"/>
                  <a:pt x="354" y="2694"/>
                </a:cubicBezTo>
                <a:cubicBezTo>
                  <a:pt x="476" y="2694"/>
                  <a:pt x="696" y="2601"/>
                  <a:pt x="754" y="2524"/>
                </a:cubicBezTo>
                <a:cubicBezTo>
                  <a:pt x="1051" y="1885"/>
                  <a:pt x="1302" y="1223"/>
                  <a:pt x="1598" y="515"/>
                </a:cubicBezTo>
                <a:cubicBezTo>
                  <a:pt x="1461" y="332"/>
                  <a:pt x="1370" y="104"/>
                  <a:pt x="1210" y="13"/>
                </a:cubicBezTo>
                <a:cubicBezTo>
                  <a:pt x="1194" y="5"/>
                  <a:pt x="1170" y="1"/>
                  <a:pt x="114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Google Shape;1657;p46">
            <a:extLst>
              <a:ext uri="{FF2B5EF4-FFF2-40B4-BE49-F238E27FC236}">
                <a16:creationId xmlns:a16="http://schemas.microsoft.com/office/drawing/2014/main" id="{BC2DB3CF-0E18-40C7-A010-20161FF30068}"/>
              </a:ext>
            </a:extLst>
          </p:cNvPr>
          <p:cNvSpPr/>
          <p:nvPr/>
        </p:nvSpPr>
        <p:spPr>
          <a:xfrm rot="1142600">
            <a:off x="10542689" y="2948430"/>
            <a:ext cx="737080" cy="908275"/>
          </a:xfrm>
          <a:custGeom>
            <a:avLst/>
            <a:gdLst/>
            <a:ahLst/>
            <a:cxnLst/>
            <a:rect l="l" t="t" r="r" b="b"/>
            <a:pathLst>
              <a:path w="35889" h="48508" extrusionOk="0">
                <a:moveTo>
                  <a:pt x="17541" y="1"/>
                </a:moveTo>
                <a:cubicBezTo>
                  <a:pt x="16991" y="1"/>
                  <a:pt x="16432" y="220"/>
                  <a:pt x="16122" y="658"/>
                </a:cubicBezTo>
                <a:cubicBezTo>
                  <a:pt x="16030" y="681"/>
                  <a:pt x="15939" y="750"/>
                  <a:pt x="15893" y="887"/>
                </a:cubicBezTo>
                <a:cubicBezTo>
                  <a:pt x="11762" y="11706"/>
                  <a:pt x="7653" y="22525"/>
                  <a:pt x="3522" y="33367"/>
                </a:cubicBezTo>
                <a:cubicBezTo>
                  <a:pt x="2381" y="36380"/>
                  <a:pt x="1240" y="39393"/>
                  <a:pt x="98" y="42429"/>
                </a:cubicBezTo>
                <a:cubicBezTo>
                  <a:pt x="0" y="42674"/>
                  <a:pt x="231" y="42873"/>
                  <a:pt x="462" y="42873"/>
                </a:cubicBezTo>
                <a:cubicBezTo>
                  <a:pt x="553" y="42873"/>
                  <a:pt x="644" y="42842"/>
                  <a:pt x="715" y="42771"/>
                </a:cubicBezTo>
                <a:cubicBezTo>
                  <a:pt x="1217" y="42292"/>
                  <a:pt x="1742" y="41835"/>
                  <a:pt x="2335" y="41424"/>
                </a:cubicBezTo>
                <a:cubicBezTo>
                  <a:pt x="2799" y="41108"/>
                  <a:pt x="3576" y="40499"/>
                  <a:pt x="4195" y="40499"/>
                </a:cubicBezTo>
                <a:cubicBezTo>
                  <a:pt x="4246" y="40499"/>
                  <a:pt x="4296" y="40503"/>
                  <a:pt x="4344" y="40511"/>
                </a:cubicBezTo>
                <a:cubicBezTo>
                  <a:pt x="4983" y="40625"/>
                  <a:pt x="5280" y="41356"/>
                  <a:pt x="5371" y="41926"/>
                </a:cubicBezTo>
                <a:cubicBezTo>
                  <a:pt x="5462" y="42634"/>
                  <a:pt x="5417" y="43364"/>
                  <a:pt x="5599" y="44072"/>
                </a:cubicBezTo>
                <a:cubicBezTo>
                  <a:pt x="5637" y="44222"/>
                  <a:pt x="5782" y="44341"/>
                  <a:pt x="5946" y="44341"/>
                </a:cubicBezTo>
                <a:cubicBezTo>
                  <a:pt x="5982" y="44341"/>
                  <a:pt x="6019" y="44335"/>
                  <a:pt x="6056" y="44323"/>
                </a:cubicBezTo>
                <a:cubicBezTo>
                  <a:pt x="6581" y="44186"/>
                  <a:pt x="6992" y="43889"/>
                  <a:pt x="7425" y="43570"/>
                </a:cubicBezTo>
                <a:cubicBezTo>
                  <a:pt x="7813" y="43250"/>
                  <a:pt x="8247" y="42794"/>
                  <a:pt x="8749" y="42702"/>
                </a:cubicBezTo>
                <a:cubicBezTo>
                  <a:pt x="8799" y="42694"/>
                  <a:pt x="8847" y="42690"/>
                  <a:pt x="8893" y="42690"/>
                </a:cubicBezTo>
                <a:cubicBezTo>
                  <a:pt x="9485" y="42690"/>
                  <a:pt x="9806" y="43336"/>
                  <a:pt x="9890" y="43844"/>
                </a:cubicBezTo>
                <a:cubicBezTo>
                  <a:pt x="10004" y="44597"/>
                  <a:pt x="9868" y="45350"/>
                  <a:pt x="10050" y="46103"/>
                </a:cubicBezTo>
                <a:cubicBezTo>
                  <a:pt x="10084" y="46271"/>
                  <a:pt x="10251" y="46376"/>
                  <a:pt x="10411" y="46376"/>
                </a:cubicBezTo>
                <a:cubicBezTo>
                  <a:pt x="10469" y="46376"/>
                  <a:pt x="10526" y="46362"/>
                  <a:pt x="10575" y="46332"/>
                </a:cubicBezTo>
                <a:cubicBezTo>
                  <a:pt x="11808" y="45624"/>
                  <a:pt x="12812" y="44163"/>
                  <a:pt x="14341" y="44118"/>
                </a:cubicBezTo>
                <a:cubicBezTo>
                  <a:pt x="14361" y="44117"/>
                  <a:pt x="14381" y="44117"/>
                  <a:pt x="14401" y="44117"/>
                </a:cubicBezTo>
                <a:cubicBezTo>
                  <a:pt x="16094" y="44117"/>
                  <a:pt x="15867" y="46048"/>
                  <a:pt x="15597" y="47176"/>
                </a:cubicBezTo>
                <a:cubicBezTo>
                  <a:pt x="15534" y="47426"/>
                  <a:pt x="15738" y="47639"/>
                  <a:pt x="15983" y="47639"/>
                </a:cubicBezTo>
                <a:cubicBezTo>
                  <a:pt x="16006" y="47639"/>
                  <a:pt x="16029" y="47637"/>
                  <a:pt x="16053" y="47633"/>
                </a:cubicBezTo>
                <a:cubicBezTo>
                  <a:pt x="17057" y="47382"/>
                  <a:pt x="17674" y="46400"/>
                  <a:pt x="18678" y="46172"/>
                </a:cubicBezTo>
                <a:cubicBezTo>
                  <a:pt x="18760" y="46152"/>
                  <a:pt x="18840" y="46142"/>
                  <a:pt x="18920" y="46142"/>
                </a:cubicBezTo>
                <a:cubicBezTo>
                  <a:pt x="19640" y="46142"/>
                  <a:pt x="20239" y="46934"/>
                  <a:pt x="20116" y="47633"/>
                </a:cubicBezTo>
                <a:cubicBezTo>
                  <a:pt x="20070" y="47770"/>
                  <a:pt x="20025" y="47907"/>
                  <a:pt x="19979" y="48066"/>
                </a:cubicBezTo>
                <a:cubicBezTo>
                  <a:pt x="19889" y="48322"/>
                  <a:pt x="20125" y="48508"/>
                  <a:pt x="20349" y="48508"/>
                </a:cubicBezTo>
                <a:cubicBezTo>
                  <a:pt x="20465" y="48508"/>
                  <a:pt x="20579" y="48457"/>
                  <a:pt x="20641" y="48340"/>
                </a:cubicBezTo>
                <a:cubicBezTo>
                  <a:pt x="20732" y="48181"/>
                  <a:pt x="20801" y="47998"/>
                  <a:pt x="20824" y="47838"/>
                </a:cubicBezTo>
                <a:cubicBezTo>
                  <a:pt x="23791" y="39416"/>
                  <a:pt x="26918" y="31039"/>
                  <a:pt x="30228" y="22730"/>
                </a:cubicBezTo>
                <a:cubicBezTo>
                  <a:pt x="31049" y="20653"/>
                  <a:pt x="31894" y="18576"/>
                  <a:pt x="32761" y="16499"/>
                </a:cubicBezTo>
                <a:cubicBezTo>
                  <a:pt x="33583" y="14490"/>
                  <a:pt x="34450" y="12482"/>
                  <a:pt x="35067" y="10405"/>
                </a:cubicBezTo>
                <a:cubicBezTo>
                  <a:pt x="35386" y="9378"/>
                  <a:pt x="35637" y="8350"/>
                  <a:pt x="35774" y="7278"/>
                </a:cubicBezTo>
                <a:cubicBezTo>
                  <a:pt x="35820" y="6912"/>
                  <a:pt x="35888" y="6524"/>
                  <a:pt x="35660" y="6205"/>
                </a:cubicBezTo>
                <a:cubicBezTo>
                  <a:pt x="35409" y="5863"/>
                  <a:pt x="34998" y="5771"/>
                  <a:pt x="34610" y="5680"/>
                </a:cubicBezTo>
                <a:cubicBezTo>
                  <a:pt x="32465" y="5155"/>
                  <a:pt x="30319" y="4561"/>
                  <a:pt x="28196" y="3900"/>
                </a:cubicBezTo>
                <a:cubicBezTo>
                  <a:pt x="25822" y="3146"/>
                  <a:pt x="23494" y="2302"/>
                  <a:pt x="21189" y="1343"/>
                </a:cubicBezTo>
                <a:cubicBezTo>
                  <a:pt x="20595" y="1092"/>
                  <a:pt x="20002" y="841"/>
                  <a:pt x="19408" y="590"/>
                </a:cubicBezTo>
                <a:cubicBezTo>
                  <a:pt x="18929" y="384"/>
                  <a:pt x="18473" y="133"/>
                  <a:pt x="17948" y="42"/>
                </a:cubicBezTo>
                <a:cubicBezTo>
                  <a:pt x="17815" y="15"/>
                  <a:pt x="17678" y="1"/>
                  <a:pt x="17541" y="1"/>
                </a:cubicBezTo>
                <a:close/>
              </a:path>
            </a:pathLst>
          </a:custGeom>
          <a:solidFill>
            <a:srgbClr val="BED4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7" name="Google Shape;1658;p46">
            <a:extLst>
              <a:ext uri="{FF2B5EF4-FFF2-40B4-BE49-F238E27FC236}">
                <a16:creationId xmlns:a16="http://schemas.microsoft.com/office/drawing/2014/main" id="{C9C6EF61-5D46-4553-8CF5-871069645C57}"/>
              </a:ext>
            </a:extLst>
          </p:cNvPr>
          <p:cNvSpPr/>
          <p:nvPr/>
        </p:nvSpPr>
        <p:spPr>
          <a:xfrm rot="1142600">
            <a:off x="11120741" y="3123476"/>
            <a:ext cx="128915" cy="280864"/>
          </a:xfrm>
          <a:custGeom>
            <a:avLst/>
            <a:gdLst/>
            <a:ahLst/>
            <a:cxnLst/>
            <a:rect l="l" t="t" r="r" b="b"/>
            <a:pathLst>
              <a:path w="6277" h="15000" extrusionOk="0">
                <a:moveTo>
                  <a:pt x="6003" y="1"/>
                </a:moveTo>
                <a:cubicBezTo>
                  <a:pt x="5820" y="1"/>
                  <a:pt x="5569" y="115"/>
                  <a:pt x="5455" y="252"/>
                </a:cubicBezTo>
                <a:cubicBezTo>
                  <a:pt x="5318" y="411"/>
                  <a:pt x="5273" y="640"/>
                  <a:pt x="5181" y="845"/>
                </a:cubicBezTo>
                <a:cubicBezTo>
                  <a:pt x="3629" y="5182"/>
                  <a:pt x="2054" y="9519"/>
                  <a:pt x="502" y="13856"/>
                </a:cubicBezTo>
                <a:cubicBezTo>
                  <a:pt x="365" y="14221"/>
                  <a:pt x="0" y="14746"/>
                  <a:pt x="571" y="14951"/>
                </a:cubicBezTo>
                <a:cubicBezTo>
                  <a:pt x="657" y="14984"/>
                  <a:pt x="731" y="14999"/>
                  <a:pt x="796" y="14999"/>
                </a:cubicBezTo>
                <a:cubicBezTo>
                  <a:pt x="1173" y="14999"/>
                  <a:pt x="1207" y="14487"/>
                  <a:pt x="1324" y="14175"/>
                </a:cubicBezTo>
                <a:cubicBezTo>
                  <a:pt x="2922" y="9793"/>
                  <a:pt x="4497" y="5387"/>
                  <a:pt x="6094" y="982"/>
                </a:cubicBezTo>
                <a:cubicBezTo>
                  <a:pt x="6140" y="822"/>
                  <a:pt x="6209" y="663"/>
                  <a:pt x="6277" y="411"/>
                </a:cubicBezTo>
                <a:cubicBezTo>
                  <a:pt x="6209" y="274"/>
                  <a:pt x="6117" y="23"/>
                  <a:pt x="600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Google Shape;1659;p46">
            <a:extLst>
              <a:ext uri="{FF2B5EF4-FFF2-40B4-BE49-F238E27FC236}">
                <a16:creationId xmlns:a16="http://schemas.microsoft.com/office/drawing/2014/main" id="{0B359408-0271-4220-A1BD-E249067C2046}"/>
              </a:ext>
            </a:extLst>
          </p:cNvPr>
          <p:cNvSpPr/>
          <p:nvPr/>
        </p:nvSpPr>
        <p:spPr>
          <a:xfrm rot="1142600">
            <a:off x="11066829" y="3435721"/>
            <a:ext cx="55328" cy="111765"/>
          </a:xfrm>
          <a:custGeom>
            <a:avLst/>
            <a:gdLst/>
            <a:ahLst/>
            <a:cxnLst/>
            <a:rect l="l" t="t" r="r" b="b"/>
            <a:pathLst>
              <a:path w="2694" h="5969" extrusionOk="0">
                <a:moveTo>
                  <a:pt x="2252" y="0"/>
                </a:moveTo>
                <a:cubicBezTo>
                  <a:pt x="1981" y="0"/>
                  <a:pt x="1873" y="321"/>
                  <a:pt x="1780" y="580"/>
                </a:cubicBezTo>
                <a:cubicBezTo>
                  <a:pt x="1233" y="2087"/>
                  <a:pt x="685" y="3616"/>
                  <a:pt x="137" y="5146"/>
                </a:cubicBezTo>
                <a:cubicBezTo>
                  <a:pt x="91" y="5260"/>
                  <a:pt x="69" y="5351"/>
                  <a:pt x="0" y="5579"/>
                </a:cubicBezTo>
                <a:cubicBezTo>
                  <a:pt x="88" y="5689"/>
                  <a:pt x="261" y="5968"/>
                  <a:pt x="314" y="5968"/>
                </a:cubicBezTo>
                <a:cubicBezTo>
                  <a:pt x="316" y="5968"/>
                  <a:pt x="318" y="5968"/>
                  <a:pt x="320" y="5967"/>
                </a:cubicBezTo>
                <a:cubicBezTo>
                  <a:pt x="548" y="5876"/>
                  <a:pt x="822" y="5739"/>
                  <a:pt x="913" y="5556"/>
                </a:cubicBezTo>
                <a:cubicBezTo>
                  <a:pt x="1507" y="3981"/>
                  <a:pt x="2077" y="2429"/>
                  <a:pt x="2602" y="832"/>
                </a:cubicBezTo>
                <a:cubicBezTo>
                  <a:pt x="2694" y="603"/>
                  <a:pt x="2602" y="124"/>
                  <a:pt x="2465" y="55"/>
                </a:cubicBezTo>
                <a:cubicBezTo>
                  <a:pt x="2384" y="17"/>
                  <a:pt x="2314" y="0"/>
                  <a:pt x="225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Google Shape;1660;p46">
            <a:extLst>
              <a:ext uri="{FF2B5EF4-FFF2-40B4-BE49-F238E27FC236}">
                <a16:creationId xmlns:a16="http://schemas.microsoft.com/office/drawing/2014/main" id="{C3DD4178-70CC-47B4-8BAF-0F4239660460}"/>
              </a:ext>
            </a:extLst>
          </p:cNvPr>
          <p:cNvSpPr/>
          <p:nvPr/>
        </p:nvSpPr>
        <p:spPr>
          <a:xfrm rot="1142600">
            <a:off x="10575074" y="2589254"/>
            <a:ext cx="880864" cy="1530949"/>
          </a:xfrm>
          <a:custGeom>
            <a:avLst/>
            <a:gdLst/>
            <a:ahLst/>
            <a:cxnLst/>
            <a:rect l="l" t="t" r="r" b="b"/>
            <a:pathLst>
              <a:path w="42890" h="81763" extrusionOk="0">
                <a:moveTo>
                  <a:pt x="26513" y="1100"/>
                </a:moveTo>
                <a:cubicBezTo>
                  <a:pt x="31960" y="1100"/>
                  <a:pt x="36744" y="3112"/>
                  <a:pt x="41109" y="6437"/>
                </a:cubicBezTo>
                <a:cubicBezTo>
                  <a:pt x="35334" y="5501"/>
                  <a:pt x="29856" y="3629"/>
                  <a:pt x="24538" y="1187"/>
                </a:cubicBezTo>
                <a:cubicBezTo>
                  <a:pt x="25206" y="1129"/>
                  <a:pt x="25864" y="1100"/>
                  <a:pt x="26513" y="1100"/>
                </a:cubicBezTo>
                <a:close/>
                <a:moveTo>
                  <a:pt x="23237" y="1689"/>
                </a:moveTo>
                <a:cubicBezTo>
                  <a:pt x="29171" y="4382"/>
                  <a:pt x="35220" y="6482"/>
                  <a:pt x="41679" y="7532"/>
                </a:cubicBezTo>
                <a:cubicBezTo>
                  <a:pt x="41634" y="7669"/>
                  <a:pt x="41565" y="7898"/>
                  <a:pt x="41474" y="8126"/>
                </a:cubicBezTo>
                <a:cubicBezTo>
                  <a:pt x="40470" y="10933"/>
                  <a:pt x="39420" y="13764"/>
                  <a:pt x="38438" y="16594"/>
                </a:cubicBezTo>
                <a:cubicBezTo>
                  <a:pt x="38251" y="17155"/>
                  <a:pt x="37988" y="17379"/>
                  <a:pt x="37547" y="17379"/>
                </a:cubicBezTo>
                <a:cubicBezTo>
                  <a:pt x="37450" y="17379"/>
                  <a:pt x="37344" y="17368"/>
                  <a:pt x="37228" y="17347"/>
                </a:cubicBezTo>
                <a:cubicBezTo>
                  <a:pt x="35151" y="16936"/>
                  <a:pt x="33029" y="16708"/>
                  <a:pt x="31020" y="16115"/>
                </a:cubicBezTo>
                <a:cubicBezTo>
                  <a:pt x="27710" y="15133"/>
                  <a:pt x="24469" y="13946"/>
                  <a:pt x="21205" y="12782"/>
                </a:cubicBezTo>
                <a:cubicBezTo>
                  <a:pt x="19448" y="12143"/>
                  <a:pt x="19493" y="12052"/>
                  <a:pt x="20109" y="10340"/>
                </a:cubicBezTo>
                <a:cubicBezTo>
                  <a:pt x="21068" y="7646"/>
                  <a:pt x="22050" y="4930"/>
                  <a:pt x="23031" y="2237"/>
                </a:cubicBezTo>
                <a:cubicBezTo>
                  <a:pt x="23100" y="2031"/>
                  <a:pt x="23191" y="1826"/>
                  <a:pt x="23237" y="1689"/>
                </a:cubicBezTo>
                <a:close/>
                <a:moveTo>
                  <a:pt x="19196" y="12896"/>
                </a:moveTo>
                <a:cubicBezTo>
                  <a:pt x="25222" y="15361"/>
                  <a:pt x="31203" y="17667"/>
                  <a:pt x="37776" y="18306"/>
                </a:cubicBezTo>
                <a:cubicBezTo>
                  <a:pt x="37616" y="18808"/>
                  <a:pt x="37502" y="19287"/>
                  <a:pt x="37251" y="19721"/>
                </a:cubicBezTo>
                <a:cubicBezTo>
                  <a:pt x="37191" y="19861"/>
                  <a:pt x="36887" y="19931"/>
                  <a:pt x="36674" y="19931"/>
                </a:cubicBezTo>
                <a:cubicBezTo>
                  <a:pt x="36644" y="19931"/>
                  <a:pt x="36615" y="19929"/>
                  <a:pt x="36589" y="19926"/>
                </a:cubicBezTo>
                <a:cubicBezTo>
                  <a:pt x="35060" y="19653"/>
                  <a:pt x="33531" y="19401"/>
                  <a:pt x="32024" y="19036"/>
                </a:cubicBezTo>
                <a:cubicBezTo>
                  <a:pt x="29536" y="18420"/>
                  <a:pt x="27048" y="17804"/>
                  <a:pt x="24629" y="17005"/>
                </a:cubicBezTo>
                <a:cubicBezTo>
                  <a:pt x="22803" y="16411"/>
                  <a:pt x="21091" y="15498"/>
                  <a:pt x="19333" y="14745"/>
                </a:cubicBezTo>
                <a:cubicBezTo>
                  <a:pt x="18763" y="14494"/>
                  <a:pt x="18626" y="14129"/>
                  <a:pt x="18923" y="13604"/>
                </a:cubicBezTo>
                <a:cubicBezTo>
                  <a:pt x="19037" y="13376"/>
                  <a:pt x="19105" y="13102"/>
                  <a:pt x="19196" y="12896"/>
                </a:cubicBezTo>
                <a:close/>
                <a:moveTo>
                  <a:pt x="18352" y="15202"/>
                </a:moveTo>
                <a:cubicBezTo>
                  <a:pt x="21182" y="16959"/>
                  <a:pt x="24241" y="17963"/>
                  <a:pt x="27368" y="18785"/>
                </a:cubicBezTo>
                <a:cubicBezTo>
                  <a:pt x="30472" y="19584"/>
                  <a:pt x="33599" y="20269"/>
                  <a:pt x="36772" y="21022"/>
                </a:cubicBezTo>
                <a:cubicBezTo>
                  <a:pt x="36772" y="21068"/>
                  <a:pt x="36749" y="21227"/>
                  <a:pt x="36681" y="21387"/>
                </a:cubicBezTo>
                <a:cubicBezTo>
                  <a:pt x="36315" y="22460"/>
                  <a:pt x="35882" y="23510"/>
                  <a:pt x="35562" y="24606"/>
                </a:cubicBezTo>
                <a:cubicBezTo>
                  <a:pt x="35419" y="25036"/>
                  <a:pt x="35205" y="25184"/>
                  <a:pt x="34866" y="25184"/>
                </a:cubicBezTo>
                <a:cubicBezTo>
                  <a:pt x="34773" y="25184"/>
                  <a:pt x="34671" y="25173"/>
                  <a:pt x="34558" y="25153"/>
                </a:cubicBezTo>
                <a:cubicBezTo>
                  <a:pt x="29833" y="24332"/>
                  <a:pt x="25268" y="22962"/>
                  <a:pt x="20817" y="21159"/>
                </a:cubicBezTo>
                <a:cubicBezTo>
                  <a:pt x="19493" y="20611"/>
                  <a:pt x="18192" y="20041"/>
                  <a:pt x="16800" y="19470"/>
                </a:cubicBezTo>
                <a:cubicBezTo>
                  <a:pt x="17348" y="17986"/>
                  <a:pt x="17850" y="16617"/>
                  <a:pt x="18352" y="15202"/>
                </a:cubicBezTo>
                <a:close/>
                <a:moveTo>
                  <a:pt x="16503" y="20292"/>
                </a:moveTo>
                <a:cubicBezTo>
                  <a:pt x="17713" y="20817"/>
                  <a:pt x="18808" y="21319"/>
                  <a:pt x="19973" y="21844"/>
                </a:cubicBezTo>
                <a:cubicBezTo>
                  <a:pt x="19881" y="22095"/>
                  <a:pt x="19790" y="22300"/>
                  <a:pt x="19721" y="22529"/>
                </a:cubicBezTo>
                <a:cubicBezTo>
                  <a:pt x="15499" y="34215"/>
                  <a:pt x="11276" y="45902"/>
                  <a:pt x="7076" y="57588"/>
                </a:cubicBezTo>
                <a:cubicBezTo>
                  <a:pt x="6711" y="58615"/>
                  <a:pt x="6483" y="59665"/>
                  <a:pt x="6163" y="60715"/>
                </a:cubicBezTo>
                <a:cubicBezTo>
                  <a:pt x="6140" y="60829"/>
                  <a:pt x="6072" y="60943"/>
                  <a:pt x="5889" y="61080"/>
                </a:cubicBezTo>
                <a:cubicBezTo>
                  <a:pt x="5844" y="60875"/>
                  <a:pt x="5821" y="60692"/>
                  <a:pt x="5775" y="60487"/>
                </a:cubicBezTo>
                <a:cubicBezTo>
                  <a:pt x="5620" y="59693"/>
                  <a:pt x="5177" y="59251"/>
                  <a:pt x="4536" y="59251"/>
                </a:cubicBezTo>
                <a:cubicBezTo>
                  <a:pt x="4329" y="59251"/>
                  <a:pt x="4102" y="59297"/>
                  <a:pt x="3858" y="59391"/>
                </a:cubicBezTo>
                <a:cubicBezTo>
                  <a:pt x="3264" y="59620"/>
                  <a:pt x="2717" y="60008"/>
                  <a:pt x="2055" y="60396"/>
                </a:cubicBezTo>
                <a:cubicBezTo>
                  <a:pt x="6871" y="46997"/>
                  <a:pt x="11664" y="33690"/>
                  <a:pt x="16503" y="20292"/>
                </a:cubicBezTo>
                <a:close/>
                <a:moveTo>
                  <a:pt x="20817" y="22209"/>
                </a:moveTo>
                <a:cubicBezTo>
                  <a:pt x="22232" y="22711"/>
                  <a:pt x="23556" y="23190"/>
                  <a:pt x="24971" y="23670"/>
                </a:cubicBezTo>
                <a:cubicBezTo>
                  <a:pt x="20269" y="36703"/>
                  <a:pt x="15590" y="49691"/>
                  <a:pt x="10842" y="62792"/>
                </a:cubicBezTo>
                <a:cubicBezTo>
                  <a:pt x="10441" y="61620"/>
                  <a:pt x="9968" y="61105"/>
                  <a:pt x="9224" y="61105"/>
                </a:cubicBezTo>
                <a:cubicBezTo>
                  <a:pt x="8866" y="61105"/>
                  <a:pt x="8447" y="61223"/>
                  <a:pt x="7944" y="61446"/>
                </a:cubicBezTo>
                <a:cubicBezTo>
                  <a:pt x="7510" y="61628"/>
                  <a:pt x="7099" y="61879"/>
                  <a:pt x="6665" y="62108"/>
                </a:cubicBezTo>
                <a:cubicBezTo>
                  <a:pt x="6665" y="62039"/>
                  <a:pt x="6620" y="61971"/>
                  <a:pt x="6643" y="61925"/>
                </a:cubicBezTo>
                <a:cubicBezTo>
                  <a:pt x="8971" y="55328"/>
                  <a:pt x="11276" y="48732"/>
                  <a:pt x="13627" y="42135"/>
                </a:cubicBezTo>
                <a:cubicBezTo>
                  <a:pt x="15887" y="35767"/>
                  <a:pt x="18215" y="29399"/>
                  <a:pt x="20497" y="23054"/>
                </a:cubicBezTo>
                <a:cubicBezTo>
                  <a:pt x="20612" y="22780"/>
                  <a:pt x="20703" y="22506"/>
                  <a:pt x="20817" y="22209"/>
                </a:cubicBezTo>
                <a:close/>
                <a:moveTo>
                  <a:pt x="25816" y="23944"/>
                </a:moveTo>
                <a:cubicBezTo>
                  <a:pt x="27345" y="24377"/>
                  <a:pt x="28783" y="24788"/>
                  <a:pt x="30290" y="25222"/>
                </a:cubicBezTo>
                <a:cubicBezTo>
                  <a:pt x="25633" y="38141"/>
                  <a:pt x="20977" y="51037"/>
                  <a:pt x="16320" y="63979"/>
                </a:cubicBezTo>
                <a:cubicBezTo>
                  <a:pt x="15865" y="63263"/>
                  <a:pt x="15479" y="62930"/>
                  <a:pt x="14898" y="62930"/>
                </a:cubicBezTo>
                <a:cubicBezTo>
                  <a:pt x="14664" y="62930"/>
                  <a:pt x="14398" y="62984"/>
                  <a:pt x="14084" y="63089"/>
                </a:cubicBezTo>
                <a:cubicBezTo>
                  <a:pt x="13308" y="63340"/>
                  <a:pt x="12600" y="63774"/>
                  <a:pt x="11870" y="64162"/>
                </a:cubicBezTo>
                <a:cubicBezTo>
                  <a:pt x="11641" y="64253"/>
                  <a:pt x="11459" y="64413"/>
                  <a:pt x="11139" y="64641"/>
                </a:cubicBezTo>
                <a:cubicBezTo>
                  <a:pt x="16069" y="50992"/>
                  <a:pt x="20931" y="37502"/>
                  <a:pt x="25816" y="23944"/>
                </a:cubicBezTo>
                <a:close/>
                <a:moveTo>
                  <a:pt x="31180" y="25427"/>
                </a:moveTo>
                <a:cubicBezTo>
                  <a:pt x="32458" y="25656"/>
                  <a:pt x="33668" y="25884"/>
                  <a:pt x="34992" y="26135"/>
                </a:cubicBezTo>
                <a:cubicBezTo>
                  <a:pt x="30198" y="39351"/>
                  <a:pt x="25451" y="52521"/>
                  <a:pt x="20840" y="65303"/>
                </a:cubicBezTo>
                <a:cubicBezTo>
                  <a:pt x="20589" y="65166"/>
                  <a:pt x="20246" y="64915"/>
                  <a:pt x="19858" y="64847"/>
                </a:cubicBezTo>
                <a:cubicBezTo>
                  <a:pt x="19712" y="64825"/>
                  <a:pt x="19561" y="64814"/>
                  <a:pt x="19409" y="64814"/>
                </a:cubicBezTo>
                <a:cubicBezTo>
                  <a:pt x="19087" y="64814"/>
                  <a:pt x="18761" y="64860"/>
                  <a:pt x="18466" y="64938"/>
                </a:cubicBezTo>
                <a:cubicBezTo>
                  <a:pt x="17895" y="65098"/>
                  <a:pt x="17348" y="65372"/>
                  <a:pt x="16663" y="65645"/>
                </a:cubicBezTo>
                <a:cubicBezTo>
                  <a:pt x="21525" y="52179"/>
                  <a:pt x="26341" y="38826"/>
                  <a:pt x="31180" y="25427"/>
                </a:cubicBezTo>
                <a:close/>
                <a:moveTo>
                  <a:pt x="4446" y="60150"/>
                </a:moveTo>
                <a:cubicBezTo>
                  <a:pt x="4772" y="60150"/>
                  <a:pt x="4916" y="60458"/>
                  <a:pt x="4931" y="61126"/>
                </a:cubicBezTo>
                <a:cubicBezTo>
                  <a:pt x="4953" y="61811"/>
                  <a:pt x="4862" y="62496"/>
                  <a:pt x="4817" y="63180"/>
                </a:cubicBezTo>
                <a:cubicBezTo>
                  <a:pt x="4794" y="63363"/>
                  <a:pt x="4702" y="63546"/>
                  <a:pt x="4725" y="63705"/>
                </a:cubicBezTo>
                <a:cubicBezTo>
                  <a:pt x="4794" y="64025"/>
                  <a:pt x="4885" y="64344"/>
                  <a:pt x="4976" y="64664"/>
                </a:cubicBezTo>
                <a:cubicBezTo>
                  <a:pt x="5273" y="64504"/>
                  <a:pt x="5638" y="64436"/>
                  <a:pt x="5844" y="64207"/>
                </a:cubicBezTo>
                <a:cubicBezTo>
                  <a:pt x="6597" y="63317"/>
                  <a:pt x="7441" y="62564"/>
                  <a:pt x="8560" y="62153"/>
                </a:cubicBezTo>
                <a:cubicBezTo>
                  <a:pt x="8833" y="62055"/>
                  <a:pt x="9059" y="62004"/>
                  <a:pt x="9240" y="62004"/>
                </a:cubicBezTo>
                <a:cubicBezTo>
                  <a:pt x="9693" y="62004"/>
                  <a:pt x="9871" y="62326"/>
                  <a:pt x="9838" y="63043"/>
                </a:cubicBezTo>
                <a:cubicBezTo>
                  <a:pt x="9815" y="63819"/>
                  <a:pt x="9610" y="64595"/>
                  <a:pt x="9587" y="65372"/>
                </a:cubicBezTo>
                <a:cubicBezTo>
                  <a:pt x="9587" y="65714"/>
                  <a:pt x="9792" y="66079"/>
                  <a:pt x="9907" y="66444"/>
                </a:cubicBezTo>
                <a:cubicBezTo>
                  <a:pt x="10249" y="66330"/>
                  <a:pt x="10614" y="66262"/>
                  <a:pt x="10911" y="66056"/>
                </a:cubicBezTo>
                <a:cubicBezTo>
                  <a:pt x="11892" y="65417"/>
                  <a:pt x="12828" y="64687"/>
                  <a:pt x="13855" y="64093"/>
                </a:cubicBezTo>
                <a:cubicBezTo>
                  <a:pt x="14040" y="63982"/>
                  <a:pt x="14286" y="63965"/>
                  <a:pt x="14540" y="63965"/>
                </a:cubicBezTo>
                <a:cubicBezTo>
                  <a:pt x="14659" y="63965"/>
                  <a:pt x="14780" y="63968"/>
                  <a:pt x="14898" y="63968"/>
                </a:cubicBezTo>
                <a:cubicBezTo>
                  <a:pt x="14994" y="63968"/>
                  <a:pt x="15089" y="63966"/>
                  <a:pt x="15179" y="63956"/>
                </a:cubicBezTo>
                <a:lnTo>
                  <a:pt x="15179" y="63956"/>
                </a:lnTo>
                <a:cubicBezTo>
                  <a:pt x="15179" y="64367"/>
                  <a:pt x="15225" y="64778"/>
                  <a:pt x="15156" y="65189"/>
                </a:cubicBezTo>
                <a:cubicBezTo>
                  <a:pt x="15042" y="65782"/>
                  <a:pt x="14837" y="66353"/>
                  <a:pt x="14746" y="66946"/>
                </a:cubicBezTo>
                <a:cubicBezTo>
                  <a:pt x="14700" y="67198"/>
                  <a:pt x="14882" y="67494"/>
                  <a:pt x="14951" y="67768"/>
                </a:cubicBezTo>
                <a:cubicBezTo>
                  <a:pt x="15225" y="67700"/>
                  <a:pt x="15522" y="67677"/>
                  <a:pt x="15750" y="67540"/>
                </a:cubicBezTo>
                <a:cubicBezTo>
                  <a:pt x="16731" y="66969"/>
                  <a:pt x="17644" y="66307"/>
                  <a:pt x="18671" y="65828"/>
                </a:cubicBezTo>
                <a:cubicBezTo>
                  <a:pt x="18939" y="65694"/>
                  <a:pt x="19144" y="65626"/>
                  <a:pt x="19296" y="65626"/>
                </a:cubicBezTo>
                <a:cubicBezTo>
                  <a:pt x="19613" y="65626"/>
                  <a:pt x="19707" y="65920"/>
                  <a:pt x="19676" y="66536"/>
                </a:cubicBezTo>
                <a:cubicBezTo>
                  <a:pt x="19653" y="67198"/>
                  <a:pt x="19584" y="67860"/>
                  <a:pt x="19516" y="68521"/>
                </a:cubicBezTo>
                <a:cubicBezTo>
                  <a:pt x="19448" y="69252"/>
                  <a:pt x="19219" y="69891"/>
                  <a:pt x="18671" y="70439"/>
                </a:cubicBezTo>
                <a:cubicBezTo>
                  <a:pt x="16366" y="72767"/>
                  <a:pt x="14061" y="75118"/>
                  <a:pt x="11755" y="77469"/>
                </a:cubicBezTo>
                <a:cubicBezTo>
                  <a:pt x="11664" y="77560"/>
                  <a:pt x="11573" y="77629"/>
                  <a:pt x="11390" y="77788"/>
                </a:cubicBezTo>
                <a:cubicBezTo>
                  <a:pt x="11185" y="77264"/>
                  <a:pt x="11048" y="76830"/>
                  <a:pt x="10820" y="76419"/>
                </a:cubicBezTo>
                <a:cubicBezTo>
                  <a:pt x="10140" y="75149"/>
                  <a:pt x="9054" y="74454"/>
                  <a:pt x="7748" y="74454"/>
                </a:cubicBezTo>
                <a:cubicBezTo>
                  <a:pt x="7388" y="74454"/>
                  <a:pt x="7010" y="74507"/>
                  <a:pt x="6620" y="74616"/>
                </a:cubicBezTo>
                <a:cubicBezTo>
                  <a:pt x="5661" y="74890"/>
                  <a:pt x="4748" y="75346"/>
                  <a:pt x="3812" y="75734"/>
                </a:cubicBezTo>
                <a:cubicBezTo>
                  <a:pt x="3607" y="75803"/>
                  <a:pt x="3424" y="75894"/>
                  <a:pt x="3127" y="76031"/>
                </a:cubicBezTo>
                <a:cubicBezTo>
                  <a:pt x="2899" y="74616"/>
                  <a:pt x="2648" y="73269"/>
                  <a:pt x="2420" y="71922"/>
                </a:cubicBezTo>
                <a:cubicBezTo>
                  <a:pt x="2009" y="69320"/>
                  <a:pt x="1621" y="66741"/>
                  <a:pt x="1233" y="64139"/>
                </a:cubicBezTo>
                <a:cubicBezTo>
                  <a:pt x="1187" y="63774"/>
                  <a:pt x="1233" y="63363"/>
                  <a:pt x="1370" y="63043"/>
                </a:cubicBezTo>
                <a:cubicBezTo>
                  <a:pt x="1826" y="61925"/>
                  <a:pt x="2625" y="61058"/>
                  <a:pt x="3698" y="60441"/>
                </a:cubicBezTo>
                <a:cubicBezTo>
                  <a:pt x="4013" y="60250"/>
                  <a:pt x="4259" y="60150"/>
                  <a:pt x="4446" y="60150"/>
                </a:cubicBezTo>
                <a:close/>
                <a:moveTo>
                  <a:pt x="5319" y="76168"/>
                </a:moveTo>
                <a:cubicBezTo>
                  <a:pt x="4748" y="76807"/>
                  <a:pt x="4177" y="77469"/>
                  <a:pt x="3538" y="78177"/>
                </a:cubicBezTo>
                <a:cubicBezTo>
                  <a:pt x="3196" y="77035"/>
                  <a:pt x="3196" y="77035"/>
                  <a:pt x="4086" y="76602"/>
                </a:cubicBezTo>
                <a:cubicBezTo>
                  <a:pt x="4451" y="76396"/>
                  <a:pt x="4839" y="76236"/>
                  <a:pt x="5319" y="76168"/>
                </a:cubicBezTo>
                <a:close/>
                <a:moveTo>
                  <a:pt x="8469" y="75369"/>
                </a:moveTo>
                <a:cubicBezTo>
                  <a:pt x="8514" y="75437"/>
                  <a:pt x="8537" y="75506"/>
                  <a:pt x="8583" y="75597"/>
                </a:cubicBezTo>
                <a:cubicBezTo>
                  <a:pt x="7099" y="77104"/>
                  <a:pt x="5638" y="78610"/>
                  <a:pt x="4155" y="80139"/>
                </a:cubicBezTo>
                <a:cubicBezTo>
                  <a:pt x="3698" y="79888"/>
                  <a:pt x="3561" y="79546"/>
                  <a:pt x="3881" y="79204"/>
                </a:cubicBezTo>
                <a:cubicBezTo>
                  <a:pt x="4999" y="77948"/>
                  <a:pt x="6118" y="76716"/>
                  <a:pt x="7304" y="75529"/>
                </a:cubicBezTo>
                <a:cubicBezTo>
                  <a:pt x="7437" y="75396"/>
                  <a:pt x="7677" y="75379"/>
                  <a:pt x="7931" y="75379"/>
                </a:cubicBezTo>
                <a:cubicBezTo>
                  <a:pt x="8020" y="75379"/>
                  <a:pt x="8111" y="75381"/>
                  <a:pt x="8199" y="75381"/>
                </a:cubicBezTo>
                <a:cubicBezTo>
                  <a:pt x="8293" y="75381"/>
                  <a:pt x="8385" y="75379"/>
                  <a:pt x="8469" y="75369"/>
                </a:cubicBezTo>
                <a:close/>
                <a:moveTo>
                  <a:pt x="9336" y="76099"/>
                </a:moveTo>
                <a:cubicBezTo>
                  <a:pt x="10112" y="76647"/>
                  <a:pt x="10112" y="76784"/>
                  <a:pt x="9519" y="77378"/>
                </a:cubicBezTo>
                <a:cubicBezTo>
                  <a:pt x="8491" y="78428"/>
                  <a:pt x="7441" y="79455"/>
                  <a:pt x="6437" y="80528"/>
                </a:cubicBezTo>
                <a:cubicBezTo>
                  <a:pt x="6258" y="80716"/>
                  <a:pt x="6089" y="80781"/>
                  <a:pt x="5916" y="80781"/>
                </a:cubicBezTo>
                <a:cubicBezTo>
                  <a:pt x="5648" y="80781"/>
                  <a:pt x="5369" y="80625"/>
                  <a:pt x="5022" y="80528"/>
                </a:cubicBezTo>
                <a:cubicBezTo>
                  <a:pt x="6528" y="78998"/>
                  <a:pt x="7944" y="77537"/>
                  <a:pt x="9336" y="76099"/>
                </a:cubicBezTo>
                <a:close/>
                <a:moveTo>
                  <a:pt x="10454" y="77971"/>
                </a:moveTo>
                <a:lnTo>
                  <a:pt x="10454" y="77971"/>
                </a:lnTo>
                <a:cubicBezTo>
                  <a:pt x="10705" y="78268"/>
                  <a:pt x="10705" y="78565"/>
                  <a:pt x="10340" y="78884"/>
                </a:cubicBezTo>
                <a:cubicBezTo>
                  <a:pt x="9770" y="79409"/>
                  <a:pt x="9245" y="79934"/>
                  <a:pt x="8742" y="80505"/>
                </a:cubicBezTo>
                <a:cubicBezTo>
                  <a:pt x="8522" y="80753"/>
                  <a:pt x="8284" y="80860"/>
                  <a:pt x="8005" y="80860"/>
                </a:cubicBezTo>
                <a:cubicBezTo>
                  <a:pt x="7822" y="80860"/>
                  <a:pt x="7621" y="80814"/>
                  <a:pt x="7396" y="80733"/>
                </a:cubicBezTo>
                <a:cubicBezTo>
                  <a:pt x="8400" y="79820"/>
                  <a:pt x="9404" y="78907"/>
                  <a:pt x="10454" y="77971"/>
                </a:cubicBezTo>
                <a:close/>
                <a:moveTo>
                  <a:pt x="26341" y="0"/>
                </a:moveTo>
                <a:cubicBezTo>
                  <a:pt x="25336" y="137"/>
                  <a:pt x="24332" y="274"/>
                  <a:pt x="23328" y="365"/>
                </a:cubicBezTo>
                <a:cubicBezTo>
                  <a:pt x="22849" y="411"/>
                  <a:pt x="22643" y="662"/>
                  <a:pt x="22483" y="1096"/>
                </a:cubicBezTo>
                <a:cubicBezTo>
                  <a:pt x="20132" y="7646"/>
                  <a:pt x="17781" y="14197"/>
                  <a:pt x="15407" y="20748"/>
                </a:cubicBezTo>
                <a:cubicBezTo>
                  <a:pt x="11870" y="30563"/>
                  <a:pt x="8332" y="40378"/>
                  <a:pt x="4771" y="50193"/>
                </a:cubicBezTo>
                <a:cubicBezTo>
                  <a:pt x="3264" y="54370"/>
                  <a:pt x="1712" y="58547"/>
                  <a:pt x="183" y="62724"/>
                </a:cubicBezTo>
                <a:cubicBezTo>
                  <a:pt x="92" y="62975"/>
                  <a:pt x="0" y="63272"/>
                  <a:pt x="46" y="63500"/>
                </a:cubicBezTo>
                <a:cubicBezTo>
                  <a:pt x="229" y="64367"/>
                  <a:pt x="503" y="65212"/>
                  <a:pt x="639" y="66056"/>
                </a:cubicBezTo>
                <a:cubicBezTo>
                  <a:pt x="1347" y="70439"/>
                  <a:pt x="2055" y="74798"/>
                  <a:pt x="2694" y="79181"/>
                </a:cubicBezTo>
                <a:cubicBezTo>
                  <a:pt x="2854" y="80322"/>
                  <a:pt x="3401" y="81075"/>
                  <a:pt x="4520" y="81304"/>
                </a:cubicBezTo>
                <a:cubicBezTo>
                  <a:pt x="5661" y="81555"/>
                  <a:pt x="6848" y="81669"/>
                  <a:pt x="8035" y="81760"/>
                </a:cubicBezTo>
                <a:cubicBezTo>
                  <a:pt x="8057" y="81762"/>
                  <a:pt x="8079" y="81762"/>
                  <a:pt x="8102" y="81762"/>
                </a:cubicBezTo>
                <a:cubicBezTo>
                  <a:pt x="8437" y="81762"/>
                  <a:pt x="8873" y="81607"/>
                  <a:pt x="9108" y="81372"/>
                </a:cubicBezTo>
                <a:cubicBezTo>
                  <a:pt x="12372" y="78154"/>
                  <a:pt x="15590" y="74890"/>
                  <a:pt x="18808" y="71649"/>
                </a:cubicBezTo>
                <a:cubicBezTo>
                  <a:pt x="19288" y="71146"/>
                  <a:pt x="19813" y="70644"/>
                  <a:pt x="20132" y="70051"/>
                </a:cubicBezTo>
                <a:cubicBezTo>
                  <a:pt x="20475" y="69457"/>
                  <a:pt x="20566" y="68750"/>
                  <a:pt x="20817" y="68088"/>
                </a:cubicBezTo>
                <a:cubicBezTo>
                  <a:pt x="22712" y="62769"/>
                  <a:pt x="24652" y="57451"/>
                  <a:pt x="26569" y="52133"/>
                </a:cubicBezTo>
                <a:cubicBezTo>
                  <a:pt x="31910" y="37274"/>
                  <a:pt x="37251" y="22392"/>
                  <a:pt x="42638" y="7532"/>
                </a:cubicBezTo>
                <a:cubicBezTo>
                  <a:pt x="42889" y="6848"/>
                  <a:pt x="42661" y="6437"/>
                  <a:pt x="42227" y="6072"/>
                </a:cubicBezTo>
                <a:cubicBezTo>
                  <a:pt x="41542" y="5501"/>
                  <a:pt x="40789" y="4976"/>
                  <a:pt x="40013" y="4474"/>
                </a:cubicBezTo>
                <a:cubicBezTo>
                  <a:pt x="35882" y="1735"/>
                  <a:pt x="31362" y="183"/>
                  <a:pt x="2634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0" name="Google Shape;611;p22">
            <a:extLst>
              <a:ext uri="{FF2B5EF4-FFF2-40B4-BE49-F238E27FC236}">
                <a16:creationId xmlns:a16="http://schemas.microsoft.com/office/drawing/2014/main" id="{EBF6F470-A888-4F8A-B810-4C834F22D7DD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31" name="Google Shape;612;p22">
              <a:extLst>
                <a:ext uri="{FF2B5EF4-FFF2-40B4-BE49-F238E27FC236}">
                  <a16:creationId xmlns:a16="http://schemas.microsoft.com/office/drawing/2014/main" id="{AA86B7DF-A581-475E-ACA9-6DCE31165FE9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613;p22">
              <a:extLst>
                <a:ext uri="{FF2B5EF4-FFF2-40B4-BE49-F238E27FC236}">
                  <a16:creationId xmlns:a16="http://schemas.microsoft.com/office/drawing/2014/main" id="{36A4B3BA-2691-43C3-8F1E-5C2EF90D2CE3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614;p22">
            <a:extLst>
              <a:ext uri="{FF2B5EF4-FFF2-40B4-BE49-F238E27FC236}">
                <a16:creationId xmlns:a16="http://schemas.microsoft.com/office/drawing/2014/main" id="{09B15F7D-6292-4F31-9611-0B2FC1E7725E}"/>
              </a:ext>
            </a:extLst>
          </p:cNvPr>
          <p:cNvGrpSpPr/>
          <p:nvPr/>
        </p:nvGrpSpPr>
        <p:grpSpPr>
          <a:xfrm>
            <a:off x="11091705" y="5356975"/>
            <a:ext cx="254056" cy="241758"/>
            <a:chOff x="2768914" y="655181"/>
            <a:chExt cx="338380" cy="321743"/>
          </a:xfrm>
        </p:grpSpPr>
        <p:sp>
          <p:nvSpPr>
            <p:cNvPr id="34" name="Google Shape;615;p22">
              <a:extLst>
                <a:ext uri="{FF2B5EF4-FFF2-40B4-BE49-F238E27FC236}">
                  <a16:creationId xmlns:a16="http://schemas.microsoft.com/office/drawing/2014/main" id="{97EFAA80-BF08-4F1F-BB3B-184DC52D2D24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616;p22">
              <a:extLst>
                <a:ext uri="{FF2B5EF4-FFF2-40B4-BE49-F238E27FC236}">
                  <a16:creationId xmlns:a16="http://schemas.microsoft.com/office/drawing/2014/main" id="{378588FC-6165-43EC-BBD3-9EC9CE9EC66A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6" name="Google Shape;617;p22">
            <a:extLst>
              <a:ext uri="{FF2B5EF4-FFF2-40B4-BE49-F238E27FC236}">
                <a16:creationId xmlns:a16="http://schemas.microsoft.com/office/drawing/2014/main" id="{EE6DCF2F-0430-41DE-B827-26B32AD2B617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37" name="Google Shape;618;p22">
              <a:extLst>
                <a:ext uri="{FF2B5EF4-FFF2-40B4-BE49-F238E27FC236}">
                  <a16:creationId xmlns:a16="http://schemas.microsoft.com/office/drawing/2014/main" id="{19B85759-69B5-4EB5-BEED-A5D91DC7F23E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619;p22">
              <a:extLst>
                <a:ext uri="{FF2B5EF4-FFF2-40B4-BE49-F238E27FC236}">
                  <a16:creationId xmlns:a16="http://schemas.microsoft.com/office/drawing/2014/main" id="{ED51907E-F8EF-44AF-B8FF-EEC6A3D464D5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9" name="Google Shape;620;p22">
            <a:extLst>
              <a:ext uri="{FF2B5EF4-FFF2-40B4-BE49-F238E27FC236}">
                <a16:creationId xmlns:a16="http://schemas.microsoft.com/office/drawing/2014/main" id="{D8467B3D-85A1-4579-95C8-C3116DF7001A}"/>
              </a:ext>
            </a:extLst>
          </p:cNvPr>
          <p:cNvGrpSpPr/>
          <p:nvPr/>
        </p:nvGrpSpPr>
        <p:grpSpPr>
          <a:xfrm>
            <a:off x="11467690" y="3465221"/>
            <a:ext cx="1600229" cy="723488"/>
            <a:chOff x="10729875" y="529734"/>
            <a:chExt cx="3232134" cy="1460117"/>
          </a:xfrm>
        </p:grpSpPr>
        <p:sp>
          <p:nvSpPr>
            <p:cNvPr id="40" name="Google Shape;621;p22">
              <a:extLst>
                <a:ext uri="{FF2B5EF4-FFF2-40B4-BE49-F238E27FC236}">
                  <a16:creationId xmlns:a16="http://schemas.microsoft.com/office/drawing/2014/main" id="{486D036A-4584-498D-8A4F-62DFE8455F5B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622;p22">
              <a:extLst>
                <a:ext uri="{FF2B5EF4-FFF2-40B4-BE49-F238E27FC236}">
                  <a16:creationId xmlns:a16="http://schemas.microsoft.com/office/drawing/2014/main" id="{42A3EA77-696F-4CF6-8724-5FABD6E3B7B2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087857"/>
      </p:ext>
    </p:extLst>
  </p:cSld>
  <p:clrMapOvr>
    <a:masterClrMapping/>
  </p:clrMapOvr>
  <p:transition spd="slow">
    <p:plu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2DE5252-9D58-4F8A-AF6F-30F8C6A79107}"/>
              </a:ext>
            </a:extLst>
          </p:cNvPr>
          <p:cNvSpPr txBox="1"/>
          <p:nvPr/>
        </p:nvSpPr>
        <p:spPr>
          <a:xfrm>
            <a:off x="2843561" y="930319"/>
            <a:ext cx="5845921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Voz</a:t>
            </a:r>
            <a:endParaRPr kumimoji="0" lang="es-MX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A42829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Señala la relación del sujeto con la acción verbal. En griego hay tres voces: activa, pasiva y media. 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	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En la voz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activa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se presenta al sujeto realizando la 	acci</a:t>
            </a:r>
            <a:r>
              <a:rPr lang="es-MX" sz="2000" dirty="0" err="1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ón</a:t>
            </a:r>
            <a:r>
              <a:rPr lang="es-MX" sz="2000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.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	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En la voz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pasiva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el sujeto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es quien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recibe la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	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acción verbal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	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La voz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media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enfatiza la participación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	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del sujeto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	como aquel que actúa en su propio interés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263;p36">
            <a:extLst>
              <a:ext uri="{FF2B5EF4-FFF2-40B4-BE49-F238E27FC236}">
                <a16:creationId xmlns:a16="http://schemas.microsoft.com/office/drawing/2014/main" id="{C69B964B-F399-47E6-BCAF-BB50177ABDEA}"/>
              </a:ext>
            </a:extLst>
          </p:cNvPr>
          <p:cNvSpPr/>
          <p:nvPr/>
        </p:nvSpPr>
        <p:spPr>
          <a:xfrm>
            <a:off x="2896338" y="2740256"/>
            <a:ext cx="332470" cy="296286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272;p36">
            <a:extLst>
              <a:ext uri="{FF2B5EF4-FFF2-40B4-BE49-F238E27FC236}">
                <a16:creationId xmlns:a16="http://schemas.microsoft.com/office/drawing/2014/main" id="{9725B21F-C33A-458E-A87A-6A73C36E0A82}"/>
              </a:ext>
            </a:extLst>
          </p:cNvPr>
          <p:cNvSpPr/>
          <p:nvPr/>
        </p:nvSpPr>
        <p:spPr>
          <a:xfrm>
            <a:off x="2926797" y="2698333"/>
            <a:ext cx="447172" cy="296067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rgbClr val="A42829"/>
          </a:solidFill>
          <a:ln w="9525" cap="flat" cmpd="sng">
            <a:solidFill>
              <a:srgbClr val="A428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263;p36">
            <a:extLst>
              <a:ext uri="{FF2B5EF4-FFF2-40B4-BE49-F238E27FC236}">
                <a16:creationId xmlns:a16="http://schemas.microsoft.com/office/drawing/2014/main" id="{5C164022-4AEB-4D38-ADF4-E25B7021F57B}"/>
              </a:ext>
            </a:extLst>
          </p:cNvPr>
          <p:cNvSpPr/>
          <p:nvPr/>
        </p:nvSpPr>
        <p:spPr>
          <a:xfrm>
            <a:off x="2907489" y="3674322"/>
            <a:ext cx="332470" cy="296286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272;p36">
            <a:extLst>
              <a:ext uri="{FF2B5EF4-FFF2-40B4-BE49-F238E27FC236}">
                <a16:creationId xmlns:a16="http://schemas.microsoft.com/office/drawing/2014/main" id="{49CF8126-94B7-4415-A474-633828570E83}"/>
              </a:ext>
            </a:extLst>
          </p:cNvPr>
          <p:cNvSpPr/>
          <p:nvPr/>
        </p:nvSpPr>
        <p:spPr>
          <a:xfrm>
            <a:off x="2937948" y="3654701"/>
            <a:ext cx="447172" cy="296067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rgbClr val="A42829"/>
          </a:solidFill>
          <a:ln w="9525" cap="flat" cmpd="sng">
            <a:solidFill>
              <a:srgbClr val="A428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oogle Shape;263;p36">
            <a:extLst>
              <a:ext uri="{FF2B5EF4-FFF2-40B4-BE49-F238E27FC236}">
                <a16:creationId xmlns:a16="http://schemas.microsoft.com/office/drawing/2014/main" id="{DD8ACCD3-5047-4F6D-B969-A32A07730FCD}"/>
              </a:ext>
            </a:extLst>
          </p:cNvPr>
          <p:cNvSpPr/>
          <p:nvPr/>
        </p:nvSpPr>
        <p:spPr>
          <a:xfrm>
            <a:off x="2907489" y="4551999"/>
            <a:ext cx="332470" cy="296286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272;p36">
            <a:extLst>
              <a:ext uri="{FF2B5EF4-FFF2-40B4-BE49-F238E27FC236}">
                <a16:creationId xmlns:a16="http://schemas.microsoft.com/office/drawing/2014/main" id="{A37F1651-C89C-4711-8FD3-F64994781FF8}"/>
              </a:ext>
            </a:extLst>
          </p:cNvPr>
          <p:cNvSpPr/>
          <p:nvPr/>
        </p:nvSpPr>
        <p:spPr>
          <a:xfrm>
            <a:off x="2937948" y="4532378"/>
            <a:ext cx="447172" cy="296067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rgbClr val="A42829"/>
          </a:solidFill>
          <a:ln w="9525" cap="flat" cmpd="sng">
            <a:solidFill>
              <a:srgbClr val="A428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2" descr="Instituto de Lideres Cristianos - Inicio | Facebook">
            <a:extLst>
              <a:ext uri="{FF2B5EF4-FFF2-40B4-BE49-F238E27FC236}">
                <a16:creationId xmlns:a16="http://schemas.microsoft.com/office/drawing/2014/main" id="{9DDBD625-A9DE-4341-A17F-646E8910F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oogle Shape;917;p32">
            <a:extLst>
              <a:ext uri="{FF2B5EF4-FFF2-40B4-BE49-F238E27FC236}">
                <a16:creationId xmlns:a16="http://schemas.microsoft.com/office/drawing/2014/main" id="{D51D998F-1132-4614-A38D-A68E38F56CE4}"/>
              </a:ext>
            </a:extLst>
          </p:cNvPr>
          <p:cNvGrpSpPr/>
          <p:nvPr/>
        </p:nvGrpSpPr>
        <p:grpSpPr>
          <a:xfrm rot="674490">
            <a:off x="8837366" y="5528390"/>
            <a:ext cx="3474315" cy="888859"/>
            <a:chOff x="3809875" y="1963175"/>
            <a:chExt cx="1923600" cy="492150"/>
          </a:xfrm>
        </p:grpSpPr>
        <p:sp>
          <p:nvSpPr>
            <p:cNvPr id="14" name="Google Shape;918;p32">
              <a:extLst>
                <a:ext uri="{FF2B5EF4-FFF2-40B4-BE49-F238E27FC236}">
                  <a16:creationId xmlns:a16="http://schemas.microsoft.com/office/drawing/2014/main" id="{BB5E62A3-7A9B-4C8F-8AFF-AF560A590C24}"/>
                </a:ext>
              </a:extLst>
            </p:cNvPr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rgbClr val="489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19;p32">
              <a:extLst>
                <a:ext uri="{FF2B5EF4-FFF2-40B4-BE49-F238E27FC236}">
                  <a16:creationId xmlns:a16="http://schemas.microsoft.com/office/drawing/2014/main" id="{B5770BFF-620A-4612-B280-E3D1EF5D2C20}"/>
                </a:ext>
              </a:extLst>
            </p:cNvPr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rgbClr val="286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0;p32">
              <a:extLst>
                <a:ext uri="{FF2B5EF4-FFF2-40B4-BE49-F238E27FC236}">
                  <a16:creationId xmlns:a16="http://schemas.microsoft.com/office/drawing/2014/main" id="{A3431EF2-C306-41F9-9378-765765CBE1AB}"/>
                </a:ext>
              </a:extLst>
            </p:cNvPr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21;p32">
              <a:extLst>
                <a:ext uri="{FF2B5EF4-FFF2-40B4-BE49-F238E27FC236}">
                  <a16:creationId xmlns:a16="http://schemas.microsoft.com/office/drawing/2014/main" id="{6B2B3AE7-66B5-4CA8-8C38-BA18023657B0}"/>
                </a:ext>
              </a:extLst>
            </p:cNvPr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22;p32">
              <a:extLst>
                <a:ext uri="{FF2B5EF4-FFF2-40B4-BE49-F238E27FC236}">
                  <a16:creationId xmlns:a16="http://schemas.microsoft.com/office/drawing/2014/main" id="{90B6511B-5230-4BB7-A406-7B81ECF31264}"/>
                </a:ext>
              </a:extLst>
            </p:cNvPr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3;p32">
              <a:extLst>
                <a:ext uri="{FF2B5EF4-FFF2-40B4-BE49-F238E27FC236}">
                  <a16:creationId xmlns:a16="http://schemas.microsoft.com/office/drawing/2014/main" id="{D4C6810D-B5F9-4C75-A9A1-8D7D02728FFF}"/>
                </a:ext>
              </a:extLst>
            </p:cNvPr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4;p32">
              <a:extLst>
                <a:ext uri="{FF2B5EF4-FFF2-40B4-BE49-F238E27FC236}">
                  <a16:creationId xmlns:a16="http://schemas.microsoft.com/office/drawing/2014/main" id="{8B7D2318-4165-489E-89FA-B7632003E04B}"/>
                </a:ext>
              </a:extLst>
            </p:cNvPr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1D5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25;p32">
              <a:extLst>
                <a:ext uri="{FF2B5EF4-FFF2-40B4-BE49-F238E27FC236}">
                  <a16:creationId xmlns:a16="http://schemas.microsoft.com/office/drawing/2014/main" id="{B4D65092-9E1E-4BBE-A392-7A8C7D654FFF}"/>
                </a:ext>
              </a:extLst>
            </p:cNvPr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26;p32">
              <a:extLst>
                <a:ext uri="{FF2B5EF4-FFF2-40B4-BE49-F238E27FC236}">
                  <a16:creationId xmlns:a16="http://schemas.microsoft.com/office/drawing/2014/main" id="{A5EC9024-9788-456B-8CAC-A37A4FA09259}"/>
                </a:ext>
              </a:extLst>
            </p:cNvPr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27;p32">
              <a:extLst>
                <a:ext uri="{FF2B5EF4-FFF2-40B4-BE49-F238E27FC236}">
                  <a16:creationId xmlns:a16="http://schemas.microsoft.com/office/drawing/2014/main" id="{2FEEA482-1AF9-40B8-9C94-B8215A07496C}"/>
                </a:ext>
              </a:extLst>
            </p:cNvPr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28;p32">
              <a:extLst>
                <a:ext uri="{FF2B5EF4-FFF2-40B4-BE49-F238E27FC236}">
                  <a16:creationId xmlns:a16="http://schemas.microsoft.com/office/drawing/2014/main" id="{723A1F44-21B3-4510-8317-380C17F906D0}"/>
                </a:ext>
              </a:extLst>
            </p:cNvPr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1529;p44">
            <a:extLst>
              <a:ext uri="{FF2B5EF4-FFF2-40B4-BE49-F238E27FC236}">
                <a16:creationId xmlns:a16="http://schemas.microsoft.com/office/drawing/2014/main" id="{167D3814-E69D-44B1-B988-B5A9E6454451}"/>
              </a:ext>
            </a:extLst>
          </p:cNvPr>
          <p:cNvGrpSpPr/>
          <p:nvPr/>
        </p:nvGrpSpPr>
        <p:grpSpPr>
          <a:xfrm rot="9632358">
            <a:off x="9412848" y="1277997"/>
            <a:ext cx="806657" cy="421744"/>
            <a:chOff x="1822875" y="1377000"/>
            <a:chExt cx="548075" cy="286550"/>
          </a:xfrm>
        </p:grpSpPr>
        <p:sp>
          <p:nvSpPr>
            <p:cNvPr id="26" name="Google Shape;1530;p44">
              <a:extLst>
                <a:ext uri="{FF2B5EF4-FFF2-40B4-BE49-F238E27FC236}">
                  <a16:creationId xmlns:a16="http://schemas.microsoft.com/office/drawing/2014/main" id="{53C3A285-E1B9-400C-90D3-79EA3E8ACBF8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31;p44">
              <a:extLst>
                <a:ext uri="{FF2B5EF4-FFF2-40B4-BE49-F238E27FC236}">
                  <a16:creationId xmlns:a16="http://schemas.microsoft.com/office/drawing/2014/main" id="{F7F3D78C-6876-46DA-A328-778A53C02636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32;p44">
              <a:extLst>
                <a:ext uri="{FF2B5EF4-FFF2-40B4-BE49-F238E27FC236}">
                  <a16:creationId xmlns:a16="http://schemas.microsoft.com/office/drawing/2014/main" id="{41DE06FF-3652-4112-9381-1C8CF2540A7A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33;p44">
              <a:extLst>
                <a:ext uri="{FF2B5EF4-FFF2-40B4-BE49-F238E27FC236}">
                  <a16:creationId xmlns:a16="http://schemas.microsoft.com/office/drawing/2014/main" id="{C6925216-2215-46B6-9E21-24650F32E5A5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34;p44">
              <a:extLst>
                <a:ext uri="{FF2B5EF4-FFF2-40B4-BE49-F238E27FC236}">
                  <a16:creationId xmlns:a16="http://schemas.microsoft.com/office/drawing/2014/main" id="{DF0AD26B-763C-4EA8-B6ED-AF6C18982954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35;p44">
              <a:extLst>
                <a:ext uri="{FF2B5EF4-FFF2-40B4-BE49-F238E27FC236}">
                  <a16:creationId xmlns:a16="http://schemas.microsoft.com/office/drawing/2014/main" id="{60F26AC4-E046-4EBD-8AE0-82BDD83B52BE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36;p44">
              <a:extLst>
                <a:ext uri="{FF2B5EF4-FFF2-40B4-BE49-F238E27FC236}">
                  <a16:creationId xmlns:a16="http://schemas.microsoft.com/office/drawing/2014/main" id="{9BF5ABEC-EE99-491E-8A12-AEFFE698E650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37;p44">
              <a:extLst>
                <a:ext uri="{FF2B5EF4-FFF2-40B4-BE49-F238E27FC236}">
                  <a16:creationId xmlns:a16="http://schemas.microsoft.com/office/drawing/2014/main" id="{D1E9430A-E94D-4ED8-A760-5992A7CF564F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38;p44">
              <a:extLst>
                <a:ext uri="{FF2B5EF4-FFF2-40B4-BE49-F238E27FC236}">
                  <a16:creationId xmlns:a16="http://schemas.microsoft.com/office/drawing/2014/main" id="{725DB3AC-B7DB-4D0C-BB9E-41138A45ADCF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6" name="Google Shape;366;p35">
            <a:extLst>
              <a:ext uri="{FF2B5EF4-FFF2-40B4-BE49-F238E27FC236}">
                <a16:creationId xmlns:a16="http://schemas.microsoft.com/office/drawing/2014/main" id="{CBF5FFD4-5E7D-4F20-BDB1-E2A269DAFB2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3415926" flipH="1">
            <a:off x="525154" y="513555"/>
            <a:ext cx="842075" cy="3986199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82896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3BE68260-6B2E-4122-8C8D-94212137A9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13A2173-6BB3-4663-B41C-ED9CE1B5FDA6}"/>
              </a:ext>
            </a:extLst>
          </p:cNvPr>
          <p:cNvSpPr txBox="1"/>
          <p:nvPr/>
        </p:nvSpPr>
        <p:spPr>
          <a:xfrm>
            <a:off x="1802778" y="1085121"/>
            <a:ext cx="9062225" cy="534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Modo</a:t>
            </a:r>
            <a:endParaRPr lang="es-MX" sz="2400" b="1" dirty="0">
              <a:solidFill>
                <a:srgbClr val="FF0000"/>
              </a:solidFill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Denota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la </a:t>
            </a:r>
            <a:r>
              <a:rPr kumimoji="0" lang="es-MX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actitud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del hablante con respecto a lo que se dice. Hay cuatro </a:t>
            </a:r>
            <a:r>
              <a:rPr kumimoji="0" lang="es-MX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modos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en griego: 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Indicativo</a:t>
            </a: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: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es-MX" sz="2000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E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l hablante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o escritor expresa una afirmación</a:t>
            </a:r>
            <a:r>
              <a:rPr lang="es-MX" sz="2000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,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algo </a:t>
            </a:r>
            <a:r>
              <a:rPr kumimoji="0" lang="es-MX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real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y </a:t>
            </a:r>
            <a:r>
              <a:rPr kumimoji="0" lang="es-MX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objetivo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.  </a:t>
            </a:r>
            <a:endParaRPr lang="es-MX" sz="2000" i="1" dirty="0">
              <a:solidFill>
                <a:prstClr val="black"/>
              </a:solidFill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000" b="1" i="1" dirty="0">
                <a:solidFill>
                  <a:srgbClr val="FF0000"/>
                </a:solidFill>
                <a:latin typeface="Times-Roman"/>
                <a:ea typeface="Calibri" panose="020F0502020204030204" pitchFamily="34" charset="0"/>
                <a:cs typeface="Times-Roman"/>
              </a:rPr>
              <a:t>S</a:t>
            </a:r>
            <a:r>
              <a:rPr kumimoji="0" lang="es-MX" sz="2000" b="1" i="1" u="none" strike="noStrike" kern="120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ubjuntivo</a:t>
            </a:r>
            <a:r>
              <a:rPr lang="es-MX" sz="2000" b="1" i="1" dirty="0">
                <a:solidFill>
                  <a:srgbClr val="FF0000"/>
                </a:solidFill>
                <a:latin typeface="Times-Roman"/>
                <a:ea typeface="Calibri" panose="020F0502020204030204" pitchFamily="34" charset="0"/>
                <a:cs typeface="Times-Roman"/>
              </a:rPr>
              <a:t>:</a:t>
            </a:r>
            <a:r>
              <a:rPr kumimoji="0" lang="el-G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Se usa para expresar un propósito o 	deseo.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Imperativo</a:t>
            </a:r>
            <a:r>
              <a:rPr lang="es-MX" sz="2000" b="1" i="1" dirty="0">
                <a:solidFill>
                  <a:srgbClr val="FF0000"/>
                </a:solidFill>
                <a:latin typeface="Times-Roman"/>
                <a:ea typeface="Calibri" panose="020F0502020204030204" pitchFamily="34" charset="0"/>
                <a:cs typeface="Times-Roman"/>
              </a:rPr>
              <a:t>:</a:t>
            </a:r>
            <a:r>
              <a:rPr lang="es-MX" sz="2000" b="1" i="1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lang="es-MX" sz="2000" dirty="0">
                <a:solidFill>
                  <a:prstClr val="black"/>
                </a:solidFill>
                <a:latin typeface="Times-Roman"/>
                <a:ea typeface="Calibri" panose="020F0502020204030204" pitchFamily="34" charset="0"/>
                <a:cs typeface="Times-Roman"/>
              </a:rPr>
              <a:t>El principal uso es expresar una orden o 	un ruego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. 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-Roman"/>
              <a:ea typeface="Calibri" panose="020F0502020204030204" pitchFamily="34" charset="0"/>
              <a:cs typeface="Times-Roman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000" b="1" i="1" dirty="0">
                <a:solidFill>
                  <a:srgbClr val="FF0000"/>
                </a:solidFill>
                <a:latin typeface="Times-Roman"/>
                <a:ea typeface="Calibri" panose="020F0502020204030204" pitchFamily="34" charset="0"/>
                <a:cs typeface="Times-Roman"/>
              </a:rPr>
              <a:t>O</a:t>
            </a:r>
            <a:r>
              <a:rPr kumimoji="0" lang="el-G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ptativo</a:t>
            </a:r>
            <a:r>
              <a:rPr lang="es-MX" sz="2000" b="1" i="1" noProof="0" dirty="0">
                <a:solidFill>
                  <a:srgbClr val="FF0000"/>
                </a:solidFill>
                <a:latin typeface="Times-Roman"/>
                <a:ea typeface="Calibri" panose="020F0502020204030204" pitchFamily="34" charset="0"/>
                <a:cs typeface="Times-Roman"/>
              </a:rPr>
              <a:t>: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Expresa una petición cortés, se usa muy poco en el Nuevo Testamento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.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 La 	diferencia con el subjuntivo es que el optativo proyecta la acción un poco más 	remota y menos segura que el subjuntivo.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Google Shape;23;p3">
            <a:extLst>
              <a:ext uri="{FF2B5EF4-FFF2-40B4-BE49-F238E27FC236}">
                <a16:creationId xmlns:a16="http://schemas.microsoft.com/office/drawing/2014/main" id="{DA3EB2C7-EE29-4F77-A868-30F19DAD97D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533207">
            <a:off x="11033165" y="1731870"/>
            <a:ext cx="3207826" cy="4213893"/>
          </a:xfrm>
          <a:prstGeom prst="rect">
            <a:avLst/>
          </a:prstGeom>
          <a:noFill/>
          <a:ln>
            <a:noFill/>
          </a:ln>
          <a:effectLst>
            <a:outerShdw blurRad="171450" dist="57150" dir="300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11" name="Google Shape;32;p4">
            <a:extLst>
              <a:ext uri="{FF2B5EF4-FFF2-40B4-BE49-F238E27FC236}">
                <a16:creationId xmlns:a16="http://schemas.microsoft.com/office/drawing/2014/main" id="{C10B3848-E8CC-4AFB-B498-FA82B55BF4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500000">
            <a:off x="-1790062" y="1905295"/>
            <a:ext cx="2644154" cy="3473437"/>
          </a:xfrm>
          <a:prstGeom prst="rect">
            <a:avLst/>
          </a:prstGeom>
          <a:noFill/>
          <a:ln>
            <a:noFill/>
          </a:ln>
          <a:effectLst>
            <a:outerShdw blurRad="157163" dist="47625" dir="3000000" algn="bl" rotWithShape="0">
              <a:srgbClr val="0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893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D0D97CED-23DF-4BB4-8086-23601543DE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368F076-D234-489C-B178-14434D5C0D50}"/>
              </a:ext>
            </a:extLst>
          </p:cNvPr>
          <p:cNvSpPr txBox="1"/>
          <p:nvPr/>
        </p:nvSpPr>
        <p:spPr>
          <a:xfrm>
            <a:off x="1245152" y="745999"/>
            <a:ext cx="9701695" cy="3826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Persona</a:t>
            </a:r>
          </a:p>
          <a:p>
            <a:endParaRPr lang="es-MX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MX" dirty="0">
                <a:latin typeface="Comic Sans MS" panose="030F0702030302020204" pitchFamily="66" charset="0"/>
              </a:rPr>
              <a:t>Indica  quien realiza la acción. Si el hablante es quien la realiza, será la primera persona; </a:t>
            </a:r>
          </a:p>
          <a:p>
            <a:pPr>
              <a:lnSpc>
                <a:spcPct val="150000"/>
              </a:lnSpc>
            </a:pPr>
            <a:r>
              <a:rPr lang="es-MX" dirty="0">
                <a:latin typeface="Comic Sans MS" panose="030F0702030302020204" pitchFamily="66" charset="0"/>
              </a:rPr>
              <a:t>si es el oyente, será la segunda persona; si es un tercero, será  la tercera persona. </a:t>
            </a:r>
          </a:p>
          <a:p>
            <a:endParaRPr lang="es-MX" dirty="0">
              <a:latin typeface="Comic Sans MS" panose="030F0702030302020204" pitchFamily="66" charset="0"/>
            </a:endParaRPr>
          </a:p>
          <a:p>
            <a:endParaRPr lang="es-MX" dirty="0">
              <a:latin typeface="Comic Sans MS" panose="030F0702030302020204" pitchFamily="66" charset="0"/>
            </a:endParaRPr>
          </a:p>
          <a:p>
            <a:pPr algn="ctr"/>
            <a:r>
              <a:rPr lang="es-MX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Número</a:t>
            </a:r>
          </a:p>
          <a:p>
            <a:pPr algn="just">
              <a:lnSpc>
                <a:spcPct val="150000"/>
              </a:lnSpc>
            </a:pPr>
            <a:r>
              <a:rPr lang="es-MX" sz="2000" dirty="0">
                <a:latin typeface="Comic Sans MS" panose="030F0702030302020204" pitchFamily="66" charset="0"/>
              </a:rPr>
              <a:t>Indica cuantas personas realizan la acción, puede ser: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s-MX" sz="2000" dirty="0">
                <a:latin typeface="Comic Sans MS" panose="030F0702030302020204" pitchFamily="66" charset="0"/>
              </a:rPr>
              <a:t>Singular: La acción es llevada a cabo por una persona.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s-MX" sz="2000" dirty="0">
                <a:latin typeface="Comic Sans MS" panose="030F0702030302020204" pitchFamily="66" charset="0"/>
              </a:rPr>
              <a:t>Plural: La acción la realizan dos o más personas.</a:t>
            </a:r>
          </a:p>
        </p:txBody>
      </p:sp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D5A68DD-5FB4-442E-9ED3-EEEED8B26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747085"/>
              </p:ext>
            </p:extLst>
          </p:nvPr>
        </p:nvGraphicFramePr>
        <p:xfrm>
          <a:off x="4374374" y="4789861"/>
          <a:ext cx="3443249" cy="18542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945376">
                  <a:extLst>
                    <a:ext uri="{9D8B030D-6E8A-4147-A177-3AD203B41FA5}">
                      <a16:colId xmlns:a16="http://schemas.microsoft.com/office/drawing/2014/main" val="2954001072"/>
                    </a:ext>
                  </a:extLst>
                </a:gridCol>
                <a:gridCol w="936702">
                  <a:extLst>
                    <a:ext uri="{9D8B030D-6E8A-4147-A177-3AD203B41FA5}">
                      <a16:colId xmlns:a16="http://schemas.microsoft.com/office/drawing/2014/main" val="3287016807"/>
                    </a:ext>
                  </a:extLst>
                </a:gridCol>
                <a:gridCol w="1561171">
                  <a:extLst>
                    <a:ext uri="{9D8B030D-6E8A-4147-A177-3AD203B41FA5}">
                      <a16:colId xmlns:a16="http://schemas.microsoft.com/office/drawing/2014/main" val="1870241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dirty="0"/>
                        <a:t>Número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162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Persona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Plural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36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Yo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Nosotros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751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2°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Tú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Ustedes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529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3°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Él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Ellos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360729"/>
                  </a:ext>
                </a:extLst>
              </a:tr>
            </a:tbl>
          </a:graphicData>
        </a:graphic>
      </p:graphicFrame>
      <p:pic>
        <p:nvPicPr>
          <p:cNvPr id="9" name="Picture 4" descr="63 PNG, Accesorios de la escuela, libros, marcos, carpetas, bolígrafos,  globos terráqueos, tijeras, tiza, junta escolar,">
            <a:extLst>
              <a:ext uri="{FF2B5EF4-FFF2-40B4-BE49-F238E27FC236}">
                <a16:creationId xmlns:a16="http://schemas.microsoft.com/office/drawing/2014/main" id="{ED0F1D1A-DC01-49EF-80B6-254DF4DFB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44" b="94336" l="1172" r="97461">
                        <a14:foregroundMark x1="8984" y1="32617" x2="4297" y2="22852"/>
                        <a14:foregroundMark x1="4297" y1="22852" x2="9766" y2="16016"/>
                        <a14:foregroundMark x1="24805" y1="10742" x2="28191" y2="9452"/>
                        <a14:foregroundMark x1="46794" y1="3659" x2="58398" y2="9375"/>
                        <a14:foregroundMark x1="3516" y1="37500" x2="1172" y2="47656"/>
                        <a14:foregroundMark x1="1651" y1="47765" x2="5469" y2="48633"/>
                        <a14:foregroundMark x1="1172" y1="47656" x2="1048" y2="47628"/>
                        <a14:foregroundMark x1="8203" y1="69336" x2="4297" y2="81055"/>
                        <a14:foregroundMark x1="60936" y1="98136" x2="65820" y2="99609"/>
                        <a14:foregroundMark x1="65820" y1="99609" x2="68110" y2="97933"/>
                        <a14:foregroundMark x1="82999" y1="80280" x2="86328" y2="75391"/>
                        <a14:foregroundMark x1="93500" y1="70508" x2="94720" y2="69677"/>
                        <a14:foregroundMark x1="86328" y1="75391" x2="93500" y2="70508"/>
                        <a14:foregroundMark x1="93839" y1="67177" x2="92188" y2="65234"/>
                        <a14:foregroundMark x1="56263" y1="93443" x2="63281" y2="94336"/>
                        <a14:foregroundMark x1="51691" y1="92861" x2="54818" y2="93259"/>
                        <a14:foregroundMark x1="63281" y1="94336" x2="68164" y2="94141"/>
                        <a14:foregroundMark x1="96289" y1="40820" x2="97070" y2="40625"/>
                        <a14:foregroundMark x1="97461" y1="52734" x2="97461" y2="52734"/>
                        <a14:backgroundMark x1="3516" y1="82227" x2="23242" y2="87891"/>
                        <a14:backgroundMark x1="23242" y1="87891" x2="23438" y2="87891"/>
                        <a14:backgroundMark x1="25586" y1="87891" x2="39063" y2="92188"/>
                        <a14:backgroundMark x1="41016" y1="92188" x2="49805" y2="95508"/>
                        <a14:backgroundMark x1="52930" y1="95508" x2="56836" y2="97070"/>
                        <a14:backgroundMark x1="54297" y1="96289" x2="50000" y2="94727"/>
                        <a14:backgroundMark x1="56445" y1="97266" x2="61133" y2="97852"/>
                        <a14:backgroundMark x1="67969" y1="98242" x2="74414" y2="93750"/>
                        <a14:backgroundMark x1="75586" y1="90039" x2="82031" y2="83008"/>
                        <a14:backgroundMark x1="94531" y1="70508" x2="94531" y2="70508"/>
                        <a14:backgroundMark x1="95898" y1="69727" x2="95117" y2="70117"/>
                        <a14:backgroundMark x1="23633" y1="87109" x2="26172" y2="87891"/>
                        <a14:backgroundMark x1="40039" y1="91406" x2="41211" y2="92188"/>
                        <a14:backgroundMark x1="41211" y1="92188" x2="38672" y2="92188"/>
                        <a14:backgroundMark x1="1367" y1="48633" x2="1367" y2="46875"/>
                        <a14:backgroundMark x1="4883" y1="82617" x2="3516" y2="81641"/>
                        <a14:backgroundMark x1="46680" y1="3516" x2="34180" y2="7617"/>
                        <a14:backgroundMark x1="28516" y1="8789" x2="38086" y2="3906"/>
                        <a14:backgroundMark x1="38086" y1="3906" x2="40820" y2="3516"/>
                        <a14:backgroundMark x1="52539" y1="1367" x2="53516" y2="3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3" y="4981772"/>
            <a:ext cx="1298727" cy="140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" name="Google Shape;1124;p43">
            <a:extLst>
              <a:ext uri="{FF2B5EF4-FFF2-40B4-BE49-F238E27FC236}">
                <a16:creationId xmlns:a16="http://schemas.microsoft.com/office/drawing/2014/main" id="{8A292640-C23B-41E2-8686-42097448E096}"/>
              </a:ext>
            </a:extLst>
          </p:cNvPr>
          <p:cNvSpPr/>
          <p:nvPr/>
        </p:nvSpPr>
        <p:spPr>
          <a:xfrm>
            <a:off x="10634141" y="4647248"/>
            <a:ext cx="864629" cy="533498"/>
          </a:xfrm>
          <a:custGeom>
            <a:avLst/>
            <a:gdLst/>
            <a:ahLst/>
            <a:cxnLst/>
            <a:rect l="l" t="t" r="r" b="b"/>
            <a:pathLst>
              <a:path w="10455" h="6451" extrusionOk="0">
                <a:moveTo>
                  <a:pt x="9676" y="0"/>
                </a:moveTo>
                <a:lnTo>
                  <a:pt x="4805" y="1935"/>
                </a:lnTo>
                <a:lnTo>
                  <a:pt x="2469" y="2870"/>
                </a:lnTo>
                <a:lnTo>
                  <a:pt x="667" y="3604"/>
                </a:lnTo>
                <a:lnTo>
                  <a:pt x="534" y="3804"/>
                </a:lnTo>
                <a:lnTo>
                  <a:pt x="400" y="4004"/>
                </a:lnTo>
                <a:lnTo>
                  <a:pt x="289" y="4226"/>
                </a:lnTo>
                <a:lnTo>
                  <a:pt x="200" y="4427"/>
                </a:lnTo>
                <a:lnTo>
                  <a:pt x="200" y="4449"/>
                </a:lnTo>
                <a:lnTo>
                  <a:pt x="89" y="4894"/>
                </a:lnTo>
                <a:lnTo>
                  <a:pt x="22" y="5361"/>
                </a:lnTo>
                <a:lnTo>
                  <a:pt x="22" y="5516"/>
                </a:lnTo>
                <a:lnTo>
                  <a:pt x="0" y="5961"/>
                </a:lnTo>
                <a:lnTo>
                  <a:pt x="0" y="6162"/>
                </a:lnTo>
                <a:lnTo>
                  <a:pt x="89" y="6451"/>
                </a:lnTo>
                <a:lnTo>
                  <a:pt x="823" y="6184"/>
                </a:lnTo>
                <a:lnTo>
                  <a:pt x="1735" y="5850"/>
                </a:lnTo>
                <a:lnTo>
                  <a:pt x="2780" y="5428"/>
                </a:lnTo>
                <a:lnTo>
                  <a:pt x="4004" y="4938"/>
                </a:lnTo>
                <a:lnTo>
                  <a:pt x="6918" y="3693"/>
                </a:lnTo>
                <a:lnTo>
                  <a:pt x="10454" y="2158"/>
                </a:lnTo>
                <a:lnTo>
                  <a:pt x="10276" y="2002"/>
                </a:lnTo>
                <a:lnTo>
                  <a:pt x="10098" y="1824"/>
                </a:lnTo>
                <a:lnTo>
                  <a:pt x="9965" y="1624"/>
                </a:lnTo>
                <a:lnTo>
                  <a:pt x="9854" y="1357"/>
                </a:lnTo>
                <a:lnTo>
                  <a:pt x="9765" y="1068"/>
                </a:lnTo>
                <a:lnTo>
                  <a:pt x="9720" y="757"/>
                </a:lnTo>
                <a:lnTo>
                  <a:pt x="9676" y="401"/>
                </a:lnTo>
                <a:lnTo>
                  <a:pt x="9676" y="0"/>
                </a:lnTo>
                <a:close/>
              </a:path>
            </a:pathLst>
          </a:custGeom>
          <a:solidFill>
            <a:srgbClr val="F3F1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89" name="Google Shape;1125;p43">
            <a:extLst>
              <a:ext uri="{FF2B5EF4-FFF2-40B4-BE49-F238E27FC236}">
                <a16:creationId xmlns:a16="http://schemas.microsoft.com/office/drawing/2014/main" id="{700DFB13-0BD5-4F95-813C-94189BE5B7CB}"/>
              </a:ext>
            </a:extLst>
          </p:cNvPr>
          <p:cNvSpPr/>
          <p:nvPr/>
        </p:nvSpPr>
        <p:spPr>
          <a:xfrm>
            <a:off x="10634141" y="4647248"/>
            <a:ext cx="864628" cy="533498"/>
          </a:xfrm>
          <a:custGeom>
            <a:avLst/>
            <a:gdLst/>
            <a:ahLst/>
            <a:cxnLst/>
            <a:rect l="l" t="t" r="r" b="b"/>
            <a:pathLst>
              <a:path w="10455" h="6451" fill="none" extrusionOk="0">
                <a:moveTo>
                  <a:pt x="10454" y="2158"/>
                </a:moveTo>
                <a:lnTo>
                  <a:pt x="10454" y="2158"/>
                </a:lnTo>
                <a:lnTo>
                  <a:pt x="10276" y="2002"/>
                </a:lnTo>
                <a:lnTo>
                  <a:pt x="10098" y="1824"/>
                </a:lnTo>
                <a:lnTo>
                  <a:pt x="9965" y="1624"/>
                </a:lnTo>
                <a:lnTo>
                  <a:pt x="9854" y="1357"/>
                </a:lnTo>
                <a:lnTo>
                  <a:pt x="9765" y="1068"/>
                </a:lnTo>
                <a:lnTo>
                  <a:pt x="9720" y="757"/>
                </a:lnTo>
                <a:lnTo>
                  <a:pt x="9676" y="401"/>
                </a:lnTo>
                <a:lnTo>
                  <a:pt x="9676" y="0"/>
                </a:lnTo>
                <a:lnTo>
                  <a:pt x="9676" y="0"/>
                </a:lnTo>
                <a:lnTo>
                  <a:pt x="4805" y="1935"/>
                </a:lnTo>
                <a:lnTo>
                  <a:pt x="4805" y="1935"/>
                </a:lnTo>
                <a:lnTo>
                  <a:pt x="2469" y="2870"/>
                </a:lnTo>
                <a:lnTo>
                  <a:pt x="667" y="3604"/>
                </a:lnTo>
                <a:lnTo>
                  <a:pt x="667" y="3604"/>
                </a:lnTo>
                <a:lnTo>
                  <a:pt x="534" y="3804"/>
                </a:lnTo>
                <a:lnTo>
                  <a:pt x="400" y="4004"/>
                </a:lnTo>
                <a:lnTo>
                  <a:pt x="289" y="4226"/>
                </a:lnTo>
                <a:lnTo>
                  <a:pt x="200" y="4427"/>
                </a:lnTo>
                <a:lnTo>
                  <a:pt x="200" y="4427"/>
                </a:lnTo>
                <a:lnTo>
                  <a:pt x="1646" y="3915"/>
                </a:lnTo>
                <a:lnTo>
                  <a:pt x="2647" y="3559"/>
                </a:lnTo>
                <a:lnTo>
                  <a:pt x="2647" y="3559"/>
                </a:lnTo>
                <a:lnTo>
                  <a:pt x="2736" y="3515"/>
                </a:lnTo>
                <a:lnTo>
                  <a:pt x="2736" y="3515"/>
                </a:lnTo>
                <a:lnTo>
                  <a:pt x="2647" y="3559"/>
                </a:lnTo>
                <a:lnTo>
                  <a:pt x="2647" y="3559"/>
                </a:lnTo>
                <a:lnTo>
                  <a:pt x="1646" y="3915"/>
                </a:lnTo>
                <a:lnTo>
                  <a:pt x="200" y="4427"/>
                </a:lnTo>
                <a:lnTo>
                  <a:pt x="200" y="4427"/>
                </a:lnTo>
                <a:lnTo>
                  <a:pt x="200" y="4471"/>
                </a:lnTo>
                <a:lnTo>
                  <a:pt x="200" y="4449"/>
                </a:lnTo>
                <a:lnTo>
                  <a:pt x="200" y="4449"/>
                </a:lnTo>
                <a:lnTo>
                  <a:pt x="89" y="4894"/>
                </a:lnTo>
                <a:lnTo>
                  <a:pt x="22" y="5361"/>
                </a:lnTo>
                <a:lnTo>
                  <a:pt x="22" y="5361"/>
                </a:lnTo>
                <a:lnTo>
                  <a:pt x="1090" y="4871"/>
                </a:lnTo>
                <a:lnTo>
                  <a:pt x="1757" y="4582"/>
                </a:lnTo>
                <a:lnTo>
                  <a:pt x="1757" y="4582"/>
                </a:lnTo>
                <a:lnTo>
                  <a:pt x="1090" y="4871"/>
                </a:lnTo>
                <a:lnTo>
                  <a:pt x="22" y="5361"/>
                </a:lnTo>
                <a:lnTo>
                  <a:pt x="22" y="5361"/>
                </a:lnTo>
                <a:lnTo>
                  <a:pt x="22" y="5516"/>
                </a:lnTo>
                <a:lnTo>
                  <a:pt x="22" y="5516"/>
                </a:lnTo>
                <a:lnTo>
                  <a:pt x="0" y="5961"/>
                </a:lnTo>
                <a:lnTo>
                  <a:pt x="0" y="5961"/>
                </a:lnTo>
                <a:lnTo>
                  <a:pt x="2358" y="4960"/>
                </a:lnTo>
                <a:lnTo>
                  <a:pt x="2358" y="4960"/>
                </a:lnTo>
                <a:lnTo>
                  <a:pt x="0" y="5961"/>
                </a:lnTo>
                <a:lnTo>
                  <a:pt x="0" y="5961"/>
                </a:lnTo>
                <a:lnTo>
                  <a:pt x="0" y="6162"/>
                </a:lnTo>
                <a:lnTo>
                  <a:pt x="0" y="6162"/>
                </a:lnTo>
                <a:lnTo>
                  <a:pt x="89" y="6451"/>
                </a:lnTo>
                <a:lnTo>
                  <a:pt x="89" y="6451"/>
                </a:lnTo>
                <a:lnTo>
                  <a:pt x="823" y="6184"/>
                </a:lnTo>
                <a:lnTo>
                  <a:pt x="1735" y="5850"/>
                </a:lnTo>
                <a:lnTo>
                  <a:pt x="2780" y="5428"/>
                </a:lnTo>
                <a:lnTo>
                  <a:pt x="4004" y="4938"/>
                </a:lnTo>
                <a:lnTo>
                  <a:pt x="6918" y="3693"/>
                </a:lnTo>
                <a:lnTo>
                  <a:pt x="10454" y="215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Google Shape;1126;p43">
            <a:extLst>
              <a:ext uri="{FF2B5EF4-FFF2-40B4-BE49-F238E27FC236}">
                <a16:creationId xmlns:a16="http://schemas.microsoft.com/office/drawing/2014/main" id="{400B9683-9F70-4C59-98AF-11C67CBFDEFE}"/>
              </a:ext>
            </a:extLst>
          </p:cNvPr>
          <p:cNvSpPr/>
          <p:nvPr/>
        </p:nvSpPr>
        <p:spPr>
          <a:xfrm>
            <a:off x="10873227" y="5031720"/>
            <a:ext cx="18525" cy="7360"/>
          </a:xfrm>
          <a:custGeom>
            <a:avLst/>
            <a:gdLst/>
            <a:ahLst/>
            <a:cxnLst/>
            <a:rect l="l" t="t" r="r" b="b"/>
            <a:pathLst>
              <a:path w="224" h="89" fill="none" extrusionOk="0">
                <a:moveTo>
                  <a:pt x="1" y="89"/>
                </a:moveTo>
                <a:lnTo>
                  <a:pt x="1" y="89"/>
                </a:lnTo>
                <a:lnTo>
                  <a:pt x="223" y="0"/>
                </a:lnTo>
                <a:lnTo>
                  <a:pt x="223" y="0"/>
                </a:lnTo>
                <a:lnTo>
                  <a:pt x="1" y="8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Google Shape;1127;p43">
            <a:extLst>
              <a:ext uri="{FF2B5EF4-FFF2-40B4-BE49-F238E27FC236}">
                <a16:creationId xmlns:a16="http://schemas.microsoft.com/office/drawing/2014/main" id="{7D6B4CB3-59DA-4D72-891D-44CC1945A67D}"/>
              </a:ext>
            </a:extLst>
          </p:cNvPr>
          <p:cNvSpPr/>
          <p:nvPr/>
        </p:nvSpPr>
        <p:spPr>
          <a:xfrm>
            <a:off x="10939470" y="4994919"/>
            <a:ext cx="33163" cy="14803"/>
          </a:xfrm>
          <a:custGeom>
            <a:avLst/>
            <a:gdLst/>
            <a:ahLst/>
            <a:cxnLst/>
            <a:rect l="l" t="t" r="r" b="b"/>
            <a:pathLst>
              <a:path w="401" h="179" fill="none" extrusionOk="0">
                <a:moveTo>
                  <a:pt x="0" y="178"/>
                </a:moveTo>
                <a:lnTo>
                  <a:pt x="0" y="178"/>
                </a:lnTo>
                <a:lnTo>
                  <a:pt x="401" y="0"/>
                </a:lnTo>
                <a:lnTo>
                  <a:pt x="401" y="0"/>
                </a:lnTo>
                <a:lnTo>
                  <a:pt x="0" y="17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Google Shape;1128;p43">
            <a:extLst>
              <a:ext uri="{FF2B5EF4-FFF2-40B4-BE49-F238E27FC236}">
                <a16:creationId xmlns:a16="http://schemas.microsoft.com/office/drawing/2014/main" id="{08DB75D8-17C7-4EB5-8C24-91ECD0B77DD7}"/>
              </a:ext>
            </a:extLst>
          </p:cNvPr>
          <p:cNvSpPr/>
          <p:nvPr/>
        </p:nvSpPr>
        <p:spPr>
          <a:xfrm>
            <a:off x="10904488" y="4908415"/>
            <a:ext cx="35065" cy="12984"/>
          </a:xfrm>
          <a:custGeom>
            <a:avLst/>
            <a:gdLst/>
            <a:ahLst/>
            <a:cxnLst/>
            <a:rect l="l" t="t" r="r" b="b"/>
            <a:pathLst>
              <a:path w="424" h="157" fill="none" extrusionOk="0">
                <a:moveTo>
                  <a:pt x="1" y="156"/>
                </a:moveTo>
                <a:lnTo>
                  <a:pt x="1" y="156"/>
                </a:lnTo>
                <a:lnTo>
                  <a:pt x="423" y="1"/>
                </a:lnTo>
                <a:lnTo>
                  <a:pt x="423" y="1"/>
                </a:lnTo>
                <a:lnTo>
                  <a:pt x="1" y="156"/>
                </a:lnTo>
                <a:lnTo>
                  <a:pt x="1" y="15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Google Shape;1129;p43">
            <a:extLst>
              <a:ext uri="{FF2B5EF4-FFF2-40B4-BE49-F238E27FC236}">
                <a16:creationId xmlns:a16="http://schemas.microsoft.com/office/drawing/2014/main" id="{DDEC5F3A-C825-466C-B731-E5165E5A785F}"/>
              </a:ext>
            </a:extLst>
          </p:cNvPr>
          <p:cNvSpPr/>
          <p:nvPr/>
        </p:nvSpPr>
        <p:spPr>
          <a:xfrm>
            <a:off x="10560538" y="4630708"/>
            <a:ext cx="984213" cy="614461"/>
          </a:xfrm>
          <a:custGeom>
            <a:avLst/>
            <a:gdLst/>
            <a:ahLst/>
            <a:cxnLst/>
            <a:rect l="l" t="t" r="r" b="b"/>
            <a:pathLst>
              <a:path w="11901" h="7430" extrusionOk="0">
                <a:moveTo>
                  <a:pt x="11055" y="0"/>
                </a:moveTo>
                <a:lnTo>
                  <a:pt x="10566" y="200"/>
                </a:lnTo>
                <a:lnTo>
                  <a:pt x="10566" y="601"/>
                </a:lnTo>
                <a:lnTo>
                  <a:pt x="10610" y="957"/>
                </a:lnTo>
                <a:lnTo>
                  <a:pt x="10655" y="1268"/>
                </a:lnTo>
                <a:lnTo>
                  <a:pt x="10744" y="1557"/>
                </a:lnTo>
                <a:lnTo>
                  <a:pt x="10855" y="1824"/>
                </a:lnTo>
                <a:lnTo>
                  <a:pt x="10988" y="2024"/>
                </a:lnTo>
                <a:lnTo>
                  <a:pt x="11166" y="2202"/>
                </a:lnTo>
                <a:lnTo>
                  <a:pt x="11344" y="2358"/>
                </a:lnTo>
                <a:lnTo>
                  <a:pt x="7808" y="3893"/>
                </a:lnTo>
                <a:lnTo>
                  <a:pt x="4894" y="5138"/>
                </a:lnTo>
                <a:lnTo>
                  <a:pt x="3670" y="5628"/>
                </a:lnTo>
                <a:lnTo>
                  <a:pt x="2625" y="6050"/>
                </a:lnTo>
                <a:lnTo>
                  <a:pt x="1713" y="6384"/>
                </a:lnTo>
                <a:lnTo>
                  <a:pt x="979" y="6651"/>
                </a:lnTo>
                <a:lnTo>
                  <a:pt x="890" y="6362"/>
                </a:lnTo>
                <a:lnTo>
                  <a:pt x="890" y="6161"/>
                </a:lnTo>
                <a:lnTo>
                  <a:pt x="912" y="5716"/>
                </a:lnTo>
                <a:lnTo>
                  <a:pt x="912" y="5561"/>
                </a:lnTo>
                <a:lnTo>
                  <a:pt x="979" y="5094"/>
                </a:lnTo>
                <a:lnTo>
                  <a:pt x="1090" y="4649"/>
                </a:lnTo>
                <a:lnTo>
                  <a:pt x="1090" y="4627"/>
                </a:lnTo>
                <a:lnTo>
                  <a:pt x="1179" y="4426"/>
                </a:lnTo>
                <a:lnTo>
                  <a:pt x="1290" y="4204"/>
                </a:lnTo>
                <a:lnTo>
                  <a:pt x="1424" y="4004"/>
                </a:lnTo>
                <a:lnTo>
                  <a:pt x="1557" y="3804"/>
                </a:lnTo>
                <a:lnTo>
                  <a:pt x="823" y="4115"/>
                </a:lnTo>
                <a:lnTo>
                  <a:pt x="623" y="4337"/>
                </a:lnTo>
                <a:lnTo>
                  <a:pt x="445" y="4604"/>
                </a:lnTo>
                <a:lnTo>
                  <a:pt x="290" y="4871"/>
                </a:lnTo>
                <a:lnTo>
                  <a:pt x="178" y="5160"/>
                </a:lnTo>
                <a:lnTo>
                  <a:pt x="89" y="5472"/>
                </a:lnTo>
                <a:lnTo>
                  <a:pt x="23" y="5805"/>
                </a:lnTo>
                <a:lnTo>
                  <a:pt x="0" y="6161"/>
                </a:lnTo>
                <a:lnTo>
                  <a:pt x="0" y="6517"/>
                </a:lnTo>
                <a:lnTo>
                  <a:pt x="0" y="6829"/>
                </a:lnTo>
                <a:lnTo>
                  <a:pt x="45" y="7051"/>
                </a:lnTo>
                <a:lnTo>
                  <a:pt x="112" y="7207"/>
                </a:lnTo>
                <a:lnTo>
                  <a:pt x="201" y="7318"/>
                </a:lnTo>
                <a:lnTo>
                  <a:pt x="290" y="7385"/>
                </a:lnTo>
                <a:lnTo>
                  <a:pt x="379" y="7429"/>
                </a:lnTo>
                <a:lnTo>
                  <a:pt x="601" y="7429"/>
                </a:lnTo>
                <a:lnTo>
                  <a:pt x="2492" y="6651"/>
                </a:lnTo>
                <a:lnTo>
                  <a:pt x="5005" y="5650"/>
                </a:lnTo>
                <a:lnTo>
                  <a:pt x="9587" y="3848"/>
                </a:lnTo>
                <a:lnTo>
                  <a:pt x="10788" y="3337"/>
                </a:lnTo>
                <a:lnTo>
                  <a:pt x="11277" y="3136"/>
                </a:lnTo>
                <a:lnTo>
                  <a:pt x="11478" y="3003"/>
                </a:lnTo>
                <a:lnTo>
                  <a:pt x="11633" y="2847"/>
                </a:lnTo>
                <a:lnTo>
                  <a:pt x="11767" y="2691"/>
                </a:lnTo>
                <a:lnTo>
                  <a:pt x="11856" y="2491"/>
                </a:lnTo>
                <a:lnTo>
                  <a:pt x="11900" y="2313"/>
                </a:lnTo>
                <a:lnTo>
                  <a:pt x="11900" y="2091"/>
                </a:lnTo>
                <a:lnTo>
                  <a:pt x="11856" y="1868"/>
                </a:lnTo>
                <a:lnTo>
                  <a:pt x="11789" y="1624"/>
                </a:lnTo>
                <a:lnTo>
                  <a:pt x="11055" y="0"/>
                </a:lnTo>
                <a:close/>
              </a:path>
            </a:pathLst>
          </a:custGeom>
          <a:solidFill>
            <a:srgbClr val="5FAC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Google Shape;1130;p43">
            <a:extLst>
              <a:ext uri="{FF2B5EF4-FFF2-40B4-BE49-F238E27FC236}">
                <a16:creationId xmlns:a16="http://schemas.microsoft.com/office/drawing/2014/main" id="{BFAF27F4-C2CA-4BC5-999C-29C36D1EAB8A}"/>
              </a:ext>
            </a:extLst>
          </p:cNvPr>
          <p:cNvSpPr/>
          <p:nvPr/>
        </p:nvSpPr>
        <p:spPr>
          <a:xfrm>
            <a:off x="10063842" y="3418491"/>
            <a:ext cx="1445927" cy="1552610"/>
          </a:xfrm>
          <a:custGeom>
            <a:avLst/>
            <a:gdLst/>
            <a:ahLst/>
            <a:cxnLst/>
            <a:rect l="l" t="t" r="r" b="b"/>
            <a:pathLst>
              <a:path w="17484" h="18774" extrusionOk="0">
                <a:moveTo>
                  <a:pt x="10433" y="0"/>
                </a:moveTo>
                <a:lnTo>
                  <a:pt x="10166" y="67"/>
                </a:lnTo>
                <a:lnTo>
                  <a:pt x="9877" y="156"/>
                </a:lnTo>
                <a:lnTo>
                  <a:pt x="7853" y="979"/>
                </a:lnTo>
                <a:lnTo>
                  <a:pt x="4850" y="2180"/>
                </a:lnTo>
                <a:lnTo>
                  <a:pt x="2003" y="3314"/>
                </a:lnTo>
                <a:lnTo>
                  <a:pt x="1" y="4137"/>
                </a:lnTo>
                <a:lnTo>
                  <a:pt x="1" y="4248"/>
                </a:lnTo>
                <a:lnTo>
                  <a:pt x="23" y="4404"/>
                </a:lnTo>
                <a:lnTo>
                  <a:pt x="134" y="4827"/>
                </a:lnTo>
                <a:lnTo>
                  <a:pt x="335" y="5405"/>
                </a:lnTo>
                <a:lnTo>
                  <a:pt x="601" y="6095"/>
                </a:lnTo>
                <a:lnTo>
                  <a:pt x="935" y="6940"/>
                </a:lnTo>
                <a:lnTo>
                  <a:pt x="1358" y="7896"/>
                </a:lnTo>
                <a:lnTo>
                  <a:pt x="2448" y="10276"/>
                </a:lnTo>
                <a:lnTo>
                  <a:pt x="3649" y="12790"/>
                </a:lnTo>
                <a:lnTo>
                  <a:pt x="4205" y="13946"/>
                </a:lnTo>
                <a:lnTo>
                  <a:pt x="4761" y="15036"/>
                </a:lnTo>
                <a:lnTo>
                  <a:pt x="5317" y="16059"/>
                </a:lnTo>
                <a:lnTo>
                  <a:pt x="5828" y="17038"/>
                </a:lnTo>
                <a:lnTo>
                  <a:pt x="6340" y="17928"/>
                </a:lnTo>
                <a:lnTo>
                  <a:pt x="6829" y="18773"/>
                </a:lnTo>
                <a:lnTo>
                  <a:pt x="7563" y="18462"/>
                </a:lnTo>
                <a:lnTo>
                  <a:pt x="9365" y="17728"/>
                </a:lnTo>
                <a:lnTo>
                  <a:pt x="11701" y="16793"/>
                </a:lnTo>
                <a:lnTo>
                  <a:pt x="16572" y="14858"/>
                </a:lnTo>
                <a:lnTo>
                  <a:pt x="17061" y="14658"/>
                </a:lnTo>
                <a:lnTo>
                  <a:pt x="17195" y="14547"/>
                </a:lnTo>
                <a:lnTo>
                  <a:pt x="17328" y="14391"/>
                </a:lnTo>
                <a:lnTo>
                  <a:pt x="17395" y="14235"/>
                </a:lnTo>
                <a:lnTo>
                  <a:pt x="17461" y="14035"/>
                </a:lnTo>
                <a:lnTo>
                  <a:pt x="17484" y="13857"/>
                </a:lnTo>
                <a:lnTo>
                  <a:pt x="17484" y="13635"/>
                </a:lnTo>
                <a:lnTo>
                  <a:pt x="17439" y="13412"/>
                </a:lnTo>
                <a:lnTo>
                  <a:pt x="17350" y="13168"/>
                </a:lnTo>
                <a:lnTo>
                  <a:pt x="16127" y="10365"/>
                </a:lnTo>
                <a:lnTo>
                  <a:pt x="14748" y="7385"/>
                </a:lnTo>
                <a:lnTo>
                  <a:pt x="11634" y="734"/>
                </a:lnTo>
                <a:lnTo>
                  <a:pt x="11478" y="489"/>
                </a:lnTo>
                <a:lnTo>
                  <a:pt x="11322" y="289"/>
                </a:lnTo>
                <a:lnTo>
                  <a:pt x="11122" y="156"/>
                </a:lnTo>
                <a:lnTo>
                  <a:pt x="11033" y="89"/>
                </a:lnTo>
                <a:lnTo>
                  <a:pt x="10922" y="45"/>
                </a:lnTo>
                <a:lnTo>
                  <a:pt x="10677" y="0"/>
                </a:lnTo>
                <a:close/>
              </a:path>
            </a:pathLst>
          </a:custGeom>
          <a:solidFill>
            <a:srgbClr val="4A9B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Google Shape;1131;p43">
            <a:extLst>
              <a:ext uri="{FF2B5EF4-FFF2-40B4-BE49-F238E27FC236}">
                <a16:creationId xmlns:a16="http://schemas.microsoft.com/office/drawing/2014/main" id="{BDAD0609-A64D-4B22-A1FB-CCA4CB9659D6}"/>
              </a:ext>
            </a:extLst>
          </p:cNvPr>
          <p:cNvSpPr/>
          <p:nvPr/>
        </p:nvSpPr>
        <p:spPr>
          <a:xfrm>
            <a:off x="9993961" y="3760621"/>
            <a:ext cx="634722" cy="1453287"/>
          </a:xfrm>
          <a:custGeom>
            <a:avLst/>
            <a:gdLst/>
            <a:ahLst/>
            <a:cxnLst/>
            <a:rect l="l" t="t" r="r" b="b"/>
            <a:pathLst>
              <a:path w="7675" h="17573" extrusionOk="0">
                <a:moveTo>
                  <a:pt x="846" y="0"/>
                </a:moveTo>
                <a:lnTo>
                  <a:pt x="690" y="156"/>
                </a:lnTo>
                <a:lnTo>
                  <a:pt x="579" y="312"/>
                </a:lnTo>
                <a:lnTo>
                  <a:pt x="445" y="490"/>
                </a:lnTo>
                <a:lnTo>
                  <a:pt x="357" y="690"/>
                </a:lnTo>
                <a:lnTo>
                  <a:pt x="268" y="868"/>
                </a:lnTo>
                <a:lnTo>
                  <a:pt x="179" y="1068"/>
                </a:lnTo>
                <a:lnTo>
                  <a:pt x="134" y="1268"/>
                </a:lnTo>
                <a:lnTo>
                  <a:pt x="67" y="1490"/>
                </a:lnTo>
                <a:lnTo>
                  <a:pt x="45" y="1713"/>
                </a:lnTo>
                <a:lnTo>
                  <a:pt x="23" y="1958"/>
                </a:lnTo>
                <a:lnTo>
                  <a:pt x="1" y="2447"/>
                </a:lnTo>
                <a:lnTo>
                  <a:pt x="45" y="2959"/>
                </a:lnTo>
                <a:lnTo>
                  <a:pt x="156" y="3515"/>
                </a:lnTo>
                <a:lnTo>
                  <a:pt x="156" y="3648"/>
                </a:lnTo>
                <a:lnTo>
                  <a:pt x="179" y="3826"/>
                </a:lnTo>
                <a:lnTo>
                  <a:pt x="290" y="4249"/>
                </a:lnTo>
                <a:lnTo>
                  <a:pt x="490" y="4827"/>
                </a:lnTo>
                <a:lnTo>
                  <a:pt x="757" y="5539"/>
                </a:lnTo>
                <a:lnTo>
                  <a:pt x="1113" y="6384"/>
                </a:lnTo>
                <a:lnTo>
                  <a:pt x="1535" y="7363"/>
                </a:lnTo>
                <a:lnTo>
                  <a:pt x="2047" y="8452"/>
                </a:lnTo>
                <a:lnTo>
                  <a:pt x="2648" y="9698"/>
                </a:lnTo>
                <a:lnTo>
                  <a:pt x="3737" y="11900"/>
                </a:lnTo>
                <a:lnTo>
                  <a:pt x="4271" y="12946"/>
                </a:lnTo>
                <a:lnTo>
                  <a:pt x="4805" y="13946"/>
                </a:lnTo>
                <a:lnTo>
                  <a:pt x="5339" y="14925"/>
                </a:lnTo>
                <a:lnTo>
                  <a:pt x="5873" y="15837"/>
                </a:lnTo>
                <a:lnTo>
                  <a:pt x="6384" y="16727"/>
                </a:lnTo>
                <a:lnTo>
                  <a:pt x="6896" y="17572"/>
                </a:lnTo>
                <a:lnTo>
                  <a:pt x="6851" y="17350"/>
                </a:lnTo>
                <a:lnTo>
                  <a:pt x="6851" y="17038"/>
                </a:lnTo>
                <a:lnTo>
                  <a:pt x="6851" y="16682"/>
                </a:lnTo>
                <a:lnTo>
                  <a:pt x="6874" y="16326"/>
                </a:lnTo>
                <a:lnTo>
                  <a:pt x="6940" y="15993"/>
                </a:lnTo>
                <a:lnTo>
                  <a:pt x="7029" y="15681"/>
                </a:lnTo>
                <a:lnTo>
                  <a:pt x="7141" y="15392"/>
                </a:lnTo>
                <a:lnTo>
                  <a:pt x="7296" y="15125"/>
                </a:lnTo>
                <a:lnTo>
                  <a:pt x="7474" y="14858"/>
                </a:lnTo>
                <a:lnTo>
                  <a:pt x="7674" y="14636"/>
                </a:lnTo>
                <a:lnTo>
                  <a:pt x="7185" y="13791"/>
                </a:lnTo>
                <a:lnTo>
                  <a:pt x="6673" y="12901"/>
                </a:lnTo>
                <a:lnTo>
                  <a:pt x="6162" y="11922"/>
                </a:lnTo>
                <a:lnTo>
                  <a:pt x="5606" y="10899"/>
                </a:lnTo>
                <a:lnTo>
                  <a:pt x="5050" y="9809"/>
                </a:lnTo>
                <a:lnTo>
                  <a:pt x="4494" y="8653"/>
                </a:lnTo>
                <a:lnTo>
                  <a:pt x="3293" y="6139"/>
                </a:lnTo>
                <a:lnTo>
                  <a:pt x="2203" y="3759"/>
                </a:lnTo>
                <a:lnTo>
                  <a:pt x="1780" y="2803"/>
                </a:lnTo>
                <a:lnTo>
                  <a:pt x="1446" y="1958"/>
                </a:lnTo>
                <a:lnTo>
                  <a:pt x="1180" y="1268"/>
                </a:lnTo>
                <a:lnTo>
                  <a:pt x="979" y="690"/>
                </a:lnTo>
                <a:lnTo>
                  <a:pt x="868" y="267"/>
                </a:lnTo>
                <a:lnTo>
                  <a:pt x="846" y="111"/>
                </a:lnTo>
                <a:lnTo>
                  <a:pt x="846" y="0"/>
                </a:lnTo>
                <a:close/>
              </a:path>
            </a:pathLst>
          </a:custGeom>
          <a:solidFill>
            <a:srgbClr val="4A9B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Google Shape;1132;p43">
            <a:extLst>
              <a:ext uri="{FF2B5EF4-FFF2-40B4-BE49-F238E27FC236}">
                <a16:creationId xmlns:a16="http://schemas.microsoft.com/office/drawing/2014/main" id="{608AA650-D018-4EBE-A331-E33ED1D33FF4}"/>
              </a:ext>
            </a:extLst>
          </p:cNvPr>
          <p:cNvSpPr/>
          <p:nvPr/>
        </p:nvSpPr>
        <p:spPr>
          <a:xfrm>
            <a:off x="9981059" y="3749539"/>
            <a:ext cx="660525" cy="1477187"/>
          </a:xfrm>
          <a:custGeom>
            <a:avLst/>
            <a:gdLst/>
            <a:ahLst/>
            <a:cxnLst/>
            <a:rect l="l" t="t" r="r" b="b"/>
            <a:pathLst>
              <a:path w="7987" h="17862" extrusionOk="0">
                <a:moveTo>
                  <a:pt x="896" y="516"/>
                </a:moveTo>
                <a:lnTo>
                  <a:pt x="957" y="824"/>
                </a:lnTo>
                <a:lnTo>
                  <a:pt x="1069" y="1157"/>
                </a:lnTo>
                <a:lnTo>
                  <a:pt x="1180" y="1513"/>
                </a:lnTo>
                <a:lnTo>
                  <a:pt x="1469" y="2181"/>
                </a:lnTo>
                <a:lnTo>
                  <a:pt x="1736" y="2803"/>
                </a:lnTo>
                <a:lnTo>
                  <a:pt x="2359" y="4227"/>
                </a:lnTo>
                <a:lnTo>
                  <a:pt x="3004" y="5650"/>
                </a:lnTo>
                <a:lnTo>
                  <a:pt x="3671" y="7074"/>
                </a:lnTo>
                <a:lnTo>
                  <a:pt x="4338" y="8475"/>
                </a:lnTo>
                <a:lnTo>
                  <a:pt x="4961" y="9743"/>
                </a:lnTo>
                <a:lnTo>
                  <a:pt x="5584" y="10989"/>
                </a:lnTo>
                <a:lnTo>
                  <a:pt x="6251" y="12234"/>
                </a:lnTo>
                <a:lnTo>
                  <a:pt x="6941" y="13480"/>
                </a:lnTo>
                <a:lnTo>
                  <a:pt x="7074" y="13725"/>
                </a:lnTo>
                <a:lnTo>
                  <a:pt x="7252" y="13992"/>
                </a:lnTo>
                <a:lnTo>
                  <a:pt x="7408" y="14258"/>
                </a:lnTo>
                <a:lnTo>
                  <a:pt x="7519" y="14525"/>
                </a:lnTo>
                <a:lnTo>
                  <a:pt x="7563" y="14637"/>
                </a:lnTo>
                <a:lnTo>
                  <a:pt x="7563" y="14770"/>
                </a:lnTo>
                <a:lnTo>
                  <a:pt x="7541" y="14859"/>
                </a:lnTo>
                <a:lnTo>
                  <a:pt x="7497" y="14970"/>
                </a:lnTo>
                <a:lnTo>
                  <a:pt x="7363" y="15148"/>
                </a:lnTo>
                <a:lnTo>
                  <a:pt x="7208" y="15393"/>
                </a:lnTo>
                <a:lnTo>
                  <a:pt x="7096" y="15660"/>
                </a:lnTo>
                <a:lnTo>
                  <a:pt x="6985" y="15927"/>
                </a:lnTo>
                <a:lnTo>
                  <a:pt x="6918" y="16238"/>
                </a:lnTo>
                <a:lnTo>
                  <a:pt x="6874" y="16527"/>
                </a:lnTo>
                <a:lnTo>
                  <a:pt x="6852" y="16839"/>
                </a:lnTo>
                <a:lnTo>
                  <a:pt x="6852" y="17083"/>
                </a:lnTo>
                <a:lnTo>
                  <a:pt x="6451" y="16416"/>
                </a:lnTo>
                <a:lnTo>
                  <a:pt x="5717" y="15170"/>
                </a:lnTo>
                <a:lnTo>
                  <a:pt x="5028" y="13903"/>
                </a:lnTo>
                <a:lnTo>
                  <a:pt x="4361" y="12635"/>
                </a:lnTo>
                <a:lnTo>
                  <a:pt x="3693" y="11345"/>
                </a:lnTo>
                <a:lnTo>
                  <a:pt x="3048" y="10055"/>
                </a:lnTo>
                <a:lnTo>
                  <a:pt x="2448" y="8764"/>
                </a:lnTo>
                <a:lnTo>
                  <a:pt x="1847" y="7452"/>
                </a:lnTo>
                <a:lnTo>
                  <a:pt x="1469" y="6629"/>
                </a:lnTo>
                <a:lnTo>
                  <a:pt x="1069" y="5739"/>
                </a:lnTo>
                <a:lnTo>
                  <a:pt x="891" y="5272"/>
                </a:lnTo>
                <a:lnTo>
                  <a:pt x="713" y="4783"/>
                </a:lnTo>
                <a:lnTo>
                  <a:pt x="579" y="4316"/>
                </a:lnTo>
                <a:lnTo>
                  <a:pt x="446" y="3827"/>
                </a:lnTo>
                <a:lnTo>
                  <a:pt x="357" y="3337"/>
                </a:lnTo>
                <a:lnTo>
                  <a:pt x="312" y="2848"/>
                </a:lnTo>
                <a:lnTo>
                  <a:pt x="290" y="2381"/>
                </a:lnTo>
                <a:lnTo>
                  <a:pt x="312" y="2136"/>
                </a:lnTo>
                <a:lnTo>
                  <a:pt x="335" y="1914"/>
                </a:lnTo>
                <a:lnTo>
                  <a:pt x="379" y="1691"/>
                </a:lnTo>
                <a:lnTo>
                  <a:pt x="424" y="1469"/>
                </a:lnTo>
                <a:lnTo>
                  <a:pt x="490" y="1246"/>
                </a:lnTo>
                <a:lnTo>
                  <a:pt x="579" y="1024"/>
                </a:lnTo>
                <a:lnTo>
                  <a:pt x="690" y="824"/>
                </a:lnTo>
                <a:lnTo>
                  <a:pt x="824" y="624"/>
                </a:lnTo>
                <a:lnTo>
                  <a:pt x="896" y="516"/>
                </a:lnTo>
                <a:close/>
                <a:moveTo>
                  <a:pt x="935" y="1"/>
                </a:moveTo>
                <a:lnTo>
                  <a:pt x="891" y="45"/>
                </a:lnTo>
                <a:lnTo>
                  <a:pt x="735" y="223"/>
                </a:lnTo>
                <a:lnTo>
                  <a:pt x="601" y="423"/>
                </a:lnTo>
                <a:lnTo>
                  <a:pt x="468" y="624"/>
                </a:lnTo>
                <a:lnTo>
                  <a:pt x="357" y="824"/>
                </a:lnTo>
                <a:lnTo>
                  <a:pt x="268" y="1024"/>
                </a:lnTo>
                <a:lnTo>
                  <a:pt x="201" y="1224"/>
                </a:lnTo>
                <a:lnTo>
                  <a:pt x="134" y="1447"/>
                </a:lnTo>
                <a:lnTo>
                  <a:pt x="90" y="1647"/>
                </a:lnTo>
                <a:lnTo>
                  <a:pt x="23" y="2092"/>
                </a:lnTo>
                <a:lnTo>
                  <a:pt x="1" y="2536"/>
                </a:lnTo>
                <a:lnTo>
                  <a:pt x="45" y="3004"/>
                </a:lnTo>
                <a:lnTo>
                  <a:pt x="90" y="3448"/>
                </a:lnTo>
                <a:lnTo>
                  <a:pt x="201" y="3915"/>
                </a:lnTo>
                <a:lnTo>
                  <a:pt x="312" y="4383"/>
                </a:lnTo>
                <a:lnTo>
                  <a:pt x="446" y="4827"/>
                </a:lnTo>
                <a:lnTo>
                  <a:pt x="601" y="5272"/>
                </a:lnTo>
                <a:lnTo>
                  <a:pt x="957" y="6140"/>
                </a:lnTo>
                <a:lnTo>
                  <a:pt x="1291" y="6941"/>
                </a:lnTo>
                <a:lnTo>
                  <a:pt x="1936" y="8342"/>
                </a:lnTo>
                <a:lnTo>
                  <a:pt x="2581" y="9721"/>
                </a:lnTo>
                <a:lnTo>
                  <a:pt x="3248" y="11100"/>
                </a:lnTo>
                <a:lnTo>
                  <a:pt x="3938" y="12479"/>
                </a:lnTo>
                <a:lnTo>
                  <a:pt x="4650" y="13836"/>
                </a:lnTo>
                <a:lnTo>
                  <a:pt x="5406" y="15170"/>
                </a:lnTo>
                <a:lnTo>
                  <a:pt x="6162" y="16505"/>
                </a:lnTo>
                <a:lnTo>
                  <a:pt x="6917" y="17742"/>
                </a:lnTo>
                <a:lnTo>
                  <a:pt x="6918" y="17751"/>
                </a:lnTo>
                <a:lnTo>
                  <a:pt x="6921" y="17749"/>
                </a:lnTo>
                <a:lnTo>
                  <a:pt x="6963" y="17817"/>
                </a:lnTo>
                <a:lnTo>
                  <a:pt x="6985" y="17840"/>
                </a:lnTo>
                <a:lnTo>
                  <a:pt x="7030" y="17862"/>
                </a:lnTo>
                <a:lnTo>
                  <a:pt x="7119" y="17862"/>
                </a:lnTo>
                <a:lnTo>
                  <a:pt x="7163" y="17840"/>
                </a:lnTo>
                <a:lnTo>
                  <a:pt x="7185" y="17817"/>
                </a:lnTo>
                <a:lnTo>
                  <a:pt x="7208" y="17773"/>
                </a:lnTo>
                <a:lnTo>
                  <a:pt x="7208" y="17728"/>
                </a:lnTo>
                <a:lnTo>
                  <a:pt x="7141" y="17328"/>
                </a:lnTo>
                <a:lnTo>
                  <a:pt x="7119" y="16950"/>
                </a:lnTo>
                <a:lnTo>
                  <a:pt x="7163" y="16572"/>
                </a:lnTo>
                <a:lnTo>
                  <a:pt x="7230" y="16194"/>
                </a:lnTo>
                <a:lnTo>
                  <a:pt x="7363" y="15838"/>
                </a:lnTo>
                <a:lnTo>
                  <a:pt x="7519" y="15482"/>
                </a:lnTo>
                <a:lnTo>
                  <a:pt x="7719" y="15148"/>
                </a:lnTo>
                <a:lnTo>
                  <a:pt x="7942" y="14859"/>
                </a:lnTo>
                <a:lnTo>
                  <a:pt x="7986" y="14814"/>
                </a:lnTo>
                <a:lnTo>
                  <a:pt x="7986" y="14770"/>
                </a:lnTo>
                <a:lnTo>
                  <a:pt x="7942" y="14681"/>
                </a:lnTo>
                <a:lnTo>
                  <a:pt x="7341" y="13658"/>
                </a:lnTo>
                <a:lnTo>
                  <a:pt x="6763" y="12612"/>
                </a:lnTo>
                <a:lnTo>
                  <a:pt x="6207" y="11567"/>
                </a:lnTo>
                <a:lnTo>
                  <a:pt x="5651" y="10522"/>
                </a:lnTo>
                <a:lnTo>
                  <a:pt x="5117" y="9454"/>
                </a:lnTo>
                <a:lnTo>
                  <a:pt x="4605" y="8386"/>
                </a:lnTo>
                <a:lnTo>
                  <a:pt x="3582" y="6229"/>
                </a:lnTo>
                <a:lnTo>
                  <a:pt x="2670" y="4227"/>
                </a:lnTo>
                <a:lnTo>
                  <a:pt x="2225" y="3226"/>
                </a:lnTo>
                <a:lnTo>
                  <a:pt x="1803" y="2203"/>
                </a:lnTo>
                <a:lnTo>
                  <a:pt x="1602" y="1713"/>
                </a:lnTo>
                <a:lnTo>
                  <a:pt x="1380" y="1180"/>
                </a:lnTo>
                <a:lnTo>
                  <a:pt x="1291" y="913"/>
                </a:lnTo>
                <a:lnTo>
                  <a:pt x="1224" y="646"/>
                </a:lnTo>
                <a:lnTo>
                  <a:pt x="1158" y="379"/>
                </a:lnTo>
                <a:lnTo>
                  <a:pt x="1140" y="165"/>
                </a:lnTo>
                <a:lnTo>
                  <a:pt x="1158" y="112"/>
                </a:lnTo>
                <a:lnTo>
                  <a:pt x="1135" y="67"/>
                </a:lnTo>
                <a:lnTo>
                  <a:pt x="1091" y="23"/>
                </a:lnTo>
                <a:lnTo>
                  <a:pt x="104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7" name="Google Shape;1133;p43">
            <a:extLst>
              <a:ext uri="{FF2B5EF4-FFF2-40B4-BE49-F238E27FC236}">
                <a16:creationId xmlns:a16="http://schemas.microsoft.com/office/drawing/2014/main" id="{B4D8F626-E4B3-41A1-B6FF-BEE03590E2EF}"/>
              </a:ext>
            </a:extLst>
          </p:cNvPr>
          <p:cNvSpPr/>
          <p:nvPr/>
        </p:nvSpPr>
        <p:spPr>
          <a:xfrm>
            <a:off x="10052843" y="3407410"/>
            <a:ext cx="1501088" cy="1848759"/>
          </a:xfrm>
          <a:custGeom>
            <a:avLst/>
            <a:gdLst/>
            <a:ahLst/>
            <a:cxnLst/>
            <a:rect l="l" t="t" r="r" b="b"/>
            <a:pathLst>
              <a:path w="18151" h="22355" extrusionOk="0">
                <a:moveTo>
                  <a:pt x="17594" y="14614"/>
                </a:moveTo>
                <a:lnTo>
                  <a:pt x="17550" y="14659"/>
                </a:lnTo>
                <a:lnTo>
                  <a:pt x="17550" y="14659"/>
                </a:lnTo>
                <a:lnTo>
                  <a:pt x="17594" y="14614"/>
                </a:lnTo>
                <a:close/>
                <a:moveTo>
                  <a:pt x="10721" y="1"/>
                </a:moveTo>
                <a:lnTo>
                  <a:pt x="10477" y="23"/>
                </a:lnTo>
                <a:lnTo>
                  <a:pt x="10254" y="67"/>
                </a:lnTo>
                <a:lnTo>
                  <a:pt x="10010" y="134"/>
                </a:lnTo>
                <a:lnTo>
                  <a:pt x="9765" y="223"/>
                </a:lnTo>
                <a:lnTo>
                  <a:pt x="9276" y="445"/>
                </a:lnTo>
                <a:lnTo>
                  <a:pt x="8831" y="623"/>
                </a:lnTo>
                <a:lnTo>
                  <a:pt x="5961" y="1780"/>
                </a:lnTo>
                <a:lnTo>
                  <a:pt x="3025" y="2937"/>
                </a:lnTo>
                <a:lnTo>
                  <a:pt x="1535" y="3537"/>
                </a:lnTo>
                <a:lnTo>
                  <a:pt x="89" y="4138"/>
                </a:lnTo>
                <a:lnTo>
                  <a:pt x="23" y="4182"/>
                </a:lnTo>
                <a:lnTo>
                  <a:pt x="0" y="4227"/>
                </a:lnTo>
                <a:lnTo>
                  <a:pt x="0" y="4271"/>
                </a:lnTo>
                <a:lnTo>
                  <a:pt x="0" y="4316"/>
                </a:lnTo>
                <a:lnTo>
                  <a:pt x="45" y="4360"/>
                </a:lnTo>
                <a:lnTo>
                  <a:pt x="67" y="4405"/>
                </a:lnTo>
                <a:lnTo>
                  <a:pt x="134" y="4427"/>
                </a:lnTo>
                <a:lnTo>
                  <a:pt x="178" y="4405"/>
                </a:lnTo>
                <a:lnTo>
                  <a:pt x="1780" y="3760"/>
                </a:lnTo>
                <a:lnTo>
                  <a:pt x="3359" y="3115"/>
                </a:lnTo>
                <a:lnTo>
                  <a:pt x="6540" y="1847"/>
                </a:lnTo>
                <a:lnTo>
                  <a:pt x="9409" y="712"/>
                </a:lnTo>
                <a:lnTo>
                  <a:pt x="9720" y="579"/>
                </a:lnTo>
                <a:lnTo>
                  <a:pt x="10054" y="445"/>
                </a:lnTo>
                <a:lnTo>
                  <a:pt x="10232" y="379"/>
                </a:lnTo>
                <a:lnTo>
                  <a:pt x="10410" y="334"/>
                </a:lnTo>
                <a:lnTo>
                  <a:pt x="10566" y="312"/>
                </a:lnTo>
                <a:lnTo>
                  <a:pt x="10744" y="290"/>
                </a:lnTo>
                <a:lnTo>
                  <a:pt x="10966" y="334"/>
                </a:lnTo>
                <a:lnTo>
                  <a:pt x="11144" y="401"/>
                </a:lnTo>
                <a:lnTo>
                  <a:pt x="11322" y="512"/>
                </a:lnTo>
                <a:lnTo>
                  <a:pt x="11455" y="668"/>
                </a:lnTo>
                <a:lnTo>
                  <a:pt x="11567" y="824"/>
                </a:lnTo>
                <a:lnTo>
                  <a:pt x="11656" y="1002"/>
                </a:lnTo>
                <a:lnTo>
                  <a:pt x="11834" y="1380"/>
                </a:lnTo>
                <a:lnTo>
                  <a:pt x="14503" y="7052"/>
                </a:lnTo>
                <a:lnTo>
                  <a:pt x="15370" y="8920"/>
                </a:lnTo>
                <a:lnTo>
                  <a:pt x="16238" y="10788"/>
                </a:lnTo>
                <a:lnTo>
                  <a:pt x="16972" y="12434"/>
                </a:lnTo>
                <a:lnTo>
                  <a:pt x="17216" y="12990"/>
                </a:lnTo>
                <a:lnTo>
                  <a:pt x="17350" y="13302"/>
                </a:lnTo>
                <a:lnTo>
                  <a:pt x="17439" y="13591"/>
                </a:lnTo>
                <a:lnTo>
                  <a:pt x="17461" y="13747"/>
                </a:lnTo>
                <a:lnTo>
                  <a:pt x="17461" y="13880"/>
                </a:lnTo>
                <a:lnTo>
                  <a:pt x="17461" y="14036"/>
                </a:lnTo>
                <a:lnTo>
                  <a:pt x="17439" y="14169"/>
                </a:lnTo>
                <a:lnTo>
                  <a:pt x="17394" y="14303"/>
                </a:lnTo>
                <a:lnTo>
                  <a:pt x="17328" y="14436"/>
                </a:lnTo>
                <a:lnTo>
                  <a:pt x="17239" y="14570"/>
                </a:lnTo>
                <a:lnTo>
                  <a:pt x="17105" y="14681"/>
                </a:lnTo>
                <a:lnTo>
                  <a:pt x="17061" y="14770"/>
                </a:lnTo>
                <a:lnTo>
                  <a:pt x="17061" y="14814"/>
                </a:lnTo>
                <a:lnTo>
                  <a:pt x="17061" y="14859"/>
                </a:lnTo>
                <a:lnTo>
                  <a:pt x="17372" y="15459"/>
                </a:lnTo>
                <a:lnTo>
                  <a:pt x="17550" y="15793"/>
                </a:lnTo>
                <a:lnTo>
                  <a:pt x="17706" y="16149"/>
                </a:lnTo>
                <a:lnTo>
                  <a:pt x="17817" y="16505"/>
                </a:lnTo>
                <a:lnTo>
                  <a:pt x="17861" y="16683"/>
                </a:lnTo>
                <a:lnTo>
                  <a:pt x="17884" y="16861"/>
                </a:lnTo>
                <a:lnTo>
                  <a:pt x="17884" y="17039"/>
                </a:lnTo>
                <a:lnTo>
                  <a:pt x="17861" y="17194"/>
                </a:lnTo>
                <a:lnTo>
                  <a:pt x="17817" y="17350"/>
                </a:lnTo>
                <a:lnTo>
                  <a:pt x="17728" y="17483"/>
                </a:lnTo>
                <a:lnTo>
                  <a:pt x="17661" y="17595"/>
                </a:lnTo>
                <a:lnTo>
                  <a:pt x="17550" y="17661"/>
                </a:lnTo>
                <a:lnTo>
                  <a:pt x="17350" y="17839"/>
                </a:lnTo>
                <a:lnTo>
                  <a:pt x="17105" y="17973"/>
                </a:lnTo>
                <a:lnTo>
                  <a:pt x="16838" y="18084"/>
                </a:lnTo>
                <a:lnTo>
                  <a:pt x="16282" y="18284"/>
                </a:lnTo>
                <a:lnTo>
                  <a:pt x="15815" y="18440"/>
                </a:lnTo>
                <a:lnTo>
                  <a:pt x="11478" y="20175"/>
                </a:lnTo>
                <a:lnTo>
                  <a:pt x="8809" y="21220"/>
                </a:lnTo>
                <a:lnTo>
                  <a:pt x="8297" y="21465"/>
                </a:lnTo>
                <a:lnTo>
                  <a:pt x="7919" y="21621"/>
                </a:lnTo>
                <a:lnTo>
                  <a:pt x="7518" y="21799"/>
                </a:lnTo>
                <a:lnTo>
                  <a:pt x="7118" y="21910"/>
                </a:lnTo>
                <a:lnTo>
                  <a:pt x="6940" y="21954"/>
                </a:lnTo>
                <a:lnTo>
                  <a:pt x="6762" y="21977"/>
                </a:lnTo>
                <a:lnTo>
                  <a:pt x="6629" y="21999"/>
                </a:lnTo>
                <a:lnTo>
                  <a:pt x="6495" y="21954"/>
                </a:lnTo>
                <a:lnTo>
                  <a:pt x="6406" y="21910"/>
                </a:lnTo>
                <a:lnTo>
                  <a:pt x="6340" y="21821"/>
                </a:lnTo>
                <a:lnTo>
                  <a:pt x="6295" y="21776"/>
                </a:lnTo>
                <a:lnTo>
                  <a:pt x="6251" y="21732"/>
                </a:lnTo>
                <a:lnTo>
                  <a:pt x="6139" y="21732"/>
                </a:lnTo>
                <a:lnTo>
                  <a:pt x="6095" y="21754"/>
                </a:lnTo>
                <a:lnTo>
                  <a:pt x="6073" y="21799"/>
                </a:lnTo>
                <a:lnTo>
                  <a:pt x="6050" y="21843"/>
                </a:lnTo>
                <a:lnTo>
                  <a:pt x="6073" y="21910"/>
                </a:lnTo>
                <a:lnTo>
                  <a:pt x="6162" y="22088"/>
                </a:lnTo>
                <a:lnTo>
                  <a:pt x="6251" y="22199"/>
                </a:lnTo>
                <a:lnTo>
                  <a:pt x="6384" y="22288"/>
                </a:lnTo>
                <a:lnTo>
                  <a:pt x="6495" y="22332"/>
                </a:lnTo>
                <a:lnTo>
                  <a:pt x="6629" y="22355"/>
                </a:lnTo>
                <a:lnTo>
                  <a:pt x="6784" y="22332"/>
                </a:lnTo>
                <a:lnTo>
                  <a:pt x="6940" y="22288"/>
                </a:lnTo>
                <a:lnTo>
                  <a:pt x="7118" y="22221"/>
                </a:lnTo>
                <a:lnTo>
                  <a:pt x="9698" y="21176"/>
                </a:lnTo>
                <a:lnTo>
                  <a:pt x="15170" y="19018"/>
                </a:lnTo>
                <a:lnTo>
                  <a:pt x="16327" y="18573"/>
                </a:lnTo>
                <a:lnTo>
                  <a:pt x="16905" y="18351"/>
                </a:lnTo>
                <a:lnTo>
                  <a:pt x="17172" y="18217"/>
                </a:lnTo>
                <a:lnTo>
                  <a:pt x="17461" y="18084"/>
                </a:lnTo>
                <a:lnTo>
                  <a:pt x="17617" y="17973"/>
                </a:lnTo>
                <a:lnTo>
                  <a:pt x="17750" y="17884"/>
                </a:lnTo>
                <a:lnTo>
                  <a:pt x="17884" y="17750"/>
                </a:lnTo>
                <a:lnTo>
                  <a:pt x="17973" y="17639"/>
                </a:lnTo>
                <a:lnTo>
                  <a:pt x="18039" y="17506"/>
                </a:lnTo>
                <a:lnTo>
                  <a:pt x="18084" y="17372"/>
                </a:lnTo>
                <a:lnTo>
                  <a:pt x="18128" y="17239"/>
                </a:lnTo>
                <a:lnTo>
                  <a:pt x="18150" y="17083"/>
                </a:lnTo>
                <a:lnTo>
                  <a:pt x="18150" y="16950"/>
                </a:lnTo>
                <a:lnTo>
                  <a:pt x="18128" y="16794"/>
                </a:lnTo>
                <a:lnTo>
                  <a:pt x="18084" y="16483"/>
                </a:lnTo>
                <a:lnTo>
                  <a:pt x="17973" y="16171"/>
                </a:lnTo>
                <a:lnTo>
                  <a:pt x="17839" y="15860"/>
                </a:lnTo>
                <a:lnTo>
                  <a:pt x="17706" y="15637"/>
                </a:lnTo>
                <a:lnTo>
                  <a:pt x="17528" y="15326"/>
                </a:lnTo>
                <a:lnTo>
                  <a:pt x="17372" y="14992"/>
                </a:lnTo>
                <a:lnTo>
                  <a:pt x="17328" y="14859"/>
                </a:lnTo>
                <a:lnTo>
                  <a:pt x="17328" y="14837"/>
                </a:lnTo>
                <a:lnTo>
                  <a:pt x="17372" y="14837"/>
                </a:lnTo>
                <a:lnTo>
                  <a:pt x="17483" y="14725"/>
                </a:lnTo>
                <a:lnTo>
                  <a:pt x="17550" y="14659"/>
                </a:lnTo>
                <a:lnTo>
                  <a:pt x="17594" y="14592"/>
                </a:lnTo>
                <a:lnTo>
                  <a:pt x="17639" y="14503"/>
                </a:lnTo>
                <a:lnTo>
                  <a:pt x="17706" y="14325"/>
                </a:lnTo>
                <a:lnTo>
                  <a:pt x="17750" y="14125"/>
                </a:lnTo>
                <a:lnTo>
                  <a:pt x="17772" y="13902"/>
                </a:lnTo>
                <a:lnTo>
                  <a:pt x="17750" y="13680"/>
                </a:lnTo>
                <a:lnTo>
                  <a:pt x="17706" y="13480"/>
                </a:lnTo>
                <a:lnTo>
                  <a:pt x="17594" y="13124"/>
                </a:lnTo>
                <a:lnTo>
                  <a:pt x="17461" y="12768"/>
                </a:lnTo>
                <a:lnTo>
                  <a:pt x="17328" y="12412"/>
                </a:lnTo>
                <a:lnTo>
                  <a:pt x="17150" y="12078"/>
                </a:lnTo>
                <a:lnTo>
                  <a:pt x="16816" y="11367"/>
                </a:lnTo>
                <a:lnTo>
                  <a:pt x="16505" y="10699"/>
                </a:lnTo>
                <a:lnTo>
                  <a:pt x="15748" y="9076"/>
                </a:lnTo>
                <a:lnTo>
                  <a:pt x="15014" y="7474"/>
                </a:lnTo>
                <a:lnTo>
                  <a:pt x="12634" y="2403"/>
                </a:lnTo>
                <a:lnTo>
                  <a:pt x="12479" y="2047"/>
                </a:lnTo>
                <a:lnTo>
                  <a:pt x="12323" y="1669"/>
                </a:lnTo>
                <a:lnTo>
                  <a:pt x="12167" y="1268"/>
                </a:lnTo>
                <a:lnTo>
                  <a:pt x="11967" y="890"/>
                </a:lnTo>
                <a:lnTo>
                  <a:pt x="11856" y="712"/>
                </a:lnTo>
                <a:lnTo>
                  <a:pt x="11722" y="557"/>
                </a:lnTo>
                <a:lnTo>
                  <a:pt x="11589" y="401"/>
                </a:lnTo>
                <a:lnTo>
                  <a:pt x="11455" y="267"/>
                </a:lnTo>
                <a:lnTo>
                  <a:pt x="11300" y="156"/>
                </a:lnTo>
                <a:lnTo>
                  <a:pt x="11122" y="90"/>
                </a:lnTo>
                <a:lnTo>
                  <a:pt x="10944" y="23"/>
                </a:lnTo>
                <a:lnTo>
                  <a:pt x="1072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8" name="Google Shape;1134;p43">
            <a:extLst>
              <a:ext uri="{FF2B5EF4-FFF2-40B4-BE49-F238E27FC236}">
                <a16:creationId xmlns:a16="http://schemas.microsoft.com/office/drawing/2014/main" id="{45645F88-106C-4086-A5D2-C8A960BB4877}"/>
              </a:ext>
            </a:extLst>
          </p:cNvPr>
          <p:cNvSpPr/>
          <p:nvPr/>
        </p:nvSpPr>
        <p:spPr>
          <a:xfrm>
            <a:off x="10617519" y="4636166"/>
            <a:ext cx="894070" cy="555661"/>
          </a:xfrm>
          <a:custGeom>
            <a:avLst/>
            <a:gdLst/>
            <a:ahLst/>
            <a:cxnLst/>
            <a:rect l="l" t="t" r="r" b="b"/>
            <a:pathLst>
              <a:path w="10811" h="6719" extrusionOk="0">
                <a:moveTo>
                  <a:pt x="9832" y="1"/>
                </a:moveTo>
                <a:lnTo>
                  <a:pt x="9788" y="23"/>
                </a:lnTo>
                <a:lnTo>
                  <a:pt x="9765" y="68"/>
                </a:lnTo>
                <a:lnTo>
                  <a:pt x="9743" y="112"/>
                </a:lnTo>
                <a:lnTo>
                  <a:pt x="9765" y="423"/>
                </a:lnTo>
                <a:lnTo>
                  <a:pt x="9765" y="757"/>
                </a:lnTo>
                <a:lnTo>
                  <a:pt x="9810" y="1068"/>
                </a:lnTo>
                <a:lnTo>
                  <a:pt x="9877" y="1380"/>
                </a:lnTo>
                <a:lnTo>
                  <a:pt x="9988" y="1669"/>
                </a:lnTo>
                <a:lnTo>
                  <a:pt x="10144" y="1936"/>
                </a:lnTo>
                <a:lnTo>
                  <a:pt x="10233" y="2069"/>
                </a:lnTo>
                <a:lnTo>
                  <a:pt x="10322" y="2181"/>
                </a:lnTo>
                <a:lnTo>
                  <a:pt x="10403" y="2249"/>
                </a:lnTo>
                <a:lnTo>
                  <a:pt x="10403" y="2249"/>
                </a:lnTo>
                <a:lnTo>
                  <a:pt x="6874" y="3782"/>
                </a:lnTo>
                <a:lnTo>
                  <a:pt x="5006" y="4583"/>
                </a:lnTo>
                <a:lnTo>
                  <a:pt x="3137" y="5361"/>
                </a:lnTo>
                <a:lnTo>
                  <a:pt x="2003" y="5806"/>
                </a:lnTo>
                <a:lnTo>
                  <a:pt x="846" y="6229"/>
                </a:lnTo>
                <a:lnTo>
                  <a:pt x="624" y="6340"/>
                </a:lnTo>
                <a:lnTo>
                  <a:pt x="490" y="6385"/>
                </a:lnTo>
                <a:lnTo>
                  <a:pt x="379" y="6407"/>
                </a:lnTo>
                <a:lnTo>
                  <a:pt x="357" y="6362"/>
                </a:lnTo>
                <a:lnTo>
                  <a:pt x="357" y="6296"/>
                </a:lnTo>
                <a:lnTo>
                  <a:pt x="335" y="6095"/>
                </a:lnTo>
                <a:lnTo>
                  <a:pt x="357" y="5673"/>
                </a:lnTo>
                <a:lnTo>
                  <a:pt x="401" y="5428"/>
                </a:lnTo>
                <a:lnTo>
                  <a:pt x="424" y="5183"/>
                </a:lnTo>
                <a:lnTo>
                  <a:pt x="468" y="4939"/>
                </a:lnTo>
                <a:lnTo>
                  <a:pt x="535" y="4716"/>
                </a:lnTo>
                <a:lnTo>
                  <a:pt x="624" y="4494"/>
                </a:lnTo>
                <a:lnTo>
                  <a:pt x="735" y="4271"/>
                </a:lnTo>
                <a:lnTo>
                  <a:pt x="846" y="4049"/>
                </a:lnTo>
                <a:lnTo>
                  <a:pt x="1002" y="3827"/>
                </a:lnTo>
                <a:lnTo>
                  <a:pt x="1002" y="3782"/>
                </a:lnTo>
                <a:lnTo>
                  <a:pt x="1024" y="3738"/>
                </a:lnTo>
                <a:lnTo>
                  <a:pt x="980" y="3649"/>
                </a:lnTo>
                <a:lnTo>
                  <a:pt x="957" y="3626"/>
                </a:lnTo>
                <a:lnTo>
                  <a:pt x="913" y="3604"/>
                </a:lnTo>
                <a:lnTo>
                  <a:pt x="868" y="3582"/>
                </a:lnTo>
                <a:lnTo>
                  <a:pt x="824" y="3604"/>
                </a:lnTo>
                <a:lnTo>
                  <a:pt x="90" y="3916"/>
                </a:lnTo>
                <a:lnTo>
                  <a:pt x="45" y="3938"/>
                </a:lnTo>
                <a:lnTo>
                  <a:pt x="1" y="3982"/>
                </a:lnTo>
                <a:lnTo>
                  <a:pt x="1" y="4049"/>
                </a:lnTo>
                <a:lnTo>
                  <a:pt x="23" y="4093"/>
                </a:lnTo>
                <a:lnTo>
                  <a:pt x="45" y="4138"/>
                </a:lnTo>
                <a:lnTo>
                  <a:pt x="90" y="4182"/>
                </a:lnTo>
                <a:lnTo>
                  <a:pt x="201" y="4182"/>
                </a:lnTo>
                <a:lnTo>
                  <a:pt x="512" y="4051"/>
                </a:lnTo>
                <a:lnTo>
                  <a:pt x="512" y="4051"/>
                </a:lnTo>
                <a:lnTo>
                  <a:pt x="379" y="4316"/>
                </a:lnTo>
                <a:lnTo>
                  <a:pt x="246" y="4694"/>
                </a:lnTo>
                <a:lnTo>
                  <a:pt x="134" y="5072"/>
                </a:lnTo>
                <a:lnTo>
                  <a:pt x="68" y="5473"/>
                </a:lnTo>
                <a:lnTo>
                  <a:pt x="45" y="5873"/>
                </a:lnTo>
                <a:lnTo>
                  <a:pt x="45" y="6051"/>
                </a:lnTo>
                <a:lnTo>
                  <a:pt x="90" y="6251"/>
                </a:lnTo>
                <a:lnTo>
                  <a:pt x="112" y="6451"/>
                </a:lnTo>
                <a:lnTo>
                  <a:pt x="179" y="6629"/>
                </a:lnTo>
                <a:lnTo>
                  <a:pt x="201" y="6674"/>
                </a:lnTo>
                <a:lnTo>
                  <a:pt x="246" y="6718"/>
                </a:lnTo>
                <a:lnTo>
                  <a:pt x="357" y="6718"/>
                </a:lnTo>
                <a:lnTo>
                  <a:pt x="1669" y="6251"/>
                </a:lnTo>
                <a:lnTo>
                  <a:pt x="2981" y="5762"/>
                </a:lnTo>
                <a:lnTo>
                  <a:pt x="4294" y="5228"/>
                </a:lnTo>
                <a:lnTo>
                  <a:pt x="5584" y="4694"/>
                </a:lnTo>
                <a:lnTo>
                  <a:pt x="8164" y="3560"/>
                </a:lnTo>
                <a:lnTo>
                  <a:pt x="10722" y="2425"/>
                </a:lnTo>
                <a:lnTo>
                  <a:pt x="10789" y="2381"/>
                </a:lnTo>
                <a:lnTo>
                  <a:pt x="10811" y="2314"/>
                </a:lnTo>
                <a:lnTo>
                  <a:pt x="10811" y="2247"/>
                </a:lnTo>
                <a:lnTo>
                  <a:pt x="10744" y="2181"/>
                </a:lnTo>
                <a:lnTo>
                  <a:pt x="10633" y="2092"/>
                </a:lnTo>
                <a:lnTo>
                  <a:pt x="10544" y="2003"/>
                </a:lnTo>
                <a:lnTo>
                  <a:pt x="10455" y="1891"/>
                </a:lnTo>
                <a:lnTo>
                  <a:pt x="10366" y="1780"/>
                </a:lnTo>
                <a:lnTo>
                  <a:pt x="10233" y="1536"/>
                </a:lnTo>
                <a:lnTo>
                  <a:pt x="10144" y="1291"/>
                </a:lnTo>
                <a:lnTo>
                  <a:pt x="10099" y="1002"/>
                </a:lnTo>
                <a:lnTo>
                  <a:pt x="10055" y="735"/>
                </a:lnTo>
                <a:lnTo>
                  <a:pt x="10032" y="446"/>
                </a:lnTo>
                <a:lnTo>
                  <a:pt x="10032" y="157"/>
                </a:lnTo>
                <a:lnTo>
                  <a:pt x="10032" y="112"/>
                </a:lnTo>
                <a:lnTo>
                  <a:pt x="9988" y="68"/>
                </a:lnTo>
                <a:lnTo>
                  <a:pt x="9943" y="23"/>
                </a:lnTo>
                <a:lnTo>
                  <a:pt x="989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9" name="Google Shape;1135;p43">
            <a:extLst>
              <a:ext uri="{FF2B5EF4-FFF2-40B4-BE49-F238E27FC236}">
                <a16:creationId xmlns:a16="http://schemas.microsoft.com/office/drawing/2014/main" id="{5904B514-7B7F-4715-A0BB-1033DA779361}"/>
              </a:ext>
            </a:extLst>
          </p:cNvPr>
          <p:cNvSpPr/>
          <p:nvPr/>
        </p:nvSpPr>
        <p:spPr>
          <a:xfrm>
            <a:off x="11425084" y="4619626"/>
            <a:ext cx="60785" cy="40523"/>
          </a:xfrm>
          <a:custGeom>
            <a:avLst/>
            <a:gdLst/>
            <a:ahLst/>
            <a:cxnLst/>
            <a:rect l="l" t="t" r="r" b="b"/>
            <a:pathLst>
              <a:path w="735" h="490" extrusionOk="0">
                <a:moveTo>
                  <a:pt x="601" y="1"/>
                </a:moveTo>
                <a:lnTo>
                  <a:pt x="557" y="23"/>
                </a:lnTo>
                <a:lnTo>
                  <a:pt x="67" y="201"/>
                </a:lnTo>
                <a:lnTo>
                  <a:pt x="23" y="245"/>
                </a:lnTo>
                <a:lnTo>
                  <a:pt x="0" y="290"/>
                </a:lnTo>
                <a:lnTo>
                  <a:pt x="0" y="334"/>
                </a:lnTo>
                <a:lnTo>
                  <a:pt x="0" y="401"/>
                </a:lnTo>
                <a:lnTo>
                  <a:pt x="23" y="445"/>
                </a:lnTo>
                <a:lnTo>
                  <a:pt x="67" y="468"/>
                </a:lnTo>
                <a:lnTo>
                  <a:pt x="134" y="490"/>
                </a:lnTo>
                <a:lnTo>
                  <a:pt x="178" y="468"/>
                </a:lnTo>
                <a:lnTo>
                  <a:pt x="668" y="290"/>
                </a:lnTo>
                <a:lnTo>
                  <a:pt x="712" y="245"/>
                </a:lnTo>
                <a:lnTo>
                  <a:pt x="735" y="201"/>
                </a:lnTo>
                <a:lnTo>
                  <a:pt x="735" y="156"/>
                </a:lnTo>
                <a:lnTo>
                  <a:pt x="735" y="90"/>
                </a:lnTo>
                <a:lnTo>
                  <a:pt x="690" y="45"/>
                </a:lnTo>
                <a:lnTo>
                  <a:pt x="668" y="23"/>
                </a:lnTo>
                <a:lnTo>
                  <a:pt x="60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0" name="Google Shape;1136;p43">
            <a:extLst>
              <a:ext uri="{FF2B5EF4-FFF2-40B4-BE49-F238E27FC236}">
                <a16:creationId xmlns:a16="http://schemas.microsoft.com/office/drawing/2014/main" id="{2A9B142D-76C8-4C3D-9F5E-8383B0F72F01}"/>
              </a:ext>
            </a:extLst>
          </p:cNvPr>
          <p:cNvSpPr/>
          <p:nvPr/>
        </p:nvSpPr>
        <p:spPr>
          <a:xfrm>
            <a:off x="10639600" y="4926857"/>
            <a:ext cx="233710" cy="101225"/>
          </a:xfrm>
          <a:custGeom>
            <a:avLst/>
            <a:gdLst/>
            <a:ahLst/>
            <a:cxnLst/>
            <a:rect l="l" t="t" r="r" b="b"/>
            <a:pathLst>
              <a:path w="2826" h="1224" extrusionOk="0">
                <a:moveTo>
                  <a:pt x="2648" y="0"/>
                </a:moveTo>
                <a:lnTo>
                  <a:pt x="90" y="934"/>
                </a:lnTo>
                <a:lnTo>
                  <a:pt x="45" y="979"/>
                </a:lnTo>
                <a:lnTo>
                  <a:pt x="23" y="1023"/>
                </a:lnTo>
                <a:lnTo>
                  <a:pt x="1" y="1068"/>
                </a:lnTo>
                <a:lnTo>
                  <a:pt x="23" y="1112"/>
                </a:lnTo>
                <a:lnTo>
                  <a:pt x="45" y="1157"/>
                </a:lnTo>
                <a:lnTo>
                  <a:pt x="90" y="1201"/>
                </a:lnTo>
                <a:lnTo>
                  <a:pt x="157" y="1224"/>
                </a:lnTo>
                <a:lnTo>
                  <a:pt x="201" y="1201"/>
                </a:lnTo>
                <a:lnTo>
                  <a:pt x="2737" y="267"/>
                </a:lnTo>
                <a:lnTo>
                  <a:pt x="2803" y="245"/>
                </a:lnTo>
                <a:lnTo>
                  <a:pt x="2826" y="200"/>
                </a:lnTo>
                <a:lnTo>
                  <a:pt x="2826" y="134"/>
                </a:lnTo>
                <a:lnTo>
                  <a:pt x="2826" y="89"/>
                </a:lnTo>
                <a:lnTo>
                  <a:pt x="2781" y="45"/>
                </a:lnTo>
                <a:lnTo>
                  <a:pt x="275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1" name="Google Shape;1137;p43">
            <a:extLst>
              <a:ext uri="{FF2B5EF4-FFF2-40B4-BE49-F238E27FC236}">
                <a16:creationId xmlns:a16="http://schemas.microsoft.com/office/drawing/2014/main" id="{75A04541-1DCD-4E79-B629-B3256B8171B8}"/>
              </a:ext>
            </a:extLst>
          </p:cNvPr>
          <p:cNvSpPr/>
          <p:nvPr/>
        </p:nvSpPr>
        <p:spPr>
          <a:xfrm>
            <a:off x="10862228" y="5020638"/>
            <a:ext cx="42342" cy="31343"/>
          </a:xfrm>
          <a:custGeom>
            <a:avLst/>
            <a:gdLst/>
            <a:ahLst/>
            <a:cxnLst/>
            <a:rect l="l" t="t" r="r" b="b"/>
            <a:pathLst>
              <a:path w="512" h="379" extrusionOk="0">
                <a:moveTo>
                  <a:pt x="312" y="1"/>
                </a:moveTo>
                <a:lnTo>
                  <a:pt x="89" y="112"/>
                </a:lnTo>
                <a:lnTo>
                  <a:pt x="22" y="134"/>
                </a:lnTo>
                <a:lnTo>
                  <a:pt x="0" y="179"/>
                </a:lnTo>
                <a:lnTo>
                  <a:pt x="0" y="245"/>
                </a:lnTo>
                <a:lnTo>
                  <a:pt x="0" y="290"/>
                </a:lnTo>
                <a:lnTo>
                  <a:pt x="45" y="334"/>
                </a:lnTo>
                <a:lnTo>
                  <a:pt x="89" y="379"/>
                </a:lnTo>
                <a:lnTo>
                  <a:pt x="178" y="379"/>
                </a:lnTo>
                <a:lnTo>
                  <a:pt x="423" y="267"/>
                </a:lnTo>
                <a:lnTo>
                  <a:pt x="467" y="245"/>
                </a:lnTo>
                <a:lnTo>
                  <a:pt x="490" y="201"/>
                </a:lnTo>
                <a:lnTo>
                  <a:pt x="512" y="134"/>
                </a:lnTo>
                <a:lnTo>
                  <a:pt x="490" y="90"/>
                </a:lnTo>
                <a:lnTo>
                  <a:pt x="467" y="45"/>
                </a:lnTo>
                <a:lnTo>
                  <a:pt x="42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2" name="Google Shape;1138;p43">
            <a:extLst>
              <a:ext uri="{FF2B5EF4-FFF2-40B4-BE49-F238E27FC236}">
                <a16:creationId xmlns:a16="http://schemas.microsoft.com/office/drawing/2014/main" id="{44A13B6E-77A1-42A9-8A1E-48EB92803D84}"/>
              </a:ext>
            </a:extLst>
          </p:cNvPr>
          <p:cNvSpPr/>
          <p:nvPr/>
        </p:nvSpPr>
        <p:spPr>
          <a:xfrm>
            <a:off x="10930290" y="4983837"/>
            <a:ext cx="55244" cy="38704"/>
          </a:xfrm>
          <a:custGeom>
            <a:avLst/>
            <a:gdLst/>
            <a:ahLst/>
            <a:cxnLst/>
            <a:rect l="l" t="t" r="r" b="b"/>
            <a:pathLst>
              <a:path w="668" h="468" extrusionOk="0">
                <a:moveTo>
                  <a:pt x="467" y="1"/>
                </a:moveTo>
                <a:lnTo>
                  <a:pt x="67" y="179"/>
                </a:lnTo>
                <a:lnTo>
                  <a:pt x="22" y="223"/>
                </a:lnTo>
                <a:lnTo>
                  <a:pt x="0" y="268"/>
                </a:lnTo>
                <a:lnTo>
                  <a:pt x="0" y="334"/>
                </a:lnTo>
                <a:lnTo>
                  <a:pt x="0" y="379"/>
                </a:lnTo>
                <a:lnTo>
                  <a:pt x="45" y="423"/>
                </a:lnTo>
                <a:lnTo>
                  <a:pt x="67" y="468"/>
                </a:lnTo>
                <a:lnTo>
                  <a:pt x="178" y="468"/>
                </a:lnTo>
                <a:lnTo>
                  <a:pt x="579" y="268"/>
                </a:lnTo>
                <a:lnTo>
                  <a:pt x="623" y="245"/>
                </a:lnTo>
                <a:lnTo>
                  <a:pt x="645" y="201"/>
                </a:lnTo>
                <a:lnTo>
                  <a:pt x="667" y="134"/>
                </a:lnTo>
                <a:lnTo>
                  <a:pt x="645" y="90"/>
                </a:lnTo>
                <a:lnTo>
                  <a:pt x="623" y="45"/>
                </a:lnTo>
                <a:lnTo>
                  <a:pt x="57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3" name="Google Shape;1139;p43">
            <a:extLst>
              <a:ext uri="{FF2B5EF4-FFF2-40B4-BE49-F238E27FC236}">
                <a16:creationId xmlns:a16="http://schemas.microsoft.com/office/drawing/2014/main" id="{D6172A29-9781-46E4-9F3B-08697C876AA2}"/>
              </a:ext>
            </a:extLst>
          </p:cNvPr>
          <p:cNvSpPr/>
          <p:nvPr/>
        </p:nvSpPr>
        <p:spPr>
          <a:xfrm>
            <a:off x="10895308" y="4897415"/>
            <a:ext cx="57146" cy="36884"/>
          </a:xfrm>
          <a:custGeom>
            <a:avLst/>
            <a:gdLst/>
            <a:ahLst/>
            <a:cxnLst/>
            <a:rect l="l" t="t" r="r" b="b"/>
            <a:pathLst>
              <a:path w="691" h="446" extrusionOk="0">
                <a:moveTo>
                  <a:pt x="490" y="0"/>
                </a:moveTo>
                <a:lnTo>
                  <a:pt x="90" y="156"/>
                </a:lnTo>
                <a:lnTo>
                  <a:pt x="23" y="200"/>
                </a:lnTo>
                <a:lnTo>
                  <a:pt x="1" y="245"/>
                </a:lnTo>
                <a:lnTo>
                  <a:pt x="1" y="289"/>
                </a:lnTo>
                <a:lnTo>
                  <a:pt x="1" y="334"/>
                </a:lnTo>
                <a:lnTo>
                  <a:pt x="45" y="378"/>
                </a:lnTo>
                <a:lnTo>
                  <a:pt x="67" y="423"/>
                </a:lnTo>
                <a:lnTo>
                  <a:pt x="134" y="445"/>
                </a:lnTo>
                <a:lnTo>
                  <a:pt x="179" y="423"/>
                </a:lnTo>
                <a:lnTo>
                  <a:pt x="601" y="267"/>
                </a:lnTo>
                <a:lnTo>
                  <a:pt x="668" y="245"/>
                </a:lnTo>
                <a:lnTo>
                  <a:pt x="690" y="200"/>
                </a:lnTo>
                <a:lnTo>
                  <a:pt x="690" y="156"/>
                </a:lnTo>
                <a:lnTo>
                  <a:pt x="690" y="89"/>
                </a:lnTo>
                <a:lnTo>
                  <a:pt x="646" y="45"/>
                </a:lnTo>
                <a:lnTo>
                  <a:pt x="623" y="23"/>
                </a:lnTo>
                <a:lnTo>
                  <a:pt x="557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4" name="Google Shape;1140;p43">
            <a:extLst>
              <a:ext uri="{FF2B5EF4-FFF2-40B4-BE49-F238E27FC236}">
                <a16:creationId xmlns:a16="http://schemas.microsoft.com/office/drawing/2014/main" id="{746C5ECC-6C90-4B48-8926-B41AE75ACD01}"/>
              </a:ext>
            </a:extLst>
          </p:cNvPr>
          <p:cNvSpPr/>
          <p:nvPr/>
        </p:nvSpPr>
        <p:spPr>
          <a:xfrm>
            <a:off x="10678220" y="4636166"/>
            <a:ext cx="769027" cy="320214"/>
          </a:xfrm>
          <a:custGeom>
            <a:avLst/>
            <a:gdLst/>
            <a:ahLst/>
            <a:cxnLst/>
            <a:rect l="l" t="t" r="r" b="b"/>
            <a:pathLst>
              <a:path w="9299" h="3872" extrusionOk="0">
                <a:moveTo>
                  <a:pt x="9098" y="1"/>
                </a:moveTo>
                <a:lnTo>
                  <a:pt x="4583" y="1802"/>
                </a:lnTo>
                <a:lnTo>
                  <a:pt x="2336" y="2692"/>
                </a:lnTo>
                <a:lnTo>
                  <a:pt x="90" y="3604"/>
                </a:lnTo>
                <a:lnTo>
                  <a:pt x="45" y="3626"/>
                </a:lnTo>
                <a:lnTo>
                  <a:pt x="1" y="3693"/>
                </a:lnTo>
                <a:lnTo>
                  <a:pt x="1" y="3738"/>
                </a:lnTo>
                <a:lnTo>
                  <a:pt x="23" y="3782"/>
                </a:lnTo>
                <a:lnTo>
                  <a:pt x="45" y="3827"/>
                </a:lnTo>
                <a:lnTo>
                  <a:pt x="90" y="3871"/>
                </a:lnTo>
                <a:lnTo>
                  <a:pt x="201" y="3871"/>
                </a:lnTo>
                <a:lnTo>
                  <a:pt x="2448" y="2959"/>
                </a:lnTo>
                <a:lnTo>
                  <a:pt x="4694" y="2069"/>
                </a:lnTo>
                <a:lnTo>
                  <a:pt x="9209" y="268"/>
                </a:lnTo>
                <a:lnTo>
                  <a:pt x="9276" y="245"/>
                </a:lnTo>
                <a:lnTo>
                  <a:pt x="9298" y="201"/>
                </a:lnTo>
                <a:lnTo>
                  <a:pt x="9298" y="134"/>
                </a:lnTo>
                <a:lnTo>
                  <a:pt x="9276" y="90"/>
                </a:lnTo>
                <a:lnTo>
                  <a:pt x="9254" y="45"/>
                </a:lnTo>
                <a:lnTo>
                  <a:pt x="920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5" name="Google Shape;1141;p43">
            <a:extLst>
              <a:ext uri="{FF2B5EF4-FFF2-40B4-BE49-F238E27FC236}">
                <a16:creationId xmlns:a16="http://schemas.microsoft.com/office/drawing/2014/main" id="{FC9D989D-0D0A-4298-87C4-968F6FEE9F70}"/>
              </a:ext>
            </a:extLst>
          </p:cNvPr>
          <p:cNvSpPr/>
          <p:nvPr/>
        </p:nvSpPr>
        <p:spPr>
          <a:xfrm>
            <a:off x="10639599" y="5004098"/>
            <a:ext cx="23983" cy="25802"/>
          </a:xfrm>
          <a:custGeom>
            <a:avLst/>
            <a:gdLst/>
            <a:ahLst/>
            <a:cxnLst/>
            <a:rect l="l" t="t" r="r" b="b"/>
            <a:pathLst>
              <a:path w="290" h="312" extrusionOk="0">
                <a:moveTo>
                  <a:pt x="134" y="0"/>
                </a:moveTo>
                <a:lnTo>
                  <a:pt x="68" y="23"/>
                </a:lnTo>
                <a:lnTo>
                  <a:pt x="23" y="45"/>
                </a:lnTo>
                <a:lnTo>
                  <a:pt x="23" y="45"/>
                </a:lnTo>
                <a:lnTo>
                  <a:pt x="1" y="89"/>
                </a:lnTo>
                <a:lnTo>
                  <a:pt x="1" y="156"/>
                </a:lnTo>
                <a:lnTo>
                  <a:pt x="1" y="178"/>
                </a:lnTo>
                <a:lnTo>
                  <a:pt x="23" y="223"/>
                </a:lnTo>
                <a:lnTo>
                  <a:pt x="45" y="267"/>
                </a:lnTo>
                <a:lnTo>
                  <a:pt x="90" y="290"/>
                </a:lnTo>
                <a:lnTo>
                  <a:pt x="134" y="312"/>
                </a:lnTo>
                <a:lnTo>
                  <a:pt x="201" y="290"/>
                </a:lnTo>
                <a:lnTo>
                  <a:pt x="223" y="290"/>
                </a:lnTo>
                <a:lnTo>
                  <a:pt x="268" y="245"/>
                </a:lnTo>
                <a:lnTo>
                  <a:pt x="290" y="201"/>
                </a:lnTo>
                <a:lnTo>
                  <a:pt x="290" y="156"/>
                </a:lnTo>
                <a:lnTo>
                  <a:pt x="290" y="112"/>
                </a:lnTo>
                <a:lnTo>
                  <a:pt x="268" y="45"/>
                </a:lnTo>
                <a:lnTo>
                  <a:pt x="223" y="23"/>
                </a:lnTo>
                <a:lnTo>
                  <a:pt x="17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6" name="Google Shape;1142;p43">
            <a:extLst>
              <a:ext uri="{FF2B5EF4-FFF2-40B4-BE49-F238E27FC236}">
                <a16:creationId xmlns:a16="http://schemas.microsoft.com/office/drawing/2014/main" id="{E6F78D97-ED73-4794-A343-6148588FFED0}"/>
              </a:ext>
            </a:extLst>
          </p:cNvPr>
          <p:cNvSpPr/>
          <p:nvPr/>
        </p:nvSpPr>
        <p:spPr>
          <a:xfrm>
            <a:off x="10623059" y="5046358"/>
            <a:ext cx="217170" cy="106848"/>
          </a:xfrm>
          <a:custGeom>
            <a:avLst/>
            <a:gdLst/>
            <a:ahLst/>
            <a:cxnLst/>
            <a:rect l="l" t="t" r="r" b="b"/>
            <a:pathLst>
              <a:path w="2626" h="1292" extrusionOk="0">
                <a:moveTo>
                  <a:pt x="2492" y="1"/>
                </a:moveTo>
                <a:lnTo>
                  <a:pt x="2447" y="23"/>
                </a:lnTo>
                <a:lnTo>
                  <a:pt x="90" y="1002"/>
                </a:lnTo>
                <a:lnTo>
                  <a:pt x="23" y="1046"/>
                </a:lnTo>
                <a:lnTo>
                  <a:pt x="1" y="1091"/>
                </a:lnTo>
                <a:lnTo>
                  <a:pt x="1" y="1135"/>
                </a:lnTo>
                <a:lnTo>
                  <a:pt x="1" y="1202"/>
                </a:lnTo>
                <a:lnTo>
                  <a:pt x="45" y="1247"/>
                </a:lnTo>
                <a:lnTo>
                  <a:pt x="90" y="1269"/>
                </a:lnTo>
                <a:lnTo>
                  <a:pt x="134" y="1291"/>
                </a:lnTo>
                <a:lnTo>
                  <a:pt x="201" y="1269"/>
                </a:lnTo>
                <a:lnTo>
                  <a:pt x="2559" y="290"/>
                </a:lnTo>
                <a:lnTo>
                  <a:pt x="2603" y="246"/>
                </a:lnTo>
                <a:lnTo>
                  <a:pt x="2625" y="201"/>
                </a:lnTo>
                <a:lnTo>
                  <a:pt x="2625" y="157"/>
                </a:lnTo>
                <a:lnTo>
                  <a:pt x="2625" y="90"/>
                </a:lnTo>
                <a:lnTo>
                  <a:pt x="2581" y="45"/>
                </a:lnTo>
                <a:lnTo>
                  <a:pt x="2559" y="23"/>
                </a:lnTo>
                <a:lnTo>
                  <a:pt x="249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7" name="Google Shape;1143;p43">
            <a:extLst>
              <a:ext uri="{FF2B5EF4-FFF2-40B4-BE49-F238E27FC236}">
                <a16:creationId xmlns:a16="http://schemas.microsoft.com/office/drawing/2014/main" id="{28012D3F-C2A2-4FDC-9FF2-A4565ADCE053}"/>
              </a:ext>
            </a:extLst>
          </p:cNvPr>
          <p:cNvSpPr/>
          <p:nvPr/>
        </p:nvSpPr>
        <p:spPr>
          <a:xfrm>
            <a:off x="10624879" y="5015098"/>
            <a:ext cx="167468" cy="88406"/>
          </a:xfrm>
          <a:custGeom>
            <a:avLst/>
            <a:gdLst/>
            <a:ahLst/>
            <a:cxnLst/>
            <a:rect l="l" t="t" r="r" b="b"/>
            <a:pathLst>
              <a:path w="2025" h="1069" extrusionOk="0">
                <a:moveTo>
                  <a:pt x="1892" y="1"/>
                </a:moveTo>
                <a:lnTo>
                  <a:pt x="1825" y="23"/>
                </a:lnTo>
                <a:lnTo>
                  <a:pt x="1380" y="201"/>
                </a:lnTo>
                <a:lnTo>
                  <a:pt x="957" y="401"/>
                </a:lnTo>
                <a:lnTo>
                  <a:pt x="90" y="802"/>
                </a:lnTo>
                <a:lnTo>
                  <a:pt x="45" y="824"/>
                </a:lnTo>
                <a:lnTo>
                  <a:pt x="23" y="891"/>
                </a:lnTo>
                <a:lnTo>
                  <a:pt x="1" y="935"/>
                </a:lnTo>
                <a:lnTo>
                  <a:pt x="23" y="980"/>
                </a:lnTo>
                <a:lnTo>
                  <a:pt x="45" y="1024"/>
                </a:lnTo>
                <a:lnTo>
                  <a:pt x="90" y="1068"/>
                </a:lnTo>
                <a:lnTo>
                  <a:pt x="201" y="1068"/>
                </a:lnTo>
                <a:lnTo>
                  <a:pt x="1069" y="668"/>
                </a:lnTo>
                <a:lnTo>
                  <a:pt x="1491" y="468"/>
                </a:lnTo>
                <a:lnTo>
                  <a:pt x="1936" y="290"/>
                </a:lnTo>
                <a:lnTo>
                  <a:pt x="1981" y="268"/>
                </a:lnTo>
                <a:lnTo>
                  <a:pt x="2003" y="201"/>
                </a:lnTo>
                <a:lnTo>
                  <a:pt x="2025" y="157"/>
                </a:lnTo>
                <a:lnTo>
                  <a:pt x="2003" y="112"/>
                </a:lnTo>
                <a:lnTo>
                  <a:pt x="1981" y="68"/>
                </a:lnTo>
                <a:lnTo>
                  <a:pt x="1936" y="23"/>
                </a:lnTo>
                <a:lnTo>
                  <a:pt x="189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208" name="Google Shape;1144;p43">
            <a:extLst>
              <a:ext uri="{FF2B5EF4-FFF2-40B4-BE49-F238E27FC236}">
                <a16:creationId xmlns:a16="http://schemas.microsoft.com/office/drawing/2014/main" id="{4420DF5D-1995-4D92-A217-F15B6AE0D378}"/>
              </a:ext>
            </a:extLst>
          </p:cNvPr>
          <p:cNvGrpSpPr/>
          <p:nvPr/>
        </p:nvGrpSpPr>
        <p:grpSpPr>
          <a:xfrm>
            <a:off x="10806412" y="2918224"/>
            <a:ext cx="1151598" cy="1536070"/>
            <a:chOff x="6549966" y="1483160"/>
            <a:chExt cx="1151598" cy="1536070"/>
          </a:xfrm>
        </p:grpSpPr>
        <p:grpSp>
          <p:nvGrpSpPr>
            <p:cNvPr id="209" name="Google Shape;1145;p43">
              <a:extLst>
                <a:ext uri="{FF2B5EF4-FFF2-40B4-BE49-F238E27FC236}">
                  <a16:creationId xmlns:a16="http://schemas.microsoft.com/office/drawing/2014/main" id="{C427A43E-1DE5-4258-82CD-C337A198A7BD}"/>
                </a:ext>
              </a:extLst>
            </p:cNvPr>
            <p:cNvGrpSpPr/>
            <p:nvPr/>
          </p:nvGrpSpPr>
          <p:grpSpPr>
            <a:xfrm>
              <a:off x="6549966" y="1483160"/>
              <a:ext cx="1151598" cy="1536070"/>
              <a:chOff x="6549966" y="1483160"/>
              <a:chExt cx="1151598" cy="1536070"/>
            </a:xfrm>
          </p:grpSpPr>
          <p:sp>
            <p:nvSpPr>
              <p:cNvPr id="212" name="Google Shape;1146;p43">
                <a:extLst>
                  <a:ext uri="{FF2B5EF4-FFF2-40B4-BE49-F238E27FC236}">
                    <a16:creationId xmlns:a16="http://schemas.microsoft.com/office/drawing/2014/main" id="{655F4BD6-E339-42F0-AF5E-E7BCC45E1747}"/>
                  </a:ext>
                </a:extLst>
              </p:cNvPr>
              <p:cNvSpPr/>
              <p:nvPr/>
            </p:nvSpPr>
            <p:spPr>
              <a:xfrm>
                <a:off x="6562868" y="2899563"/>
                <a:ext cx="125125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313" extrusionOk="0">
                    <a:moveTo>
                      <a:pt x="45" y="0"/>
                    </a:moveTo>
                    <a:lnTo>
                      <a:pt x="0" y="245"/>
                    </a:lnTo>
                    <a:lnTo>
                      <a:pt x="0" y="468"/>
                    </a:lnTo>
                    <a:lnTo>
                      <a:pt x="0" y="668"/>
                    </a:lnTo>
                    <a:lnTo>
                      <a:pt x="45" y="846"/>
                    </a:lnTo>
                    <a:lnTo>
                      <a:pt x="111" y="1001"/>
                    </a:lnTo>
                    <a:lnTo>
                      <a:pt x="222" y="1113"/>
                    </a:lnTo>
                    <a:lnTo>
                      <a:pt x="334" y="1224"/>
                    </a:lnTo>
                    <a:lnTo>
                      <a:pt x="489" y="1291"/>
                    </a:lnTo>
                    <a:lnTo>
                      <a:pt x="578" y="1313"/>
                    </a:lnTo>
                    <a:lnTo>
                      <a:pt x="667" y="1313"/>
                    </a:lnTo>
                    <a:lnTo>
                      <a:pt x="912" y="1268"/>
                    </a:lnTo>
                    <a:lnTo>
                      <a:pt x="1179" y="1179"/>
                    </a:lnTo>
                    <a:lnTo>
                      <a:pt x="1513" y="1024"/>
                    </a:lnTo>
                    <a:lnTo>
                      <a:pt x="1379" y="823"/>
                    </a:lnTo>
                    <a:lnTo>
                      <a:pt x="1223" y="646"/>
                    </a:lnTo>
                    <a:lnTo>
                      <a:pt x="1045" y="490"/>
                    </a:lnTo>
                    <a:lnTo>
                      <a:pt x="868" y="356"/>
                    </a:lnTo>
                    <a:lnTo>
                      <a:pt x="690" y="245"/>
                    </a:lnTo>
                    <a:lnTo>
                      <a:pt x="467" y="134"/>
                    </a:lnTo>
                    <a:lnTo>
                      <a:pt x="267" y="4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95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13" name="Google Shape;1147;p43">
                <a:extLst>
                  <a:ext uri="{FF2B5EF4-FFF2-40B4-BE49-F238E27FC236}">
                    <a16:creationId xmlns:a16="http://schemas.microsoft.com/office/drawing/2014/main" id="{1CA7BF5B-0C76-460E-AA66-FFA4F4459BB5}"/>
                  </a:ext>
                </a:extLst>
              </p:cNvPr>
              <p:cNvSpPr/>
              <p:nvPr/>
            </p:nvSpPr>
            <p:spPr>
              <a:xfrm>
                <a:off x="6566507" y="2704556"/>
                <a:ext cx="320132" cy="279691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382" extrusionOk="0">
                    <a:moveTo>
                      <a:pt x="1335" y="1"/>
                    </a:moveTo>
                    <a:lnTo>
                      <a:pt x="601" y="67"/>
                    </a:lnTo>
                    <a:lnTo>
                      <a:pt x="445" y="557"/>
                    </a:lnTo>
                    <a:lnTo>
                      <a:pt x="290" y="1068"/>
                    </a:lnTo>
                    <a:lnTo>
                      <a:pt x="156" y="1624"/>
                    </a:lnTo>
                    <a:lnTo>
                      <a:pt x="23" y="2203"/>
                    </a:lnTo>
                    <a:lnTo>
                      <a:pt x="1" y="2358"/>
                    </a:lnTo>
                    <a:lnTo>
                      <a:pt x="223" y="2403"/>
                    </a:lnTo>
                    <a:lnTo>
                      <a:pt x="423" y="2492"/>
                    </a:lnTo>
                    <a:lnTo>
                      <a:pt x="646" y="2603"/>
                    </a:lnTo>
                    <a:lnTo>
                      <a:pt x="824" y="2714"/>
                    </a:lnTo>
                    <a:lnTo>
                      <a:pt x="1001" y="2848"/>
                    </a:lnTo>
                    <a:lnTo>
                      <a:pt x="1179" y="3004"/>
                    </a:lnTo>
                    <a:lnTo>
                      <a:pt x="1335" y="3181"/>
                    </a:lnTo>
                    <a:lnTo>
                      <a:pt x="1469" y="3382"/>
                    </a:lnTo>
                    <a:lnTo>
                      <a:pt x="1958" y="3093"/>
                    </a:lnTo>
                    <a:lnTo>
                      <a:pt x="2514" y="2692"/>
                    </a:lnTo>
                    <a:lnTo>
                      <a:pt x="3159" y="2225"/>
                    </a:lnTo>
                    <a:lnTo>
                      <a:pt x="3871" y="1647"/>
                    </a:lnTo>
                    <a:lnTo>
                      <a:pt x="3426" y="1713"/>
                    </a:lnTo>
                    <a:lnTo>
                      <a:pt x="3070" y="1736"/>
                    </a:lnTo>
                    <a:lnTo>
                      <a:pt x="2825" y="1736"/>
                    </a:lnTo>
                    <a:lnTo>
                      <a:pt x="2736" y="1713"/>
                    </a:lnTo>
                    <a:lnTo>
                      <a:pt x="2670" y="1669"/>
                    </a:lnTo>
                    <a:lnTo>
                      <a:pt x="2558" y="1536"/>
                    </a:lnTo>
                    <a:lnTo>
                      <a:pt x="2558" y="1269"/>
                    </a:lnTo>
                    <a:lnTo>
                      <a:pt x="2558" y="868"/>
                    </a:lnTo>
                    <a:lnTo>
                      <a:pt x="2603" y="557"/>
                    </a:lnTo>
                    <a:lnTo>
                      <a:pt x="2603" y="312"/>
                    </a:lnTo>
                    <a:lnTo>
                      <a:pt x="2581" y="156"/>
                    </a:lnTo>
                    <a:lnTo>
                      <a:pt x="2581" y="112"/>
                    </a:lnTo>
                    <a:lnTo>
                      <a:pt x="2536" y="90"/>
                    </a:lnTo>
                    <a:lnTo>
                      <a:pt x="2470" y="45"/>
                    </a:lnTo>
                    <a:lnTo>
                      <a:pt x="2336" y="23"/>
                    </a:lnTo>
                    <a:lnTo>
                      <a:pt x="1936" y="1"/>
                    </a:lnTo>
                    <a:close/>
                  </a:path>
                </a:pathLst>
              </a:custGeom>
              <a:solidFill>
                <a:srgbClr val="F7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grpSp>
            <p:nvGrpSpPr>
              <p:cNvPr id="214" name="Google Shape;1148;p43">
                <a:extLst>
                  <a:ext uri="{FF2B5EF4-FFF2-40B4-BE49-F238E27FC236}">
                    <a16:creationId xmlns:a16="http://schemas.microsoft.com/office/drawing/2014/main" id="{A64955EB-93BA-4AB3-A31F-913AC3B6170B}"/>
                  </a:ext>
                </a:extLst>
              </p:cNvPr>
              <p:cNvGrpSpPr/>
              <p:nvPr/>
            </p:nvGrpSpPr>
            <p:grpSpPr>
              <a:xfrm>
                <a:off x="6549966" y="1483160"/>
                <a:ext cx="1151598" cy="1536070"/>
                <a:chOff x="6549966" y="1483160"/>
                <a:chExt cx="1151598" cy="1536070"/>
              </a:xfrm>
            </p:grpSpPr>
            <p:sp>
              <p:nvSpPr>
                <p:cNvPr id="215" name="Google Shape;1149;p43">
                  <a:extLst>
                    <a:ext uri="{FF2B5EF4-FFF2-40B4-BE49-F238E27FC236}">
                      <a16:creationId xmlns:a16="http://schemas.microsoft.com/office/drawing/2014/main" id="{C6CC7119-BBE4-4B37-BDB7-0008C0A3819E}"/>
                    </a:ext>
                  </a:extLst>
                </p:cNvPr>
                <p:cNvSpPr/>
                <p:nvPr/>
              </p:nvSpPr>
              <p:spPr>
                <a:xfrm>
                  <a:off x="6726531" y="1755408"/>
                  <a:ext cx="752405" cy="10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8" h="13013" extrusionOk="0">
                      <a:moveTo>
                        <a:pt x="7941" y="0"/>
                      </a:moveTo>
                      <a:lnTo>
                        <a:pt x="1" y="11478"/>
                      </a:lnTo>
                      <a:lnTo>
                        <a:pt x="401" y="11500"/>
                      </a:lnTo>
                      <a:lnTo>
                        <a:pt x="535" y="11522"/>
                      </a:lnTo>
                      <a:lnTo>
                        <a:pt x="601" y="11567"/>
                      </a:lnTo>
                      <a:lnTo>
                        <a:pt x="646" y="11589"/>
                      </a:lnTo>
                      <a:lnTo>
                        <a:pt x="646" y="11633"/>
                      </a:lnTo>
                      <a:lnTo>
                        <a:pt x="668" y="11789"/>
                      </a:lnTo>
                      <a:lnTo>
                        <a:pt x="668" y="12034"/>
                      </a:lnTo>
                      <a:lnTo>
                        <a:pt x="623" y="12345"/>
                      </a:lnTo>
                      <a:lnTo>
                        <a:pt x="623" y="12746"/>
                      </a:lnTo>
                      <a:lnTo>
                        <a:pt x="623" y="13013"/>
                      </a:lnTo>
                      <a:lnTo>
                        <a:pt x="9098" y="801"/>
                      </a:lnTo>
                      <a:lnTo>
                        <a:pt x="8542" y="401"/>
                      </a:lnTo>
                      <a:lnTo>
                        <a:pt x="7941" y="0"/>
                      </a:lnTo>
                      <a:close/>
                    </a:path>
                  </a:pathLst>
                </a:custGeom>
                <a:solidFill>
                  <a:srgbClr val="CAE1F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6" name="Google Shape;1150;p43">
                  <a:extLst>
                    <a:ext uri="{FF2B5EF4-FFF2-40B4-BE49-F238E27FC236}">
                      <a16:creationId xmlns:a16="http://schemas.microsoft.com/office/drawing/2014/main" id="{DC61BC4E-3723-4DB2-A6A7-ECD927322D7F}"/>
                    </a:ext>
                  </a:extLst>
                </p:cNvPr>
                <p:cNvSpPr/>
                <p:nvPr/>
              </p:nvSpPr>
              <p:spPr>
                <a:xfrm>
                  <a:off x="6616209" y="1711246"/>
                  <a:ext cx="936329" cy="1136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22" h="13747" extrusionOk="0">
                      <a:moveTo>
                        <a:pt x="8341" y="1"/>
                      </a:move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close/>
                      <a:moveTo>
                        <a:pt x="10432" y="1335"/>
                      </a:moveTo>
                      <a:lnTo>
                        <a:pt x="1957" y="13547"/>
                      </a:lnTo>
                      <a:lnTo>
                        <a:pt x="2069" y="13680"/>
                      </a:lnTo>
                      <a:lnTo>
                        <a:pt x="2135" y="13724"/>
                      </a:lnTo>
                      <a:lnTo>
                        <a:pt x="2224" y="13747"/>
                      </a:lnTo>
                      <a:lnTo>
                        <a:pt x="2469" y="13747"/>
                      </a:lnTo>
                      <a:lnTo>
                        <a:pt x="2825" y="13724"/>
                      </a:lnTo>
                      <a:lnTo>
                        <a:pt x="3270" y="13658"/>
                      </a:lnTo>
                      <a:lnTo>
                        <a:pt x="7407" y="7763"/>
                      </a:lnTo>
                      <a:lnTo>
                        <a:pt x="10054" y="3960"/>
                      </a:lnTo>
                      <a:lnTo>
                        <a:pt x="10855" y="2781"/>
                      </a:lnTo>
                      <a:lnTo>
                        <a:pt x="11322" y="2047"/>
                      </a:lnTo>
                      <a:lnTo>
                        <a:pt x="10899" y="1691"/>
                      </a:lnTo>
                      <a:lnTo>
                        <a:pt x="10432" y="1335"/>
                      </a:lnTo>
                      <a:close/>
                    </a:path>
                  </a:pathLst>
                </a:custGeom>
                <a:solidFill>
                  <a:srgbClr val="7AAA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7" name="Google Shape;1151;p43">
                  <a:extLst>
                    <a:ext uri="{FF2B5EF4-FFF2-40B4-BE49-F238E27FC236}">
                      <a16:creationId xmlns:a16="http://schemas.microsoft.com/office/drawing/2014/main" id="{E6AD96AA-8466-496C-9B32-54908575AAC6}"/>
                    </a:ext>
                  </a:extLst>
                </p:cNvPr>
                <p:cNvSpPr/>
                <p:nvPr/>
              </p:nvSpPr>
              <p:spPr>
                <a:xfrm>
                  <a:off x="6616209" y="1711246"/>
                  <a:ext cx="767125" cy="99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6" h="12079" fill="none" extrusionOk="0">
                      <a:moveTo>
                        <a:pt x="9275" y="534"/>
                      </a:moveTo>
                      <a:lnTo>
                        <a:pt x="9275" y="534"/>
                      </a:lnTo>
                      <a:lnTo>
                        <a:pt x="8808" y="268"/>
                      </a:lnTo>
                      <a:lnTo>
                        <a:pt x="8341" y="1"/>
                      </a:lnTo>
                      <a:lnTo>
                        <a:pt x="8341" y="1"/>
                      </a:lnTo>
                      <a:lnTo>
                        <a:pt x="7830" y="690"/>
                      </a:lnTo>
                      <a:lnTo>
                        <a:pt x="7007" y="1847"/>
                      </a:lnTo>
                      <a:lnTo>
                        <a:pt x="4382" y="5650"/>
                      </a:lnTo>
                      <a:lnTo>
                        <a:pt x="4382" y="5650"/>
                      </a:lnTo>
                      <a:lnTo>
                        <a:pt x="2425" y="8497"/>
                      </a:lnTo>
                      <a:lnTo>
                        <a:pt x="0" y="12078"/>
                      </a:lnTo>
                      <a:lnTo>
                        <a:pt x="0" y="12078"/>
                      </a:lnTo>
                      <a:lnTo>
                        <a:pt x="734" y="12012"/>
                      </a:lnTo>
                      <a:lnTo>
                        <a:pt x="1335" y="12012"/>
                      </a:lnTo>
                      <a:lnTo>
                        <a:pt x="9275" y="534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8" name="Google Shape;1152;p43">
                  <a:extLst>
                    <a:ext uri="{FF2B5EF4-FFF2-40B4-BE49-F238E27FC236}">
                      <a16:creationId xmlns:a16="http://schemas.microsoft.com/office/drawing/2014/main" id="{2274A748-3B64-46C1-9E29-60D62E0A50EA}"/>
                    </a:ext>
                  </a:extLst>
                </p:cNvPr>
                <p:cNvSpPr/>
                <p:nvPr/>
              </p:nvSpPr>
              <p:spPr>
                <a:xfrm>
                  <a:off x="6778053" y="1821651"/>
                  <a:ext cx="774485" cy="1026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65" h="12412" fill="none" extrusionOk="0">
                      <a:moveTo>
                        <a:pt x="5450" y="6428"/>
                      </a:moveTo>
                      <a:lnTo>
                        <a:pt x="5450" y="6428"/>
                      </a:lnTo>
                      <a:lnTo>
                        <a:pt x="8097" y="2625"/>
                      </a:lnTo>
                      <a:lnTo>
                        <a:pt x="8898" y="1446"/>
                      </a:lnTo>
                      <a:lnTo>
                        <a:pt x="9365" y="712"/>
                      </a:lnTo>
                      <a:lnTo>
                        <a:pt x="9365" y="712"/>
                      </a:lnTo>
                      <a:lnTo>
                        <a:pt x="8942" y="356"/>
                      </a:lnTo>
                      <a:lnTo>
                        <a:pt x="8475" y="0"/>
                      </a:lnTo>
                      <a:lnTo>
                        <a:pt x="0" y="12212"/>
                      </a:lnTo>
                      <a:lnTo>
                        <a:pt x="0" y="12212"/>
                      </a:lnTo>
                      <a:lnTo>
                        <a:pt x="112" y="12345"/>
                      </a:lnTo>
                      <a:lnTo>
                        <a:pt x="112" y="12345"/>
                      </a:lnTo>
                      <a:lnTo>
                        <a:pt x="178" y="12389"/>
                      </a:lnTo>
                      <a:lnTo>
                        <a:pt x="267" y="12412"/>
                      </a:lnTo>
                      <a:lnTo>
                        <a:pt x="512" y="12412"/>
                      </a:lnTo>
                      <a:lnTo>
                        <a:pt x="868" y="12389"/>
                      </a:lnTo>
                      <a:lnTo>
                        <a:pt x="1313" y="12323"/>
                      </a:lnTo>
                      <a:lnTo>
                        <a:pt x="1313" y="12323"/>
                      </a:lnTo>
                      <a:lnTo>
                        <a:pt x="5450" y="6428"/>
                      </a:lnTo>
                      <a:lnTo>
                        <a:pt x="5450" y="642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9" name="Google Shape;1153;p43">
                  <a:extLst>
                    <a:ext uri="{FF2B5EF4-FFF2-40B4-BE49-F238E27FC236}">
                      <a16:creationId xmlns:a16="http://schemas.microsoft.com/office/drawing/2014/main" id="{59ED304F-B186-481D-995E-E2EC9493172A}"/>
                    </a:ext>
                  </a:extLst>
                </p:cNvPr>
                <p:cNvSpPr/>
                <p:nvPr/>
              </p:nvSpPr>
              <p:spPr>
                <a:xfrm>
                  <a:off x="7306010" y="1630283"/>
                  <a:ext cx="301690" cy="25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3026" extrusionOk="0">
                      <a:moveTo>
                        <a:pt x="667" y="1"/>
                      </a:moveTo>
                      <a:lnTo>
                        <a:pt x="489" y="90"/>
                      </a:lnTo>
                      <a:lnTo>
                        <a:pt x="356" y="179"/>
                      </a:lnTo>
                      <a:lnTo>
                        <a:pt x="223" y="290"/>
                      </a:lnTo>
                      <a:lnTo>
                        <a:pt x="134" y="401"/>
                      </a:lnTo>
                      <a:lnTo>
                        <a:pt x="67" y="535"/>
                      </a:lnTo>
                      <a:lnTo>
                        <a:pt x="22" y="668"/>
                      </a:lnTo>
                      <a:lnTo>
                        <a:pt x="0" y="802"/>
                      </a:lnTo>
                      <a:lnTo>
                        <a:pt x="0" y="980"/>
                      </a:lnTo>
                      <a:lnTo>
                        <a:pt x="467" y="1247"/>
                      </a:lnTo>
                      <a:lnTo>
                        <a:pt x="934" y="1513"/>
                      </a:lnTo>
                      <a:lnTo>
                        <a:pt x="1535" y="1914"/>
                      </a:lnTo>
                      <a:lnTo>
                        <a:pt x="2091" y="2314"/>
                      </a:lnTo>
                      <a:lnTo>
                        <a:pt x="2558" y="2670"/>
                      </a:lnTo>
                      <a:lnTo>
                        <a:pt x="2981" y="3026"/>
                      </a:lnTo>
                      <a:lnTo>
                        <a:pt x="3136" y="2959"/>
                      </a:lnTo>
                      <a:lnTo>
                        <a:pt x="3270" y="2870"/>
                      </a:lnTo>
                      <a:lnTo>
                        <a:pt x="3381" y="2781"/>
                      </a:lnTo>
                      <a:lnTo>
                        <a:pt x="3470" y="2670"/>
                      </a:lnTo>
                      <a:lnTo>
                        <a:pt x="3559" y="2537"/>
                      </a:lnTo>
                      <a:lnTo>
                        <a:pt x="3603" y="2403"/>
                      </a:lnTo>
                      <a:lnTo>
                        <a:pt x="3648" y="2247"/>
                      </a:lnTo>
                      <a:lnTo>
                        <a:pt x="3648" y="2070"/>
                      </a:lnTo>
                      <a:lnTo>
                        <a:pt x="3603" y="1981"/>
                      </a:lnTo>
                      <a:lnTo>
                        <a:pt x="3537" y="1936"/>
                      </a:lnTo>
                      <a:lnTo>
                        <a:pt x="2936" y="1469"/>
                      </a:lnTo>
                      <a:lnTo>
                        <a:pt x="2269" y="980"/>
                      </a:lnTo>
                      <a:lnTo>
                        <a:pt x="1513" y="490"/>
                      </a:lnTo>
                      <a:lnTo>
                        <a:pt x="667" y="1"/>
                      </a:lnTo>
                      <a:close/>
                    </a:path>
                  </a:pathLst>
                </a:custGeom>
                <a:solidFill>
                  <a:srgbClr val="F9B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0" name="Google Shape;1154;p43">
                  <a:extLst>
                    <a:ext uri="{FF2B5EF4-FFF2-40B4-BE49-F238E27FC236}">
                      <a16:creationId xmlns:a16="http://schemas.microsoft.com/office/drawing/2014/main" id="{38540259-DD66-49B0-BCB2-460B9AA0B4A2}"/>
                    </a:ext>
                  </a:extLst>
                </p:cNvPr>
                <p:cNvSpPr/>
                <p:nvPr/>
              </p:nvSpPr>
              <p:spPr>
                <a:xfrm>
                  <a:off x="7361171" y="1492339"/>
                  <a:ext cx="329311" cy="309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2" h="3738" extrusionOk="0">
                      <a:moveTo>
                        <a:pt x="1802" y="1"/>
                      </a:moveTo>
                      <a:lnTo>
                        <a:pt x="1602" y="23"/>
                      </a:lnTo>
                      <a:lnTo>
                        <a:pt x="1402" y="67"/>
                      </a:lnTo>
                      <a:lnTo>
                        <a:pt x="1224" y="134"/>
                      </a:lnTo>
                      <a:lnTo>
                        <a:pt x="1046" y="245"/>
                      </a:lnTo>
                      <a:lnTo>
                        <a:pt x="890" y="357"/>
                      </a:lnTo>
                      <a:lnTo>
                        <a:pt x="712" y="512"/>
                      </a:lnTo>
                      <a:lnTo>
                        <a:pt x="556" y="690"/>
                      </a:lnTo>
                      <a:lnTo>
                        <a:pt x="401" y="890"/>
                      </a:lnTo>
                      <a:lnTo>
                        <a:pt x="267" y="1135"/>
                      </a:lnTo>
                      <a:lnTo>
                        <a:pt x="134" y="1380"/>
                      </a:lnTo>
                      <a:lnTo>
                        <a:pt x="0" y="1669"/>
                      </a:lnTo>
                      <a:lnTo>
                        <a:pt x="846" y="2158"/>
                      </a:lnTo>
                      <a:lnTo>
                        <a:pt x="1602" y="2648"/>
                      </a:lnTo>
                      <a:lnTo>
                        <a:pt x="2269" y="3137"/>
                      </a:lnTo>
                      <a:lnTo>
                        <a:pt x="2870" y="3604"/>
                      </a:lnTo>
                      <a:lnTo>
                        <a:pt x="2936" y="3649"/>
                      </a:lnTo>
                      <a:lnTo>
                        <a:pt x="2981" y="3738"/>
                      </a:lnTo>
                      <a:lnTo>
                        <a:pt x="3226" y="3493"/>
                      </a:lnTo>
                      <a:lnTo>
                        <a:pt x="3426" y="3248"/>
                      </a:lnTo>
                      <a:lnTo>
                        <a:pt x="3604" y="3003"/>
                      </a:lnTo>
                      <a:lnTo>
                        <a:pt x="3737" y="2759"/>
                      </a:lnTo>
                      <a:lnTo>
                        <a:pt x="3848" y="2536"/>
                      </a:lnTo>
                      <a:lnTo>
                        <a:pt x="3915" y="2314"/>
                      </a:lnTo>
                      <a:lnTo>
                        <a:pt x="3960" y="2092"/>
                      </a:lnTo>
                      <a:lnTo>
                        <a:pt x="3982" y="1869"/>
                      </a:lnTo>
                      <a:lnTo>
                        <a:pt x="3960" y="1669"/>
                      </a:lnTo>
                      <a:lnTo>
                        <a:pt x="3893" y="1469"/>
                      </a:lnTo>
                      <a:lnTo>
                        <a:pt x="3804" y="1269"/>
                      </a:lnTo>
                      <a:lnTo>
                        <a:pt x="3693" y="1068"/>
                      </a:lnTo>
                      <a:lnTo>
                        <a:pt x="3537" y="868"/>
                      </a:lnTo>
                      <a:lnTo>
                        <a:pt x="3359" y="690"/>
                      </a:lnTo>
                      <a:lnTo>
                        <a:pt x="3137" y="512"/>
                      </a:lnTo>
                      <a:lnTo>
                        <a:pt x="2870" y="334"/>
                      </a:lnTo>
                      <a:lnTo>
                        <a:pt x="2647" y="223"/>
                      </a:lnTo>
                      <a:lnTo>
                        <a:pt x="2425" y="134"/>
                      </a:lnTo>
                      <a:lnTo>
                        <a:pt x="2202" y="67"/>
                      </a:lnTo>
                      <a:lnTo>
                        <a:pt x="2002" y="23"/>
                      </a:lnTo>
                      <a:lnTo>
                        <a:pt x="1802" y="1"/>
                      </a:lnTo>
                      <a:close/>
                    </a:path>
                  </a:pathLst>
                </a:custGeom>
                <a:solidFill>
                  <a:srgbClr val="E85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1" name="Google Shape;1155;p43">
                  <a:extLst>
                    <a:ext uri="{FF2B5EF4-FFF2-40B4-BE49-F238E27FC236}">
                      <a16:creationId xmlns:a16="http://schemas.microsoft.com/office/drawing/2014/main" id="{842837E8-3148-47D4-8D43-945E408C8710}"/>
                    </a:ext>
                  </a:extLst>
                </p:cNvPr>
                <p:cNvSpPr/>
                <p:nvPr/>
              </p:nvSpPr>
              <p:spPr>
                <a:xfrm>
                  <a:off x="7348270" y="1483160"/>
                  <a:ext cx="353294" cy="329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2" h="3982" extrusionOk="0">
                      <a:moveTo>
                        <a:pt x="1980" y="267"/>
                      </a:moveTo>
                      <a:lnTo>
                        <a:pt x="2181" y="290"/>
                      </a:lnTo>
                      <a:lnTo>
                        <a:pt x="2381" y="312"/>
                      </a:lnTo>
                      <a:lnTo>
                        <a:pt x="2603" y="379"/>
                      </a:lnTo>
                      <a:lnTo>
                        <a:pt x="2848" y="490"/>
                      </a:lnTo>
                      <a:lnTo>
                        <a:pt x="3048" y="601"/>
                      </a:lnTo>
                      <a:lnTo>
                        <a:pt x="3270" y="757"/>
                      </a:lnTo>
                      <a:lnTo>
                        <a:pt x="3471" y="935"/>
                      </a:lnTo>
                      <a:lnTo>
                        <a:pt x="3649" y="1135"/>
                      </a:lnTo>
                      <a:lnTo>
                        <a:pt x="3782" y="1335"/>
                      </a:lnTo>
                      <a:lnTo>
                        <a:pt x="3893" y="1557"/>
                      </a:lnTo>
                      <a:lnTo>
                        <a:pt x="3960" y="1824"/>
                      </a:lnTo>
                      <a:lnTo>
                        <a:pt x="3982" y="1936"/>
                      </a:lnTo>
                      <a:lnTo>
                        <a:pt x="3982" y="2069"/>
                      </a:lnTo>
                      <a:lnTo>
                        <a:pt x="3938" y="2314"/>
                      </a:lnTo>
                      <a:lnTo>
                        <a:pt x="3871" y="2558"/>
                      </a:lnTo>
                      <a:lnTo>
                        <a:pt x="3760" y="2759"/>
                      </a:lnTo>
                      <a:lnTo>
                        <a:pt x="3649" y="2981"/>
                      </a:lnTo>
                      <a:lnTo>
                        <a:pt x="3493" y="3181"/>
                      </a:lnTo>
                      <a:lnTo>
                        <a:pt x="3337" y="3381"/>
                      </a:lnTo>
                      <a:lnTo>
                        <a:pt x="3105" y="3629"/>
                      </a:lnTo>
                      <a:lnTo>
                        <a:pt x="2937" y="3448"/>
                      </a:lnTo>
                      <a:lnTo>
                        <a:pt x="2581" y="3159"/>
                      </a:lnTo>
                      <a:lnTo>
                        <a:pt x="2203" y="2870"/>
                      </a:lnTo>
                      <a:lnTo>
                        <a:pt x="1802" y="2603"/>
                      </a:lnTo>
                      <a:lnTo>
                        <a:pt x="1402" y="2358"/>
                      </a:lnTo>
                      <a:lnTo>
                        <a:pt x="1002" y="2114"/>
                      </a:lnTo>
                      <a:lnTo>
                        <a:pt x="344" y="1748"/>
                      </a:lnTo>
                      <a:lnTo>
                        <a:pt x="344" y="1748"/>
                      </a:lnTo>
                      <a:lnTo>
                        <a:pt x="468" y="1469"/>
                      </a:lnTo>
                      <a:lnTo>
                        <a:pt x="712" y="1090"/>
                      </a:lnTo>
                      <a:lnTo>
                        <a:pt x="824" y="935"/>
                      </a:lnTo>
                      <a:lnTo>
                        <a:pt x="979" y="779"/>
                      </a:lnTo>
                      <a:lnTo>
                        <a:pt x="1113" y="646"/>
                      </a:lnTo>
                      <a:lnTo>
                        <a:pt x="1269" y="534"/>
                      </a:lnTo>
                      <a:lnTo>
                        <a:pt x="1424" y="423"/>
                      </a:lnTo>
                      <a:lnTo>
                        <a:pt x="1602" y="356"/>
                      </a:lnTo>
                      <a:lnTo>
                        <a:pt x="1780" y="312"/>
                      </a:lnTo>
                      <a:lnTo>
                        <a:pt x="1980" y="267"/>
                      </a:lnTo>
                      <a:close/>
                      <a:moveTo>
                        <a:pt x="1914" y="0"/>
                      </a:moveTo>
                      <a:lnTo>
                        <a:pt x="1691" y="23"/>
                      </a:lnTo>
                      <a:lnTo>
                        <a:pt x="1491" y="89"/>
                      </a:lnTo>
                      <a:lnTo>
                        <a:pt x="1291" y="178"/>
                      </a:lnTo>
                      <a:lnTo>
                        <a:pt x="1091" y="290"/>
                      </a:lnTo>
                      <a:lnTo>
                        <a:pt x="890" y="423"/>
                      </a:lnTo>
                      <a:lnTo>
                        <a:pt x="735" y="601"/>
                      </a:lnTo>
                      <a:lnTo>
                        <a:pt x="557" y="779"/>
                      </a:lnTo>
                      <a:lnTo>
                        <a:pt x="401" y="979"/>
                      </a:lnTo>
                      <a:lnTo>
                        <a:pt x="268" y="1202"/>
                      </a:lnTo>
                      <a:lnTo>
                        <a:pt x="134" y="1446"/>
                      </a:lnTo>
                      <a:lnTo>
                        <a:pt x="23" y="1691"/>
                      </a:lnTo>
                      <a:lnTo>
                        <a:pt x="1" y="1758"/>
                      </a:lnTo>
                      <a:lnTo>
                        <a:pt x="23" y="1802"/>
                      </a:lnTo>
                      <a:lnTo>
                        <a:pt x="45" y="1847"/>
                      </a:lnTo>
                      <a:lnTo>
                        <a:pt x="90" y="1891"/>
                      </a:lnTo>
                      <a:lnTo>
                        <a:pt x="846" y="2314"/>
                      </a:lnTo>
                      <a:lnTo>
                        <a:pt x="1246" y="2536"/>
                      </a:lnTo>
                      <a:lnTo>
                        <a:pt x="1647" y="2781"/>
                      </a:lnTo>
                      <a:lnTo>
                        <a:pt x="2025" y="3026"/>
                      </a:lnTo>
                      <a:lnTo>
                        <a:pt x="2381" y="3292"/>
                      </a:lnTo>
                      <a:lnTo>
                        <a:pt x="2714" y="3582"/>
                      </a:lnTo>
                      <a:lnTo>
                        <a:pt x="3026" y="3893"/>
                      </a:lnTo>
                      <a:lnTo>
                        <a:pt x="3070" y="3937"/>
                      </a:lnTo>
                      <a:lnTo>
                        <a:pt x="3115" y="3982"/>
                      </a:lnTo>
                      <a:lnTo>
                        <a:pt x="3181" y="3982"/>
                      </a:lnTo>
                      <a:lnTo>
                        <a:pt x="3248" y="3937"/>
                      </a:lnTo>
                      <a:lnTo>
                        <a:pt x="3626" y="3537"/>
                      </a:lnTo>
                      <a:lnTo>
                        <a:pt x="3804" y="3315"/>
                      </a:lnTo>
                      <a:lnTo>
                        <a:pt x="3960" y="3070"/>
                      </a:lnTo>
                      <a:lnTo>
                        <a:pt x="4093" y="2825"/>
                      </a:lnTo>
                      <a:lnTo>
                        <a:pt x="4182" y="2558"/>
                      </a:lnTo>
                      <a:lnTo>
                        <a:pt x="4249" y="2269"/>
                      </a:lnTo>
                      <a:lnTo>
                        <a:pt x="4271" y="2002"/>
                      </a:lnTo>
                      <a:lnTo>
                        <a:pt x="4227" y="1735"/>
                      </a:lnTo>
                      <a:lnTo>
                        <a:pt x="4160" y="1491"/>
                      </a:lnTo>
                      <a:lnTo>
                        <a:pt x="4049" y="1268"/>
                      </a:lnTo>
                      <a:lnTo>
                        <a:pt x="3915" y="1068"/>
                      </a:lnTo>
                      <a:lnTo>
                        <a:pt x="3738" y="868"/>
                      </a:lnTo>
                      <a:lnTo>
                        <a:pt x="3560" y="690"/>
                      </a:lnTo>
                      <a:lnTo>
                        <a:pt x="3359" y="534"/>
                      </a:lnTo>
                      <a:lnTo>
                        <a:pt x="3159" y="379"/>
                      </a:lnTo>
                      <a:lnTo>
                        <a:pt x="2892" y="223"/>
                      </a:lnTo>
                      <a:lnTo>
                        <a:pt x="2648" y="112"/>
                      </a:lnTo>
                      <a:lnTo>
                        <a:pt x="2403" y="45"/>
                      </a:lnTo>
                      <a:lnTo>
                        <a:pt x="215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2" name="Google Shape;1156;p43">
                  <a:extLst>
                    <a:ext uri="{FF2B5EF4-FFF2-40B4-BE49-F238E27FC236}">
                      <a16:creationId xmlns:a16="http://schemas.microsoft.com/office/drawing/2014/main" id="{8478E2A7-84C8-42BB-9989-F8A60961719E}"/>
                    </a:ext>
                  </a:extLst>
                </p:cNvPr>
                <p:cNvSpPr/>
                <p:nvPr/>
              </p:nvSpPr>
              <p:spPr>
                <a:xfrm>
                  <a:off x="7293109" y="1619284"/>
                  <a:ext cx="325673" cy="272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8" h="3293" extrusionOk="0">
                      <a:moveTo>
                        <a:pt x="734" y="0"/>
                      </a:moveTo>
                      <a:lnTo>
                        <a:pt x="557" y="89"/>
                      </a:lnTo>
                      <a:lnTo>
                        <a:pt x="423" y="178"/>
                      </a:lnTo>
                      <a:lnTo>
                        <a:pt x="290" y="290"/>
                      </a:lnTo>
                      <a:lnTo>
                        <a:pt x="178" y="401"/>
                      </a:lnTo>
                      <a:lnTo>
                        <a:pt x="112" y="534"/>
                      </a:lnTo>
                      <a:lnTo>
                        <a:pt x="45" y="690"/>
                      </a:lnTo>
                      <a:lnTo>
                        <a:pt x="0" y="868"/>
                      </a:lnTo>
                      <a:lnTo>
                        <a:pt x="0" y="1046"/>
                      </a:lnTo>
                      <a:lnTo>
                        <a:pt x="23" y="1135"/>
                      </a:lnTo>
                      <a:lnTo>
                        <a:pt x="45" y="1179"/>
                      </a:lnTo>
                      <a:lnTo>
                        <a:pt x="89" y="1202"/>
                      </a:lnTo>
                      <a:lnTo>
                        <a:pt x="868" y="1669"/>
                      </a:lnTo>
                      <a:lnTo>
                        <a:pt x="1624" y="2136"/>
                      </a:lnTo>
                      <a:lnTo>
                        <a:pt x="1980" y="2403"/>
                      </a:lnTo>
                      <a:lnTo>
                        <a:pt x="2336" y="2670"/>
                      </a:lnTo>
                      <a:lnTo>
                        <a:pt x="2692" y="2959"/>
                      </a:lnTo>
                      <a:lnTo>
                        <a:pt x="3025" y="3248"/>
                      </a:lnTo>
                      <a:lnTo>
                        <a:pt x="3114" y="3292"/>
                      </a:lnTo>
                      <a:lnTo>
                        <a:pt x="3203" y="3292"/>
                      </a:lnTo>
                      <a:lnTo>
                        <a:pt x="3381" y="3203"/>
                      </a:lnTo>
                      <a:lnTo>
                        <a:pt x="3515" y="3114"/>
                      </a:lnTo>
                      <a:lnTo>
                        <a:pt x="3626" y="3003"/>
                      </a:lnTo>
                      <a:lnTo>
                        <a:pt x="3737" y="2870"/>
                      </a:lnTo>
                      <a:lnTo>
                        <a:pt x="3804" y="2736"/>
                      </a:lnTo>
                      <a:lnTo>
                        <a:pt x="3871" y="2603"/>
                      </a:lnTo>
                      <a:lnTo>
                        <a:pt x="3915" y="2425"/>
                      </a:lnTo>
                      <a:lnTo>
                        <a:pt x="3937" y="2247"/>
                      </a:lnTo>
                      <a:lnTo>
                        <a:pt x="3937" y="2180"/>
                      </a:lnTo>
                      <a:lnTo>
                        <a:pt x="3893" y="2136"/>
                      </a:lnTo>
                      <a:lnTo>
                        <a:pt x="3848" y="2091"/>
                      </a:lnTo>
                      <a:lnTo>
                        <a:pt x="3804" y="2069"/>
                      </a:lnTo>
                      <a:lnTo>
                        <a:pt x="3759" y="2047"/>
                      </a:lnTo>
                      <a:lnTo>
                        <a:pt x="3715" y="2069"/>
                      </a:lnTo>
                      <a:lnTo>
                        <a:pt x="3670" y="2091"/>
                      </a:lnTo>
                      <a:lnTo>
                        <a:pt x="3648" y="2136"/>
                      </a:lnTo>
                      <a:lnTo>
                        <a:pt x="3626" y="2358"/>
                      </a:lnTo>
                      <a:lnTo>
                        <a:pt x="3559" y="2536"/>
                      </a:lnTo>
                      <a:lnTo>
                        <a:pt x="3493" y="2692"/>
                      </a:lnTo>
                      <a:lnTo>
                        <a:pt x="3381" y="2803"/>
                      </a:lnTo>
                      <a:lnTo>
                        <a:pt x="3337" y="2848"/>
                      </a:lnTo>
                      <a:lnTo>
                        <a:pt x="3270" y="2870"/>
                      </a:lnTo>
                      <a:lnTo>
                        <a:pt x="3048" y="2870"/>
                      </a:lnTo>
                      <a:lnTo>
                        <a:pt x="2959" y="2825"/>
                      </a:lnTo>
                      <a:lnTo>
                        <a:pt x="2803" y="2714"/>
                      </a:lnTo>
                      <a:lnTo>
                        <a:pt x="2358" y="2380"/>
                      </a:lnTo>
                      <a:lnTo>
                        <a:pt x="1936" y="2047"/>
                      </a:lnTo>
                      <a:lnTo>
                        <a:pt x="1424" y="1713"/>
                      </a:lnTo>
                      <a:lnTo>
                        <a:pt x="890" y="1380"/>
                      </a:lnTo>
                      <a:lnTo>
                        <a:pt x="557" y="1202"/>
                      </a:lnTo>
                      <a:lnTo>
                        <a:pt x="379" y="1090"/>
                      </a:lnTo>
                      <a:lnTo>
                        <a:pt x="312" y="1024"/>
                      </a:lnTo>
                      <a:lnTo>
                        <a:pt x="290" y="957"/>
                      </a:lnTo>
                      <a:lnTo>
                        <a:pt x="267" y="912"/>
                      </a:lnTo>
                      <a:lnTo>
                        <a:pt x="267" y="846"/>
                      </a:lnTo>
                      <a:lnTo>
                        <a:pt x="312" y="734"/>
                      </a:lnTo>
                      <a:lnTo>
                        <a:pt x="379" y="646"/>
                      </a:lnTo>
                      <a:lnTo>
                        <a:pt x="490" y="534"/>
                      </a:lnTo>
                      <a:lnTo>
                        <a:pt x="712" y="356"/>
                      </a:lnTo>
                      <a:lnTo>
                        <a:pt x="912" y="267"/>
                      </a:lnTo>
                      <a:lnTo>
                        <a:pt x="935" y="223"/>
                      </a:lnTo>
                      <a:lnTo>
                        <a:pt x="957" y="178"/>
                      </a:lnTo>
                      <a:lnTo>
                        <a:pt x="957" y="134"/>
                      </a:lnTo>
                      <a:lnTo>
                        <a:pt x="935" y="67"/>
                      </a:lnTo>
                      <a:lnTo>
                        <a:pt x="890" y="23"/>
                      </a:lnTo>
                      <a:lnTo>
                        <a:pt x="84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3" name="Google Shape;1157;p43">
                  <a:extLst>
                    <a:ext uri="{FF2B5EF4-FFF2-40B4-BE49-F238E27FC236}">
                      <a16:creationId xmlns:a16="http://schemas.microsoft.com/office/drawing/2014/main" id="{5600A679-57BD-43E7-BA75-CCFDE6EB3CEC}"/>
                    </a:ext>
                  </a:extLst>
                </p:cNvPr>
                <p:cNvSpPr/>
                <p:nvPr/>
              </p:nvSpPr>
              <p:spPr>
                <a:xfrm>
                  <a:off x="6549966" y="1698345"/>
                  <a:ext cx="1013654" cy="1320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7" h="15972" extrusionOk="0">
                      <a:moveTo>
                        <a:pt x="9053" y="1"/>
                      </a:moveTo>
                      <a:lnTo>
                        <a:pt x="9009" y="23"/>
                      </a:lnTo>
                      <a:lnTo>
                        <a:pt x="8074" y="1291"/>
                      </a:lnTo>
                      <a:lnTo>
                        <a:pt x="7185" y="2581"/>
                      </a:lnTo>
                      <a:lnTo>
                        <a:pt x="5405" y="5183"/>
                      </a:lnTo>
                      <a:lnTo>
                        <a:pt x="3025" y="8631"/>
                      </a:lnTo>
                      <a:lnTo>
                        <a:pt x="1824" y="10411"/>
                      </a:lnTo>
                      <a:lnTo>
                        <a:pt x="1491" y="10878"/>
                      </a:lnTo>
                      <a:lnTo>
                        <a:pt x="1135" y="11367"/>
                      </a:lnTo>
                      <a:lnTo>
                        <a:pt x="979" y="11612"/>
                      </a:lnTo>
                      <a:lnTo>
                        <a:pt x="823" y="11856"/>
                      </a:lnTo>
                      <a:lnTo>
                        <a:pt x="690" y="12123"/>
                      </a:lnTo>
                      <a:lnTo>
                        <a:pt x="579" y="12390"/>
                      </a:lnTo>
                      <a:lnTo>
                        <a:pt x="401" y="12857"/>
                      </a:lnTo>
                      <a:lnTo>
                        <a:pt x="267" y="13369"/>
                      </a:lnTo>
                      <a:lnTo>
                        <a:pt x="156" y="13880"/>
                      </a:lnTo>
                      <a:lnTo>
                        <a:pt x="45" y="14392"/>
                      </a:lnTo>
                      <a:lnTo>
                        <a:pt x="0" y="14726"/>
                      </a:lnTo>
                      <a:lnTo>
                        <a:pt x="0" y="14904"/>
                      </a:lnTo>
                      <a:lnTo>
                        <a:pt x="0" y="15059"/>
                      </a:lnTo>
                      <a:lnTo>
                        <a:pt x="23" y="15237"/>
                      </a:lnTo>
                      <a:lnTo>
                        <a:pt x="67" y="15393"/>
                      </a:lnTo>
                      <a:lnTo>
                        <a:pt x="156" y="15549"/>
                      </a:lnTo>
                      <a:lnTo>
                        <a:pt x="245" y="15682"/>
                      </a:lnTo>
                      <a:lnTo>
                        <a:pt x="356" y="15793"/>
                      </a:lnTo>
                      <a:lnTo>
                        <a:pt x="490" y="15882"/>
                      </a:lnTo>
                      <a:lnTo>
                        <a:pt x="623" y="15927"/>
                      </a:lnTo>
                      <a:lnTo>
                        <a:pt x="757" y="15971"/>
                      </a:lnTo>
                      <a:lnTo>
                        <a:pt x="890" y="15971"/>
                      </a:lnTo>
                      <a:lnTo>
                        <a:pt x="1024" y="15949"/>
                      </a:lnTo>
                      <a:lnTo>
                        <a:pt x="1157" y="15927"/>
                      </a:lnTo>
                      <a:lnTo>
                        <a:pt x="1313" y="15882"/>
                      </a:lnTo>
                      <a:lnTo>
                        <a:pt x="1602" y="15749"/>
                      </a:lnTo>
                      <a:lnTo>
                        <a:pt x="1869" y="15615"/>
                      </a:lnTo>
                      <a:lnTo>
                        <a:pt x="2358" y="15304"/>
                      </a:lnTo>
                      <a:lnTo>
                        <a:pt x="3181" y="14726"/>
                      </a:lnTo>
                      <a:lnTo>
                        <a:pt x="3581" y="14437"/>
                      </a:lnTo>
                      <a:lnTo>
                        <a:pt x="3960" y="14103"/>
                      </a:lnTo>
                      <a:lnTo>
                        <a:pt x="4182" y="13880"/>
                      </a:lnTo>
                      <a:lnTo>
                        <a:pt x="4404" y="13614"/>
                      </a:lnTo>
                      <a:lnTo>
                        <a:pt x="4605" y="13347"/>
                      </a:lnTo>
                      <a:lnTo>
                        <a:pt x="4805" y="13080"/>
                      </a:lnTo>
                      <a:lnTo>
                        <a:pt x="5183" y="12524"/>
                      </a:lnTo>
                      <a:lnTo>
                        <a:pt x="5539" y="11968"/>
                      </a:lnTo>
                      <a:lnTo>
                        <a:pt x="8052" y="8386"/>
                      </a:lnTo>
                      <a:lnTo>
                        <a:pt x="9120" y="6874"/>
                      </a:lnTo>
                      <a:lnTo>
                        <a:pt x="10188" y="5361"/>
                      </a:lnTo>
                      <a:lnTo>
                        <a:pt x="11233" y="3849"/>
                      </a:lnTo>
                      <a:lnTo>
                        <a:pt x="11745" y="3070"/>
                      </a:lnTo>
                      <a:lnTo>
                        <a:pt x="12234" y="2292"/>
                      </a:lnTo>
                      <a:lnTo>
                        <a:pt x="12256" y="2225"/>
                      </a:lnTo>
                      <a:lnTo>
                        <a:pt x="12234" y="2181"/>
                      </a:lnTo>
                      <a:lnTo>
                        <a:pt x="12212" y="2136"/>
                      </a:lnTo>
                      <a:lnTo>
                        <a:pt x="12167" y="2092"/>
                      </a:lnTo>
                      <a:lnTo>
                        <a:pt x="12123" y="2069"/>
                      </a:lnTo>
                      <a:lnTo>
                        <a:pt x="12011" y="2069"/>
                      </a:lnTo>
                      <a:lnTo>
                        <a:pt x="11967" y="2114"/>
                      </a:lnTo>
                      <a:lnTo>
                        <a:pt x="11277" y="3204"/>
                      </a:lnTo>
                      <a:lnTo>
                        <a:pt x="10566" y="4272"/>
                      </a:lnTo>
                      <a:lnTo>
                        <a:pt x="9075" y="6362"/>
                      </a:lnTo>
                      <a:lnTo>
                        <a:pt x="4404" y="13080"/>
                      </a:lnTo>
                      <a:lnTo>
                        <a:pt x="4115" y="13436"/>
                      </a:lnTo>
                      <a:lnTo>
                        <a:pt x="3804" y="13791"/>
                      </a:lnTo>
                      <a:lnTo>
                        <a:pt x="3448" y="14125"/>
                      </a:lnTo>
                      <a:lnTo>
                        <a:pt x="3070" y="14459"/>
                      </a:lnTo>
                      <a:lnTo>
                        <a:pt x="2670" y="14748"/>
                      </a:lnTo>
                      <a:lnTo>
                        <a:pt x="2269" y="15015"/>
                      </a:lnTo>
                      <a:lnTo>
                        <a:pt x="1847" y="15260"/>
                      </a:lnTo>
                      <a:lnTo>
                        <a:pt x="1446" y="15482"/>
                      </a:lnTo>
                      <a:lnTo>
                        <a:pt x="1179" y="15593"/>
                      </a:lnTo>
                      <a:lnTo>
                        <a:pt x="1090" y="15638"/>
                      </a:lnTo>
                      <a:lnTo>
                        <a:pt x="912" y="15638"/>
                      </a:lnTo>
                      <a:lnTo>
                        <a:pt x="823" y="15593"/>
                      </a:lnTo>
                      <a:lnTo>
                        <a:pt x="601" y="15437"/>
                      </a:lnTo>
                      <a:lnTo>
                        <a:pt x="401" y="15282"/>
                      </a:lnTo>
                      <a:lnTo>
                        <a:pt x="356" y="15237"/>
                      </a:lnTo>
                      <a:lnTo>
                        <a:pt x="312" y="15171"/>
                      </a:lnTo>
                      <a:lnTo>
                        <a:pt x="290" y="15104"/>
                      </a:lnTo>
                      <a:lnTo>
                        <a:pt x="290" y="15037"/>
                      </a:lnTo>
                      <a:lnTo>
                        <a:pt x="290" y="14815"/>
                      </a:lnTo>
                      <a:lnTo>
                        <a:pt x="312" y="14570"/>
                      </a:lnTo>
                      <a:lnTo>
                        <a:pt x="356" y="14325"/>
                      </a:lnTo>
                      <a:lnTo>
                        <a:pt x="467" y="13836"/>
                      </a:lnTo>
                      <a:lnTo>
                        <a:pt x="645" y="13191"/>
                      </a:lnTo>
                      <a:lnTo>
                        <a:pt x="757" y="12880"/>
                      </a:lnTo>
                      <a:lnTo>
                        <a:pt x="868" y="12590"/>
                      </a:lnTo>
                      <a:lnTo>
                        <a:pt x="1001" y="12301"/>
                      </a:lnTo>
                      <a:lnTo>
                        <a:pt x="1135" y="12034"/>
                      </a:lnTo>
                      <a:lnTo>
                        <a:pt x="1290" y="11745"/>
                      </a:lnTo>
                      <a:lnTo>
                        <a:pt x="1491" y="11456"/>
                      </a:lnTo>
                      <a:lnTo>
                        <a:pt x="3626" y="8297"/>
                      </a:lnTo>
                      <a:lnTo>
                        <a:pt x="5806" y="5161"/>
                      </a:lnTo>
                      <a:lnTo>
                        <a:pt x="7496" y="2692"/>
                      </a:lnTo>
                      <a:lnTo>
                        <a:pt x="8341" y="1447"/>
                      </a:lnTo>
                      <a:lnTo>
                        <a:pt x="9231" y="246"/>
                      </a:lnTo>
                      <a:lnTo>
                        <a:pt x="9253" y="201"/>
                      </a:lnTo>
                      <a:lnTo>
                        <a:pt x="9253" y="134"/>
                      </a:lnTo>
                      <a:lnTo>
                        <a:pt x="9231" y="90"/>
                      </a:lnTo>
                      <a:lnTo>
                        <a:pt x="9209" y="45"/>
                      </a:lnTo>
                      <a:lnTo>
                        <a:pt x="9142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4" name="Google Shape;1158;p43">
                  <a:extLst>
                    <a:ext uri="{FF2B5EF4-FFF2-40B4-BE49-F238E27FC236}">
                      <a16:creationId xmlns:a16="http://schemas.microsoft.com/office/drawing/2014/main" id="{5EFF000E-6524-4857-AF86-0C7F356F150F}"/>
                    </a:ext>
                  </a:extLst>
                </p:cNvPr>
                <p:cNvSpPr/>
                <p:nvPr/>
              </p:nvSpPr>
              <p:spPr>
                <a:xfrm>
                  <a:off x="6713630" y="1808750"/>
                  <a:ext cx="776388" cy="1033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88" h="12501" extrusionOk="0">
                      <a:moveTo>
                        <a:pt x="9165" y="0"/>
                      </a:moveTo>
                      <a:lnTo>
                        <a:pt x="9143" y="23"/>
                      </a:lnTo>
                      <a:lnTo>
                        <a:pt x="1736" y="10699"/>
                      </a:lnTo>
                      <a:lnTo>
                        <a:pt x="923" y="11868"/>
                      </a:lnTo>
                      <a:lnTo>
                        <a:pt x="923" y="11868"/>
                      </a:lnTo>
                      <a:lnTo>
                        <a:pt x="935" y="11700"/>
                      </a:lnTo>
                      <a:lnTo>
                        <a:pt x="957" y="11411"/>
                      </a:lnTo>
                      <a:lnTo>
                        <a:pt x="935" y="11166"/>
                      </a:lnTo>
                      <a:lnTo>
                        <a:pt x="913" y="11055"/>
                      </a:lnTo>
                      <a:lnTo>
                        <a:pt x="868" y="10966"/>
                      </a:lnTo>
                      <a:lnTo>
                        <a:pt x="824" y="10899"/>
                      </a:lnTo>
                      <a:lnTo>
                        <a:pt x="735" y="10833"/>
                      </a:lnTo>
                      <a:lnTo>
                        <a:pt x="624" y="10766"/>
                      </a:lnTo>
                      <a:lnTo>
                        <a:pt x="490" y="10722"/>
                      </a:lnTo>
                      <a:lnTo>
                        <a:pt x="312" y="10699"/>
                      </a:lnTo>
                      <a:lnTo>
                        <a:pt x="112" y="10677"/>
                      </a:lnTo>
                      <a:lnTo>
                        <a:pt x="68" y="10699"/>
                      </a:lnTo>
                      <a:lnTo>
                        <a:pt x="23" y="10722"/>
                      </a:lnTo>
                      <a:lnTo>
                        <a:pt x="1" y="10766"/>
                      </a:lnTo>
                      <a:lnTo>
                        <a:pt x="1" y="10833"/>
                      </a:lnTo>
                      <a:lnTo>
                        <a:pt x="23" y="10877"/>
                      </a:lnTo>
                      <a:lnTo>
                        <a:pt x="68" y="10922"/>
                      </a:lnTo>
                      <a:lnTo>
                        <a:pt x="112" y="10944"/>
                      </a:lnTo>
                      <a:lnTo>
                        <a:pt x="157" y="10966"/>
                      </a:lnTo>
                      <a:lnTo>
                        <a:pt x="446" y="10988"/>
                      </a:lnTo>
                      <a:lnTo>
                        <a:pt x="535" y="10988"/>
                      </a:lnTo>
                      <a:lnTo>
                        <a:pt x="602" y="11033"/>
                      </a:lnTo>
                      <a:lnTo>
                        <a:pt x="646" y="11100"/>
                      </a:lnTo>
                      <a:lnTo>
                        <a:pt x="646" y="11211"/>
                      </a:lnTo>
                      <a:lnTo>
                        <a:pt x="646" y="11522"/>
                      </a:lnTo>
                      <a:lnTo>
                        <a:pt x="624" y="11923"/>
                      </a:lnTo>
                      <a:lnTo>
                        <a:pt x="646" y="12345"/>
                      </a:lnTo>
                      <a:lnTo>
                        <a:pt x="668" y="12412"/>
                      </a:lnTo>
                      <a:lnTo>
                        <a:pt x="735" y="12479"/>
                      </a:lnTo>
                      <a:lnTo>
                        <a:pt x="824" y="12501"/>
                      </a:lnTo>
                      <a:lnTo>
                        <a:pt x="868" y="12501"/>
                      </a:lnTo>
                      <a:lnTo>
                        <a:pt x="891" y="12456"/>
                      </a:lnTo>
                      <a:lnTo>
                        <a:pt x="8298" y="1780"/>
                      </a:lnTo>
                      <a:lnTo>
                        <a:pt x="9365" y="245"/>
                      </a:lnTo>
                      <a:lnTo>
                        <a:pt x="9387" y="201"/>
                      </a:lnTo>
                      <a:lnTo>
                        <a:pt x="9387" y="134"/>
                      </a:lnTo>
                      <a:lnTo>
                        <a:pt x="9365" y="89"/>
                      </a:lnTo>
                      <a:lnTo>
                        <a:pt x="9321" y="45"/>
                      </a:lnTo>
                      <a:lnTo>
                        <a:pt x="927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5" name="Google Shape;1159;p43">
                  <a:extLst>
                    <a:ext uri="{FF2B5EF4-FFF2-40B4-BE49-F238E27FC236}">
                      <a16:creationId xmlns:a16="http://schemas.microsoft.com/office/drawing/2014/main" id="{76D4560E-7BC9-4284-933F-D468BB0D94EC}"/>
                    </a:ext>
                  </a:extLst>
                </p:cNvPr>
                <p:cNvSpPr/>
                <p:nvPr/>
              </p:nvSpPr>
              <p:spPr>
                <a:xfrm>
                  <a:off x="6603308" y="1742507"/>
                  <a:ext cx="789206" cy="97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3" h="11834" extrusionOk="0">
                      <a:moveTo>
                        <a:pt x="9342" y="1"/>
                      </a:moveTo>
                      <a:lnTo>
                        <a:pt x="9298" y="45"/>
                      </a:lnTo>
                      <a:lnTo>
                        <a:pt x="2091" y="10455"/>
                      </a:lnTo>
                      <a:lnTo>
                        <a:pt x="1802" y="10922"/>
                      </a:lnTo>
                      <a:lnTo>
                        <a:pt x="1646" y="11144"/>
                      </a:lnTo>
                      <a:lnTo>
                        <a:pt x="1468" y="11345"/>
                      </a:lnTo>
                      <a:lnTo>
                        <a:pt x="1424" y="11434"/>
                      </a:lnTo>
                      <a:lnTo>
                        <a:pt x="1402" y="11478"/>
                      </a:lnTo>
                      <a:lnTo>
                        <a:pt x="1357" y="11500"/>
                      </a:lnTo>
                      <a:lnTo>
                        <a:pt x="1313" y="11523"/>
                      </a:lnTo>
                      <a:lnTo>
                        <a:pt x="1224" y="11500"/>
                      </a:lnTo>
                      <a:lnTo>
                        <a:pt x="1068" y="11478"/>
                      </a:lnTo>
                      <a:lnTo>
                        <a:pt x="579" y="11500"/>
                      </a:lnTo>
                      <a:lnTo>
                        <a:pt x="89" y="11545"/>
                      </a:lnTo>
                      <a:lnTo>
                        <a:pt x="23" y="11567"/>
                      </a:lnTo>
                      <a:lnTo>
                        <a:pt x="0" y="11589"/>
                      </a:lnTo>
                      <a:lnTo>
                        <a:pt x="0" y="11656"/>
                      </a:lnTo>
                      <a:lnTo>
                        <a:pt x="0" y="11700"/>
                      </a:lnTo>
                      <a:lnTo>
                        <a:pt x="45" y="11745"/>
                      </a:lnTo>
                      <a:lnTo>
                        <a:pt x="89" y="11789"/>
                      </a:lnTo>
                      <a:lnTo>
                        <a:pt x="134" y="11812"/>
                      </a:lnTo>
                      <a:lnTo>
                        <a:pt x="201" y="11834"/>
                      </a:lnTo>
                      <a:lnTo>
                        <a:pt x="556" y="11812"/>
                      </a:lnTo>
                      <a:lnTo>
                        <a:pt x="957" y="11834"/>
                      </a:lnTo>
                      <a:lnTo>
                        <a:pt x="1135" y="11834"/>
                      </a:lnTo>
                      <a:lnTo>
                        <a:pt x="1335" y="11789"/>
                      </a:lnTo>
                      <a:lnTo>
                        <a:pt x="1491" y="11745"/>
                      </a:lnTo>
                      <a:lnTo>
                        <a:pt x="1624" y="11678"/>
                      </a:lnTo>
                      <a:lnTo>
                        <a:pt x="1758" y="11545"/>
                      </a:lnTo>
                      <a:lnTo>
                        <a:pt x="1869" y="11389"/>
                      </a:lnTo>
                      <a:lnTo>
                        <a:pt x="2047" y="11078"/>
                      </a:lnTo>
                      <a:lnTo>
                        <a:pt x="3871" y="8453"/>
                      </a:lnTo>
                      <a:lnTo>
                        <a:pt x="8430" y="1847"/>
                      </a:lnTo>
                      <a:lnTo>
                        <a:pt x="9520" y="268"/>
                      </a:lnTo>
                      <a:lnTo>
                        <a:pt x="9543" y="201"/>
                      </a:lnTo>
                      <a:lnTo>
                        <a:pt x="9543" y="156"/>
                      </a:lnTo>
                      <a:lnTo>
                        <a:pt x="9520" y="90"/>
                      </a:lnTo>
                      <a:lnTo>
                        <a:pt x="9476" y="45"/>
                      </a:lnTo>
                      <a:lnTo>
                        <a:pt x="9431" y="23"/>
                      </a:lnTo>
                      <a:lnTo>
                        <a:pt x="9387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</p:grpSp>
        <p:sp>
          <p:nvSpPr>
            <p:cNvPr id="210" name="Google Shape;1160;p43">
              <a:extLst>
                <a:ext uri="{FF2B5EF4-FFF2-40B4-BE49-F238E27FC236}">
                  <a16:creationId xmlns:a16="http://schemas.microsoft.com/office/drawing/2014/main" id="{31D199A5-D9B8-460E-931B-49822B723BBC}"/>
                </a:ext>
              </a:extLst>
            </p:cNvPr>
            <p:cNvSpPr/>
            <p:nvPr/>
          </p:nvSpPr>
          <p:spPr>
            <a:xfrm>
              <a:off x="6767054" y="2818599"/>
              <a:ext cx="130666" cy="40606"/>
            </a:xfrm>
            <a:custGeom>
              <a:avLst/>
              <a:gdLst/>
              <a:ahLst/>
              <a:cxnLst/>
              <a:rect l="l" t="t" r="r" b="b"/>
              <a:pathLst>
                <a:path w="1580" h="491" extrusionOk="0">
                  <a:moveTo>
                    <a:pt x="111" y="1"/>
                  </a:moveTo>
                  <a:lnTo>
                    <a:pt x="67" y="23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34"/>
                  </a:lnTo>
                  <a:lnTo>
                    <a:pt x="22" y="201"/>
                  </a:lnTo>
                  <a:lnTo>
                    <a:pt x="111" y="334"/>
                  </a:lnTo>
                  <a:lnTo>
                    <a:pt x="222" y="401"/>
                  </a:lnTo>
                  <a:lnTo>
                    <a:pt x="334" y="468"/>
                  </a:lnTo>
                  <a:lnTo>
                    <a:pt x="489" y="490"/>
                  </a:lnTo>
                  <a:lnTo>
                    <a:pt x="734" y="490"/>
                  </a:lnTo>
                  <a:lnTo>
                    <a:pt x="1001" y="468"/>
                  </a:lnTo>
                  <a:lnTo>
                    <a:pt x="1490" y="401"/>
                  </a:lnTo>
                  <a:lnTo>
                    <a:pt x="1557" y="379"/>
                  </a:lnTo>
                  <a:lnTo>
                    <a:pt x="1579" y="334"/>
                  </a:lnTo>
                  <a:lnTo>
                    <a:pt x="1579" y="290"/>
                  </a:lnTo>
                  <a:lnTo>
                    <a:pt x="1579" y="245"/>
                  </a:lnTo>
                  <a:lnTo>
                    <a:pt x="1535" y="201"/>
                  </a:lnTo>
                  <a:lnTo>
                    <a:pt x="1490" y="157"/>
                  </a:lnTo>
                  <a:lnTo>
                    <a:pt x="1446" y="134"/>
                  </a:lnTo>
                  <a:lnTo>
                    <a:pt x="1379" y="134"/>
                  </a:lnTo>
                  <a:lnTo>
                    <a:pt x="1001" y="179"/>
                  </a:lnTo>
                  <a:lnTo>
                    <a:pt x="601" y="201"/>
                  </a:lnTo>
                  <a:lnTo>
                    <a:pt x="356" y="201"/>
                  </a:lnTo>
                  <a:lnTo>
                    <a:pt x="289" y="179"/>
                  </a:lnTo>
                  <a:lnTo>
                    <a:pt x="311" y="179"/>
                  </a:lnTo>
                  <a:lnTo>
                    <a:pt x="289" y="157"/>
                  </a:lnTo>
                  <a:lnTo>
                    <a:pt x="245" y="90"/>
                  </a:lnTo>
                  <a:lnTo>
                    <a:pt x="200" y="45"/>
                  </a:lnTo>
                  <a:lnTo>
                    <a:pt x="156" y="23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11" name="Google Shape;1161;p43">
              <a:extLst>
                <a:ext uri="{FF2B5EF4-FFF2-40B4-BE49-F238E27FC236}">
                  <a16:creationId xmlns:a16="http://schemas.microsoft.com/office/drawing/2014/main" id="{49AB1D1D-0650-4E7B-BA01-8192C295378C}"/>
                </a:ext>
              </a:extLst>
            </p:cNvPr>
            <p:cNvSpPr/>
            <p:nvPr/>
          </p:nvSpPr>
          <p:spPr>
            <a:xfrm>
              <a:off x="6553605" y="2886661"/>
              <a:ext cx="145469" cy="108668"/>
            </a:xfrm>
            <a:custGeom>
              <a:avLst/>
              <a:gdLst/>
              <a:ahLst/>
              <a:cxnLst/>
              <a:rect l="l" t="t" r="r" b="b"/>
              <a:pathLst>
                <a:path w="1759" h="1314" extrusionOk="0">
                  <a:moveTo>
                    <a:pt x="90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23" y="201"/>
                  </a:lnTo>
                  <a:lnTo>
                    <a:pt x="68" y="245"/>
                  </a:lnTo>
                  <a:lnTo>
                    <a:pt x="112" y="268"/>
                  </a:lnTo>
                  <a:lnTo>
                    <a:pt x="334" y="334"/>
                  </a:lnTo>
                  <a:lnTo>
                    <a:pt x="535" y="401"/>
                  </a:lnTo>
                  <a:lnTo>
                    <a:pt x="735" y="512"/>
                  </a:lnTo>
                  <a:lnTo>
                    <a:pt x="891" y="624"/>
                  </a:lnTo>
                  <a:lnTo>
                    <a:pt x="1069" y="735"/>
                  </a:lnTo>
                  <a:lnTo>
                    <a:pt x="1224" y="891"/>
                  </a:lnTo>
                  <a:lnTo>
                    <a:pt x="1358" y="1046"/>
                  </a:lnTo>
                  <a:lnTo>
                    <a:pt x="1491" y="1224"/>
                  </a:lnTo>
                  <a:lnTo>
                    <a:pt x="1536" y="1269"/>
                  </a:lnTo>
                  <a:lnTo>
                    <a:pt x="1602" y="1291"/>
                  </a:lnTo>
                  <a:lnTo>
                    <a:pt x="1647" y="1313"/>
                  </a:lnTo>
                  <a:lnTo>
                    <a:pt x="1691" y="1291"/>
                  </a:lnTo>
                  <a:lnTo>
                    <a:pt x="1736" y="1269"/>
                  </a:lnTo>
                  <a:lnTo>
                    <a:pt x="1758" y="1224"/>
                  </a:lnTo>
                  <a:lnTo>
                    <a:pt x="1758" y="1180"/>
                  </a:lnTo>
                  <a:lnTo>
                    <a:pt x="1714" y="1113"/>
                  </a:lnTo>
                  <a:lnTo>
                    <a:pt x="1580" y="913"/>
                  </a:lnTo>
                  <a:lnTo>
                    <a:pt x="1402" y="735"/>
                  </a:lnTo>
                  <a:lnTo>
                    <a:pt x="1224" y="557"/>
                  </a:lnTo>
                  <a:lnTo>
                    <a:pt x="1046" y="401"/>
                  </a:lnTo>
                  <a:lnTo>
                    <a:pt x="846" y="290"/>
                  </a:lnTo>
                  <a:lnTo>
                    <a:pt x="624" y="179"/>
                  </a:lnTo>
                  <a:lnTo>
                    <a:pt x="401" y="90"/>
                  </a:lnTo>
                  <a:lnTo>
                    <a:pt x="15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226" name="Google Shape;1162;p43">
            <a:extLst>
              <a:ext uri="{FF2B5EF4-FFF2-40B4-BE49-F238E27FC236}">
                <a16:creationId xmlns:a16="http://schemas.microsoft.com/office/drawing/2014/main" id="{658DE9CA-0626-4B47-B7B2-8244EE17ED9D}"/>
              </a:ext>
            </a:extLst>
          </p:cNvPr>
          <p:cNvSpPr/>
          <p:nvPr/>
        </p:nvSpPr>
        <p:spPr>
          <a:xfrm>
            <a:off x="10244128" y="4746571"/>
            <a:ext cx="268692" cy="697244"/>
          </a:xfrm>
          <a:custGeom>
            <a:avLst/>
            <a:gdLst/>
            <a:ahLst/>
            <a:cxnLst/>
            <a:rect l="l" t="t" r="r" b="b"/>
            <a:pathLst>
              <a:path w="3249" h="8431" fill="none" extrusionOk="0">
                <a:moveTo>
                  <a:pt x="1091" y="45"/>
                </a:moveTo>
                <a:lnTo>
                  <a:pt x="1" y="0"/>
                </a:lnTo>
                <a:lnTo>
                  <a:pt x="1" y="0"/>
                </a:lnTo>
                <a:lnTo>
                  <a:pt x="512" y="2047"/>
                </a:lnTo>
                <a:lnTo>
                  <a:pt x="1202" y="4605"/>
                </a:lnTo>
                <a:lnTo>
                  <a:pt x="1202" y="4605"/>
                </a:lnTo>
                <a:lnTo>
                  <a:pt x="1736" y="6740"/>
                </a:lnTo>
                <a:lnTo>
                  <a:pt x="2158" y="8430"/>
                </a:lnTo>
                <a:lnTo>
                  <a:pt x="2158" y="8430"/>
                </a:lnTo>
                <a:lnTo>
                  <a:pt x="2648" y="8430"/>
                </a:lnTo>
                <a:lnTo>
                  <a:pt x="3137" y="8386"/>
                </a:lnTo>
                <a:lnTo>
                  <a:pt x="3137" y="8386"/>
                </a:lnTo>
                <a:lnTo>
                  <a:pt x="3248" y="8341"/>
                </a:lnTo>
                <a:lnTo>
                  <a:pt x="3248" y="8341"/>
                </a:lnTo>
                <a:lnTo>
                  <a:pt x="2825" y="6651"/>
                </a:lnTo>
                <a:lnTo>
                  <a:pt x="2269" y="4538"/>
                </a:lnTo>
                <a:lnTo>
                  <a:pt x="2269" y="4538"/>
                </a:lnTo>
                <a:lnTo>
                  <a:pt x="1091" y="45"/>
                </a:lnTo>
                <a:lnTo>
                  <a:pt x="1091" y="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Google Shape;1163;p43">
            <a:extLst>
              <a:ext uri="{FF2B5EF4-FFF2-40B4-BE49-F238E27FC236}">
                <a16:creationId xmlns:a16="http://schemas.microsoft.com/office/drawing/2014/main" id="{96A3D478-5A5F-49DD-B5CD-F46AC64E0C0E}"/>
              </a:ext>
            </a:extLst>
          </p:cNvPr>
          <p:cNvSpPr/>
          <p:nvPr/>
        </p:nvSpPr>
        <p:spPr>
          <a:xfrm>
            <a:off x="10413332" y="5443732"/>
            <a:ext cx="7443" cy="1902"/>
          </a:xfrm>
          <a:custGeom>
            <a:avLst/>
            <a:gdLst/>
            <a:ahLst/>
            <a:cxnLst/>
            <a:rect l="l" t="t" r="r" b="b"/>
            <a:pathLst>
              <a:path w="90" h="23" extrusionOk="0">
                <a:moveTo>
                  <a:pt x="1" y="23"/>
                </a:moveTo>
                <a:lnTo>
                  <a:pt x="1" y="23"/>
                </a:lnTo>
                <a:lnTo>
                  <a:pt x="1" y="23"/>
                </a:lnTo>
                <a:lnTo>
                  <a:pt x="90" y="0"/>
                </a:lnTo>
                <a:lnTo>
                  <a:pt x="90" y="0"/>
                </a:lnTo>
                <a:lnTo>
                  <a:pt x="1" y="23"/>
                </a:lnTo>
                <a:lnTo>
                  <a:pt x="1" y="23"/>
                </a:lnTo>
                <a:close/>
              </a:path>
            </a:pathLst>
          </a:custGeom>
          <a:solidFill>
            <a:srgbClr val="A3C9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Google Shape;1164;p43">
            <a:extLst>
              <a:ext uri="{FF2B5EF4-FFF2-40B4-BE49-F238E27FC236}">
                <a16:creationId xmlns:a16="http://schemas.microsoft.com/office/drawing/2014/main" id="{3703C1DF-9881-40B6-B36C-F1247717118D}"/>
              </a:ext>
            </a:extLst>
          </p:cNvPr>
          <p:cNvSpPr/>
          <p:nvPr/>
        </p:nvSpPr>
        <p:spPr>
          <a:xfrm>
            <a:off x="11051694" y="5162304"/>
            <a:ext cx="362474" cy="351392"/>
          </a:xfrm>
          <a:custGeom>
            <a:avLst/>
            <a:gdLst/>
            <a:ahLst/>
            <a:cxnLst/>
            <a:rect l="l" t="t" r="r" b="b"/>
            <a:pathLst>
              <a:path w="4383" h="4249" fill="none" extrusionOk="0">
                <a:moveTo>
                  <a:pt x="3870" y="445"/>
                </a:moveTo>
                <a:lnTo>
                  <a:pt x="3870" y="445"/>
                </a:lnTo>
                <a:lnTo>
                  <a:pt x="3737" y="334"/>
                </a:lnTo>
                <a:lnTo>
                  <a:pt x="3581" y="223"/>
                </a:lnTo>
                <a:lnTo>
                  <a:pt x="3403" y="134"/>
                </a:lnTo>
                <a:lnTo>
                  <a:pt x="3203" y="67"/>
                </a:lnTo>
                <a:lnTo>
                  <a:pt x="3003" y="23"/>
                </a:lnTo>
                <a:lnTo>
                  <a:pt x="2758" y="0"/>
                </a:lnTo>
                <a:lnTo>
                  <a:pt x="2514" y="0"/>
                </a:lnTo>
                <a:lnTo>
                  <a:pt x="2247" y="0"/>
                </a:lnTo>
                <a:lnTo>
                  <a:pt x="0" y="200"/>
                </a:lnTo>
                <a:lnTo>
                  <a:pt x="0" y="200"/>
                </a:lnTo>
                <a:lnTo>
                  <a:pt x="267" y="245"/>
                </a:lnTo>
                <a:lnTo>
                  <a:pt x="512" y="289"/>
                </a:lnTo>
                <a:lnTo>
                  <a:pt x="734" y="334"/>
                </a:lnTo>
                <a:lnTo>
                  <a:pt x="957" y="401"/>
                </a:lnTo>
                <a:lnTo>
                  <a:pt x="1135" y="490"/>
                </a:lnTo>
                <a:lnTo>
                  <a:pt x="1313" y="579"/>
                </a:lnTo>
                <a:lnTo>
                  <a:pt x="1468" y="668"/>
                </a:lnTo>
                <a:lnTo>
                  <a:pt x="1624" y="779"/>
                </a:lnTo>
                <a:lnTo>
                  <a:pt x="1624" y="779"/>
                </a:lnTo>
                <a:lnTo>
                  <a:pt x="1735" y="912"/>
                </a:lnTo>
                <a:lnTo>
                  <a:pt x="1846" y="1068"/>
                </a:lnTo>
                <a:lnTo>
                  <a:pt x="1935" y="1246"/>
                </a:lnTo>
                <a:lnTo>
                  <a:pt x="2024" y="1468"/>
                </a:lnTo>
                <a:lnTo>
                  <a:pt x="2091" y="1691"/>
                </a:lnTo>
                <a:lnTo>
                  <a:pt x="2136" y="1958"/>
                </a:lnTo>
                <a:lnTo>
                  <a:pt x="2158" y="2247"/>
                </a:lnTo>
                <a:lnTo>
                  <a:pt x="2180" y="2558"/>
                </a:lnTo>
                <a:lnTo>
                  <a:pt x="2180" y="2558"/>
                </a:lnTo>
                <a:lnTo>
                  <a:pt x="2158" y="2803"/>
                </a:lnTo>
                <a:lnTo>
                  <a:pt x="2113" y="3048"/>
                </a:lnTo>
                <a:lnTo>
                  <a:pt x="2002" y="3270"/>
                </a:lnTo>
                <a:lnTo>
                  <a:pt x="1869" y="3470"/>
                </a:lnTo>
                <a:lnTo>
                  <a:pt x="1691" y="3648"/>
                </a:lnTo>
                <a:lnTo>
                  <a:pt x="1490" y="3826"/>
                </a:lnTo>
                <a:lnTo>
                  <a:pt x="1224" y="3982"/>
                </a:lnTo>
                <a:lnTo>
                  <a:pt x="934" y="4115"/>
                </a:lnTo>
                <a:lnTo>
                  <a:pt x="934" y="4115"/>
                </a:lnTo>
                <a:lnTo>
                  <a:pt x="734" y="4204"/>
                </a:lnTo>
                <a:lnTo>
                  <a:pt x="556" y="4249"/>
                </a:lnTo>
                <a:lnTo>
                  <a:pt x="556" y="4249"/>
                </a:lnTo>
                <a:lnTo>
                  <a:pt x="1446" y="4115"/>
                </a:lnTo>
                <a:lnTo>
                  <a:pt x="2202" y="3959"/>
                </a:lnTo>
                <a:lnTo>
                  <a:pt x="2558" y="3871"/>
                </a:lnTo>
                <a:lnTo>
                  <a:pt x="2870" y="3782"/>
                </a:lnTo>
                <a:lnTo>
                  <a:pt x="3159" y="3670"/>
                </a:lnTo>
                <a:lnTo>
                  <a:pt x="3403" y="3559"/>
                </a:lnTo>
                <a:lnTo>
                  <a:pt x="3626" y="3426"/>
                </a:lnTo>
                <a:lnTo>
                  <a:pt x="3826" y="3314"/>
                </a:lnTo>
                <a:lnTo>
                  <a:pt x="3982" y="3159"/>
                </a:lnTo>
                <a:lnTo>
                  <a:pt x="4137" y="3025"/>
                </a:lnTo>
                <a:lnTo>
                  <a:pt x="4226" y="2870"/>
                </a:lnTo>
                <a:lnTo>
                  <a:pt x="4315" y="2714"/>
                </a:lnTo>
                <a:lnTo>
                  <a:pt x="4360" y="2536"/>
                </a:lnTo>
                <a:lnTo>
                  <a:pt x="4382" y="2380"/>
                </a:lnTo>
                <a:lnTo>
                  <a:pt x="4382" y="2380"/>
                </a:lnTo>
                <a:lnTo>
                  <a:pt x="4382" y="2024"/>
                </a:lnTo>
                <a:lnTo>
                  <a:pt x="4360" y="1735"/>
                </a:lnTo>
                <a:lnTo>
                  <a:pt x="4315" y="1446"/>
                </a:lnTo>
                <a:lnTo>
                  <a:pt x="4271" y="1201"/>
                </a:lnTo>
                <a:lnTo>
                  <a:pt x="4182" y="957"/>
                </a:lnTo>
                <a:lnTo>
                  <a:pt x="4093" y="757"/>
                </a:lnTo>
                <a:lnTo>
                  <a:pt x="4004" y="601"/>
                </a:lnTo>
                <a:lnTo>
                  <a:pt x="3870" y="4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Google Shape;1165;p43">
            <a:extLst>
              <a:ext uri="{FF2B5EF4-FFF2-40B4-BE49-F238E27FC236}">
                <a16:creationId xmlns:a16="http://schemas.microsoft.com/office/drawing/2014/main" id="{927C6066-D9C6-42E8-AD5B-D44AF705B04F}"/>
              </a:ext>
            </a:extLst>
          </p:cNvPr>
          <p:cNvSpPr/>
          <p:nvPr/>
        </p:nvSpPr>
        <p:spPr>
          <a:xfrm>
            <a:off x="10902668" y="4836714"/>
            <a:ext cx="507778" cy="342213"/>
          </a:xfrm>
          <a:custGeom>
            <a:avLst/>
            <a:gdLst/>
            <a:ahLst/>
            <a:cxnLst/>
            <a:rect l="l" t="t" r="r" b="b"/>
            <a:pathLst>
              <a:path w="6140" h="4138" fill="none" extrusionOk="0">
                <a:moveTo>
                  <a:pt x="1" y="67"/>
                </a:moveTo>
                <a:lnTo>
                  <a:pt x="1" y="67"/>
                </a:lnTo>
                <a:lnTo>
                  <a:pt x="579" y="89"/>
                </a:lnTo>
                <a:lnTo>
                  <a:pt x="579" y="89"/>
                </a:lnTo>
                <a:lnTo>
                  <a:pt x="979" y="111"/>
                </a:lnTo>
                <a:lnTo>
                  <a:pt x="1357" y="178"/>
                </a:lnTo>
                <a:lnTo>
                  <a:pt x="1735" y="245"/>
                </a:lnTo>
                <a:lnTo>
                  <a:pt x="2069" y="356"/>
                </a:lnTo>
                <a:lnTo>
                  <a:pt x="2381" y="490"/>
                </a:lnTo>
                <a:lnTo>
                  <a:pt x="2670" y="645"/>
                </a:lnTo>
                <a:lnTo>
                  <a:pt x="2937" y="823"/>
                </a:lnTo>
                <a:lnTo>
                  <a:pt x="3181" y="1023"/>
                </a:lnTo>
                <a:lnTo>
                  <a:pt x="3181" y="1023"/>
                </a:lnTo>
                <a:lnTo>
                  <a:pt x="3337" y="1179"/>
                </a:lnTo>
                <a:lnTo>
                  <a:pt x="3470" y="1357"/>
                </a:lnTo>
                <a:lnTo>
                  <a:pt x="3604" y="1535"/>
                </a:lnTo>
                <a:lnTo>
                  <a:pt x="3693" y="1713"/>
                </a:lnTo>
                <a:lnTo>
                  <a:pt x="3782" y="1913"/>
                </a:lnTo>
                <a:lnTo>
                  <a:pt x="3826" y="2113"/>
                </a:lnTo>
                <a:lnTo>
                  <a:pt x="3849" y="2291"/>
                </a:lnTo>
                <a:lnTo>
                  <a:pt x="3871" y="2491"/>
                </a:lnTo>
                <a:lnTo>
                  <a:pt x="3871" y="2491"/>
                </a:lnTo>
                <a:lnTo>
                  <a:pt x="3849" y="2625"/>
                </a:lnTo>
                <a:lnTo>
                  <a:pt x="3826" y="2758"/>
                </a:lnTo>
                <a:lnTo>
                  <a:pt x="3804" y="2870"/>
                </a:lnTo>
                <a:lnTo>
                  <a:pt x="3737" y="2981"/>
                </a:lnTo>
                <a:lnTo>
                  <a:pt x="3671" y="3092"/>
                </a:lnTo>
                <a:lnTo>
                  <a:pt x="3582" y="3203"/>
                </a:lnTo>
                <a:lnTo>
                  <a:pt x="3359" y="3426"/>
                </a:lnTo>
                <a:lnTo>
                  <a:pt x="3070" y="3626"/>
                </a:lnTo>
                <a:lnTo>
                  <a:pt x="2714" y="3804"/>
                </a:lnTo>
                <a:lnTo>
                  <a:pt x="2292" y="3982"/>
                </a:lnTo>
                <a:lnTo>
                  <a:pt x="1802" y="4137"/>
                </a:lnTo>
                <a:lnTo>
                  <a:pt x="4049" y="3937"/>
                </a:lnTo>
                <a:lnTo>
                  <a:pt x="4049" y="3937"/>
                </a:lnTo>
                <a:lnTo>
                  <a:pt x="4538" y="3737"/>
                </a:lnTo>
                <a:lnTo>
                  <a:pt x="4961" y="3537"/>
                </a:lnTo>
                <a:lnTo>
                  <a:pt x="5317" y="3314"/>
                </a:lnTo>
                <a:lnTo>
                  <a:pt x="5628" y="3092"/>
                </a:lnTo>
                <a:lnTo>
                  <a:pt x="5850" y="2870"/>
                </a:lnTo>
                <a:lnTo>
                  <a:pt x="5939" y="2758"/>
                </a:lnTo>
                <a:lnTo>
                  <a:pt x="6006" y="2625"/>
                </a:lnTo>
                <a:lnTo>
                  <a:pt x="6073" y="2514"/>
                </a:lnTo>
                <a:lnTo>
                  <a:pt x="6117" y="2380"/>
                </a:lnTo>
                <a:lnTo>
                  <a:pt x="6140" y="2269"/>
                </a:lnTo>
                <a:lnTo>
                  <a:pt x="6140" y="2136"/>
                </a:lnTo>
                <a:lnTo>
                  <a:pt x="6140" y="2136"/>
                </a:lnTo>
                <a:lnTo>
                  <a:pt x="6140" y="1935"/>
                </a:lnTo>
                <a:lnTo>
                  <a:pt x="6095" y="1735"/>
                </a:lnTo>
                <a:lnTo>
                  <a:pt x="6028" y="1557"/>
                </a:lnTo>
                <a:lnTo>
                  <a:pt x="5939" y="1357"/>
                </a:lnTo>
                <a:lnTo>
                  <a:pt x="5828" y="1179"/>
                </a:lnTo>
                <a:lnTo>
                  <a:pt x="5695" y="1001"/>
                </a:lnTo>
                <a:lnTo>
                  <a:pt x="5539" y="846"/>
                </a:lnTo>
                <a:lnTo>
                  <a:pt x="5339" y="690"/>
                </a:lnTo>
                <a:lnTo>
                  <a:pt x="5339" y="690"/>
                </a:lnTo>
                <a:lnTo>
                  <a:pt x="5116" y="534"/>
                </a:lnTo>
                <a:lnTo>
                  <a:pt x="4872" y="378"/>
                </a:lnTo>
                <a:lnTo>
                  <a:pt x="4605" y="267"/>
                </a:lnTo>
                <a:lnTo>
                  <a:pt x="4316" y="178"/>
                </a:lnTo>
                <a:lnTo>
                  <a:pt x="3982" y="111"/>
                </a:lnTo>
                <a:lnTo>
                  <a:pt x="3626" y="45"/>
                </a:lnTo>
                <a:lnTo>
                  <a:pt x="3248" y="23"/>
                </a:lnTo>
                <a:lnTo>
                  <a:pt x="2848" y="0"/>
                </a:lnTo>
                <a:lnTo>
                  <a:pt x="2848" y="0"/>
                </a:lnTo>
                <a:lnTo>
                  <a:pt x="1357" y="23"/>
                </a:lnTo>
                <a:lnTo>
                  <a:pt x="1" y="6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Google Shape;1166;p43">
            <a:extLst>
              <a:ext uri="{FF2B5EF4-FFF2-40B4-BE49-F238E27FC236}">
                <a16:creationId xmlns:a16="http://schemas.microsoft.com/office/drawing/2014/main" id="{38AAE9D4-C841-49DB-8CFA-0E7575A0555B}"/>
              </a:ext>
            </a:extLst>
          </p:cNvPr>
          <p:cNvSpPr/>
          <p:nvPr/>
        </p:nvSpPr>
        <p:spPr>
          <a:xfrm>
            <a:off x="10869588" y="5257905"/>
            <a:ext cx="141665" cy="191450"/>
          </a:xfrm>
          <a:custGeom>
            <a:avLst/>
            <a:gdLst/>
            <a:ahLst/>
            <a:cxnLst/>
            <a:rect l="l" t="t" r="r" b="b"/>
            <a:pathLst>
              <a:path w="1713" h="2315" fill="none" extrusionOk="0">
                <a:moveTo>
                  <a:pt x="1401" y="45"/>
                </a:moveTo>
                <a:lnTo>
                  <a:pt x="1401" y="45"/>
                </a:lnTo>
                <a:lnTo>
                  <a:pt x="1001" y="1"/>
                </a:lnTo>
                <a:lnTo>
                  <a:pt x="1001" y="1"/>
                </a:lnTo>
                <a:lnTo>
                  <a:pt x="801" y="1"/>
                </a:lnTo>
                <a:lnTo>
                  <a:pt x="556" y="23"/>
                </a:lnTo>
                <a:lnTo>
                  <a:pt x="0" y="90"/>
                </a:lnTo>
                <a:lnTo>
                  <a:pt x="0" y="90"/>
                </a:lnTo>
                <a:lnTo>
                  <a:pt x="200" y="1246"/>
                </a:lnTo>
                <a:lnTo>
                  <a:pt x="356" y="2314"/>
                </a:lnTo>
                <a:lnTo>
                  <a:pt x="356" y="2314"/>
                </a:lnTo>
                <a:lnTo>
                  <a:pt x="623" y="2314"/>
                </a:lnTo>
                <a:lnTo>
                  <a:pt x="890" y="2270"/>
                </a:lnTo>
                <a:lnTo>
                  <a:pt x="1179" y="2203"/>
                </a:lnTo>
                <a:lnTo>
                  <a:pt x="1513" y="2114"/>
                </a:lnTo>
                <a:lnTo>
                  <a:pt x="1513" y="2114"/>
                </a:lnTo>
                <a:lnTo>
                  <a:pt x="1668" y="2047"/>
                </a:lnTo>
                <a:lnTo>
                  <a:pt x="1691" y="2047"/>
                </a:lnTo>
                <a:lnTo>
                  <a:pt x="1691" y="2047"/>
                </a:lnTo>
                <a:lnTo>
                  <a:pt x="1713" y="2047"/>
                </a:lnTo>
                <a:lnTo>
                  <a:pt x="1713" y="2047"/>
                </a:lnTo>
                <a:lnTo>
                  <a:pt x="1668" y="1803"/>
                </a:lnTo>
                <a:lnTo>
                  <a:pt x="1668" y="1803"/>
                </a:lnTo>
                <a:lnTo>
                  <a:pt x="1535" y="935"/>
                </a:lnTo>
                <a:lnTo>
                  <a:pt x="1401" y="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Google Shape;1167;p43">
            <a:extLst>
              <a:ext uri="{FF2B5EF4-FFF2-40B4-BE49-F238E27FC236}">
                <a16:creationId xmlns:a16="http://schemas.microsoft.com/office/drawing/2014/main" id="{D5BC25B4-72B2-482E-83A3-28553FA7293B}"/>
              </a:ext>
            </a:extLst>
          </p:cNvPr>
          <p:cNvSpPr/>
          <p:nvPr/>
        </p:nvSpPr>
        <p:spPr>
          <a:xfrm>
            <a:off x="10823607" y="4952576"/>
            <a:ext cx="141665" cy="191368"/>
          </a:xfrm>
          <a:custGeom>
            <a:avLst/>
            <a:gdLst/>
            <a:ahLst/>
            <a:cxnLst/>
            <a:rect l="l" t="t" r="r" b="b"/>
            <a:pathLst>
              <a:path w="1713" h="2314" fill="none" extrusionOk="0">
                <a:moveTo>
                  <a:pt x="1001" y="1"/>
                </a:moveTo>
                <a:lnTo>
                  <a:pt x="1001" y="1"/>
                </a:lnTo>
                <a:lnTo>
                  <a:pt x="779" y="1"/>
                </a:lnTo>
                <a:lnTo>
                  <a:pt x="556" y="1"/>
                </a:lnTo>
                <a:lnTo>
                  <a:pt x="289" y="45"/>
                </a:lnTo>
                <a:lnTo>
                  <a:pt x="0" y="90"/>
                </a:lnTo>
                <a:lnTo>
                  <a:pt x="0" y="90"/>
                </a:lnTo>
                <a:lnTo>
                  <a:pt x="200" y="1224"/>
                </a:lnTo>
                <a:lnTo>
                  <a:pt x="356" y="2314"/>
                </a:lnTo>
                <a:lnTo>
                  <a:pt x="356" y="2314"/>
                </a:lnTo>
                <a:lnTo>
                  <a:pt x="601" y="2292"/>
                </a:lnTo>
                <a:lnTo>
                  <a:pt x="890" y="2269"/>
                </a:lnTo>
                <a:lnTo>
                  <a:pt x="1179" y="2203"/>
                </a:lnTo>
                <a:lnTo>
                  <a:pt x="1513" y="2114"/>
                </a:lnTo>
                <a:lnTo>
                  <a:pt x="1513" y="2114"/>
                </a:lnTo>
                <a:lnTo>
                  <a:pt x="1646" y="2047"/>
                </a:lnTo>
                <a:lnTo>
                  <a:pt x="1691" y="2047"/>
                </a:lnTo>
                <a:lnTo>
                  <a:pt x="1691" y="2047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1913"/>
                </a:lnTo>
                <a:lnTo>
                  <a:pt x="1646" y="1780"/>
                </a:lnTo>
                <a:lnTo>
                  <a:pt x="1646" y="1780"/>
                </a:lnTo>
                <a:lnTo>
                  <a:pt x="1535" y="913"/>
                </a:lnTo>
                <a:lnTo>
                  <a:pt x="1379" y="23"/>
                </a:lnTo>
                <a:lnTo>
                  <a:pt x="1379" y="23"/>
                </a:lnTo>
                <a:lnTo>
                  <a:pt x="1201" y="23"/>
                </a:lnTo>
                <a:lnTo>
                  <a:pt x="1001" y="1"/>
                </a:lnTo>
                <a:lnTo>
                  <a:pt x="100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Google Shape;1168;p43">
            <a:extLst>
              <a:ext uri="{FF2B5EF4-FFF2-40B4-BE49-F238E27FC236}">
                <a16:creationId xmlns:a16="http://schemas.microsoft.com/office/drawing/2014/main" id="{05A4DBC7-452A-484C-8C0C-5509B835D276}"/>
              </a:ext>
            </a:extLst>
          </p:cNvPr>
          <p:cNvSpPr/>
          <p:nvPr/>
        </p:nvSpPr>
        <p:spPr>
          <a:xfrm>
            <a:off x="10680123" y="4842255"/>
            <a:ext cx="551857" cy="702702"/>
          </a:xfrm>
          <a:custGeom>
            <a:avLst/>
            <a:gdLst/>
            <a:ahLst/>
            <a:cxnLst/>
            <a:rect l="l" t="t" r="r" b="b"/>
            <a:pathLst>
              <a:path w="6673" h="8497" fill="none" extrusionOk="0">
                <a:moveTo>
                  <a:pt x="2692" y="0"/>
                </a:moveTo>
                <a:lnTo>
                  <a:pt x="2558" y="22"/>
                </a:lnTo>
                <a:lnTo>
                  <a:pt x="2558" y="22"/>
                </a:lnTo>
                <a:lnTo>
                  <a:pt x="2514" y="22"/>
                </a:lnTo>
                <a:lnTo>
                  <a:pt x="2469" y="22"/>
                </a:lnTo>
                <a:lnTo>
                  <a:pt x="2469" y="22"/>
                </a:lnTo>
                <a:lnTo>
                  <a:pt x="2269" y="22"/>
                </a:lnTo>
                <a:lnTo>
                  <a:pt x="2269" y="22"/>
                </a:lnTo>
                <a:lnTo>
                  <a:pt x="1668" y="67"/>
                </a:lnTo>
                <a:lnTo>
                  <a:pt x="1090" y="156"/>
                </a:lnTo>
                <a:lnTo>
                  <a:pt x="534" y="289"/>
                </a:lnTo>
                <a:lnTo>
                  <a:pt x="0" y="467"/>
                </a:lnTo>
                <a:lnTo>
                  <a:pt x="0" y="467"/>
                </a:lnTo>
                <a:lnTo>
                  <a:pt x="156" y="2069"/>
                </a:lnTo>
                <a:lnTo>
                  <a:pt x="378" y="4604"/>
                </a:lnTo>
                <a:lnTo>
                  <a:pt x="378" y="4604"/>
                </a:lnTo>
                <a:lnTo>
                  <a:pt x="623" y="7007"/>
                </a:lnTo>
                <a:lnTo>
                  <a:pt x="801" y="8497"/>
                </a:lnTo>
                <a:lnTo>
                  <a:pt x="801" y="8497"/>
                </a:lnTo>
                <a:lnTo>
                  <a:pt x="2336" y="8430"/>
                </a:lnTo>
                <a:lnTo>
                  <a:pt x="3492" y="8341"/>
                </a:lnTo>
                <a:lnTo>
                  <a:pt x="4293" y="8274"/>
                </a:lnTo>
                <a:lnTo>
                  <a:pt x="4738" y="8208"/>
                </a:lnTo>
                <a:lnTo>
                  <a:pt x="4738" y="8208"/>
                </a:lnTo>
                <a:lnTo>
                  <a:pt x="4805" y="8185"/>
                </a:lnTo>
                <a:lnTo>
                  <a:pt x="4805" y="8185"/>
                </a:lnTo>
                <a:lnTo>
                  <a:pt x="5049" y="8119"/>
                </a:lnTo>
                <a:lnTo>
                  <a:pt x="5049" y="8119"/>
                </a:lnTo>
                <a:lnTo>
                  <a:pt x="5227" y="8074"/>
                </a:lnTo>
                <a:lnTo>
                  <a:pt x="5427" y="7985"/>
                </a:lnTo>
                <a:lnTo>
                  <a:pt x="5427" y="7985"/>
                </a:lnTo>
                <a:lnTo>
                  <a:pt x="5717" y="7852"/>
                </a:lnTo>
                <a:lnTo>
                  <a:pt x="5983" y="7696"/>
                </a:lnTo>
                <a:lnTo>
                  <a:pt x="6184" y="7518"/>
                </a:lnTo>
                <a:lnTo>
                  <a:pt x="6362" y="7340"/>
                </a:lnTo>
                <a:lnTo>
                  <a:pt x="6495" y="7140"/>
                </a:lnTo>
                <a:lnTo>
                  <a:pt x="6606" y="6918"/>
                </a:lnTo>
                <a:lnTo>
                  <a:pt x="6651" y="6673"/>
                </a:lnTo>
                <a:lnTo>
                  <a:pt x="6673" y="6428"/>
                </a:lnTo>
                <a:lnTo>
                  <a:pt x="6673" y="6428"/>
                </a:lnTo>
                <a:lnTo>
                  <a:pt x="6651" y="6117"/>
                </a:lnTo>
                <a:lnTo>
                  <a:pt x="6629" y="5828"/>
                </a:lnTo>
                <a:lnTo>
                  <a:pt x="6584" y="5561"/>
                </a:lnTo>
                <a:lnTo>
                  <a:pt x="6517" y="5338"/>
                </a:lnTo>
                <a:lnTo>
                  <a:pt x="6428" y="5116"/>
                </a:lnTo>
                <a:lnTo>
                  <a:pt x="6339" y="4938"/>
                </a:lnTo>
                <a:lnTo>
                  <a:pt x="6228" y="4782"/>
                </a:lnTo>
                <a:lnTo>
                  <a:pt x="6117" y="4649"/>
                </a:lnTo>
                <a:lnTo>
                  <a:pt x="6117" y="4649"/>
                </a:lnTo>
                <a:lnTo>
                  <a:pt x="5961" y="4538"/>
                </a:lnTo>
                <a:lnTo>
                  <a:pt x="5806" y="4449"/>
                </a:lnTo>
                <a:lnTo>
                  <a:pt x="5628" y="4360"/>
                </a:lnTo>
                <a:lnTo>
                  <a:pt x="5450" y="4271"/>
                </a:lnTo>
                <a:lnTo>
                  <a:pt x="5227" y="4204"/>
                </a:lnTo>
                <a:lnTo>
                  <a:pt x="5005" y="4159"/>
                </a:lnTo>
                <a:lnTo>
                  <a:pt x="4760" y="4115"/>
                </a:lnTo>
                <a:lnTo>
                  <a:pt x="4493" y="4070"/>
                </a:lnTo>
                <a:lnTo>
                  <a:pt x="4493" y="4070"/>
                </a:lnTo>
                <a:lnTo>
                  <a:pt x="4983" y="3915"/>
                </a:lnTo>
                <a:lnTo>
                  <a:pt x="5405" y="3737"/>
                </a:lnTo>
                <a:lnTo>
                  <a:pt x="5761" y="3559"/>
                </a:lnTo>
                <a:lnTo>
                  <a:pt x="6050" y="3359"/>
                </a:lnTo>
                <a:lnTo>
                  <a:pt x="6273" y="3136"/>
                </a:lnTo>
                <a:lnTo>
                  <a:pt x="6362" y="3025"/>
                </a:lnTo>
                <a:lnTo>
                  <a:pt x="6428" y="2914"/>
                </a:lnTo>
                <a:lnTo>
                  <a:pt x="6495" y="2803"/>
                </a:lnTo>
                <a:lnTo>
                  <a:pt x="6517" y="2691"/>
                </a:lnTo>
                <a:lnTo>
                  <a:pt x="6540" y="2558"/>
                </a:lnTo>
                <a:lnTo>
                  <a:pt x="6562" y="2424"/>
                </a:lnTo>
                <a:lnTo>
                  <a:pt x="6562" y="2424"/>
                </a:lnTo>
                <a:lnTo>
                  <a:pt x="6540" y="2224"/>
                </a:lnTo>
                <a:lnTo>
                  <a:pt x="6517" y="2046"/>
                </a:lnTo>
                <a:lnTo>
                  <a:pt x="6473" y="1846"/>
                </a:lnTo>
                <a:lnTo>
                  <a:pt x="6384" y="1646"/>
                </a:lnTo>
                <a:lnTo>
                  <a:pt x="6295" y="1468"/>
                </a:lnTo>
                <a:lnTo>
                  <a:pt x="6161" y="1290"/>
                </a:lnTo>
                <a:lnTo>
                  <a:pt x="6028" y="1112"/>
                </a:lnTo>
                <a:lnTo>
                  <a:pt x="5872" y="956"/>
                </a:lnTo>
                <a:lnTo>
                  <a:pt x="5872" y="956"/>
                </a:lnTo>
                <a:lnTo>
                  <a:pt x="5628" y="756"/>
                </a:lnTo>
                <a:lnTo>
                  <a:pt x="5361" y="578"/>
                </a:lnTo>
                <a:lnTo>
                  <a:pt x="5072" y="423"/>
                </a:lnTo>
                <a:lnTo>
                  <a:pt x="4760" y="289"/>
                </a:lnTo>
                <a:lnTo>
                  <a:pt x="4426" y="178"/>
                </a:lnTo>
                <a:lnTo>
                  <a:pt x="4048" y="111"/>
                </a:lnTo>
                <a:lnTo>
                  <a:pt x="3670" y="44"/>
                </a:lnTo>
                <a:lnTo>
                  <a:pt x="3270" y="22"/>
                </a:lnTo>
                <a:lnTo>
                  <a:pt x="3270" y="22"/>
                </a:lnTo>
                <a:lnTo>
                  <a:pt x="2692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Google Shape;1169;p43">
            <a:extLst>
              <a:ext uri="{FF2B5EF4-FFF2-40B4-BE49-F238E27FC236}">
                <a16:creationId xmlns:a16="http://schemas.microsoft.com/office/drawing/2014/main" id="{6CC55C14-6242-4E54-A925-D9E066B590D6}"/>
              </a:ext>
            </a:extLst>
          </p:cNvPr>
          <p:cNvSpPr/>
          <p:nvPr/>
        </p:nvSpPr>
        <p:spPr>
          <a:xfrm>
            <a:off x="10823607" y="4952576"/>
            <a:ext cx="215268" cy="191368"/>
          </a:xfrm>
          <a:custGeom>
            <a:avLst/>
            <a:gdLst/>
            <a:ahLst/>
            <a:cxnLst/>
            <a:rect l="l" t="t" r="r" b="b"/>
            <a:pathLst>
              <a:path w="2603" h="2314" fill="none" extrusionOk="0">
                <a:moveTo>
                  <a:pt x="0" y="90"/>
                </a:moveTo>
                <a:lnTo>
                  <a:pt x="0" y="90"/>
                </a:lnTo>
                <a:lnTo>
                  <a:pt x="289" y="45"/>
                </a:lnTo>
                <a:lnTo>
                  <a:pt x="556" y="1"/>
                </a:lnTo>
                <a:lnTo>
                  <a:pt x="779" y="1"/>
                </a:lnTo>
                <a:lnTo>
                  <a:pt x="1001" y="1"/>
                </a:lnTo>
                <a:lnTo>
                  <a:pt x="1001" y="1"/>
                </a:lnTo>
                <a:lnTo>
                  <a:pt x="1201" y="23"/>
                </a:lnTo>
                <a:lnTo>
                  <a:pt x="1379" y="23"/>
                </a:lnTo>
                <a:lnTo>
                  <a:pt x="1379" y="23"/>
                </a:lnTo>
                <a:lnTo>
                  <a:pt x="1713" y="90"/>
                </a:lnTo>
                <a:lnTo>
                  <a:pt x="2002" y="179"/>
                </a:lnTo>
                <a:lnTo>
                  <a:pt x="2202" y="312"/>
                </a:lnTo>
                <a:lnTo>
                  <a:pt x="2313" y="379"/>
                </a:lnTo>
                <a:lnTo>
                  <a:pt x="2380" y="445"/>
                </a:lnTo>
                <a:lnTo>
                  <a:pt x="2380" y="445"/>
                </a:lnTo>
                <a:lnTo>
                  <a:pt x="2491" y="579"/>
                </a:lnTo>
                <a:lnTo>
                  <a:pt x="2558" y="735"/>
                </a:lnTo>
                <a:lnTo>
                  <a:pt x="2603" y="913"/>
                </a:lnTo>
                <a:lnTo>
                  <a:pt x="2603" y="1090"/>
                </a:lnTo>
                <a:lnTo>
                  <a:pt x="2603" y="1090"/>
                </a:lnTo>
                <a:lnTo>
                  <a:pt x="2603" y="1246"/>
                </a:lnTo>
                <a:lnTo>
                  <a:pt x="2558" y="1380"/>
                </a:lnTo>
                <a:lnTo>
                  <a:pt x="2491" y="1513"/>
                </a:lnTo>
                <a:lnTo>
                  <a:pt x="2380" y="1624"/>
                </a:lnTo>
                <a:lnTo>
                  <a:pt x="2247" y="1736"/>
                </a:lnTo>
                <a:lnTo>
                  <a:pt x="2091" y="1847"/>
                </a:lnTo>
                <a:lnTo>
                  <a:pt x="1913" y="1958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2047"/>
                </a:lnTo>
                <a:lnTo>
                  <a:pt x="1646" y="2047"/>
                </a:lnTo>
                <a:lnTo>
                  <a:pt x="1646" y="2047"/>
                </a:lnTo>
                <a:lnTo>
                  <a:pt x="1513" y="2114"/>
                </a:lnTo>
                <a:lnTo>
                  <a:pt x="1513" y="2114"/>
                </a:lnTo>
                <a:lnTo>
                  <a:pt x="1179" y="2203"/>
                </a:lnTo>
                <a:lnTo>
                  <a:pt x="890" y="2269"/>
                </a:lnTo>
                <a:lnTo>
                  <a:pt x="601" y="2292"/>
                </a:lnTo>
                <a:lnTo>
                  <a:pt x="356" y="2314"/>
                </a:lnTo>
                <a:lnTo>
                  <a:pt x="356" y="2314"/>
                </a:lnTo>
                <a:lnTo>
                  <a:pt x="200" y="1224"/>
                </a:lnTo>
                <a:lnTo>
                  <a:pt x="0" y="9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Google Shape;1170;p43">
            <a:extLst>
              <a:ext uri="{FF2B5EF4-FFF2-40B4-BE49-F238E27FC236}">
                <a16:creationId xmlns:a16="http://schemas.microsoft.com/office/drawing/2014/main" id="{D1237A99-A6E6-4237-885E-A702E8FABE96}"/>
              </a:ext>
            </a:extLst>
          </p:cNvPr>
          <p:cNvSpPr/>
          <p:nvPr/>
        </p:nvSpPr>
        <p:spPr>
          <a:xfrm>
            <a:off x="10869588" y="5257905"/>
            <a:ext cx="217088" cy="191450"/>
          </a:xfrm>
          <a:custGeom>
            <a:avLst/>
            <a:gdLst/>
            <a:ahLst/>
            <a:cxnLst/>
            <a:rect l="l" t="t" r="r" b="b"/>
            <a:pathLst>
              <a:path w="2625" h="2315" fill="none" extrusionOk="0">
                <a:moveTo>
                  <a:pt x="2402" y="468"/>
                </a:moveTo>
                <a:lnTo>
                  <a:pt x="2402" y="468"/>
                </a:lnTo>
                <a:lnTo>
                  <a:pt x="2491" y="601"/>
                </a:lnTo>
                <a:lnTo>
                  <a:pt x="2558" y="757"/>
                </a:lnTo>
                <a:lnTo>
                  <a:pt x="2603" y="935"/>
                </a:lnTo>
                <a:lnTo>
                  <a:pt x="2625" y="1135"/>
                </a:lnTo>
                <a:lnTo>
                  <a:pt x="2625" y="1135"/>
                </a:lnTo>
                <a:lnTo>
                  <a:pt x="2603" y="1269"/>
                </a:lnTo>
                <a:lnTo>
                  <a:pt x="2580" y="1402"/>
                </a:lnTo>
                <a:lnTo>
                  <a:pt x="2491" y="1513"/>
                </a:lnTo>
                <a:lnTo>
                  <a:pt x="2402" y="1647"/>
                </a:lnTo>
                <a:lnTo>
                  <a:pt x="2269" y="1758"/>
                </a:lnTo>
                <a:lnTo>
                  <a:pt x="2113" y="1847"/>
                </a:lnTo>
                <a:lnTo>
                  <a:pt x="1935" y="1958"/>
                </a:lnTo>
                <a:lnTo>
                  <a:pt x="1713" y="2047"/>
                </a:lnTo>
                <a:lnTo>
                  <a:pt x="1713" y="2047"/>
                </a:lnTo>
                <a:lnTo>
                  <a:pt x="1691" y="2047"/>
                </a:lnTo>
                <a:lnTo>
                  <a:pt x="1668" y="2047"/>
                </a:lnTo>
                <a:lnTo>
                  <a:pt x="1668" y="2047"/>
                </a:lnTo>
                <a:lnTo>
                  <a:pt x="1513" y="2114"/>
                </a:lnTo>
                <a:lnTo>
                  <a:pt x="1513" y="2114"/>
                </a:lnTo>
                <a:lnTo>
                  <a:pt x="1179" y="2203"/>
                </a:lnTo>
                <a:lnTo>
                  <a:pt x="890" y="2270"/>
                </a:lnTo>
                <a:lnTo>
                  <a:pt x="623" y="2314"/>
                </a:lnTo>
                <a:lnTo>
                  <a:pt x="356" y="2314"/>
                </a:lnTo>
                <a:lnTo>
                  <a:pt x="356" y="2314"/>
                </a:lnTo>
                <a:lnTo>
                  <a:pt x="200" y="1246"/>
                </a:lnTo>
                <a:lnTo>
                  <a:pt x="0" y="90"/>
                </a:lnTo>
                <a:lnTo>
                  <a:pt x="0" y="90"/>
                </a:lnTo>
                <a:lnTo>
                  <a:pt x="556" y="23"/>
                </a:lnTo>
                <a:lnTo>
                  <a:pt x="801" y="1"/>
                </a:lnTo>
                <a:lnTo>
                  <a:pt x="1001" y="1"/>
                </a:lnTo>
                <a:lnTo>
                  <a:pt x="1001" y="1"/>
                </a:lnTo>
                <a:lnTo>
                  <a:pt x="1401" y="45"/>
                </a:lnTo>
                <a:lnTo>
                  <a:pt x="1401" y="45"/>
                </a:lnTo>
                <a:lnTo>
                  <a:pt x="1713" y="112"/>
                </a:lnTo>
                <a:lnTo>
                  <a:pt x="2002" y="201"/>
                </a:lnTo>
                <a:lnTo>
                  <a:pt x="2224" y="312"/>
                </a:lnTo>
                <a:lnTo>
                  <a:pt x="2313" y="379"/>
                </a:lnTo>
                <a:lnTo>
                  <a:pt x="2402" y="468"/>
                </a:lnTo>
                <a:lnTo>
                  <a:pt x="2402" y="46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35" name="Google Shape;1197;p43">
            <a:extLst>
              <a:ext uri="{FF2B5EF4-FFF2-40B4-BE49-F238E27FC236}">
                <a16:creationId xmlns:a16="http://schemas.microsoft.com/office/drawing/2014/main" id="{62711704-AEE2-4320-BF0C-6CED6696BFEC}"/>
              </a:ext>
            </a:extLst>
          </p:cNvPr>
          <p:cNvGrpSpPr/>
          <p:nvPr/>
        </p:nvGrpSpPr>
        <p:grpSpPr>
          <a:xfrm rot="-1625686">
            <a:off x="9302406" y="2477078"/>
            <a:ext cx="1519912" cy="1605143"/>
            <a:chOff x="5858316" y="1224583"/>
            <a:chExt cx="1671329" cy="1765051"/>
          </a:xfrm>
        </p:grpSpPr>
        <p:sp>
          <p:nvSpPr>
            <p:cNvPr id="236" name="Google Shape;1198;p43">
              <a:extLst>
                <a:ext uri="{FF2B5EF4-FFF2-40B4-BE49-F238E27FC236}">
                  <a16:creationId xmlns:a16="http://schemas.microsoft.com/office/drawing/2014/main" id="{4F3D385F-7C5D-447F-88C5-98DBB6D21B89}"/>
                </a:ext>
              </a:extLst>
            </p:cNvPr>
            <p:cNvSpPr/>
            <p:nvPr/>
          </p:nvSpPr>
          <p:spPr>
            <a:xfrm rot="2192941">
              <a:off x="6585155" y="2147033"/>
              <a:ext cx="283299" cy="253415"/>
            </a:xfrm>
            <a:custGeom>
              <a:avLst/>
              <a:gdLst/>
              <a:ahLst/>
              <a:cxnLst/>
              <a:rect l="l" t="t" r="r" b="b"/>
              <a:pathLst>
                <a:path w="2114" h="1891" extrusionOk="0">
                  <a:moveTo>
                    <a:pt x="1713" y="0"/>
                  </a:moveTo>
                  <a:lnTo>
                    <a:pt x="1624" y="22"/>
                  </a:lnTo>
                  <a:lnTo>
                    <a:pt x="1557" y="45"/>
                  </a:lnTo>
                  <a:lnTo>
                    <a:pt x="1513" y="89"/>
                  </a:lnTo>
                  <a:lnTo>
                    <a:pt x="1446" y="134"/>
                  </a:lnTo>
                  <a:lnTo>
                    <a:pt x="1401" y="200"/>
                  </a:lnTo>
                  <a:lnTo>
                    <a:pt x="1379" y="289"/>
                  </a:lnTo>
                  <a:lnTo>
                    <a:pt x="1379" y="401"/>
                  </a:lnTo>
                  <a:lnTo>
                    <a:pt x="1379" y="534"/>
                  </a:lnTo>
                  <a:lnTo>
                    <a:pt x="1401" y="667"/>
                  </a:lnTo>
                  <a:lnTo>
                    <a:pt x="1468" y="823"/>
                  </a:lnTo>
                  <a:lnTo>
                    <a:pt x="1535" y="979"/>
                  </a:lnTo>
                  <a:lnTo>
                    <a:pt x="1624" y="1157"/>
                  </a:lnTo>
                  <a:lnTo>
                    <a:pt x="1668" y="1246"/>
                  </a:lnTo>
                  <a:lnTo>
                    <a:pt x="1757" y="1335"/>
                  </a:lnTo>
                  <a:lnTo>
                    <a:pt x="1846" y="1224"/>
                  </a:lnTo>
                  <a:lnTo>
                    <a:pt x="1935" y="1090"/>
                  </a:lnTo>
                  <a:lnTo>
                    <a:pt x="2024" y="934"/>
                  </a:lnTo>
                  <a:lnTo>
                    <a:pt x="2091" y="779"/>
                  </a:lnTo>
                  <a:lnTo>
                    <a:pt x="2113" y="601"/>
                  </a:lnTo>
                  <a:lnTo>
                    <a:pt x="2113" y="467"/>
                  </a:lnTo>
                  <a:lnTo>
                    <a:pt x="2091" y="312"/>
                  </a:lnTo>
                  <a:lnTo>
                    <a:pt x="2046" y="200"/>
                  </a:lnTo>
                  <a:lnTo>
                    <a:pt x="1957" y="89"/>
                  </a:lnTo>
                  <a:lnTo>
                    <a:pt x="1891" y="22"/>
                  </a:lnTo>
                  <a:lnTo>
                    <a:pt x="1802" y="0"/>
                  </a:lnTo>
                  <a:close/>
                  <a:moveTo>
                    <a:pt x="67" y="1135"/>
                  </a:moveTo>
                  <a:lnTo>
                    <a:pt x="22" y="1179"/>
                  </a:lnTo>
                  <a:lnTo>
                    <a:pt x="0" y="1224"/>
                  </a:lnTo>
                  <a:lnTo>
                    <a:pt x="0" y="1290"/>
                  </a:lnTo>
                  <a:lnTo>
                    <a:pt x="0" y="1379"/>
                  </a:lnTo>
                  <a:lnTo>
                    <a:pt x="22" y="1513"/>
                  </a:lnTo>
                  <a:lnTo>
                    <a:pt x="89" y="1646"/>
                  </a:lnTo>
                  <a:lnTo>
                    <a:pt x="178" y="1735"/>
                  </a:lnTo>
                  <a:lnTo>
                    <a:pt x="289" y="1824"/>
                  </a:lnTo>
                  <a:lnTo>
                    <a:pt x="445" y="1869"/>
                  </a:lnTo>
                  <a:lnTo>
                    <a:pt x="623" y="1891"/>
                  </a:lnTo>
                  <a:lnTo>
                    <a:pt x="801" y="1869"/>
                  </a:lnTo>
                  <a:lnTo>
                    <a:pt x="956" y="1846"/>
                  </a:lnTo>
                  <a:lnTo>
                    <a:pt x="845" y="1646"/>
                  </a:lnTo>
                  <a:lnTo>
                    <a:pt x="712" y="1490"/>
                  </a:lnTo>
                  <a:lnTo>
                    <a:pt x="556" y="1357"/>
                  </a:lnTo>
                  <a:lnTo>
                    <a:pt x="423" y="1246"/>
                  </a:lnTo>
                  <a:lnTo>
                    <a:pt x="289" y="1179"/>
                  </a:lnTo>
                  <a:lnTo>
                    <a:pt x="200" y="1135"/>
                  </a:lnTo>
                  <a:close/>
                </a:path>
              </a:pathLst>
            </a:custGeom>
            <a:solidFill>
              <a:srgbClr val="F7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37" name="Google Shape;1199;p43">
              <a:extLst>
                <a:ext uri="{FF2B5EF4-FFF2-40B4-BE49-F238E27FC236}">
                  <a16:creationId xmlns:a16="http://schemas.microsoft.com/office/drawing/2014/main" id="{9AD848FD-3D0C-4BE0-B017-7E881AF593BE}"/>
                </a:ext>
              </a:extLst>
            </p:cNvPr>
            <p:cNvSpPr/>
            <p:nvPr/>
          </p:nvSpPr>
          <p:spPr>
            <a:xfrm rot="2192941">
              <a:off x="6555151" y="2237892"/>
              <a:ext cx="128249" cy="101446"/>
            </a:xfrm>
            <a:custGeom>
              <a:avLst/>
              <a:gdLst/>
              <a:ahLst/>
              <a:cxnLst/>
              <a:rect l="l" t="t" r="r" b="b"/>
              <a:pathLst>
                <a:path w="957" h="757" fill="none" extrusionOk="0">
                  <a:moveTo>
                    <a:pt x="0" y="245"/>
                  </a:moveTo>
                  <a:lnTo>
                    <a:pt x="0" y="245"/>
                  </a:lnTo>
                  <a:lnTo>
                    <a:pt x="22" y="379"/>
                  </a:lnTo>
                  <a:lnTo>
                    <a:pt x="89" y="512"/>
                  </a:lnTo>
                  <a:lnTo>
                    <a:pt x="89" y="512"/>
                  </a:lnTo>
                  <a:lnTo>
                    <a:pt x="178" y="601"/>
                  </a:lnTo>
                  <a:lnTo>
                    <a:pt x="289" y="690"/>
                  </a:lnTo>
                  <a:lnTo>
                    <a:pt x="445" y="735"/>
                  </a:lnTo>
                  <a:lnTo>
                    <a:pt x="623" y="757"/>
                  </a:lnTo>
                  <a:lnTo>
                    <a:pt x="623" y="757"/>
                  </a:lnTo>
                  <a:lnTo>
                    <a:pt x="801" y="735"/>
                  </a:lnTo>
                  <a:lnTo>
                    <a:pt x="956" y="712"/>
                  </a:lnTo>
                  <a:lnTo>
                    <a:pt x="956" y="712"/>
                  </a:lnTo>
                  <a:lnTo>
                    <a:pt x="845" y="512"/>
                  </a:lnTo>
                  <a:lnTo>
                    <a:pt x="712" y="356"/>
                  </a:lnTo>
                  <a:lnTo>
                    <a:pt x="556" y="223"/>
                  </a:lnTo>
                  <a:lnTo>
                    <a:pt x="423" y="112"/>
                  </a:lnTo>
                  <a:lnTo>
                    <a:pt x="423" y="112"/>
                  </a:lnTo>
                  <a:lnTo>
                    <a:pt x="289" y="45"/>
                  </a:lnTo>
                  <a:lnTo>
                    <a:pt x="200" y="1"/>
                  </a:lnTo>
                  <a:lnTo>
                    <a:pt x="134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22" y="45"/>
                  </a:lnTo>
                  <a:lnTo>
                    <a:pt x="0" y="90"/>
                  </a:lnTo>
                  <a:lnTo>
                    <a:pt x="0" y="156"/>
                  </a:lnTo>
                  <a:lnTo>
                    <a:pt x="0" y="2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38" name="Google Shape;1200;p43">
              <a:extLst>
                <a:ext uri="{FF2B5EF4-FFF2-40B4-BE49-F238E27FC236}">
                  <a16:creationId xmlns:a16="http://schemas.microsoft.com/office/drawing/2014/main" id="{CFB02CAE-702B-4B66-A62D-A907A6CAEE2F}"/>
                </a:ext>
              </a:extLst>
            </p:cNvPr>
            <p:cNvSpPr/>
            <p:nvPr/>
          </p:nvSpPr>
          <p:spPr>
            <a:xfrm rot="2192941">
              <a:off x="6773971" y="2209385"/>
              <a:ext cx="98498" cy="178905"/>
            </a:xfrm>
            <a:custGeom>
              <a:avLst/>
              <a:gdLst/>
              <a:ahLst/>
              <a:cxnLst/>
              <a:rect l="l" t="t" r="r" b="b"/>
              <a:pathLst>
                <a:path w="735" h="1335" fill="none" extrusionOk="0">
                  <a:moveTo>
                    <a:pt x="667" y="200"/>
                  </a:moveTo>
                  <a:lnTo>
                    <a:pt x="667" y="200"/>
                  </a:lnTo>
                  <a:lnTo>
                    <a:pt x="578" y="89"/>
                  </a:lnTo>
                  <a:lnTo>
                    <a:pt x="512" y="22"/>
                  </a:lnTo>
                  <a:lnTo>
                    <a:pt x="423" y="0"/>
                  </a:lnTo>
                  <a:lnTo>
                    <a:pt x="334" y="0"/>
                  </a:lnTo>
                  <a:lnTo>
                    <a:pt x="334" y="0"/>
                  </a:lnTo>
                  <a:lnTo>
                    <a:pt x="245" y="22"/>
                  </a:lnTo>
                  <a:lnTo>
                    <a:pt x="178" y="45"/>
                  </a:lnTo>
                  <a:lnTo>
                    <a:pt x="134" y="89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22" y="200"/>
                  </a:lnTo>
                  <a:lnTo>
                    <a:pt x="0" y="289"/>
                  </a:lnTo>
                  <a:lnTo>
                    <a:pt x="0" y="401"/>
                  </a:lnTo>
                  <a:lnTo>
                    <a:pt x="0" y="534"/>
                  </a:lnTo>
                  <a:lnTo>
                    <a:pt x="0" y="534"/>
                  </a:lnTo>
                  <a:lnTo>
                    <a:pt x="22" y="667"/>
                  </a:lnTo>
                  <a:lnTo>
                    <a:pt x="89" y="823"/>
                  </a:lnTo>
                  <a:lnTo>
                    <a:pt x="156" y="979"/>
                  </a:lnTo>
                  <a:lnTo>
                    <a:pt x="245" y="1157"/>
                  </a:lnTo>
                  <a:lnTo>
                    <a:pt x="245" y="1157"/>
                  </a:lnTo>
                  <a:lnTo>
                    <a:pt x="289" y="1246"/>
                  </a:lnTo>
                  <a:lnTo>
                    <a:pt x="378" y="1335"/>
                  </a:lnTo>
                  <a:lnTo>
                    <a:pt x="378" y="1335"/>
                  </a:lnTo>
                  <a:lnTo>
                    <a:pt x="467" y="1224"/>
                  </a:lnTo>
                  <a:lnTo>
                    <a:pt x="556" y="1090"/>
                  </a:lnTo>
                  <a:lnTo>
                    <a:pt x="645" y="934"/>
                  </a:lnTo>
                  <a:lnTo>
                    <a:pt x="712" y="779"/>
                  </a:lnTo>
                  <a:lnTo>
                    <a:pt x="712" y="779"/>
                  </a:lnTo>
                  <a:lnTo>
                    <a:pt x="734" y="601"/>
                  </a:lnTo>
                  <a:lnTo>
                    <a:pt x="734" y="467"/>
                  </a:lnTo>
                  <a:lnTo>
                    <a:pt x="712" y="312"/>
                  </a:lnTo>
                  <a:lnTo>
                    <a:pt x="667" y="200"/>
                  </a:lnTo>
                  <a:lnTo>
                    <a:pt x="667" y="2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39" name="Google Shape;1201;p43">
              <a:extLst>
                <a:ext uri="{FF2B5EF4-FFF2-40B4-BE49-F238E27FC236}">
                  <a16:creationId xmlns:a16="http://schemas.microsoft.com/office/drawing/2014/main" id="{34515736-0BAA-4161-B14F-8FC43F88D799}"/>
                </a:ext>
              </a:extLst>
            </p:cNvPr>
            <p:cNvSpPr/>
            <p:nvPr/>
          </p:nvSpPr>
          <p:spPr>
            <a:xfrm rot="2192941">
              <a:off x="6591195" y="2839941"/>
              <a:ext cx="86571" cy="77592"/>
            </a:xfrm>
            <a:custGeom>
              <a:avLst/>
              <a:gdLst/>
              <a:ahLst/>
              <a:cxnLst/>
              <a:rect l="l" t="t" r="r" b="b"/>
              <a:pathLst>
                <a:path w="646" h="579" extrusionOk="0">
                  <a:moveTo>
                    <a:pt x="579" y="0"/>
                  </a:moveTo>
                  <a:lnTo>
                    <a:pt x="290" y="178"/>
                  </a:lnTo>
                  <a:lnTo>
                    <a:pt x="0" y="312"/>
                  </a:lnTo>
                  <a:lnTo>
                    <a:pt x="45" y="401"/>
                  </a:lnTo>
                  <a:lnTo>
                    <a:pt x="89" y="468"/>
                  </a:lnTo>
                  <a:lnTo>
                    <a:pt x="134" y="534"/>
                  </a:lnTo>
                  <a:lnTo>
                    <a:pt x="201" y="556"/>
                  </a:lnTo>
                  <a:lnTo>
                    <a:pt x="290" y="579"/>
                  </a:lnTo>
                  <a:lnTo>
                    <a:pt x="356" y="579"/>
                  </a:lnTo>
                  <a:lnTo>
                    <a:pt x="423" y="556"/>
                  </a:lnTo>
                  <a:lnTo>
                    <a:pt x="512" y="512"/>
                  </a:lnTo>
                  <a:lnTo>
                    <a:pt x="579" y="468"/>
                  </a:lnTo>
                  <a:lnTo>
                    <a:pt x="623" y="379"/>
                  </a:lnTo>
                  <a:lnTo>
                    <a:pt x="645" y="290"/>
                  </a:lnTo>
                  <a:lnTo>
                    <a:pt x="623" y="156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95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0" name="Google Shape;1202;p43">
              <a:extLst>
                <a:ext uri="{FF2B5EF4-FFF2-40B4-BE49-F238E27FC236}">
                  <a16:creationId xmlns:a16="http://schemas.microsoft.com/office/drawing/2014/main" id="{3C945D50-3555-4479-8659-4F21C4891A06}"/>
                </a:ext>
              </a:extLst>
            </p:cNvPr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extrusionOk="0">
                  <a:moveTo>
                    <a:pt x="4315" y="601"/>
                  </a:moveTo>
                  <a:lnTo>
                    <a:pt x="4493" y="624"/>
                  </a:lnTo>
                  <a:lnTo>
                    <a:pt x="4649" y="646"/>
                  </a:lnTo>
                  <a:lnTo>
                    <a:pt x="4805" y="690"/>
                  </a:lnTo>
                  <a:lnTo>
                    <a:pt x="4938" y="757"/>
                  </a:lnTo>
                  <a:lnTo>
                    <a:pt x="5049" y="846"/>
                  </a:lnTo>
                  <a:lnTo>
                    <a:pt x="5161" y="935"/>
                  </a:lnTo>
                  <a:lnTo>
                    <a:pt x="5250" y="1024"/>
                  </a:lnTo>
                  <a:lnTo>
                    <a:pt x="5338" y="1157"/>
                  </a:lnTo>
                  <a:lnTo>
                    <a:pt x="5383" y="1313"/>
                  </a:lnTo>
                  <a:lnTo>
                    <a:pt x="5405" y="1469"/>
                  </a:lnTo>
                  <a:lnTo>
                    <a:pt x="5383" y="1536"/>
                  </a:lnTo>
                  <a:lnTo>
                    <a:pt x="5361" y="1625"/>
                  </a:lnTo>
                  <a:lnTo>
                    <a:pt x="5294" y="1669"/>
                  </a:lnTo>
                  <a:lnTo>
                    <a:pt x="5227" y="1736"/>
                  </a:lnTo>
                  <a:lnTo>
                    <a:pt x="5138" y="1691"/>
                  </a:lnTo>
                  <a:lnTo>
                    <a:pt x="4871" y="1580"/>
                  </a:lnTo>
                  <a:lnTo>
                    <a:pt x="3893" y="1135"/>
                  </a:lnTo>
                  <a:lnTo>
                    <a:pt x="3826" y="1002"/>
                  </a:lnTo>
                  <a:lnTo>
                    <a:pt x="3804" y="891"/>
                  </a:lnTo>
                  <a:lnTo>
                    <a:pt x="3804" y="779"/>
                  </a:lnTo>
                  <a:lnTo>
                    <a:pt x="3848" y="713"/>
                  </a:lnTo>
                  <a:lnTo>
                    <a:pt x="3915" y="646"/>
                  </a:lnTo>
                  <a:lnTo>
                    <a:pt x="4004" y="624"/>
                  </a:lnTo>
                  <a:lnTo>
                    <a:pt x="4160" y="601"/>
                  </a:lnTo>
                  <a:close/>
                  <a:moveTo>
                    <a:pt x="5984" y="1647"/>
                  </a:moveTo>
                  <a:lnTo>
                    <a:pt x="6050" y="1691"/>
                  </a:lnTo>
                  <a:lnTo>
                    <a:pt x="6139" y="1803"/>
                  </a:lnTo>
                  <a:lnTo>
                    <a:pt x="6161" y="1869"/>
                  </a:lnTo>
                  <a:lnTo>
                    <a:pt x="6139" y="1958"/>
                  </a:lnTo>
                  <a:lnTo>
                    <a:pt x="6117" y="2025"/>
                  </a:lnTo>
                  <a:lnTo>
                    <a:pt x="6095" y="2069"/>
                  </a:lnTo>
                  <a:lnTo>
                    <a:pt x="6006" y="2158"/>
                  </a:lnTo>
                  <a:lnTo>
                    <a:pt x="5872" y="2203"/>
                  </a:lnTo>
                  <a:lnTo>
                    <a:pt x="5783" y="2203"/>
                  </a:lnTo>
                  <a:lnTo>
                    <a:pt x="5694" y="2158"/>
                  </a:lnTo>
                  <a:lnTo>
                    <a:pt x="5628" y="2069"/>
                  </a:lnTo>
                  <a:lnTo>
                    <a:pt x="5583" y="1958"/>
                  </a:lnTo>
                  <a:lnTo>
                    <a:pt x="5605" y="1847"/>
                  </a:lnTo>
                  <a:lnTo>
                    <a:pt x="5650" y="1758"/>
                  </a:lnTo>
                  <a:lnTo>
                    <a:pt x="5761" y="1691"/>
                  </a:lnTo>
                  <a:lnTo>
                    <a:pt x="5872" y="1647"/>
                  </a:lnTo>
                  <a:close/>
                  <a:moveTo>
                    <a:pt x="5450" y="4427"/>
                  </a:move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close/>
                  <a:moveTo>
                    <a:pt x="3848" y="5562"/>
                  </a:moveTo>
                  <a:lnTo>
                    <a:pt x="3937" y="5606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close/>
                  <a:moveTo>
                    <a:pt x="1958" y="6029"/>
                  </a:moveTo>
                  <a:lnTo>
                    <a:pt x="2158" y="6051"/>
                  </a:lnTo>
                  <a:lnTo>
                    <a:pt x="2313" y="6095"/>
                  </a:lnTo>
                  <a:lnTo>
                    <a:pt x="2425" y="6162"/>
                  </a:lnTo>
                  <a:lnTo>
                    <a:pt x="2491" y="6251"/>
                  </a:lnTo>
                  <a:lnTo>
                    <a:pt x="2536" y="6340"/>
                  </a:lnTo>
                  <a:lnTo>
                    <a:pt x="2536" y="6429"/>
                  </a:lnTo>
                  <a:lnTo>
                    <a:pt x="2514" y="6496"/>
                  </a:lnTo>
                  <a:lnTo>
                    <a:pt x="2491" y="6540"/>
                  </a:lnTo>
                  <a:lnTo>
                    <a:pt x="2447" y="6585"/>
                  </a:lnTo>
                  <a:lnTo>
                    <a:pt x="2380" y="6629"/>
                  </a:lnTo>
                  <a:lnTo>
                    <a:pt x="2269" y="6674"/>
                  </a:lnTo>
                  <a:lnTo>
                    <a:pt x="2158" y="6696"/>
                  </a:lnTo>
                  <a:lnTo>
                    <a:pt x="2047" y="6674"/>
                  </a:lnTo>
                  <a:lnTo>
                    <a:pt x="1935" y="6629"/>
                  </a:lnTo>
                  <a:lnTo>
                    <a:pt x="1824" y="6540"/>
                  </a:lnTo>
                  <a:lnTo>
                    <a:pt x="1757" y="6429"/>
                  </a:lnTo>
                  <a:lnTo>
                    <a:pt x="1713" y="6340"/>
                  </a:lnTo>
                  <a:lnTo>
                    <a:pt x="1691" y="6251"/>
                  </a:lnTo>
                  <a:lnTo>
                    <a:pt x="1668" y="6162"/>
                  </a:lnTo>
                  <a:lnTo>
                    <a:pt x="1691" y="6118"/>
                  </a:lnTo>
                  <a:lnTo>
                    <a:pt x="1713" y="6073"/>
                  </a:lnTo>
                  <a:lnTo>
                    <a:pt x="1780" y="6029"/>
                  </a:lnTo>
                  <a:close/>
                  <a:moveTo>
                    <a:pt x="3737" y="1"/>
                  </a:move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806" y="8119"/>
                  </a:lnTo>
                  <a:lnTo>
                    <a:pt x="6095" y="7964"/>
                  </a:lnTo>
                  <a:lnTo>
                    <a:pt x="6384" y="77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close/>
                </a:path>
              </a:pathLst>
            </a:custGeom>
            <a:solidFill>
              <a:srgbClr val="F6BE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1" name="Google Shape;1203;p43">
              <a:extLst>
                <a:ext uri="{FF2B5EF4-FFF2-40B4-BE49-F238E27FC236}">
                  <a16:creationId xmlns:a16="http://schemas.microsoft.com/office/drawing/2014/main" id="{1B3A1B13-ECCA-4F14-83A1-63128AAAC10D}"/>
                </a:ext>
              </a:extLst>
            </p:cNvPr>
            <p:cNvSpPr/>
            <p:nvPr/>
          </p:nvSpPr>
          <p:spPr>
            <a:xfrm rot="2192941">
              <a:off x="6558517" y="2356349"/>
              <a:ext cx="274321" cy="333956"/>
            </a:xfrm>
            <a:custGeom>
              <a:avLst/>
              <a:gdLst/>
              <a:ahLst/>
              <a:cxnLst/>
              <a:rect l="l" t="t" r="r" b="b"/>
              <a:pathLst>
                <a:path w="2047" h="2492" fill="none" extrusionOk="0">
                  <a:moveTo>
                    <a:pt x="2047" y="1825"/>
                  </a:moveTo>
                  <a:lnTo>
                    <a:pt x="801" y="1"/>
                  </a:lnTo>
                  <a:lnTo>
                    <a:pt x="801" y="1"/>
                  </a:lnTo>
                  <a:lnTo>
                    <a:pt x="557" y="223"/>
                  </a:lnTo>
                  <a:lnTo>
                    <a:pt x="290" y="401"/>
                  </a:lnTo>
                  <a:lnTo>
                    <a:pt x="290" y="401"/>
                  </a:lnTo>
                  <a:lnTo>
                    <a:pt x="134" y="46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56" y="757"/>
                  </a:lnTo>
                  <a:lnTo>
                    <a:pt x="156" y="757"/>
                  </a:lnTo>
                  <a:lnTo>
                    <a:pt x="312" y="1068"/>
                  </a:lnTo>
                  <a:lnTo>
                    <a:pt x="512" y="1513"/>
                  </a:lnTo>
                  <a:lnTo>
                    <a:pt x="512" y="1513"/>
                  </a:lnTo>
                  <a:lnTo>
                    <a:pt x="712" y="2003"/>
                  </a:lnTo>
                  <a:lnTo>
                    <a:pt x="890" y="2492"/>
                  </a:lnTo>
                  <a:lnTo>
                    <a:pt x="890" y="2492"/>
                  </a:lnTo>
                  <a:lnTo>
                    <a:pt x="1202" y="2358"/>
                  </a:lnTo>
                  <a:lnTo>
                    <a:pt x="1491" y="2203"/>
                  </a:lnTo>
                  <a:lnTo>
                    <a:pt x="1780" y="2025"/>
                  </a:lnTo>
                  <a:lnTo>
                    <a:pt x="2047" y="18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2" name="Google Shape;1204;p43">
              <a:extLst>
                <a:ext uri="{FF2B5EF4-FFF2-40B4-BE49-F238E27FC236}">
                  <a16:creationId xmlns:a16="http://schemas.microsoft.com/office/drawing/2014/main" id="{A5695D07-8FC6-483A-8A5D-4DBB1C8E41DA}"/>
                </a:ext>
              </a:extLst>
            </p:cNvPr>
            <p:cNvSpPr/>
            <p:nvPr/>
          </p:nvSpPr>
          <p:spPr>
            <a:xfrm rot="2192941">
              <a:off x="6218846" y="1507590"/>
              <a:ext cx="998651" cy="1114972"/>
            </a:xfrm>
            <a:custGeom>
              <a:avLst/>
              <a:gdLst/>
              <a:ahLst/>
              <a:cxnLst/>
              <a:rect l="l" t="t" r="r" b="b"/>
              <a:pathLst>
                <a:path w="7452" h="8320" fill="none" extrusionOk="0">
                  <a:moveTo>
                    <a:pt x="6984" y="1891"/>
                  </a:moveTo>
                  <a:lnTo>
                    <a:pt x="6984" y="1891"/>
                  </a:lnTo>
                  <a:lnTo>
                    <a:pt x="6807" y="1580"/>
                  </a:lnTo>
                  <a:lnTo>
                    <a:pt x="6584" y="1291"/>
                  </a:lnTo>
                  <a:lnTo>
                    <a:pt x="6339" y="1024"/>
                  </a:lnTo>
                  <a:lnTo>
                    <a:pt x="6073" y="802"/>
                  </a:lnTo>
                  <a:lnTo>
                    <a:pt x="5806" y="601"/>
                  </a:lnTo>
                  <a:lnTo>
                    <a:pt x="5494" y="423"/>
                  </a:lnTo>
                  <a:lnTo>
                    <a:pt x="5161" y="268"/>
                  </a:lnTo>
                  <a:lnTo>
                    <a:pt x="4805" y="157"/>
                  </a:lnTo>
                  <a:lnTo>
                    <a:pt x="4805" y="157"/>
                  </a:lnTo>
                  <a:lnTo>
                    <a:pt x="4449" y="68"/>
                  </a:lnTo>
                  <a:lnTo>
                    <a:pt x="4093" y="23"/>
                  </a:lnTo>
                  <a:lnTo>
                    <a:pt x="3737" y="1"/>
                  </a:lnTo>
                  <a:lnTo>
                    <a:pt x="3381" y="23"/>
                  </a:lnTo>
                  <a:lnTo>
                    <a:pt x="3047" y="90"/>
                  </a:lnTo>
                  <a:lnTo>
                    <a:pt x="2692" y="179"/>
                  </a:lnTo>
                  <a:lnTo>
                    <a:pt x="2358" y="312"/>
                  </a:lnTo>
                  <a:lnTo>
                    <a:pt x="2024" y="468"/>
                  </a:lnTo>
                  <a:lnTo>
                    <a:pt x="2024" y="468"/>
                  </a:lnTo>
                  <a:lnTo>
                    <a:pt x="1958" y="512"/>
                  </a:lnTo>
                  <a:lnTo>
                    <a:pt x="1958" y="512"/>
                  </a:lnTo>
                  <a:lnTo>
                    <a:pt x="1891" y="535"/>
                  </a:lnTo>
                  <a:lnTo>
                    <a:pt x="1891" y="535"/>
                  </a:lnTo>
                  <a:lnTo>
                    <a:pt x="1579" y="735"/>
                  </a:lnTo>
                  <a:lnTo>
                    <a:pt x="1290" y="957"/>
                  </a:lnTo>
                  <a:lnTo>
                    <a:pt x="1023" y="1202"/>
                  </a:lnTo>
                  <a:lnTo>
                    <a:pt x="801" y="1447"/>
                  </a:lnTo>
                  <a:lnTo>
                    <a:pt x="601" y="1736"/>
                  </a:lnTo>
                  <a:lnTo>
                    <a:pt x="423" y="2047"/>
                  </a:lnTo>
                  <a:lnTo>
                    <a:pt x="267" y="2381"/>
                  </a:lnTo>
                  <a:lnTo>
                    <a:pt x="156" y="2714"/>
                  </a:lnTo>
                  <a:lnTo>
                    <a:pt x="156" y="2714"/>
                  </a:lnTo>
                  <a:lnTo>
                    <a:pt x="67" y="3093"/>
                  </a:lnTo>
                  <a:lnTo>
                    <a:pt x="22" y="3448"/>
                  </a:lnTo>
                  <a:lnTo>
                    <a:pt x="0" y="3804"/>
                  </a:lnTo>
                  <a:lnTo>
                    <a:pt x="22" y="4138"/>
                  </a:lnTo>
                  <a:lnTo>
                    <a:pt x="89" y="4494"/>
                  </a:lnTo>
                  <a:lnTo>
                    <a:pt x="178" y="4828"/>
                  </a:lnTo>
                  <a:lnTo>
                    <a:pt x="312" y="5161"/>
                  </a:lnTo>
                  <a:lnTo>
                    <a:pt x="467" y="5495"/>
                  </a:lnTo>
                  <a:lnTo>
                    <a:pt x="467" y="5495"/>
                  </a:lnTo>
                  <a:lnTo>
                    <a:pt x="668" y="5828"/>
                  </a:lnTo>
                  <a:lnTo>
                    <a:pt x="868" y="6095"/>
                  </a:lnTo>
                  <a:lnTo>
                    <a:pt x="1112" y="6362"/>
                  </a:lnTo>
                  <a:lnTo>
                    <a:pt x="1379" y="6585"/>
                  </a:lnTo>
                  <a:lnTo>
                    <a:pt x="1668" y="6785"/>
                  </a:lnTo>
                  <a:lnTo>
                    <a:pt x="1958" y="6963"/>
                  </a:lnTo>
                  <a:lnTo>
                    <a:pt x="2291" y="7119"/>
                  </a:lnTo>
                  <a:lnTo>
                    <a:pt x="2647" y="7230"/>
                  </a:lnTo>
                  <a:lnTo>
                    <a:pt x="2647" y="7230"/>
                  </a:lnTo>
                  <a:lnTo>
                    <a:pt x="2736" y="7274"/>
                  </a:lnTo>
                  <a:lnTo>
                    <a:pt x="2736" y="7274"/>
                  </a:lnTo>
                  <a:lnTo>
                    <a:pt x="3337" y="7474"/>
                  </a:lnTo>
                  <a:lnTo>
                    <a:pt x="3848" y="7652"/>
                  </a:lnTo>
                  <a:lnTo>
                    <a:pt x="4315" y="7830"/>
                  </a:lnTo>
                  <a:lnTo>
                    <a:pt x="4671" y="7986"/>
                  </a:lnTo>
                  <a:lnTo>
                    <a:pt x="4671" y="7986"/>
                  </a:lnTo>
                  <a:lnTo>
                    <a:pt x="4960" y="8142"/>
                  </a:lnTo>
                  <a:lnTo>
                    <a:pt x="5183" y="8320"/>
                  </a:lnTo>
                  <a:lnTo>
                    <a:pt x="5183" y="8320"/>
                  </a:lnTo>
                  <a:lnTo>
                    <a:pt x="5494" y="8253"/>
                  </a:lnTo>
                  <a:lnTo>
                    <a:pt x="5494" y="8253"/>
                  </a:lnTo>
                  <a:lnTo>
                    <a:pt x="5316" y="7764"/>
                  </a:lnTo>
                  <a:lnTo>
                    <a:pt x="5116" y="7274"/>
                  </a:lnTo>
                  <a:lnTo>
                    <a:pt x="5116" y="7274"/>
                  </a:lnTo>
                  <a:lnTo>
                    <a:pt x="4916" y="6829"/>
                  </a:lnTo>
                  <a:lnTo>
                    <a:pt x="4760" y="6518"/>
                  </a:lnTo>
                  <a:lnTo>
                    <a:pt x="4760" y="6518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449" y="6296"/>
                  </a:lnTo>
                  <a:lnTo>
                    <a:pt x="4271" y="6318"/>
                  </a:lnTo>
                  <a:lnTo>
                    <a:pt x="4271" y="6318"/>
                  </a:lnTo>
                  <a:lnTo>
                    <a:pt x="4093" y="6296"/>
                  </a:lnTo>
                  <a:lnTo>
                    <a:pt x="3937" y="6251"/>
                  </a:lnTo>
                  <a:lnTo>
                    <a:pt x="3826" y="6162"/>
                  </a:lnTo>
                  <a:lnTo>
                    <a:pt x="3737" y="6073"/>
                  </a:lnTo>
                  <a:lnTo>
                    <a:pt x="3737" y="6073"/>
                  </a:lnTo>
                  <a:lnTo>
                    <a:pt x="3670" y="5940"/>
                  </a:lnTo>
                  <a:lnTo>
                    <a:pt x="3648" y="5806"/>
                  </a:lnTo>
                  <a:lnTo>
                    <a:pt x="3648" y="5806"/>
                  </a:lnTo>
                  <a:lnTo>
                    <a:pt x="3648" y="5717"/>
                  </a:lnTo>
                  <a:lnTo>
                    <a:pt x="3648" y="5651"/>
                  </a:lnTo>
                  <a:lnTo>
                    <a:pt x="3670" y="5606"/>
                  </a:lnTo>
                  <a:lnTo>
                    <a:pt x="3715" y="5562"/>
                  </a:lnTo>
                  <a:lnTo>
                    <a:pt x="3715" y="5562"/>
                  </a:lnTo>
                  <a:lnTo>
                    <a:pt x="3782" y="5562"/>
                  </a:lnTo>
                  <a:lnTo>
                    <a:pt x="3848" y="5562"/>
                  </a:lnTo>
                  <a:lnTo>
                    <a:pt x="3937" y="5606"/>
                  </a:lnTo>
                  <a:lnTo>
                    <a:pt x="4071" y="5673"/>
                  </a:lnTo>
                  <a:lnTo>
                    <a:pt x="4071" y="5673"/>
                  </a:lnTo>
                  <a:lnTo>
                    <a:pt x="4204" y="5784"/>
                  </a:lnTo>
                  <a:lnTo>
                    <a:pt x="4360" y="5917"/>
                  </a:lnTo>
                  <a:lnTo>
                    <a:pt x="4493" y="6073"/>
                  </a:lnTo>
                  <a:lnTo>
                    <a:pt x="4604" y="6273"/>
                  </a:lnTo>
                  <a:lnTo>
                    <a:pt x="4604" y="6273"/>
                  </a:lnTo>
                  <a:lnTo>
                    <a:pt x="4738" y="6229"/>
                  </a:lnTo>
                  <a:lnTo>
                    <a:pt x="4894" y="6162"/>
                  </a:lnTo>
                  <a:lnTo>
                    <a:pt x="4894" y="6162"/>
                  </a:lnTo>
                  <a:lnTo>
                    <a:pt x="5161" y="5984"/>
                  </a:lnTo>
                  <a:lnTo>
                    <a:pt x="5405" y="5762"/>
                  </a:lnTo>
                  <a:lnTo>
                    <a:pt x="5405" y="5762"/>
                  </a:lnTo>
                  <a:lnTo>
                    <a:pt x="5316" y="5673"/>
                  </a:lnTo>
                  <a:lnTo>
                    <a:pt x="5272" y="5584"/>
                  </a:lnTo>
                  <a:lnTo>
                    <a:pt x="5272" y="5584"/>
                  </a:lnTo>
                  <a:lnTo>
                    <a:pt x="5183" y="5406"/>
                  </a:lnTo>
                  <a:lnTo>
                    <a:pt x="5116" y="5250"/>
                  </a:lnTo>
                  <a:lnTo>
                    <a:pt x="5049" y="5094"/>
                  </a:lnTo>
                  <a:lnTo>
                    <a:pt x="5027" y="4961"/>
                  </a:lnTo>
                  <a:lnTo>
                    <a:pt x="5027" y="4961"/>
                  </a:lnTo>
                  <a:lnTo>
                    <a:pt x="5027" y="4828"/>
                  </a:lnTo>
                  <a:lnTo>
                    <a:pt x="5027" y="4716"/>
                  </a:lnTo>
                  <a:lnTo>
                    <a:pt x="5049" y="4627"/>
                  </a:lnTo>
                  <a:lnTo>
                    <a:pt x="5094" y="4561"/>
                  </a:lnTo>
                  <a:lnTo>
                    <a:pt x="5094" y="4561"/>
                  </a:lnTo>
                  <a:lnTo>
                    <a:pt x="5161" y="4516"/>
                  </a:lnTo>
                  <a:lnTo>
                    <a:pt x="5205" y="4472"/>
                  </a:lnTo>
                  <a:lnTo>
                    <a:pt x="5272" y="4449"/>
                  </a:lnTo>
                  <a:lnTo>
                    <a:pt x="5361" y="4427"/>
                  </a:lnTo>
                  <a:lnTo>
                    <a:pt x="5361" y="4427"/>
                  </a:lnTo>
                  <a:lnTo>
                    <a:pt x="5450" y="4427"/>
                  </a:lnTo>
                  <a:lnTo>
                    <a:pt x="5539" y="4449"/>
                  </a:lnTo>
                  <a:lnTo>
                    <a:pt x="5605" y="4516"/>
                  </a:lnTo>
                  <a:lnTo>
                    <a:pt x="5694" y="4627"/>
                  </a:lnTo>
                  <a:lnTo>
                    <a:pt x="5694" y="4627"/>
                  </a:lnTo>
                  <a:lnTo>
                    <a:pt x="5739" y="4739"/>
                  </a:lnTo>
                  <a:lnTo>
                    <a:pt x="5761" y="4894"/>
                  </a:lnTo>
                  <a:lnTo>
                    <a:pt x="5761" y="5028"/>
                  </a:lnTo>
                  <a:lnTo>
                    <a:pt x="5739" y="5206"/>
                  </a:lnTo>
                  <a:lnTo>
                    <a:pt x="5739" y="5206"/>
                  </a:lnTo>
                  <a:lnTo>
                    <a:pt x="5672" y="5361"/>
                  </a:lnTo>
                  <a:lnTo>
                    <a:pt x="5583" y="5517"/>
                  </a:lnTo>
                  <a:lnTo>
                    <a:pt x="5494" y="5651"/>
                  </a:lnTo>
                  <a:lnTo>
                    <a:pt x="5405" y="5762"/>
                  </a:lnTo>
                  <a:lnTo>
                    <a:pt x="6651" y="7586"/>
                  </a:lnTo>
                  <a:lnTo>
                    <a:pt x="6651" y="7586"/>
                  </a:lnTo>
                  <a:lnTo>
                    <a:pt x="6895" y="7385"/>
                  </a:lnTo>
                  <a:lnTo>
                    <a:pt x="6895" y="7385"/>
                  </a:lnTo>
                  <a:lnTo>
                    <a:pt x="6873" y="7230"/>
                  </a:lnTo>
                  <a:lnTo>
                    <a:pt x="6851" y="7096"/>
                  </a:lnTo>
                  <a:lnTo>
                    <a:pt x="6851" y="6941"/>
                  </a:lnTo>
                  <a:lnTo>
                    <a:pt x="6873" y="6785"/>
                  </a:lnTo>
                  <a:lnTo>
                    <a:pt x="6873" y="6785"/>
                  </a:lnTo>
                  <a:lnTo>
                    <a:pt x="6918" y="6385"/>
                  </a:lnTo>
                  <a:lnTo>
                    <a:pt x="7007" y="5895"/>
                  </a:lnTo>
                  <a:lnTo>
                    <a:pt x="7118" y="5361"/>
                  </a:lnTo>
                  <a:lnTo>
                    <a:pt x="7274" y="4761"/>
                  </a:lnTo>
                  <a:lnTo>
                    <a:pt x="7274" y="4761"/>
                  </a:lnTo>
                  <a:lnTo>
                    <a:pt x="7296" y="4672"/>
                  </a:lnTo>
                  <a:lnTo>
                    <a:pt x="7296" y="4672"/>
                  </a:lnTo>
                  <a:lnTo>
                    <a:pt x="7385" y="4294"/>
                  </a:lnTo>
                  <a:lnTo>
                    <a:pt x="7452" y="3938"/>
                  </a:lnTo>
                  <a:lnTo>
                    <a:pt x="7452" y="3582"/>
                  </a:lnTo>
                  <a:lnTo>
                    <a:pt x="7429" y="3248"/>
                  </a:lnTo>
                  <a:lnTo>
                    <a:pt x="7385" y="2892"/>
                  </a:lnTo>
                  <a:lnTo>
                    <a:pt x="7296" y="2559"/>
                  </a:lnTo>
                  <a:lnTo>
                    <a:pt x="7162" y="2225"/>
                  </a:lnTo>
                  <a:lnTo>
                    <a:pt x="6984" y="1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3" name="Google Shape;1205;p43">
              <a:extLst>
                <a:ext uri="{FF2B5EF4-FFF2-40B4-BE49-F238E27FC236}">
                  <a16:creationId xmlns:a16="http://schemas.microsoft.com/office/drawing/2014/main" id="{BA30208C-7C9D-4613-86C2-17408479ACED}"/>
                </a:ext>
              </a:extLst>
            </p:cNvPr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1424" y="1135"/>
                  </a:moveTo>
                  <a:lnTo>
                    <a:pt x="1424" y="1135"/>
                  </a:lnTo>
                  <a:lnTo>
                    <a:pt x="1335" y="1090"/>
                  </a:lnTo>
                  <a:lnTo>
                    <a:pt x="1068" y="979"/>
                  </a:lnTo>
                  <a:lnTo>
                    <a:pt x="90" y="534"/>
                  </a:lnTo>
                  <a:lnTo>
                    <a:pt x="90" y="534"/>
                  </a:lnTo>
                  <a:lnTo>
                    <a:pt x="23" y="401"/>
                  </a:lnTo>
                  <a:lnTo>
                    <a:pt x="1" y="290"/>
                  </a:lnTo>
                  <a:lnTo>
                    <a:pt x="1" y="178"/>
                  </a:lnTo>
                  <a:lnTo>
                    <a:pt x="45" y="112"/>
                  </a:lnTo>
                  <a:lnTo>
                    <a:pt x="112" y="45"/>
                  </a:lnTo>
                  <a:lnTo>
                    <a:pt x="201" y="23"/>
                  </a:lnTo>
                  <a:lnTo>
                    <a:pt x="357" y="0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690" y="23"/>
                  </a:lnTo>
                  <a:lnTo>
                    <a:pt x="846" y="45"/>
                  </a:lnTo>
                  <a:lnTo>
                    <a:pt x="1002" y="89"/>
                  </a:lnTo>
                  <a:lnTo>
                    <a:pt x="1135" y="156"/>
                  </a:lnTo>
                  <a:lnTo>
                    <a:pt x="1246" y="245"/>
                  </a:lnTo>
                  <a:lnTo>
                    <a:pt x="1358" y="334"/>
                  </a:lnTo>
                  <a:lnTo>
                    <a:pt x="1447" y="423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580" y="712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935"/>
                  </a:lnTo>
                  <a:lnTo>
                    <a:pt x="1558" y="1024"/>
                  </a:lnTo>
                  <a:lnTo>
                    <a:pt x="1491" y="1068"/>
                  </a:lnTo>
                  <a:lnTo>
                    <a:pt x="1424" y="11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4" name="Google Shape;1206;p43">
              <a:extLst>
                <a:ext uri="{FF2B5EF4-FFF2-40B4-BE49-F238E27FC236}">
                  <a16:creationId xmlns:a16="http://schemas.microsoft.com/office/drawing/2014/main" id="{42845DA0-FB77-4CC3-9DCE-D406CFF4032E}"/>
                </a:ext>
              </a:extLst>
            </p:cNvPr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45" y="423"/>
                  </a:moveTo>
                  <a:lnTo>
                    <a:pt x="45" y="423"/>
                  </a:lnTo>
                  <a:lnTo>
                    <a:pt x="0" y="312"/>
                  </a:lnTo>
                  <a:lnTo>
                    <a:pt x="22" y="201"/>
                  </a:lnTo>
                  <a:lnTo>
                    <a:pt x="67" y="112"/>
                  </a:lnTo>
                  <a:lnTo>
                    <a:pt x="178" y="45"/>
                  </a:lnTo>
                  <a:lnTo>
                    <a:pt x="178" y="45"/>
                  </a:lnTo>
                  <a:lnTo>
                    <a:pt x="289" y="1"/>
                  </a:lnTo>
                  <a:lnTo>
                    <a:pt x="401" y="1"/>
                  </a:lnTo>
                  <a:lnTo>
                    <a:pt x="467" y="45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578" y="223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34" y="379"/>
                  </a:lnTo>
                  <a:lnTo>
                    <a:pt x="512" y="423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289" y="557"/>
                  </a:lnTo>
                  <a:lnTo>
                    <a:pt x="200" y="557"/>
                  </a:lnTo>
                  <a:lnTo>
                    <a:pt x="111" y="512"/>
                  </a:lnTo>
                  <a:lnTo>
                    <a:pt x="45" y="4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5" name="Google Shape;1207;p43">
              <a:extLst>
                <a:ext uri="{FF2B5EF4-FFF2-40B4-BE49-F238E27FC236}">
                  <a16:creationId xmlns:a16="http://schemas.microsoft.com/office/drawing/2014/main" id="{72FEE303-AB57-4AAA-83F9-0133857D95F8}"/>
                </a:ext>
              </a:extLst>
            </p:cNvPr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712" y="601"/>
                  </a:moveTo>
                  <a:lnTo>
                    <a:pt x="712" y="601"/>
                  </a:lnTo>
                  <a:lnTo>
                    <a:pt x="601" y="646"/>
                  </a:lnTo>
                  <a:lnTo>
                    <a:pt x="490" y="668"/>
                  </a:lnTo>
                  <a:lnTo>
                    <a:pt x="379" y="646"/>
                  </a:lnTo>
                  <a:lnTo>
                    <a:pt x="267" y="601"/>
                  </a:lnTo>
                  <a:lnTo>
                    <a:pt x="267" y="601"/>
                  </a:lnTo>
                  <a:lnTo>
                    <a:pt x="156" y="5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45" y="312"/>
                  </a:lnTo>
                  <a:lnTo>
                    <a:pt x="23" y="223"/>
                  </a:lnTo>
                  <a:lnTo>
                    <a:pt x="0" y="134"/>
                  </a:lnTo>
                  <a:lnTo>
                    <a:pt x="23" y="90"/>
                  </a:lnTo>
                  <a:lnTo>
                    <a:pt x="45" y="45"/>
                  </a:lnTo>
                  <a:lnTo>
                    <a:pt x="112" y="1"/>
                  </a:lnTo>
                  <a:lnTo>
                    <a:pt x="178" y="1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490" y="23"/>
                  </a:lnTo>
                  <a:lnTo>
                    <a:pt x="645" y="67"/>
                  </a:lnTo>
                  <a:lnTo>
                    <a:pt x="757" y="134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868" y="312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46" y="468"/>
                  </a:lnTo>
                  <a:lnTo>
                    <a:pt x="823" y="512"/>
                  </a:lnTo>
                  <a:lnTo>
                    <a:pt x="779" y="557"/>
                  </a:lnTo>
                  <a:lnTo>
                    <a:pt x="712" y="601"/>
                  </a:lnTo>
                  <a:lnTo>
                    <a:pt x="712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6" name="Google Shape;1208;p43">
              <a:extLst>
                <a:ext uri="{FF2B5EF4-FFF2-40B4-BE49-F238E27FC236}">
                  <a16:creationId xmlns:a16="http://schemas.microsoft.com/office/drawing/2014/main" id="{F1B3EDC6-BF8A-48F4-8325-C7B58A254D5D}"/>
                </a:ext>
              </a:extLst>
            </p:cNvPr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extrusionOk="0">
                  <a:moveTo>
                    <a:pt x="1713" y="0"/>
                  </a:move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  <a:close/>
                </a:path>
              </a:pathLst>
            </a:custGeom>
            <a:solidFill>
              <a:srgbClr val="DB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7" name="Google Shape;1209;p43">
              <a:extLst>
                <a:ext uri="{FF2B5EF4-FFF2-40B4-BE49-F238E27FC236}">
                  <a16:creationId xmlns:a16="http://schemas.microsoft.com/office/drawing/2014/main" id="{301781EE-3FD1-4BA8-B34D-63944F4BB8FE}"/>
                </a:ext>
              </a:extLst>
            </p:cNvPr>
            <p:cNvSpPr/>
            <p:nvPr/>
          </p:nvSpPr>
          <p:spPr>
            <a:xfrm rot="2192941">
              <a:off x="6495592" y="2596528"/>
              <a:ext cx="328059" cy="301257"/>
            </a:xfrm>
            <a:custGeom>
              <a:avLst/>
              <a:gdLst/>
              <a:ahLst/>
              <a:cxnLst/>
              <a:rect l="l" t="t" r="r" b="b"/>
              <a:pathLst>
                <a:path w="2448" h="2248" fill="none" extrusionOk="0">
                  <a:moveTo>
                    <a:pt x="1713" y="0"/>
                  </a:moveTo>
                  <a:lnTo>
                    <a:pt x="1713" y="0"/>
                  </a:lnTo>
                  <a:lnTo>
                    <a:pt x="1469" y="201"/>
                  </a:lnTo>
                  <a:lnTo>
                    <a:pt x="1469" y="201"/>
                  </a:lnTo>
                  <a:lnTo>
                    <a:pt x="1202" y="401"/>
                  </a:lnTo>
                  <a:lnTo>
                    <a:pt x="913" y="579"/>
                  </a:lnTo>
                  <a:lnTo>
                    <a:pt x="624" y="734"/>
                  </a:lnTo>
                  <a:lnTo>
                    <a:pt x="312" y="868"/>
                  </a:lnTo>
                  <a:lnTo>
                    <a:pt x="312" y="868"/>
                  </a:lnTo>
                  <a:lnTo>
                    <a:pt x="1" y="935"/>
                  </a:lnTo>
                  <a:lnTo>
                    <a:pt x="1" y="935"/>
                  </a:lnTo>
                  <a:lnTo>
                    <a:pt x="1" y="1090"/>
                  </a:lnTo>
                  <a:lnTo>
                    <a:pt x="45" y="1202"/>
                  </a:lnTo>
                  <a:lnTo>
                    <a:pt x="112" y="1313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646" y="1246"/>
                  </a:lnTo>
                  <a:lnTo>
                    <a:pt x="646" y="1246"/>
                  </a:lnTo>
                  <a:lnTo>
                    <a:pt x="223" y="1402"/>
                  </a:lnTo>
                  <a:lnTo>
                    <a:pt x="223" y="1402"/>
                  </a:lnTo>
                  <a:lnTo>
                    <a:pt x="245" y="1557"/>
                  </a:lnTo>
                  <a:lnTo>
                    <a:pt x="290" y="1691"/>
                  </a:lnTo>
                  <a:lnTo>
                    <a:pt x="379" y="1802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824" y="1758"/>
                  </a:lnTo>
                  <a:lnTo>
                    <a:pt x="1224" y="1557"/>
                  </a:lnTo>
                  <a:lnTo>
                    <a:pt x="1224" y="1557"/>
                  </a:lnTo>
                  <a:lnTo>
                    <a:pt x="824" y="1758"/>
                  </a:lnTo>
                  <a:lnTo>
                    <a:pt x="490" y="1891"/>
                  </a:lnTo>
                  <a:lnTo>
                    <a:pt x="490" y="1891"/>
                  </a:lnTo>
                  <a:lnTo>
                    <a:pt x="512" y="2025"/>
                  </a:lnTo>
                  <a:lnTo>
                    <a:pt x="557" y="2114"/>
                  </a:lnTo>
                  <a:lnTo>
                    <a:pt x="646" y="2203"/>
                  </a:lnTo>
                  <a:lnTo>
                    <a:pt x="735" y="2247"/>
                  </a:lnTo>
                  <a:lnTo>
                    <a:pt x="735" y="2247"/>
                  </a:lnTo>
                  <a:lnTo>
                    <a:pt x="1046" y="2158"/>
                  </a:lnTo>
                  <a:lnTo>
                    <a:pt x="1335" y="2047"/>
                  </a:lnTo>
                  <a:lnTo>
                    <a:pt x="1335" y="2047"/>
                  </a:lnTo>
                  <a:lnTo>
                    <a:pt x="1625" y="1913"/>
                  </a:lnTo>
                  <a:lnTo>
                    <a:pt x="1914" y="1735"/>
                  </a:lnTo>
                  <a:lnTo>
                    <a:pt x="1914" y="1735"/>
                  </a:lnTo>
                  <a:lnTo>
                    <a:pt x="2181" y="1535"/>
                  </a:lnTo>
                  <a:lnTo>
                    <a:pt x="2425" y="1313"/>
                  </a:lnTo>
                  <a:lnTo>
                    <a:pt x="2425" y="1313"/>
                  </a:lnTo>
                  <a:lnTo>
                    <a:pt x="2447" y="1179"/>
                  </a:lnTo>
                  <a:lnTo>
                    <a:pt x="2425" y="1068"/>
                  </a:lnTo>
                  <a:lnTo>
                    <a:pt x="2359" y="979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1980" y="1090"/>
                  </a:lnTo>
                  <a:lnTo>
                    <a:pt x="1980" y="1090"/>
                  </a:lnTo>
                  <a:lnTo>
                    <a:pt x="2247" y="935"/>
                  </a:lnTo>
                  <a:lnTo>
                    <a:pt x="2247" y="935"/>
                  </a:lnTo>
                  <a:lnTo>
                    <a:pt x="2247" y="779"/>
                  </a:lnTo>
                  <a:lnTo>
                    <a:pt x="2203" y="646"/>
                  </a:lnTo>
                  <a:lnTo>
                    <a:pt x="2114" y="5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558" y="734"/>
                  </a:lnTo>
                  <a:lnTo>
                    <a:pt x="1157" y="979"/>
                  </a:lnTo>
                  <a:lnTo>
                    <a:pt x="1157" y="979"/>
                  </a:lnTo>
                  <a:lnTo>
                    <a:pt x="1558" y="734"/>
                  </a:lnTo>
                  <a:lnTo>
                    <a:pt x="2003" y="445"/>
                  </a:lnTo>
                  <a:lnTo>
                    <a:pt x="2003" y="445"/>
                  </a:lnTo>
                  <a:lnTo>
                    <a:pt x="1980" y="290"/>
                  </a:lnTo>
                  <a:lnTo>
                    <a:pt x="1914" y="178"/>
                  </a:lnTo>
                  <a:lnTo>
                    <a:pt x="1825" y="89"/>
                  </a:lnTo>
                  <a:lnTo>
                    <a:pt x="17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8" name="Google Shape;1210;p43">
              <a:extLst>
                <a:ext uri="{FF2B5EF4-FFF2-40B4-BE49-F238E27FC236}">
                  <a16:creationId xmlns:a16="http://schemas.microsoft.com/office/drawing/2014/main" id="{4FFDF44C-6816-420D-B7C9-5A50E0F96334}"/>
                </a:ext>
              </a:extLst>
            </p:cNvPr>
            <p:cNvSpPr/>
            <p:nvPr/>
          </p:nvSpPr>
          <p:spPr>
            <a:xfrm rot="2192941">
              <a:off x="6680511" y="2797011"/>
              <a:ext cx="15009" cy="9113"/>
            </a:xfrm>
            <a:custGeom>
              <a:avLst/>
              <a:gdLst/>
              <a:ahLst/>
              <a:cxnLst/>
              <a:rect l="l" t="t" r="r" b="b"/>
              <a:pathLst>
                <a:path w="112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9" name="Google Shape;1211;p43">
              <a:extLst>
                <a:ext uri="{FF2B5EF4-FFF2-40B4-BE49-F238E27FC236}">
                  <a16:creationId xmlns:a16="http://schemas.microsoft.com/office/drawing/2014/main" id="{053B81D5-FA44-492C-9F77-6DE9C2D1A07B}"/>
                </a:ext>
              </a:extLst>
            </p:cNvPr>
            <p:cNvSpPr/>
            <p:nvPr/>
          </p:nvSpPr>
          <p:spPr>
            <a:xfrm rot="2192941">
              <a:off x="6478216" y="1616694"/>
              <a:ext cx="602246" cy="816798"/>
            </a:xfrm>
            <a:custGeom>
              <a:avLst/>
              <a:gdLst/>
              <a:ahLst/>
              <a:cxnLst/>
              <a:rect l="l" t="t" r="r" b="b"/>
              <a:pathLst>
                <a:path w="4494" h="6095" extrusionOk="0">
                  <a:moveTo>
                    <a:pt x="2492" y="0"/>
                  </a:moveTo>
                  <a:lnTo>
                    <a:pt x="2336" y="23"/>
                  </a:lnTo>
                  <a:lnTo>
                    <a:pt x="2247" y="45"/>
                  </a:lnTo>
                  <a:lnTo>
                    <a:pt x="2180" y="112"/>
                  </a:lnTo>
                  <a:lnTo>
                    <a:pt x="2136" y="178"/>
                  </a:lnTo>
                  <a:lnTo>
                    <a:pt x="2136" y="290"/>
                  </a:lnTo>
                  <a:lnTo>
                    <a:pt x="2158" y="401"/>
                  </a:lnTo>
                  <a:lnTo>
                    <a:pt x="2225" y="534"/>
                  </a:lnTo>
                  <a:lnTo>
                    <a:pt x="3203" y="979"/>
                  </a:lnTo>
                  <a:lnTo>
                    <a:pt x="3470" y="1090"/>
                  </a:lnTo>
                  <a:lnTo>
                    <a:pt x="3559" y="1135"/>
                  </a:lnTo>
                  <a:lnTo>
                    <a:pt x="3626" y="1068"/>
                  </a:lnTo>
                  <a:lnTo>
                    <a:pt x="3693" y="1024"/>
                  </a:lnTo>
                  <a:lnTo>
                    <a:pt x="3715" y="935"/>
                  </a:lnTo>
                  <a:lnTo>
                    <a:pt x="3737" y="868"/>
                  </a:lnTo>
                  <a:lnTo>
                    <a:pt x="3715" y="712"/>
                  </a:lnTo>
                  <a:lnTo>
                    <a:pt x="3670" y="556"/>
                  </a:lnTo>
                  <a:lnTo>
                    <a:pt x="3582" y="423"/>
                  </a:lnTo>
                  <a:lnTo>
                    <a:pt x="3493" y="334"/>
                  </a:lnTo>
                  <a:lnTo>
                    <a:pt x="3381" y="245"/>
                  </a:lnTo>
                  <a:lnTo>
                    <a:pt x="3270" y="156"/>
                  </a:lnTo>
                  <a:lnTo>
                    <a:pt x="3137" y="89"/>
                  </a:lnTo>
                  <a:lnTo>
                    <a:pt x="2981" y="45"/>
                  </a:lnTo>
                  <a:lnTo>
                    <a:pt x="2825" y="23"/>
                  </a:lnTo>
                  <a:lnTo>
                    <a:pt x="2647" y="0"/>
                  </a:lnTo>
                  <a:close/>
                  <a:moveTo>
                    <a:pt x="4204" y="1046"/>
                  </a:moveTo>
                  <a:lnTo>
                    <a:pt x="4093" y="1090"/>
                  </a:lnTo>
                  <a:lnTo>
                    <a:pt x="3982" y="1157"/>
                  </a:lnTo>
                  <a:lnTo>
                    <a:pt x="3937" y="1246"/>
                  </a:lnTo>
                  <a:lnTo>
                    <a:pt x="3915" y="1357"/>
                  </a:lnTo>
                  <a:lnTo>
                    <a:pt x="3960" y="1468"/>
                  </a:lnTo>
                  <a:lnTo>
                    <a:pt x="4026" y="1557"/>
                  </a:lnTo>
                  <a:lnTo>
                    <a:pt x="4115" y="1602"/>
                  </a:lnTo>
                  <a:lnTo>
                    <a:pt x="4204" y="1602"/>
                  </a:lnTo>
                  <a:lnTo>
                    <a:pt x="4338" y="1557"/>
                  </a:lnTo>
                  <a:lnTo>
                    <a:pt x="4427" y="1468"/>
                  </a:lnTo>
                  <a:lnTo>
                    <a:pt x="4449" y="1424"/>
                  </a:lnTo>
                  <a:lnTo>
                    <a:pt x="4471" y="1357"/>
                  </a:lnTo>
                  <a:lnTo>
                    <a:pt x="4493" y="1268"/>
                  </a:lnTo>
                  <a:lnTo>
                    <a:pt x="4471" y="1202"/>
                  </a:lnTo>
                  <a:lnTo>
                    <a:pt x="4382" y="1090"/>
                  </a:lnTo>
                  <a:lnTo>
                    <a:pt x="4316" y="1046"/>
                  </a:lnTo>
                  <a:close/>
                  <a:moveTo>
                    <a:pt x="112" y="5428"/>
                  </a:moveTo>
                  <a:lnTo>
                    <a:pt x="45" y="5472"/>
                  </a:lnTo>
                  <a:lnTo>
                    <a:pt x="23" y="5517"/>
                  </a:lnTo>
                  <a:lnTo>
                    <a:pt x="0" y="5561"/>
                  </a:lnTo>
                  <a:lnTo>
                    <a:pt x="23" y="5650"/>
                  </a:lnTo>
                  <a:lnTo>
                    <a:pt x="45" y="5739"/>
                  </a:lnTo>
                  <a:lnTo>
                    <a:pt x="89" y="5828"/>
                  </a:lnTo>
                  <a:lnTo>
                    <a:pt x="156" y="5939"/>
                  </a:lnTo>
                  <a:lnTo>
                    <a:pt x="267" y="6028"/>
                  </a:lnTo>
                  <a:lnTo>
                    <a:pt x="379" y="6073"/>
                  </a:lnTo>
                  <a:lnTo>
                    <a:pt x="490" y="6095"/>
                  </a:lnTo>
                  <a:lnTo>
                    <a:pt x="601" y="6073"/>
                  </a:lnTo>
                  <a:lnTo>
                    <a:pt x="712" y="6028"/>
                  </a:lnTo>
                  <a:lnTo>
                    <a:pt x="779" y="5984"/>
                  </a:lnTo>
                  <a:lnTo>
                    <a:pt x="823" y="5939"/>
                  </a:lnTo>
                  <a:lnTo>
                    <a:pt x="846" y="5895"/>
                  </a:lnTo>
                  <a:lnTo>
                    <a:pt x="868" y="5828"/>
                  </a:lnTo>
                  <a:lnTo>
                    <a:pt x="868" y="5739"/>
                  </a:lnTo>
                  <a:lnTo>
                    <a:pt x="823" y="5650"/>
                  </a:lnTo>
                  <a:lnTo>
                    <a:pt x="757" y="5561"/>
                  </a:lnTo>
                  <a:lnTo>
                    <a:pt x="645" y="5494"/>
                  </a:lnTo>
                  <a:lnTo>
                    <a:pt x="490" y="5450"/>
                  </a:lnTo>
                  <a:lnTo>
                    <a:pt x="290" y="54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0" name="Google Shape;1212;p43">
              <a:extLst>
                <a:ext uri="{FF2B5EF4-FFF2-40B4-BE49-F238E27FC236}">
                  <a16:creationId xmlns:a16="http://schemas.microsoft.com/office/drawing/2014/main" id="{8B222781-DA16-4F15-96AA-D04658B574C8}"/>
                </a:ext>
              </a:extLst>
            </p:cNvPr>
            <p:cNvSpPr/>
            <p:nvPr/>
          </p:nvSpPr>
          <p:spPr>
            <a:xfrm rot="2192941">
              <a:off x="6309444" y="2127775"/>
              <a:ext cx="116322" cy="89519"/>
            </a:xfrm>
            <a:custGeom>
              <a:avLst/>
              <a:gdLst/>
              <a:ahLst/>
              <a:cxnLst/>
              <a:rect l="l" t="t" r="r" b="b"/>
              <a:pathLst>
                <a:path w="868" h="668" fill="none" extrusionOk="0">
                  <a:moveTo>
                    <a:pt x="267" y="601"/>
                  </a:moveTo>
                  <a:lnTo>
                    <a:pt x="267" y="601"/>
                  </a:lnTo>
                  <a:lnTo>
                    <a:pt x="379" y="646"/>
                  </a:lnTo>
                  <a:lnTo>
                    <a:pt x="490" y="668"/>
                  </a:lnTo>
                  <a:lnTo>
                    <a:pt x="601" y="646"/>
                  </a:lnTo>
                  <a:lnTo>
                    <a:pt x="712" y="601"/>
                  </a:lnTo>
                  <a:lnTo>
                    <a:pt x="712" y="601"/>
                  </a:lnTo>
                  <a:lnTo>
                    <a:pt x="779" y="557"/>
                  </a:lnTo>
                  <a:lnTo>
                    <a:pt x="823" y="512"/>
                  </a:lnTo>
                  <a:lnTo>
                    <a:pt x="846" y="468"/>
                  </a:lnTo>
                  <a:lnTo>
                    <a:pt x="868" y="401"/>
                  </a:lnTo>
                  <a:lnTo>
                    <a:pt x="868" y="401"/>
                  </a:lnTo>
                  <a:lnTo>
                    <a:pt x="868" y="312"/>
                  </a:lnTo>
                  <a:lnTo>
                    <a:pt x="823" y="223"/>
                  </a:lnTo>
                  <a:lnTo>
                    <a:pt x="823" y="223"/>
                  </a:lnTo>
                  <a:lnTo>
                    <a:pt x="757" y="134"/>
                  </a:lnTo>
                  <a:lnTo>
                    <a:pt x="645" y="67"/>
                  </a:lnTo>
                  <a:lnTo>
                    <a:pt x="490" y="23"/>
                  </a:lnTo>
                  <a:lnTo>
                    <a:pt x="290" y="1"/>
                  </a:lnTo>
                  <a:lnTo>
                    <a:pt x="290" y="1"/>
                  </a:lnTo>
                  <a:lnTo>
                    <a:pt x="178" y="1"/>
                  </a:lnTo>
                  <a:lnTo>
                    <a:pt x="112" y="1"/>
                  </a:lnTo>
                  <a:lnTo>
                    <a:pt x="45" y="45"/>
                  </a:lnTo>
                  <a:lnTo>
                    <a:pt x="23" y="90"/>
                  </a:lnTo>
                  <a:lnTo>
                    <a:pt x="0" y="134"/>
                  </a:lnTo>
                  <a:lnTo>
                    <a:pt x="23" y="223"/>
                  </a:lnTo>
                  <a:lnTo>
                    <a:pt x="45" y="31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156" y="512"/>
                  </a:lnTo>
                  <a:lnTo>
                    <a:pt x="26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1" name="Google Shape;1213;p43">
              <a:extLst>
                <a:ext uri="{FF2B5EF4-FFF2-40B4-BE49-F238E27FC236}">
                  <a16:creationId xmlns:a16="http://schemas.microsoft.com/office/drawing/2014/main" id="{C97B5824-FDF3-41AA-A573-408E0D2782B4}"/>
                </a:ext>
              </a:extLst>
            </p:cNvPr>
            <p:cNvSpPr/>
            <p:nvPr/>
          </p:nvSpPr>
          <p:spPr>
            <a:xfrm rot="2192941">
              <a:off x="7088866" y="1958388"/>
              <a:ext cx="77592" cy="74644"/>
            </a:xfrm>
            <a:custGeom>
              <a:avLst/>
              <a:gdLst/>
              <a:ahLst/>
              <a:cxnLst/>
              <a:rect l="l" t="t" r="r" b="b"/>
              <a:pathLst>
                <a:path w="579" h="557" fill="none" extrusionOk="0">
                  <a:moveTo>
                    <a:pt x="178" y="45"/>
                  </a:moveTo>
                  <a:lnTo>
                    <a:pt x="178" y="45"/>
                  </a:lnTo>
                  <a:lnTo>
                    <a:pt x="67" y="112"/>
                  </a:lnTo>
                  <a:lnTo>
                    <a:pt x="22" y="201"/>
                  </a:lnTo>
                  <a:lnTo>
                    <a:pt x="0" y="312"/>
                  </a:lnTo>
                  <a:lnTo>
                    <a:pt x="45" y="423"/>
                  </a:lnTo>
                  <a:lnTo>
                    <a:pt x="45" y="423"/>
                  </a:lnTo>
                  <a:lnTo>
                    <a:pt x="111" y="512"/>
                  </a:lnTo>
                  <a:lnTo>
                    <a:pt x="200" y="557"/>
                  </a:lnTo>
                  <a:lnTo>
                    <a:pt x="289" y="557"/>
                  </a:lnTo>
                  <a:lnTo>
                    <a:pt x="423" y="512"/>
                  </a:lnTo>
                  <a:lnTo>
                    <a:pt x="423" y="512"/>
                  </a:lnTo>
                  <a:lnTo>
                    <a:pt x="512" y="423"/>
                  </a:lnTo>
                  <a:lnTo>
                    <a:pt x="534" y="379"/>
                  </a:lnTo>
                  <a:lnTo>
                    <a:pt x="556" y="312"/>
                  </a:lnTo>
                  <a:lnTo>
                    <a:pt x="556" y="312"/>
                  </a:lnTo>
                  <a:lnTo>
                    <a:pt x="578" y="223"/>
                  </a:lnTo>
                  <a:lnTo>
                    <a:pt x="556" y="157"/>
                  </a:lnTo>
                  <a:lnTo>
                    <a:pt x="556" y="157"/>
                  </a:lnTo>
                  <a:lnTo>
                    <a:pt x="467" y="45"/>
                  </a:lnTo>
                  <a:lnTo>
                    <a:pt x="401" y="1"/>
                  </a:lnTo>
                  <a:lnTo>
                    <a:pt x="289" y="1"/>
                  </a:lnTo>
                  <a:lnTo>
                    <a:pt x="178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2" name="Google Shape;1214;p43">
              <a:extLst>
                <a:ext uri="{FF2B5EF4-FFF2-40B4-BE49-F238E27FC236}">
                  <a16:creationId xmlns:a16="http://schemas.microsoft.com/office/drawing/2014/main" id="{4234C992-68DF-44D0-9D56-687C1C687CA8}"/>
                </a:ext>
              </a:extLst>
            </p:cNvPr>
            <p:cNvSpPr/>
            <p:nvPr/>
          </p:nvSpPr>
          <p:spPr>
            <a:xfrm rot="2192941">
              <a:off x="6944075" y="1737077"/>
              <a:ext cx="214820" cy="152103"/>
            </a:xfrm>
            <a:custGeom>
              <a:avLst/>
              <a:gdLst/>
              <a:ahLst/>
              <a:cxnLst/>
              <a:rect l="l" t="t" r="r" b="b"/>
              <a:pathLst>
                <a:path w="1603" h="1135" fill="none" extrusionOk="0">
                  <a:moveTo>
                    <a:pt x="90" y="534"/>
                  </a:moveTo>
                  <a:lnTo>
                    <a:pt x="90" y="534"/>
                  </a:lnTo>
                  <a:lnTo>
                    <a:pt x="1068" y="979"/>
                  </a:lnTo>
                  <a:lnTo>
                    <a:pt x="1335" y="1090"/>
                  </a:lnTo>
                  <a:lnTo>
                    <a:pt x="1424" y="1135"/>
                  </a:lnTo>
                  <a:lnTo>
                    <a:pt x="1424" y="1135"/>
                  </a:lnTo>
                  <a:lnTo>
                    <a:pt x="1491" y="1068"/>
                  </a:lnTo>
                  <a:lnTo>
                    <a:pt x="1558" y="1024"/>
                  </a:lnTo>
                  <a:lnTo>
                    <a:pt x="1580" y="935"/>
                  </a:lnTo>
                  <a:lnTo>
                    <a:pt x="1602" y="868"/>
                  </a:lnTo>
                  <a:lnTo>
                    <a:pt x="1602" y="868"/>
                  </a:lnTo>
                  <a:lnTo>
                    <a:pt x="1580" y="712"/>
                  </a:lnTo>
                  <a:lnTo>
                    <a:pt x="1535" y="556"/>
                  </a:lnTo>
                  <a:lnTo>
                    <a:pt x="1535" y="556"/>
                  </a:lnTo>
                  <a:lnTo>
                    <a:pt x="1447" y="423"/>
                  </a:lnTo>
                  <a:lnTo>
                    <a:pt x="1358" y="334"/>
                  </a:lnTo>
                  <a:lnTo>
                    <a:pt x="1246" y="245"/>
                  </a:lnTo>
                  <a:lnTo>
                    <a:pt x="1135" y="156"/>
                  </a:lnTo>
                  <a:lnTo>
                    <a:pt x="1002" y="89"/>
                  </a:lnTo>
                  <a:lnTo>
                    <a:pt x="846" y="45"/>
                  </a:lnTo>
                  <a:lnTo>
                    <a:pt x="690" y="23"/>
                  </a:lnTo>
                  <a:lnTo>
                    <a:pt x="512" y="0"/>
                  </a:lnTo>
                  <a:lnTo>
                    <a:pt x="512" y="0"/>
                  </a:lnTo>
                  <a:lnTo>
                    <a:pt x="357" y="0"/>
                  </a:lnTo>
                  <a:lnTo>
                    <a:pt x="201" y="23"/>
                  </a:lnTo>
                  <a:lnTo>
                    <a:pt x="112" y="45"/>
                  </a:lnTo>
                  <a:lnTo>
                    <a:pt x="45" y="112"/>
                  </a:lnTo>
                  <a:lnTo>
                    <a:pt x="1" y="178"/>
                  </a:lnTo>
                  <a:lnTo>
                    <a:pt x="1" y="290"/>
                  </a:lnTo>
                  <a:lnTo>
                    <a:pt x="23" y="401"/>
                  </a:lnTo>
                  <a:lnTo>
                    <a:pt x="90" y="534"/>
                  </a:lnTo>
                  <a:lnTo>
                    <a:pt x="90" y="5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3" name="Google Shape;1215;p43">
              <a:extLst>
                <a:ext uri="{FF2B5EF4-FFF2-40B4-BE49-F238E27FC236}">
                  <a16:creationId xmlns:a16="http://schemas.microsoft.com/office/drawing/2014/main" id="{286914EB-AD92-4089-ACFF-F79E69B12127}"/>
                </a:ext>
              </a:extLst>
            </p:cNvPr>
            <p:cNvSpPr/>
            <p:nvPr/>
          </p:nvSpPr>
          <p:spPr>
            <a:xfrm rot="2192941">
              <a:off x="7240189" y="1540964"/>
              <a:ext cx="32967" cy="65665"/>
            </a:xfrm>
            <a:custGeom>
              <a:avLst/>
              <a:gdLst/>
              <a:ahLst/>
              <a:cxnLst/>
              <a:rect l="l" t="t" r="r" b="b"/>
              <a:pathLst>
                <a:path w="246" h="490" extrusionOk="0">
                  <a:moveTo>
                    <a:pt x="179" y="0"/>
                  </a:moveTo>
                  <a:lnTo>
                    <a:pt x="112" y="23"/>
                  </a:lnTo>
                  <a:lnTo>
                    <a:pt x="68" y="45"/>
                  </a:lnTo>
                  <a:lnTo>
                    <a:pt x="68" y="89"/>
                  </a:lnTo>
                  <a:lnTo>
                    <a:pt x="23" y="245"/>
                  </a:lnTo>
                  <a:lnTo>
                    <a:pt x="1" y="423"/>
                  </a:lnTo>
                  <a:lnTo>
                    <a:pt x="23" y="445"/>
                  </a:lnTo>
                  <a:lnTo>
                    <a:pt x="45" y="490"/>
                  </a:lnTo>
                  <a:lnTo>
                    <a:pt x="90" y="490"/>
                  </a:lnTo>
                  <a:lnTo>
                    <a:pt x="157" y="467"/>
                  </a:lnTo>
                  <a:lnTo>
                    <a:pt x="179" y="445"/>
                  </a:lnTo>
                  <a:lnTo>
                    <a:pt x="201" y="401"/>
                  </a:lnTo>
                  <a:lnTo>
                    <a:pt x="223" y="267"/>
                  </a:lnTo>
                  <a:lnTo>
                    <a:pt x="246" y="112"/>
                  </a:lnTo>
                  <a:lnTo>
                    <a:pt x="246" y="67"/>
                  </a:lnTo>
                  <a:lnTo>
                    <a:pt x="223" y="45"/>
                  </a:lnTo>
                  <a:lnTo>
                    <a:pt x="201" y="2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4" name="Google Shape;1216;p43">
              <a:extLst>
                <a:ext uri="{FF2B5EF4-FFF2-40B4-BE49-F238E27FC236}">
                  <a16:creationId xmlns:a16="http://schemas.microsoft.com/office/drawing/2014/main" id="{B261960E-74A5-4726-B1C6-B6D3C0FC610D}"/>
                </a:ext>
              </a:extLst>
            </p:cNvPr>
            <p:cNvSpPr/>
            <p:nvPr/>
          </p:nvSpPr>
          <p:spPr>
            <a:xfrm rot="2192941">
              <a:off x="7326533" y="1447148"/>
              <a:ext cx="44894" cy="104395"/>
            </a:xfrm>
            <a:custGeom>
              <a:avLst/>
              <a:gdLst/>
              <a:ahLst/>
              <a:cxnLst/>
              <a:rect l="l" t="t" r="r" b="b"/>
              <a:pathLst>
                <a:path w="335" h="779" extrusionOk="0">
                  <a:moveTo>
                    <a:pt x="246" y="0"/>
                  </a:moveTo>
                  <a:lnTo>
                    <a:pt x="179" y="23"/>
                  </a:lnTo>
                  <a:lnTo>
                    <a:pt x="157" y="45"/>
                  </a:lnTo>
                  <a:lnTo>
                    <a:pt x="157" y="89"/>
                  </a:lnTo>
                  <a:lnTo>
                    <a:pt x="134" y="223"/>
                  </a:lnTo>
                  <a:lnTo>
                    <a:pt x="90" y="379"/>
                  </a:lnTo>
                  <a:lnTo>
                    <a:pt x="1" y="668"/>
                  </a:lnTo>
                  <a:lnTo>
                    <a:pt x="1" y="712"/>
                  </a:lnTo>
                  <a:lnTo>
                    <a:pt x="23" y="734"/>
                  </a:lnTo>
                  <a:lnTo>
                    <a:pt x="45" y="757"/>
                  </a:lnTo>
                  <a:lnTo>
                    <a:pt x="68" y="779"/>
                  </a:lnTo>
                  <a:lnTo>
                    <a:pt x="134" y="757"/>
                  </a:lnTo>
                  <a:lnTo>
                    <a:pt x="157" y="734"/>
                  </a:lnTo>
                  <a:lnTo>
                    <a:pt x="179" y="690"/>
                  </a:lnTo>
                  <a:lnTo>
                    <a:pt x="268" y="401"/>
                  </a:lnTo>
                  <a:lnTo>
                    <a:pt x="312" y="223"/>
                  </a:lnTo>
                  <a:lnTo>
                    <a:pt x="335" y="67"/>
                  </a:lnTo>
                  <a:lnTo>
                    <a:pt x="335" y="45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5" name="Google Shape;1217;p43">
              <a:extLst>
                <a:ext uri="{FF2B5EF4-FFF2-40B4-BE49-F238E27FC236}">
                  <a16:creationId xmlns:a16="http://schemas.microsoft.com/office/drawing/2014/main" id="{4CB61ACC-4932-40CE-BEB3-DA175D2ECC12}"/>
                </a:ext>
              </a:extLst>
            </p:cNvPr>
            <p:cNvSpPr/>
            <p:nvPr/>
          </p:nvSpPr>
          <p:spPr>
            <a:xfrm rot="2192941">
              <a:off x="6149548" y="1484595"/>
              <a:ext cx="1046359" cy="1323628"/>
            </a:xfrm>
            <a:custGeom>
              <a:avLst/>
              <a:gdLst/>
              <a:ahLst/>
              <a:cxnLst/>
              <a:rect l="l" t="t" r="r" b="b"/>
              <a:pathLst>
                <a:path w="7808" h="9877" extrusionOk="0">
                  <a:moveTo>
                    <a:pt x="3959" y="201"/>
                  </a:moveTo>
                  <a:lnTo>
                    <a:pt x="4293" y="223"/>
                  </a:lnTo>
                  <a:lnTo>
                    <a:pt x="4605" y="268"/>
                  </a:lnTo>
                  <a:lnTo>
                    <a:pt x="4916" y="357"/>
                  </a:lnTo>
                  <a:lnTo>
                    <a:pt x="5227" y="446"/>
                  </a:lnTo>
                  <a:lnTo>
                    <a:pt x="5516" y="579"/>
                  </a:lnTo>
                  <a:lnTo>
                    <a:pt x="5806" y="735"/>
                  </a:lnTo>
                  <a:lnTo>
                    <a:pt x="6050" y="913"/>
                  </a:lnTo>
                  <a:lnTo>
                    <a:pt x="6295" y="1113"/>
                  </a:lnTo>
                  <a:lnTo>
                    <a:pt x="6517" y="1335"/>
                  </a:lnTo>
                  <a:lnTo>
                    <a:pt x="6695" y="1580"/>
                  </a:lnTo>
                  <a:lnTo>
                    <a:pt x="6873" y="1847"/>
                  </a:lnTo>
                  <a:lnTo>
                    <a:pt x="7029" y="2114"/>
                  </a:lnTo>
                  <a:lnTo>
                    <a:pt x="7162" y="2403"/>
                  </a:lnTo>
                  <a:lnTo>
                    <a:pt x="7296" y="2737"/>
                  </a:lnTo>
                  <a:lnTo>
                    <a:pt x="7363" y="3070"/>
                  </a:lnTo>
                  <a:lnTo>
                    <a:pt x="7407" y="3404"/>
                  </a:lnTo>
                  <a:lnTo>
                    <a:pt x="7407" y="3738"/>
                  </a:lnTo>
                  <a:lnTo>
                    <a:pt x="7385" y="4071"/>
                  </a:lnTo>
                  <a:lnTo>
                    <a:pt x="7340" y="4405"/>
                  </a:lnTo>
                  <a:lnTo>
                    <a:pt x="7274" y="4739"/>
                  </a:lnTo>
                  <a:lnTo>
                    <a:pt x="7185" y="5094"/>
                  </a:lnTo>
                  <a:lnTo>
                    <a:pt x="7051" y="5628"/>
                  </a:lnTo>
                  <a:lnTo>
                    <a:pt x="6918" y="6207"/>
                  </a:lnTo>
                  <a:lnTo>
                    <a:pt x="6873" y="6496"/>
                  </a:lnTo>
                  <a:lnTo>
                    <a:pt x="6851" y="6785"/>
                  </a:lnTo>
                  <a:lnTo>
                    <a:pt x="6829" y="7074"/>
                  </a:lnTo>
                  <a:lnTo>
                    <a:pt x="6851" y="7341"/>
                  </a:lnTo>
                  <a:lnTo>
                    <a:pt x="6873" y="7474"/>
                  </a:lnTo>
                  <a:lnTo>
                    <a:pt x="6918" y="7563"/>
                  </a:lnTo>
                  <a:lnTo>
                    <a:pt x="7051" y="7719"/>
                  </a:lnTo>
                  <a:lnTo>
                    <a:pt x="7162" y="7897"/>
                  </a:lnTo>
                  <a:lnTo>
                    <a:pt x="7207" y="7986"/>
                  </a:lnTo>
                  <a:lnTo>
                    <a:pt x="7318" y="8208"/>
                  </a:lnTo>
                  <a:lnTo>
                    <a:pt x="7385" y="8320"/>
                  </a:lnTo>
                  <a:lnTo>
                    <a:pt x="7429" y="8453"/>
                  </a:lnTo>
                  <a:lnTo>
                    <a:pt x="7474" y="8475"/>
                  </a:lnTo>
                  <a:lnTo>
                    <a:pt x="7496" y="8609"/>
                  </a:lnTo>
                  <a:lnTo>
                    <a:pt x="7496" y="8720"/>
                  </a:lnTo>
                  <a:lnTo>
                    <a:pt x="7474" y="8787"/>
                  </a:lnTo>
                  <a:lnTo>
                    <a:pt x="7452" y="8876"/>
                  </a:lnTo>
                  <a:lnTo>
                    <a:pt x="7385" y="8943"/>
                  </a:lnTo>
                  <a:lnTo>
                    <a:pt x="7318" y="9009"/>
                  </a:lnTo>
                  <a:lnTo>
                    <a:pt x="7140" y="9143"/>
                  </a:lnTo>
                  <a:lnTo>
                    <a:pt x="7096" y="9187"/>
                  </a:lnTo>
                  <a:lnTo>
                    <a:pt x="7073" y="9209"/>
                  </a:lnTo>
                  <a:lnTo>
                    <a:pt x="7073" y="9254"/>
                  </a:lnTo>
                  <a:lnTo>
                    <a:pt x="7118" y="9321"/>
                  </a:lnTo>
                  <a:lnTo>
                    <a:pt x="7118" y="9365"/>
                  </a:lnTo>
                  <a:lnTo>
                    <a:pt x="7118" y="9410"/>
                  </a:lnTo>
                  <a:lnTo>
                    <a:pt x="7096" y="9454"/>
                  </a:lnTo>
                  <a:lnTo>
                    <a:pt x="7051" y="9476"/>
                  </a:lnTo>
                  <a:lnTo>
                    <a:pt x="6896" y="9499"/>
                  </a:lnTo>
                  <a:lnTo>
                    <a:pt x="6673" y="9476"/>
                  </a:lnTo>
                  <a:lnTo>
                    <a:pt x="6629" y="9432"/>
                  </a:lnTo>
                  <a:lnTo>
                    <a:pt x="6584" y="9432"/>
                  </a:lnTo>
                  <a:lnTo>
                    <a:pt x="6339" y="9543"/>
                  </a:lnTo>
                  <a:lnTo>
                    <a:pt x="6250" y="9565"/>
                  </a:lnTo>
                  <a:lnTo>
                    <a:pt x="6162" y="9565"/>
                  </a:lnTo>
                  <a:lnTo>
                    <a:pt x="6095" y="9543"/>
                  </a:lnTo>
                  <a:lnTo>
                    <a:pt x="6006" y="9499"/>
                  </a:lnTo>
                  <a:lnTo>
                    <a:pt x="5917" y="9410"/>
                  </a:lnTo>
                  <a:lnTo>
                    <a:pt x="5806" y="9298"/>
                  </a:lnTo>
                  <a:lnTo>
                    <a:pt x="5717" y="9143"/>
                  </a:lnTo>
                  <a:lnTo>
                    <a:pt x="5561" y="8876"/>
                  </a:lnTo>
                  <a:lnTo>
                    <a:pt x="5427" y="8587"/>
                  </a:lnTo>
                  <a:lnTo>
                    <a:pt x="5383" y="8475"/>
                  </a:lnTo>
                  <a:lnTo>
                    <a:pt x="5368" y="8431"/>
                  </a:lnTo>
                  <a:lnTo>
                    <a:pt x="5383" y="8409"/>
                  </a:lnTo>
                  <a:lnTo>
                    <a:pt x="5361" y="8364"/>
                  </a:lnTo>
                  <a:lnTo>
                    <a:pt x="5339" y="8342"/>
                  </a:lnTo>
                  <a:lnTo>
                    <a:pt x="5316" y="8320"/>
                  </a:lnTo>
                  <a:lnTo>
                    <a:pt x="5311" y="8320"/>
                  </a:lnTo>
                  <a:lnTo>
                    <a:pt x="5116" y="8164"/>
                  </a:lnTo>
                  <a:lnTo>
                    <a:pt x="4894" y="8031"/>
                  </a:lnTo>
                  <a:lnTo>
                    <a:pt x="4649" y="7897"/>
                  </a:lnTo>
                  <a:lnTo>
                    <a:pt x="4404" y="7786"/>
                  </a:lnTo>
                  <a:lnTo>
                    <a:pt x="3871" y="7586"/>
                  </a:lnTo>
                  <a:lnTo>
                    <a:pt x="3359" y="7430"/>
                  </a:lnTo>
                  <a:lnTo>
                    <a:pt x="2825" y="7252"/>
                  </a:lnTo>
                  <a:lnTo>
                    <a:pt x="2314" y="7052"/>
                  </a:lnTo>
                  <a:lnTo>
                    <a:pt x="2047" y="6941"/>
                  </a:lnTo>
                  <a:lnTo>
                    <a:pt x="1824" y="6807"/>
                  </a:lnTo>
                  <a:lnTo>
                    <a:pt x="1580" y="6651"/>
                  </a:lnTo>
                  <a:lnTo>
                    <a:pt x="1379" y="6474"/>
                  </a:lnTo>
                  <a:lnTo>
                    <a:pt x="1135" y="6229"/>
                  </a:lnTo>
                  <a:lnTo>
                    <a:pt x="912" y="5984"/>
                  </a:lnTo>
                  <a:lnTo>
                    <a:pt x="734" y="5717"/>
                  </a:lnTo>
                  <a:lnTo>
                    <a:pt x="579" y="5428"/>
                  </a:lnTo>
                  <a:lnTo>
                    <a:pt x="445" y="5117"/>
                  </a:lnTo>
                  <a:lnTo>
                    <a:pt x="334" y="4805"/>
                  </a:lnTo>
                  <a:lnTo>
                    <a:pt x="267" y="4494"/>
                  </a:lnTo>
                  <a:lnTo>
                    <a:pt x="223" y="4183"/>
                  </a:lnTo>
                  <a:lnTo>
                    <a:pt x="200" y="3849"/>
                  </a:lnTo>
                  <a:lnTo>
                    <a:pt x="200" y="3537"/>
                  </a:lnTo>
                  <a:lnTo>
                    <a:pt x="245" y="3204"/>
                  </a:lnTo>
                  <a:lnTo>
                    <a:pt x="312" y="2892"/>
                  </a:lnTo>
                  <a:lnTo>
                    <a:pt x="401" y="2581"/>
                  </a:lnTo>
                  <a:lnTo>
                    <a:pt x="534" y="2270"/>
                  </a:lnTo>
                  <a:lnTo>
                    <a:pt x="690" y="1980"/>
                  </a:lnTo>
                  <a:lnTo>
                    <a:pt x="868" y="1691"/>
                  </a:lnTo>
                  <a:lnTo>
                    <a:pt x="1090" y="1424"/>
                  </a:lnTo>
                  <a:lnTo>
                    <a:pt x="1313" y="1202"/>
                  </a:lnTo>
                  <a:lnTo>
                    <a:pt x="1557" y="1002"/>
                  </a:lnTo>
                  <a:lnTo>
                    <a:pt x="1824" y="802"/>
                  </a:lnTo>
                  <a:lnTo>
                    <a:pt x="2113" y="646"/>
                  </a:lnTo>
                  <a:lnTo>
                    <a:pt x="2402" y="512"/>
                  </a:lnTo>
                  <a:lnTo>
                    <a:pt x="2692" y="401"/>
                  </a:lnTo>
                  <a:lnTo>
                    <a:pt x="3003" y="312"/>
                  </a:lnTo>
                  <a:lnTo>
                    <a:pt x="3314" y="246"/>
                  </a:lnTo>
                  <a:lnTo>
                    <a:pt x="3648" y="201"/>
                  </a:lnTo>
                  <a:close/>
                  <a:moveTo>
                    <a:pt x="3715" y="1"/>
                  </a:moveTo>
                  <a:lnTo>
                    <a:pt x="3337" y="23"/>
                  </a:lnTo>
                  <a:lnTo>
                    <a:pt x="2959" y="112"/>
                  </a:lnTo>
                  <a:lnTo>
                    <a:pt x="2580" y="223"/>
                  </a:lnTo>
                  <a:lnTo>
                    <a:pt x="2225" y="379"/>
                  </a:lnTo>
                  <a:lnTo>
                    <a:pt x="1891" y="557"/>
                  </a:lnTo>
                  <a:lnTo>
                    <a:pt x="1557" y="779"/>
                  </a:lnTo>
                  <a:lnTo>
                    <a:pt x="1268" y="1024"/>
                  </a:lnTo>
                  <a:lnTo>
                    <a:pt x="1001" y="1291"/>
                  </a:lnTo>
                  <a:lnTo>
                    <a:pt x="757" y="1602"/>
                  </a:lnTo>
                  <a:lnTo>
                    <a:pt x="534" y="1914"/>
                  </a:lnTo>
                  <a:lnTo>
                    <a:pt x="356" y="2270"/>
                  </a:lnTo>
                  <a:lnTo>
                    <a:pt x="200" y="2626"/>
                  </a:lnTo>
                  <a:lnTo>
                    <a:pt x="89" y="2981"/>
                  </a:lnTo>
                  <a:lnTo>
                    <a:pt x="23" y="3382"/>
                  </a:lnTo>
                  <a:lnTo>
                    <a:pt x="0" y="3782"/>
                  </a:lnTo>
                  <a:lnTo>
                    <a:pt x="0" y="4005"/>
                  </a:lnTo>
                  <a:lnTo>
                    <a:pt x="0" y="4227"/>
                  </a:lnTo>
                  <a:lnTo>
                    <a:pt x="45" y="4427"/>
                  </a:lnTo>
                  <a:lnTo>
                    <a:pt x="89" y="4650"/>
                  </a:lnTo>
                  <a:lnTo>
                    <a:pt x="200" y="5094"/>
                  </a:lnTo>
                  <a:lnTo>
                    <a:pt x="378" y="5495"/>
                  </a:lnTo>
                  <a:lnTo>
                    <a:pt x="601" y="5873"/>
                  </a:lnTo>
                  <a:lnTo>
                    <a:pt x="868" y="6251"/>
                  </a:lnTo>
                  <a:lnTo>
                    <a:pt x="1023" y="6407"/>
                  </a:lnTo>
                  <a:lnTo>
                    <a:pt x="1179" y="6563"/>
                  </a:lnTo>
                  <a:lnTo>
                    <a:pt x="1335" y="6718"/>
                  </a:lnTo>
                  <a:lnTo>
                    <a:pt x="1513" y="6852"/>
                  </a:lnTo>
                  <a:lnTo>
                    <a:pt x="1735" y="6985"/>
                  </a:lnTo>
                  <a:lnTo>
                    <a:pt x="1958" y="7119"/>
                  </a:lnTo>
                  <a:lnTo>
                    <a:pt x="2180" y="7230"/>
                  </a:lnTo>
                  <a:lnTo>
                    <a:pt x="2402" y="7319"/>
                  </a:lnTo>
                  <a:lnTo>
                    <a:pt x="2892" y="7474"/>
                  </a:lnTo>
                  <a:lnTo>
                    <a:pt x="3381" y="7630"/>
                  </a:lnTo>
                  <a:lnTo>
                    <a:pt x="3871" y="7786"/>
                  </a:lnTo>
                  <a:lnTo>
                    <a:pt x="4338" y="7964"/>
                  </a:lnTo>
                  <a:lnTo>
                    <a:pt x="4560" y="8075"/>
                  </a:lnTo>
                  <a:lnTo>
                    <a:pt x="4782" y="8186"/>
                  </a:lnTo>
                  <a:lnTo>
                    <a:pt x="5005" y="8320"/>
                  </a:lnTo>
                  <a:lnTo>
                    <a:pt x="5183" y="8458"/>
                  </a:lnTo>
                  <a:lnTo>
                    <a:pt x="5183" y="8542"/>
                  </a:lnTo>
                  <a:lnTo>
                    <a:pt x="5205" y="8653"/>
                  </a:lnTo>
                  <a:lnTo>
                    <a:pt x="5294" y="8876"/>
                  </a:lnTo>
                  <a:lnTo>
                    <a:pt x="5405" y="9076"/>
                  </a:lnTo>
                  <a:lnTo>
                    <a:pt x="5516" y="9276"/>
                  </a:lnTo>
                  <a:lnTo>
                    <a:pt x="5605" y="9454"/>
                  </a:lnTo>
                  <a:lnTo>
                    <a:pt x="5717" y="9610"/>
                  </a:lnTo>
                  <a:lnTo>
                    <a:pt x="5783" y="9699"/>
                  </a:lnTo>
                  <a:lnTo>
                    <a:pt x="5850" y="9743"/>
                  </a:lnTo>
                  <a:lnTo>
                    <a:pt x="5939" y="9788"/>
                  </a:lnTo>
                  <a:lnTo>
                    <a:pt x="6028" y="9810"/>
                  </a:lnTo>
                  <a:lnTo>
                    <a:pt x="6073" y="9810"/>
                  </a:lnTo>
                  <a:lnTo>
                    <a:pt x="6139" y="9788"/>
                  </a:lnTo>
                  <a:lnTo>
                    <a:pt x="6250" y="9743"/>
                  </a:lnTo>
                  <a:lnTo>
                    <a:pt x="6362" y="9699"/>
                  </a:lnTo>
                  <a:lnTo>
                    <a:pt x="6428" y="9677"/>
                  </a:lnTo>
                  <a:lnTo>
                    <a:pt x="6473" y="9677"/>
                  </a:lnTo>
                  <a:lnTo>
                    <a:pt x="6562" y="9699"/>
                  </a:lnTo>
                  <a:lnTo>
                    <a:pt x="6562" y="9721"/>
                  </a:lnTo>
                  <a:lnTo>
                    <a:pt x="6651" y="9788"/>
                  </a:lnTo>
                  <a:lnTo>
                    <a:pt x="6807" y="9854"/>
                  </a:lnTo>
                  <a:lnTo>
                    <a:pt x="6873" y="9877"/>
                  </a:lnTo>
                  <a:lnTo>
                    <a:pt x="6984" y="9877"/>
                  </a:lnTo>
                  <a:lnTo>
                    <a:pt x="7051" y="9854"/>
                  </a:lnTo>
                  <a:lnTo>
                    <a:pt x="7140" y="9810"/>
                  </a:lnTo>
                  <a:lnTo>
                    <a:pt x="7207" y="9765"/>
                  </a:lnTo>
                  <a:lnTo>
                    <a:pt x="7274" y="9699"/>
                  </a:lnTo>
                  <a:lnTo>
                    <a:pt x="7296" y="9654"/>
                  </a:lnTo>
                  <a:lnTo>
                    <a:pt x="7318" y="9610"/>
                  </a:lnTo>
                  <a:lnTo>
                    <a:pt x="7318" y="9499"/>
                  </a:lnTo>
                  <a:lnTo>
                    <a:pt x="7296" y="9410"/>
                  </a:lnTo>
                  <a:lnTo>
                    <a:pt x="7318" y="9321"/>
                  </a:lnTo>
                  <a:lnTo>
                    <a:pt x="7385" y="9187"/>
                  </a:lnTo>
                  <a:lnTo>
                    <a:pt x="7452" y="9098"/>
                  </a:lnTo>
                  <a:lnTo>
                    <a:pt x="7652" y="8943"/>
                  </a:lnTo>
                  <a:lnTo>
                    <a:pt x="7741" y="8854"/>
                  </a:lnTo>
                  <a:lnTo>
                    <a:pt x="7785" y="8765"/>
                  </a:lnTo>
                  <a:lnTo>
                    <a:pt x="7807" y="8653"/>
                  </a:lnTo>
                  <a:lnTo>
                    <a:pt x="7763" y="8498"/>
                  </a:lnTo>
                  <a:lnTo>
                    <a:pt x="7696" y="8364"/>
                  </a:lnTo>
                  <a:lnTo>
                    <a:pt x="7607" y="8253"/>
                  </a:lnTo>
                  <a:lnTo>
                    <a:pt x="7474" y="7942"/>
                  </a:lnTo>
                  <a:lnTo>
                    <a:pt x="7318" y="7675"/>
                  </a:lnTo>
                  <a:lnTo>
                    <a:pt x="7229" y="7541"/>
                  </a:lnTo>
                  <a:lnTo>
                    <a:pt x="7140" y="7452"/>
                  </a:lnTo>
                  <a:lnTo>
                    <a:pt x="7073" y="7319"/>
                  </a:lnTo>
                  <a:lnTo>
                    <a:pt x="7029" y="7163"/>
                  </a:lnTo>
                  <a:lnTo>
                    <a:pt x="7029" y="7007"/>
                  </a:lnTo>
                  <a:lnTo>
                    <a:pt x="7051" y="6852"/>
                  </a:lnTo>
                  <a:lnTo>
                    <a:pt x="7096" y="6518"/>
                  </a:lnTo>
                  <a:lnTo>
                    <a:pt x="7185" y="5984"/>
                  </a:lnTo>
                  <a:lnTo>
                    <a:pt x="7318" y="5473"/>
                  </a:lnTo>
                  <a:lnTo>
                    <a:pt x="7429" y="4961"/>
                  </a:lnTo>
                  <a:lnTo>
                    <a:pt x="7563" y="4449"/>
                  </a:lnTo>
                  <a:lnTo>
                    <a:pt x="7607" y="4027"/>
                  </a:lnTo>
                  <a:lnTo>
                    <a:pt x="7630" y="3626"/>
                  </a:lnTo>
                  <a:lnTo>
                    <a:pt x="7585" y="3226"/>
                  </a:lnTo>
                  <a:lnTo>
                    <a:pt x="7518" y="2848"/>
                  </a:lnTo>
                  <a:lnTo>
                    <a:pt x="7407" y="2470"/>
                  </a:lnTo>
                  <a:lnTo>
                    <a:pt x="7251" y="2114"/>
                  </a:lnTo>
                  <a:lnTo>
                    <a:pt x="7051" y="1780"/>
                  </a:lnTo>
                  <a:lnTo>
                    <a:pt x="6829" y="1447"/>
                  </a:lnTo>
                  <a:lnTo>
                    <a:pt x="6584" y="1158"/>
                  </a:lnTo>
                  <a:lnTo>
                    <a:pt x="6295" y="891"/>
                  </a:lnTo>
                  <a:lnTo>
                    <a:pt x="5984" y="668"/>
                  </a:lnTo>
                  <a:lnTo>
                    <a:pt x="5650" y="446"/>
                  </a:lnTo>
                  <a:lnTo>
                    <a:pt x="5294" y="290"/>
                  </a:lnTo>
                  <a:lnTo>
                    <a:pt x="4916" y="157"/>
                  </a:lnTo>
                  <a:lnTo>
                    <a:pt x="4538" y="45"/>
                  </a:lnTo>
                  <a:lnTo>
                    <a:pt x="411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6" name="Google Shape;1218;p43">
              <a:extLst>
                <a:ext uri="{FF2B5EF4-FFF2-40B4-BE49-F238E27FC236}">
                  <a16:creationId xmlns:a16="http://schemas.microsoft.com/office/drawing/2014/main" id="{BAF41F9A-C9AF-45BA-9948-AAD1A93E1231}"/>
                </a:ext>
              </a:extLst>
            </p:cNvPr>
            <p:cNvSpPr/>
            <p:nvPr/>
          </p:nvSpPr>
          <p:spPr>
            <a:xfrm rot="2192941">
              <a:off x="6479318" y="2151196"/>
              <a:ext cx="459122" cy="548641"/>
            </a:xfrm>
            <a:custGeom>
              <a:avLst/>
              <a:gdLst/>
              <a:ahLst/>
              <a:cxnLst/>
              <a:rect l="l" t="t" r="r" b="b"/>
              <a:pathLst>
                <a:path w="3426" h="4094" extrusionOk="0">
                  <a:moveTo>
                    <a:pt x="1646" y="646"/>
                  </a:moveTo>
                  <a:lnTo>
                    <a:pt x="1713" y="668"/>
                  </a:lnTo>
                  <a:lnTo>
                    <a:pt x="1802" y="713"/>
                  </a:lnTo>
                  <a:lnTo>
                    <a:pt x="2069" y="868"/>
                  </a:lnTo>
                  <a:lnTo>
                    <a:pt x="2024" y="1002"/>
                  </a:lnTo>
                  <a:lnTo>
                    <a:pt x="1957" y="1135"/>
                  </a:lnTo>
                  <a:lnTo>
                    <a:pt x="1868" y="1269"/>
                  </a:lnTo>
                  <a:lnTo>
                    <a:pt x="1846" y="1297"/>
                  </a:lnTo>
                  <a:lnTo>
                    <a:pt x="1846" y="1297"/>
                  </a:lnTo>
                  <a:lnTo>
                    <a:pt x="1824" y="1269"/>
                  </a:lnTo>
                  <a:lnTo>
                    <a:pt x="1735" y="1113"/>
                  </a:lnTo>
                  <a:lnTo>
                    <a:pt x="1646" y="980"/>
                  </a:lnTo>
                  <a:lnTo>
                    <a:pt x="1624" y="824"/>
                  </a:lnTo>
                  <a:lnTo>
                    <a:pt x="1579" y="757"/>
                  </a:lnTo>
                  <a:lnTo>
                    <a:pt x="1579" y="690"/>
                  </a:lnTo>
                  <a:lnTo>
                    <a:pt x="1602" y="668"/>
                  </a:lnTo>
                  <a:lnTo>
                    <a:pt x="1646" y="646"/>
                  </a:lnTo>
                  <a:close/>
                  <a:moveTo>
                    <a:pt x="423" y="1425"/>
                  </a:moveTo>
                  <a:lnTo>
                    <a:pt x="445" y="1447"/>
                  </a:lnTo>
                  <a:lnTo>
                    <a:pt x="489" y="1469"/>
                  </a:lnTo>
                  <a:lnTo>
                    <a:pt x="534" y="1513"/>
                  </a:lnTo>
                  <a:lnTo>
                    <a:pt x="601" y="1536"/>
                  </a:lnTo>
                  <a:lnTo>
                    <a:pt x="667" y="1602"/>
                  </a:lnTo>
                  <a:lnTo>
                    <a:pt x="779" y="1736"/>
                  </a:lnTo>
                  <a:lnTo>
                    <a:pt x="887" y="1898"/>
                  </a:lnTo>
                  <a:lnTo>
                    <a:pt x="887" y="1898"/>
                  </a:lnTo>
                  <a:lnTo>
                    <a:pt x="823" y="1914"/>
                  </a:lnTo>
                  <a:lnTo>
                    <a:pt x="712" y="1914"/>
                  </a:lnTo>
                  <a:lnTo>
                    <a:pt x="601" y="1892"/>
                  </a:lnTo>
                  <a:lnTo>
                    <a:pt x="512" y="1869"/>
                  </a:lnTo>
                  <a:lnTo>
                    <a:pt x="423" y="1825"/>
                  </a:lnTo>
                  <a:lnTo>
                    <a:pt x="334" y="1758"/>
                  </a:lnTo>
                  <a:lnTo>
                    <a:pt x="245" y="1691"/>
                  </a:lnTo>
                  <a:lnTo>
                    <a:pt x="311" y="1536"/>
                  </a:lnTo>
                  <a:lnTo>
                    <a:pt x="334" y="1491"/>
                  </a:lnTo>
                  <a:lnTo>
                    <a:pt x="378" y="1447"/>
                  </a:lnTo>
                  <a:lnTo>
                    <a:pt x="423" y="1425"/>
                  </a:lnTo>
                  <a:close/>
                  <a:moveTo>
                    <a:pt x="1868" y="1"/>
                  </a:moveTo>
                  <a:lnTo>
                    <a:pt x="1757" y="23"/>
                  </a:lnTo>
                  <a:lnTo>
                    <a:pt x="1646" y="68"/>
                  </a:lnTo>
                  <a:lnTo>
                    <a:pt x="1557" y="112"/>
                  </a:lnTo>
                  <a:lnTo>
                    <a:pt x="1468" y="179"/>
                  </a:lnTo>
                  <a:lnTo>
                    <a:pt x="1424" y="268"/>
                  </a:lnTo>
                  <a:lnTo>
                    <a:pt x="1379" y="357"/>
                  </a:lnTo>
                  <a:lnTo>
                    <a:pt x="1357" y="446"/>
                  </a:lnTo>
                  <a:lnTo>
                    <a:pt x="1357" y="557"/>
                  </a:lnTo>
                  <a:lnTo>
                    <a:pt x="1379" y="757"/>
                  </a:lnTo>
                  <a:lnTo>
                    <a:pt x="1468" y="980"/>
                  </a:lnTo>
                  <a:lnTo>
                    <a:pt x="1557" y="1202"/>
                  </a:lnTo>
                  <a:lnTo>
                    <a:pt x="1668" y="1380"/>
                  </a:lnTo>
                  <a:lnTo>
                    <a:pt x="1713" y="1447"/>
                  </a:lnTo>
                  <a:lnTo>
                    <a:pt x="1624" y="1536"/>
                  </a:lnTo>
                  <a:lnTo>
                    <a:pt x="1446" y="1669"/>
                  </a:lnTo>
                  <a:lnTo>
                    <a:pt x="1357" y="1736"/>
                  </a:lnTo>
                  <a:lnTo>
                    <a:pt x="1246" y="1780"/>
                  </a:lnTo>
                  <a:lnTo>
                    <a:pt x="1045" y="1780"/>
                  </a:lnTo>
                  <a:lnTo>
                    <a:pt x="957" y="1647"/>
                  </a:lnTo>
                  <a:lnTo>
                    <a:pt x="868" y="1536"/>
                  </a:lnTo>
                  <a:lnTo>
                    <a:pt x="734" y="1402"/>
                  </a:lnTo>
                  <a:lnTo>
                    <a:pt x="601" y="1291"/>
                  </a:lnTo>
                  <a:lnTo>
                    <a:pt x="423" y="1180"/>
                  </a:lnTo>
                  <a:lnTo>
                    <a:pt x="334" y="1158"/>
                  </a:lnTo>
                  <a:lnTo>
                    <a:pt x="156" y="1158"/>
                  </a:lnTo>
                  <a:lnTo>
                    <a:pt x="89" y="1202"/>
                  </a:lnTo>
                  <a:lnTo>
                    <a:pt x="45" y="1269"/>
                  </a:lnTo>
                  <a:lnTo>
                    <a:pt x="0" y="1336"/>
                  </a:lnTo>
                  <a:lnTo>
                    <a:pt x="0" y="1402"/>
                  </a:lnTo>
                  <a:lnTo>
                    <a:pt x="0" y="1491"/>
                  </a:lnTo>
                  <a:lnTo>
                    <a:pt x="22" y="1669"/>
                  </a:lnTo>
                  <a:lnTo>
                    <a:pt x="89" y="1803"/>
                  </a:lnTo>
                  <a:lnTo>
                    <a:pt x="156" y="1892"/>
                  </a:lnTo>
                  <a:lnTo>
                    <a:pt x="267" y="1981"/>
                  </a:lnTo>
                  <a:lnTo>
                    <a:pt x="378" y="2047"/>
                  </a:lnTo>
                  <a:lnTo>
                    <a:pt x="534" y="2092"/>
                  </a:lnTo>
                  <a:lnTo>
                    <a:pt x="801" y="2092"/>
                  </a:lnTo>
                  <a:lnTo>
                    <a:pt x="957" y="2070"/>
                  </a:lnTo>
                  <a:lnTo>
                    <a:pt x="979" y="2047"/>
                  </a:lnTo>
                  <a:lnTo>
                    <a:pt x="1045" y="2092"/>
                  </a:lnTo>
                  <a:lnTo>
                    <a:pt x="1090" y="2181"/>
                  </a:lnTo>
                  <a:lnTo>
                    <a:pt x="1223" y="2425"/>
                  </a:lnTo>
                  <a:lnTo>
                    <a:pt x="1401" y="2848"/>
                  </a:lnTo>
                  <a:lnTo>
                    <a:pt x="1602" y="3337"/>
                  </a:lnTo>
                  <a:lnTo>
                    <a:pt x="1691" y="3515"/>
                  </a:lnTo>
                  <a:lnTo>
                    <a:pt x="1757" y="3671"/>
                  </a:lnTo>
                  <a:lnTo>
                    <a:pt x="1779" y="3760"/>
                  </a:lnTo>
                  <a:lnTo>
                    <a:pt x="1757" y="3827"/>
                  </a:lnTo>
                  <a:lnTo>
                    <a:pt x="1713" y="3871"/>
                  </a:lnTo>
                  <a:lnTo>
                    <a:pt x="1602" y="3916"/>
                  </a:lnTo>
                  <a:lnTo>
                    <a:pt x="1579" y="3938"/>
                  </a:lnTo>
                  <a:lnTo>
                    <a:pt x="1557" y="3960"/>
                  </a:lnTo>
                  <a:lnTo>
                    <a:pt x="1535" y="4027"/>
                  </a:lnTo>
                  <a:lnTo>
                    <a:pt x="1557" y="4071"/>
                  </a:lnTo>
                  <a:lnTo>
                    <a:pt x="1579" y="4094"/>
                  </a:lnTo>
                  <a:lnTo>
                    <a:pt x="1646" y="4094"/>
                  </a:lnTo>
                  <a:lnTo>
                    <a:pt x="1935" y="4027"/>
                  </a:lnTo>
                  <a:lnTo>
                    <a:pt x="2002" y="3982"/>
                  </a:lnTo>
                  <a:lnTo>
                    <a:pt x="2024" y="3938"/>
                  </a:lnTo>
                  <a:lnTo>
                    <a:pt x="2024" y="3893"/>
                  </a:lnTo>
                  <a:lnTo>
                    <a:pt x="1824" y="3382"/>
                  </a:lnTo>
                  <a:lnTo>
                    <a:pt x="1624" y="2870"/>
                  </a:lnTo>
                  <a:lnTo>
                    <a:pt x="1379" y="2381"/>
                  </a:lnTo>
                  <a:lnTo>
                    <a:pt x="1183" y="1989"/>
                  </a:lnTo>
                  <a:lnTo>
                    <a:pt x="1183" y="1989"/>
                  </a:lnTo>
                  <a:lnTo>
                    <a:pt x="1290" y="1936"/>
                  </a:lnTo>
                  <a:lnTo>
                    <a:pt x="1513" y="1825"/>
                  </a:lnTo>
                  <a:lnTo>
                    <a:pt x="1713" y="1691"/>
                  </a:lnTo>
                  <a:lnTo>
                    <a:pt x="1811" y="1593"/>
                  </a:lnTo>
                  <a:lnTo>
                    <a:pt x="3003" y="3337"/>
                  </a:lnTo>
                  <a:lnTo>
                    <a:pt x="3047" y="3360"/>
                  </a:lnTo>
                  <a:lnTo>
                    <a:pt x="3114" y="3360"/>
                  </a:lnTo>
                  <a:lnTo>
                    <a:pt x="3159" y="3337"/>
                  </a:lnTo>
                  <a:lnTo>
                    <a:pt x="3381" y="3137"/>
                  </a:lnTo>
                  <a:lnTo>
                    <a:pt x="3403" y="3093"/>
                  </a:lnTo>
                  <a:lnTo>
                    <a:pt x="3425" y="3070"/>
                  </a:lnTo>
                  <a:lnTo>
                    <a:pt x="3403" y="3026"/>
                  </a:lnTo>
                  <a:lnTo>
                    <a:pt x="3403" y="3004"/>
                  </a:lnTo>
                  <a:lnTo>
                    <a:pt x="3336" y="2982"/>
                  </a:lnTo>
                  <a:lnTo>
                    <a:pt x="3292" y="2982"/>
                  </a:lnTo>
                  <a:lnTo>
                    <a:pt x="3270" y="3004"/>
                  </a:lnTo>
                  <a:lnTo>
                    <a:pt x="3115" y="3130"/>
                  </a:lnTo>
                  <a:lnTo>
                    <a:pt x="3115" y="3130"/>
                  </a:lnTo>
                  <a:lnTo>
                    <a:pt x="2469" y="2181"/>
                  </a:lnTo>
                  <a:lnTo>
                    <a:pt x="2224" y="1869"/>
                  </a:lnTo>
                  <a:lnTo>
                    <a:pt x="2113" y="1714"/>
                  </a:lnTo>
                  <a:lnTo>
                    <a:pt x="2024" y="1558"/>
                  </a:lnTo>
                  <a:lnTo>
                    <a:pt x="1980" y="1491"/>
                  </a:lnTo>
                  <a:lnTo>
                    <a:pt x="1935" y="1447"/>
                  </a:lnTo>
                  <a:lnTo>
                    <a:pt x="1935" y="1402"/>
                  </a:lnTo>
                  <a:lnTo>
                    <a:pt x="1980" y="1380"/>
                  </a:lnTo>
                  <a:lnTo>
                    <a:pt x="2069" y="1269"/>
                  </a:lnTo>
                  <a:lnTo>
                    <a:pt x="2180" y="1069"/>
                  </a:lnTo>
                  <a:lnTo>
                    <a:pt x="2247" y="913"/>
                  </a:lnTo>
                  <a:lnTo>
                    <a:pt x="2269" y="713"/>
                  </a:lnTo>
                  <a:lnTo>
                    <a:pt x="2247" y="513"/>
                  </a:lnTo>
                  <a:lnTo>
                    <a:pt x="2224" y="312"/>
                  </a:lnTo>
                  <a:lnTo>
                    <a:pt x="2180" y="246"/>
                  </a:lnTo>
                  <a:lnTo>
                    <a:pt x="2135" y="157"/>
                  </a:lnTo>
                  <a:lnTo>
                    <a:pt x="2091" y="90"/>
                  </a:lnTo>
                  <a:lnTo>
                    <a:pt x="2024" y="45"/>
                  </a:lnTo>
                  <a:lnTo>
                    <a:pt x="1957" y="23"/>
                  </a:lnTo>
                  <a:lnTo>
                    <a:pt x="18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7" name="Google Shape;1219;p43">
              <a:extLst>
                <a:ext uri="{FF2B5EF4-FFF2-40B4-BE49-F238E27FC236}">
                  <a16:creationId xmlns:a16="http://schemas.microsoft.com/office/drawing/2014/main" id="{B8715FEC-95B4-4806-95C4-3B6F2FED7A25}"/>
                </a:ext>
              </a:extLst>
            </p:cNvPr>
            <p:cNvSpPr/>
            <p:nvPr/>
          </p:nvSpPr>
          <p:spPr>
            <a:xfrm rot="2192941">
              <a:off x="7448105" y="2042316"/>
              <a:ext cx="68748" cy="65665"/>
            </a:xfrm>
            <a:custGeom>
              <a:avLst/>
              <a:gdLst/>
              <a:ahLst/>
              <a:cxnLst/>
              <a:rect l="l" t="t" r="r" b="b"/>
              <a:pathLst>
                <a:path w="513" h="490" extrusionOk="0">
                  <a:moveTo>
                    <a:pt x="379" y="0"/>
                  </a:moveTo>
                  <a:lnTo>
                    <a:pt x="356" y="22"/>
                  </a:lnTo>
                  <a:lnTo>
                    <a:pt x="201" y="178"/>
                  </a:lnTo>
                  <a:lnTo>
                    <a:pt x="23" y="312"/>
                  </a:lnTo>
                  <a:lnTo>
                    <a:pt x="1" y="356"/>
                  </a:lnTo>
                  <a:lnTo>
                    <a:pt x="1" y="401"/>
                  </a:lnTo>
                  <a:lnTo>
                    <a:pt x="23" y="445"/>
                  </a:lnTo>
                  <a:lnTo>
                    <a:pt x="90" y="490"/>
                  </a:lnTo>
                  <a:lnTo>
                    <a:pt x="134" y="467"/>
                  </a:lnTo>
                  <a:lnTo>
                    <a:pt x="156" y="445"/>
                  </a:lnTo>
                  <a:lnTo>
                    <a:pt x="312" y="312"/>
                  </a:lnTo>
                  <a:lnTo>
                    <a:pt x="468" y="156"/>
                  </a:lnTo>
                  <a:lnTo>
                    <a:pt x="490" y="111"/>
                  </a:lnTo>
                  <a:lnTo>
                    <a:pt x="512" y="67"/>
                  </a:lnTo>
                  <a:lnTo>
                    <a:pt x="468" y="22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8" name="Google Shape;1220;p43">
              <a:extLst>
                <a:ext uri="{FF2B5EF4-FFF2-40B4-BE49-F238E27FC236}">
                  <a16:creationId xmlns:a16="http://schemas.microsoft.com/office/drawing/2014/main" id="{A5785E7B-E12B-4798-8B59-AF8255AB9DAC}"/>
                </a:ext>
              </a:extLst>
            </p:cNvPr>
            <p:cNvSpPr/>
            <p:nvPr/>
          </p:nvSpPr>
          <p:spPr>
            <a:xfrm rot="2192941">
              <a:off x="7315888" y="2043486"/>
              <a:ext cx="92468" cy="77726"/>
            </a:xfrm>
            <a:custGeom>
              <a:avLst/>
              <a:gdLst/>
              <a:ahLst/>
              <a:cxnLst/>
              <a:rect l="l" t="t" r="r" b="b"/>
              <a:pathLst>
                <a:path w="690" h="580" extrusionOk="0">
                  <a:moveTo>
                    <a:pt x="601" y="1"/>
                  </a:moveTo>
                  <a:lnTo>
                    <a:pt x="556" y="23"/>
                  </a:lnTo>
                  <a:lnTo>
                    <a:pt x="45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0" y="535"/>
                  </a:lnTo>
                  <a:lnTo>
                    <a:pt x="22" y="579"/>
                  </a:lnTo>
                  <a:lnTo>
                    <a:pt x="89" y="579"/>
                  </a:lnTo>
                  <a:lnTo>
                    <a:pt x="134" y="557"/>
                  </a:lnTo>
                  <a:lnTo>
                    <a:pt x="645" y="179"/>
                  </a:lnTo>
                  <a:lnTo>
                    <a:pt x="667" y="157"/>
                  </a:lnTo>
                  <a:lnTo>
                    <a:pt x="690" y="112"/>
                  </a:lnTo>
                  <a:lnTo>
                    <a:pt x="667" y="45"/>
                  </a:lnTo>
                  <a:lnTo>
                    <a:pt x="645" y="23"/>
                  </a:lnTo>
                  <a:lnTo>
                    <a:pt x="62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9" name="Google Shape;1221;p43">
              <a:extLst>
                <a:ext uri="{FF2B5EF4-FFF2-40B4-BE49-F238E27FC236}">
                  <a16:creationId xmlns:a16="http://schemas.microsoft.com/office/drawing/2014/main" id="{E80BFDCC-A47A-42C5-B279-80CCAE006AAC}"/>
                </a:ext>
              </a:extLst>
            </p:cNvPr>
            <p:cNvSpPr/>
            <p:nvPr/>
          </p:nvSpPr>
          <p:spPr>
            <a:xfrm rot="2192941">
              <a:off x="6992895" y="2627234"/>
              <a:ext cx="92468" cy="41811"/>
            </a:xfrm>
            <a:custGeom>
              <a:avLst/>
              <a:gdLst/>
              <a:ahLst/>
              <a:cxnLst/>
              <a:rect l="l" t="t" r="r" b="b"/>
              <a:pathLst>
                <a:path w="690" h="312" extrusionOk="0">
                  <a:moveTo>
                    <a:pt x="45" y="0"/>
                  </a:moveTo>
                  <a:lnTo>
                    <a:pt x="0" y="67"/>
                  </a:lnTo>
                  <a:lnTo>
                    <a:pt x="0" y="134"/>
                  </a:lnTo>
                  <a:lnTo>
                    <a:pt x="23" y="156"/>
                  </a:lnTo>
                  <a:lnTo>
                    <a:pt x="45" y="178"/>
                  </a:lnTo>
                  <a:lnTo>
                    <a:pt x="556" y="312"/>
                  </a:lnTo>
                  <a:lnTo>
                    <a:pt x="645" y="312"/>
                  </a:lnTo>
                  <a:lnTo>
                    <a:pt x="690" y="245"/>
                  </a:lnTo>
                  <a:lnTo>
                    <a:pt x="690" y="178"/>
                  </a:lnTo>
                  <a:lnTo>
                    <a:pt x="668" y="156"/>
                  </a:lnTo>
                  <a:lnTo>
                    <a:pt x="623" y="134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0" name="Google Shape;1222;p43">
              <a:extLst>
                <a:ext uri="{FF2B5EF4-FFF2-40B4-BE49-F238E27FC236}">
                  <a16:creationId xmlns:a16="http://schemas.microsoft.com/office/drawing/2014/main" id="{B8629795-B4C3-43FF-950E-10272357CE78}"/>
                </a:ext>
              </a:extLst>
            </p:cNvPr>
            <p:cNvSpPr/>
            <p:nvPr/>
          </p:nvSpPr>
          <p:spPr>
            <a:xfrm rot="2192941">
              <a:off x="7101740" y="2749180"/>
              <a:ext cx="53872" cy="41945"/>
            </a:xfrm>
            <a:custGeom>
              <a:avLst/>
              <a:gdLst/>
              <a:ahLst/>
              <a:cxnLst/>
              <a:rect l="l" t="t" r="r" b="b"/>
              <a:pathLst>
                <a:path w="402" h="313" extrusionOk="0">
                  <a:moveTo>
                    <a:pt x="67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45" y="201"/>
                  </a:lnTo>
                  <a:lnTo>
                    <a:pt x="156" y="245"/>
                  </a:lnTo>
                  <a:lnTo>
                    <a:pt x="268" y="290"/>
                  </a:lnTo>
                  <a:lnTo>
                    <a:pt x="290" y="312"/>
                  </a:lnTo>
                  <a:lnTo>
                    <a:pt x="334" y="312"/>
                  </a:lnTo>
                  <a:lnTo>
                    <a:pt x="379" y="245"/>
                  </a:lnTo>
                  <a:lnTo>
                    <a:pt x="401" y="179"/>
                  </a:lnTo>
                  <a:lnTo>
                    <a:pt x="401" y="156"/>
                  </a:lnTo>
                  <a:lnTo>
                    <a:pt x="357" y="134"/>
                  </a:lnTo>
                  <a:lnTo>
                    <a:pt x="245" y="68"/>
                  </a:lnTo>
                  <a:lnTo>
                    <a:pt x="112" y="2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1" name="Google Shape;1223;p43">
              <a:extLst>
                <a:ext uri="{FF2B5EF4-FFF2-40B4-BE49-F238E27FC236}">
                  <a16:creationId xmlns:a16="http://schemas.microsoft.com/office/drawing/2014/main" id="{1D3588BB-A3C8-44AB-9E90-B1883C4E850E}"/>
                </a:ext>
              </a:extLst>
            </p:cNvPr>
            <p:cNvSpPr/>
            <p:nvPr/>
          </p:nvSpPr>
          <p:spPr>
            <a:xfrm rot="2192941">
              <a:off x="6666108" y="2783249"/>
              <a:ext cx="38863" cy="32967"/>
            </a:xfrm>
            <a:custGeom>
              <a:avLst/>
              <a:gdLst/>
              <a:ahLst/>
              <a:cxnLst/>
              <a:rect l="l" t="t" r="r" b="b"/>
              <a:pathLst>
                <a:path w="290" h="246" extrusionOk="0">
                  <a:moveTo>
                    <a:pt x="157" y="1"/>
                  </a:moveTo>
                  <a:lnTo>
                    <a:pt x="45" y="90"/>
                  </a:lnTo>
                  <a:lnTo>
                    <a:pt x="23" y="112"/>
                  </a:lnTo>
                  <a:lnTo>
                    <a:pt x="1" y="156"/>
                  </a:lnTo>
                  <a:lnTo>
                    <a:pt x="23" y="179"/>
                  </a:lnTo>
                  <a:lnTo>
                    <a:pt x="23" y="223"/>
                  </a:lnTo>
                  <a:lnTo>
                    <a:pt x="90" y="245"/>
                  </a:lnTo>
                  <a:lnTo>
                    <a:pt x="134" y="245"/>
                  </a:lnTo>
                  <a:lnTo>
                    <a:pt x="179" y="223"/>
                  </a:lnTo>
                  <a:lnTo>
                    <a:pt x="245" y="156"/>
                  </a:lnTo>
                  <a:lnTo>
                    <a:pt x="290" y="134"/>
                  </a:lnTo>
                  <a:lnTo>
                    <a:pt x="290" y="112"/>
                  </a:lnTo>
                  <a:lnTo>
                    <a:pt x="290" y="45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2" name="Google Shape;1224;p43">
              <a:extLst>
                <a:ext uri="{FF2B5EF4-FFF2-40B4-BE49-F238E27FC236}">
                  <a16:creationId xmlns:a16="http://schemas.microsoft.com/office/drawing/2014/main" id="{2B6F0DFC-F1AA-4521-B185-A7F9965FC651}"/>
                </a:ext>
              </a:extLst>
            </p:cNvPr>
            <p:cNvSpPr/>
            <p:nvPr/>
          </p:nvSpPr>
          <p:spPr>
            <a:xfrm rot="2192941">
              <a:off x="6659516" y="2679665"/>
              <a:ext cx="140176" cy="101446"/>
            </a:xfrm>
            <a:custGeom>
              <a:avLst/>
              <a:gdLst/>
              <a:ahLst/>
              <a:cxnLst/>
              <a:rect l="l" t="t" r="r" b="b"/>
              <a:pathLst>
                <a:path w="1046" h="757" extrusionOk="0">
                  <a:moveTo>
                    <a:pt x="957" y="0"/>
                  </a:moveTo>
                  <a:lnTo>
                    <a:pt x="912" y="22"/>
                  </a:lnTo>
                  <a:lnTo>
                    <a:pt x="490" y="312"/>
                  </a:lnTo>
                  <a:lnTo>
                    <a:pt x="45" y="578"/>
                  </a:lnTo>
                  <a:lnTo>
                    <a:pt x="22" y="601"/>
                  </a:lnTo>
                  <a:lnTo>
                    <a:pt x="0" y="623"/>
                  </a:lnTo>
                  <a:lnTo>
                    <a:pt x="22" y="690"/>
                  </a:lnTo>
                  <a:lnTo>
                    <a:pt x="22" y="734"/>
                  </a:lnTo>
                  <a:lnTo>
                    <a:pt x="67" y="734"/>
                  </a:lnTo>
                  <a:lnTo>
                    <a:pt x="89" y="756"/>
                  </a:lnTo>
                  <a:lnTo>
                    <a:pt x="134" y="734"/>
                  </a:lnTo>
                  <a:lnTo>
                    <a:pt x="579" y="467"/>
                  </a:lnTo>
                  <a:lnTo>
                    <a:pt x="1001" y="178"/>
                  </a:lnTo>
                  <a:lnTo>
                    <a:pt x="1023" y="156"/>
                  </a:lnTo>
                  <a:lnTo>
                    <a:pt x="1046" y="134"/>
                  </a:lnTo>
                  <a:lnTo>
                    <a:pt x="1023" y="45"/>
                  </a:lnTo>
                  <a:lnTo>
                    <a:pt x="1001" y="22"/>
                  </a:lnTo>
                  <a:lnTo>
                    <a:pt x="979" y="22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3" name="Google Shape;1225;p43">
              <a:extLst>
                <a:ext uri="{FF2B5EF4-FFF2-40B4-BE49-F238E27FC236}">
                  <a16:creationId xmlns:a16="http://schemas.microsoft.com/office/drawing/2014/main" id="{100BF71D-E2E3-40A7-8CC6-D1F3275AAF53}"/>
                </a:ext>
              </a:extLst>
            </p:cNvPr>
            <p:cNvSpPr/>
            <p:nvPr/>
          </p:nvSpPr>
          <p:spPr>
            <a:xfrm rot="2192941">
              <a:off x="6735329" y="2781074"/>
              <a:ext cx="59769" cy="47842"/>
            </a:xfrm>
            <a:custGeom>
              <a:avLst/>
              <a:gdLst/>
              <a:ahLst/>
              <a:cxnLst/>
              <a:rect l="l" t="t" r="r" b="b"/>
              <a:pathLst>
                <a:path w="446" h="357" extrusionOk="0">
                  <a:moveTo>
                    <a:pt x="356" y="0"/>
                  </a:moveTo>
                  <a:lnTo>
                    <a:pt x="312" y="23"/>
                  </a:lnTo>
                  <a:lnTo>
                    <a:pt x="45" y="178"/>
                  </a:lnTo>
                  <a:lnTo>
                    <a:pt x="23" y="223"/>
                  </a:lnTo>
                  <a:lnTo>
                    <a:pt x="0" y="245"/>
                  </a:lnTo>
                  <a:lnTo>
                    <a:pt x="0" y="312"/>
                  </a:lnTo>
                  <a:lnTo>
                    <a:pt x="23" y="334"/>
                  </a:lnTo>
                  <a:lnTo>
                    <a:pt x="67" y="356"/>
                  </a:lnTo>
                  <a:lnTo>
                    <a:pt x="134" y="356"/>
                  </a:lnTo>
                  <a:lnTo>
                    <a:pt x="401" y="178"/>
                  </a:lnTo>
                  <a:lnTo>
                    <a:pt x="423" y="156"/>
                  </a:lnTo>
                  <a:lnTo>
                    <a:pt x="445" y="112"/>
                  </a:lnTo>
                  <a:lnTo>
                    <a:pt x="445" y="45"/>
                  </a:lnTo>
                  <a:lnTo>
                    <a:pt x="423" y="23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4" name="Google Shape;1226;p43">
              <a:extLst>
                <a:ext uri="{FF2B5EF4-FFF2-40B4-BE49-F238E27FC236}">
                  <a16:creationId xmlns:a16="http://schemas.microsoft.com/office/drawing/2014/main" id="{C89C23FF-EB45-469E-A028-18FEE7D23010}"/>
                </a:ext>
              </a:extLst>
            </p:cNvPr>
            <p:cNvSpPr/>
            <p:nvPr/>
          </p:nvSpPr>
          <p:spPr>
            <a:xfrm rot="2192941">
              <a:off x="6711424" y="1232078"/>
              <a:ext cx="41945" cy="50790"/>
            </a:xfrm>
            <a:custGeom>
              <a:avLst/>
              <a:gdLst/>
              <a:ahLst/>
              <a:cxnLst/>
              <a:rect l="l" t="t" r="r" b="b"/>
              <a:pathLst>
                <a:path w="313" h="379" extrusionOk="0">
                  <a:moveTo>
                    <a:pt x="90" y="1"/>
                  </a:moveTo>
                  <a:lnTo>
                    <a:pt x="23" y="45"/>
                  </a:lnTo>
                  <a:lnTo>
                    <a:pt x="1" y="112"/>
                  </a:lnTo>
                  <a:lnTo>
                    <a:pt x="1" y="156"/>
                  </a:lnTo>
                  <a:lnTo>
                    <a:pt x="1" y="179"/>
                  </a:lnTo>
                  <a:lnTo>
                    <a:pt x="134" y="334"/>
                  </a:lnTo>
                  <a:lnTo>
                    <a:pt x="157" y="357"/>
                  </a:lnTo>
                  <a:lnTo>
                    <a:pt x="201" y="379"/>
                  </a:lnTo>
                  <a:lnTo>
                    <a:pt x="268" y="357"/>
                  </a:lnTo>
                  <a:lnTo>
                    <a:pt x="312" y="290"/>
                  </a:lnTo>
                  <a:lnTo>
                    <a:pt x="312" y="268"/>
                  </a:lnTo>
                  <a:lnTo>
                    <a:pt x="290" y="223"/>
                  </a:lnTo>
                  <a:lnTo>
                    <a:pt x="157" y="45"/>
                  </a:lnTo>
                  <a:lnTo>
                    <a:pt x="112" y="23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5" name="Google Shape;1227;p43">
              <a:extLst>
                <a:ext uri="{FF2B5EF4-FFF2-40B4-BE49-F238E27FC236}">
                  <a16:creationId xmlns:a16="http://schemas.microsoft.com/office/drawing/2014/main" id="{A7C26449-419D-4088-9649-222F2DB62102}"/>
                </a:ext>
              </a:extLst>
            </p:cNvPr>
            <p:cNvSpPr/>
            <p:nvPr/>
          </p:nvSpPr>
          <p:spPr>
            <a:xfrm rot="2192941">
              <a:off x="6037870" y="1623620"/>
              <a:ext cx="50790" cy="27070"/>
            </a:xfrm>
            <a:custGeom>
              <a:avLst/>
              <a:gdLst/>
              <a:ahLst/>
              <a:cxnLst/>
              <a:rect l="l" t="t" r="r" b="b"/>
              <a:pathLst>
                <a:path w="379" h="202" extrusionOk="0">
                  <a:moveTo>
                    <a:pt x="89" y="1"/>
                  </a:moveTo>
                  <a:lnTo>
                    <a:pt x="45" y="23"/>
                  </a:lnTo>
                  <a:lnTo>
                    <a:pt x="0" y="68"/>
                  </a:lnTo>
                  <a:lnTo>
                    <a:pt x="0" y="112"/>
                  </a:lnTo>
                  <a:lnTo>
                    <a:pt x="0" y="134"/>
                  </a:lnTo>
                  <a:lnTo>
                    <a:pt x="22" y="157"/>
                  </a:lnTo>
                  <a:lnTo>
                    <a:pt x="67" y="179"/>
                  </a:lnTo>
                  <a:lnTo>
                    <a:pt x="267" y="201"/>
                  </a:lnTo>
                  <a:lnTo>
                    <a:pt x="312" y="201"/>
                  </a:lnTo>
                  <a:lnTo>
                    <a:pt x="334" y="179"/>
                  </a:lnTo>
                  <a:lnTo>
                    <a:pt x="378" y="112"/>
                  </a:lnTo>
                  <a:lnTo>
                    <a:pt x="378" y="90"/>
                  </a:lnTo>
                  <a:lnTo>
                    <a:pt x="378" y="45"/>
                  </a:lnTo>
                  <a:lnTo>
                    <a:pt x="356" y="23"/>
                  </a:lnTo>
                  <a:lnTo>
                    <a:pt x="312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6" name="Google Shape;1228;p43">
              <a:extLst>
                <a:ext uri="{FF2B5EF4-FFF2-40B4-BE49-F238E27FC236}">
                  <a16:creationId xmlns:a16="http://schemas.microsoft.com/office/drawing/2014/main" id="{3C7666DA-ADF5-4259-9100-792AC863ED92}"/>
                </a:ext>
              </a:extLst>
            </p:cNvPr>
            <p:cNvSpPr/>
            <p:nvPr/>
          </p:nvSpPr>
          <p:spPr>
            <a:xfrm rot="2192941">
              <a:off x="6109261" y="1705384"/>
              <a:ext cx="98498" cy="26936"/>
            </a:xfrm>
            <a:custGeom>
              <a:avLst/>
              <a:gdLst/>
              <a:ahLst/>
              <a:cxnLst/>
              <a:rect l="l" t="t" r="r" b="b"/>
              <a:pathLst>
                <a:path w="735" h="201" extrusionOk="0">
                  <a:moveTo>
                    <a:pt x="67" y="1"/>
                  </a:moveTo>
                  <a:lnTo>
                    <a:pt x="45" y="23"/>
                  </a:lnTo>
                  <a:lnTo>
                    <a:pt x="0" y="90"/>
                  </a:lnTo>
                  <a:lnTo>
                    <a:pt x="23" y="156"/>
                  </a:lnTo>
                  <a:lnTo>
                    <a:pt x="45" y="179"/>
                  </a:lnTo>
                  <a:lnTo>
                    <a:pt x="89" y="179"/>
                  </a:lnTo>
                  <a:lnTo>
                    <a:pt x="312" y="201"/>
                  </a:lnTo>
                  <a:lnTo>
                    <a:pt x="468" y="179"/>
                  </a:lnTo>
                  <a:lnTo>
                    <a:pt x="668" y="179"/>
                  </a:lnTo>
                  <a:lnTo>
                    <a:pt x="712" y="112"/>
                  </a:lnTo>
                  <a:lnTo>
                    <a:pt x="734" y="67"/>
                  </a:lnTo>
                  <a:lnTo>
                    <a:pt x="712" y="45"/>
                  </a:lnTo>
                  <a:lnTo>
                    <a:pt x="690" y="23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7" name="Google Shape;1229;p43">
              <a:extLst>
                <a:ext uri="{FF2B5EF4-FFF2-40B4-BE49-F238E27FC236}">
                  <a16:creationId xmlns:a16="http://schemas.microsoft.com/office/drawing/2014/main" id="{D3FB86A8-A93A-47E1-B286-AECFDA877FDE}"/>
                </a:ext>
              </a:extLst>
            </p:cNvPr>
            <p:cNvSpPr/>
            <p:nvPr/>
          </p:nvSpPr>
          <p:spPr>
            <a:xfrm rot="2192941">
              <a:off x="6701766" y="1361710"/>
              <a:ext cx="65799" cy="65799"/>
            </a:xfrm>
            <a:custGeom>
              <a:avLst/>
              <a:gdLst/>
              <a:ahLst/>
              <a:cxnLst/>
              <a:rect l="l" t="t" r="r" b="b"/>
              <a:pathLst>
                <a:path w="491" h="491" extrusionOk="0">
                  <a:moveTo>
                    <a:pt x="112" y="1"/>
                  </a:moveTo>
                  <a:lnTo>
                    <a:pt x="45" y="23"/>
                  </a:lnTo>
                  <a:lnTo>
                    <a:pt x="1" y="68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156" y="312"/>
                  </a:lnTo>
                  <a:lnTo>
                    <a:pt x="312" y="468"/>
                  </a:lnTo>
                  <a:lnTo>
                    <a:pt x="357" y="490"/>
                  </a:lnTo>
                  <a:lnTo>
                    <a:pt x="379" y="490"/>
                  </a:lnTo>
                  <a:lnTo>
                    <a:pt x="446" y="468"/>
                  </a:lnTo>
                  <a:lnTo>
                    <a:pt x="490" y="401"/>
                  </a:lnTo>
                  <a:lnTo>
                    <a:pt x="490" y="357"/>
                  </a:lnTo>
                  <a:lnTo>
                    <a:pt x="468" y="335"/>
                  </a:lnTo>
                  <a:lnTo>
                    <a:pt x="312" y="201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8" name="Google Shape;1230;p43">
              <a:extLst>
                <a:ext uri="{FF2B5EF4-FFF2-40B4-BE49-F238E27FC236}">
                  <a16:creationId xmlns:a16="http://schemas.microsoft.com/office/drawing/2014/main" id="{224DFB18-A95B-47A4-9E8A-5E03AE9DE20B}"/>
                </a:ext>
              </a:extLst>
            </p:cNvPr>
            <p:cNvSpPr/>
            <p:nvPr/>
          </p:nvSpPr>
          <p:spPr>
            <a:xfrm rot="2192941">
              <a:off x="6301375" y="2519096"/>
              <a:ext cx="35915" cy="62717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179" y="1"/>
                  </a:moveTo>
                  <a:lnTo>
                    <a:pt x="112" y="23"/>
                  </a:lnTo>
                  <a:lnTo>
                    <a:pt x="90" y="45"/>
                  </a:lnTo>
                  <a:lnTo>
                    <a:pt x="68" y="68"/>
                  </a:lnTo>
                  <a:lnTo>
                    <a:pt x="23" y="357"/>
                  </a:lnTo>
                  <a:lnTo>
                    <a:pt x="1" y="401"/>
                  </a:lnTo>
                  <a:lnTo>
                    <a:pt x="23" y="423"/>
                  </a:lnTo>
                  <a:lnTo>
                    <a:pt x="45" y="446"/>
                  </a:lnTo>
                  <a:lnTo>
                    <a:pt x="90" y="468"/>
                  </a:lnTo>
                  <a:lnTo>
                    <a:pt x="157" y="446"/>
                  </a:lnTo>
                  <a:lnTo>
                    <a:pt x="179" y="423"/>
                  </a:lnTo>
                  <a:lnTo>
                    <a:pt x="201" y="379"/>
                  </a:lnTo>
                  <a:lnTo>
                    <a:pt x="268" y="112"/>
                  </a:lnTo>
                  <a:lnTo>
                    <a:pt x="268" y="68"/>
                  </a:lnTo>
                  <a:lnTo>
                    <a:pt x="246" y="45"/>
                  </a:lnTo>
                  <a:lnTo>
                    <a:pt x="223" y="23"/>
                  </a:lnTo>
                  <a:lnTo>
                    <a:pt x="17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9" name="Google Shape;1231;p43">
              <a:extLst>
                <a:ext uri="{FF2B5EF4-FFF2-40B4-BE49-F238E27FC236}">
                  <a16:creationId xmlns:a16="http://schemas.microsoft.com/office/drawing/2014/main" id="{0209F269-188F-49A6-B8A5-C39A4452BB9C}"/>
                </a:ext>
              </a:extLst>
            </p:cNvPr>
            <p:cNvSpPr/>
            <p:nvPr/>
          </p:nvSpPr>
          <p:spPr>
            <a:xfrm rot="2192941">
              <a:off x="5942464" y="2179552"/>
              <a:ext cx="62717" cy="77592"/>
            </a:xfrm>
            <a:custGeom>
              <a:avLst/>
              <a:gdLst/>
              <a:ahLst/>
              <a:cxnLst/>
              <a:rect l="l" t="t" r="r" b="b"/>
              <a:pathLst>
                <a:path w="468" h="579" extrusionOk="0">
                  <a:moveTo>
                    <a:pt x="356" y="0"/>
                  </a:moveTo>
                  <a:lnTo>
                    <a:pt x="311" y="45"/>
                  </a:lnTo>
                  <a:lnTo>
                    <a:pt x="22" y="423"/>
                  </a:lnTo>
                  <a:lnTo>
                    <a:pt x="0" y="445"/>
                  </a:lnTo>
                  <a:lnTo>
                    <a:pt x="0" y="490"/>
                  </a:lnTo>
                  <a:lnTo>
                    <a:pt x="22" y="556"/>
                  </a:lnTo>
                  <a:lnTo>
                    <a:pt x="67" y="579"/>
                  </a:lnTo>
                  <a:lnTo>
                    <a:pt x="89" y="579"/>
                  </a:lnTo>
                  <a:lnTo>
                    <a:pt x="134" y="556"/>
                  </a:lnTo>
                  <a:lnTo>
                    <a:pt x="156" y="534"/>
                  </a:lnTo>
                  <a:lnTo>
                    <a:pt x="445" y="156"/>
                  </a:lnTo>
                  <a:lnTo>
                    <a:pt x="467" y="134"/>
                  </a:lnTo>
                  <a:lnTo>
                    <a:pt x="467" y="89"/>
                  </a:lnTo>
                  <a:lnTo>
                    <a:pt x="445" y="22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70" name="Google Shape;1232;p43">
              <a:extLst>
                <a:ext uri="{FF2B5EF4-FFF2-40B4-BE49-F238E27FC236}">
                  <a16:creationId xmlns:a16="http://schemas.microsoft.com/office/drawing/2014/main" id="{941C317B-2FA5-4C95-9D64-B3CDED9EBE8D}"/>
                </a:ext>
              </a:extLst>
            </p:cNvPr>
            <p:cNvSpPr/>
            <p:nvPr/>
          </p:nvSpPr>
          <p:spPr>
            <a:xfrm rot="2192941">
              <a:off x="6073776" y="2151002"/>
              <a:ext cx="74644" cy="74644"/>
            </a:xfrm>
            <a:custGeom>
              <a:avLst/>
              <a:gdLst/>
              <a:ahLst/>
              <a:cxnLst/>
              <a:rect l="l" t="t" r="r" b="b"/>
              <a:pathLst>
                <a:path w="557" h="557" extrusionOk="0">
                  <a:moveTo>
                    <a:pt x="467" y="1"/>
                  </a:moveTo>
                  <a:lnTo>
                    <a:pt x="445" y="23"/>
                  </a:lnTo>
                  <a:lnTo>
                    <a:pt x="312" y="112"/>
                  </a:lnTo>
                  <a:lnTo>
                    <a:pt x="223" y="201"/>
                  </a:lnTo>
                  <a:lnTo>
                    <a:pt x="22" y="401"/>
                  </a:lnTo>
                  <a:lnTo>
                    <a:pt x="0" y="446"/>
                  </a:lnTo>
                  <a:lnTo>
                    <a:pt x="0" y="468"/>
                  </a:lnTo>
                  <a:lnTo>
                    <a:pt x="22" y="535"/>
                  </a:lnTo>
                  <a:lnTo>
                    <a:pt x="45" y="557"/>
                  </a:lnTo>
                  <a:lnTo>
                    <a:pt x="111" y="557"/>
                  </a:lnTo>
                  <a:lnTo>
                    <a:pt x="156" y="535"/>
                  </a:lnTo>
                  <a:lnTo>
                    <a:pt x="334" y="334"/>
                  </a:lnTo>
                  <a:lnTo>
                    <a:pt x="423" y="268"/>
                  </a:lnTo>
                  <a:lnTo>
                    <a:pt x="512" y="179"/>
                  </a:lnTo>
                  <a:lnTo>
                    <a:pt x="556" y="156"/>
                  </a:lnTo>
                  <a:lnTo>
                    <a:pt x="556" y="112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71" name="Google Shape;1233;p43">
              <a:extLst>
                <a:ext uri="{FF2B5EF4-FFF2-40B4-BE49-F238E27FC236}">
                  <a16:creationId xmlns:a16="http://schemas.microsoft.com/office/drawing/2014/main" id="{9CD904A5-16F2-45C0-87BB-AF393A33B062}"/>
                </a:ext>
              </a:extLst>
            </p:cNvPr>
            <p:cNvSpPr/>
            <p:nvPr/>
          </p:nvSpPr>
          <p:spPr>
            <a:xfrm rot="2192941">
              <a:off x="6192148" y="2571583"/>
              <a:ext cx="50924" cy="137227"/>
            </a:xfrm>
            <a:custGeom>
              <a:avLst/>
              <a:gdLst/>
              <a:ahLst/>
              <a:cxnLst/>
              <a:rect l="l" t="t" r="r" b="b"/>
              <a:pathLst>
                <a:path w="380" h="1024" extrusionOk="0">
                  <a:moveTo>
                    <a:pt x="312" y="1"/>
                  </a:moveTo>
                  <a:lnTo>
                    <a:pt x="246" y="23"/>
                  </a:lnTo>
                  <a:lnTo>
                    <a:pt x="201" y="45"/>
                  </a:lnTo>
                  <a:lnTo>
                    <a:pt x="201" y="67"/>
                  </a:lnTo>
                  <a:lnTo>
                    <a:pt x="1" y="913"/>
                  </a:lnTo>
                  <a:lnTo>
                    <a:pt x="1" y="957"/>
                  </a:lnTo>
                  <a:lnTo>
                    <a:pt x="23" y="1002"/>
                  </a:lnTo>
                  <a:lnTo>
                    <a:pt x="45" y="1024"/>
                  </a:lnTo>
                  <a:lnTo>
                    <a:pt x="134" y="1024"/>
                  </a:lnTo>
                  <a:lnTo>
                    <a:pt x="157" y="1002"/>
                  </a:lnTo>
                  <a:lnTo>
                    <a:pt x="179" y="957"/>
                  </a:lnTo>
                  <a:lnTo>
                    <a:pt x="268" y="534"/>
                  </a:lnTo>
                  <a:lnTo>
                    <a:pt x="379" y="112"/>
                  </a:lnTo>
                  <a:lnTo>
                    <a:pt x="379" y="67"/>
                  </a:lnTo>
                  <a:lnTo>
                    <a:pt x="357" y="45"/>
                  </a:lnTo>
                  <a:lnTo>
                    <a:pt x="335" y="2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72" name="Google Shape;1234;p43">
              <a:extLst>
                <a:ext uri="{FF2B5EF4-FFF2-40B4-BE49-F238E27FC236}">
                  <a16:creationId xmlns:a16="http://schemas.microsoft.com/office/drawing/2014/main" id="{48622B5D-B3A8-4D1F-BB0D-C47B0F76DD2E}"/>
                </a:ext>
              </a:extLst>
            </p:cNvPr>
            <p:cNvSpPr/>
            <p:nvPr/>
          </p:nvSpPr>
          <p:spPr>
            <a:xfrm rot="2192941">
              <a:off x="6515736" y="2682424"/>
              <a:ext cx="83489" cy="44760"/>
            </a:xfrm>
            <a:custGeom>
              <a:avLst/>
              <a:gdLst/>
              <a:ahLst/>
              <a:cxnLst/>
              <a:rect l="l" t="t" r="r" b="b"/>
              <a:pathLst>
                <a:path w="623" h="334" extrusionOk="0">
                  <a:moveTo>
                    <a:pt x="512" y="0"/>
                  </a:moveTo>
                  <a:lnTo>
                    <a:pt x="89" y="156"/>
                  </a:lnTo>
                  <a:lnTo>
                    <a:pt x="44" y="178"/>
                  </a:lnTo>
                  <a:lnTo>
                    <a:pt x="22" y="200"/>
                  </a:lnTo>
                  <a:lnTo>
                    <a:pt x="0" y="267"/>
                  </a:lnTo>
                  <a:lnTo>
                    <a:pt x="22" y="289"/>
                  </a:lnTo>
                  <a:lnTo>
                    <a:pt x="44" y="312"/>
                  </a:lnTo>
                  <a:lnTo>
                    <a:pt x="89" y="334"/>
                  </a:lnTo>
                  <a:lnTo>
                    <a:pt x="111" y="334"/>
                  </a:lnTo>
                  <a:lnTo>
                    <a:pt x="556" y="178"/>
                  </a:lnTo>
                  <a:lnTo>
                    <a:pt x="578" y="156"/>
                  </a:lnTo>
                  <a:lnTo>
                    <a:pt x="601" y="134"/>
                  </a:lnTo>
                  <a:lnTo>
                    <a:pt x="623" y="45"/>
                  </a:lnTo>
                  <a:lnTo>
                    <a:pt x="601" y="22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73" name="Google Shape;1235;p43">
              <a:extLst>
                <a:ext uri="{FF2B5EF4-FFF2-40B4-BE49-F238E27FC236}">
                  <a16:creationId xmlns:a16="http://schemas.microsoft.com/office/drawing/2014/main" id="{9E64D8CD-6E18-4F79-8F65-ED4BBFFD13F7}"/>
                </a:ext>
              </a:extLst>
            </p:cNvPr>
            <p:cNvSpPr/>
            <p:nvPr/>
          </p:nvSpPr>
          <p:spPr>
            <a:xfrm rot="2192941">
              <a:off x="6589887" y="2828556"/>
              <a:ext cx="101446" cy="68748"/>
            </a:xfrm>
            <a:custGeom>
              <a:avLst/>
              <a:gdLst/>
              <a:ahLst/>
              <a:cxnLst/>
              <a:rect l="l" t="t" r="r" b="b"/>
              <a:pathLst>
                <a:path w="757" h="513" extrusionOk="0">
                  <a:moveTo>
                    <a:pt x="645" y="0"/>
                  </a:moveTo>
                  <a:lnTo>
                    <a:pt x="623" y="23"/>
                  </a:lnTo>
                  <a:lnTo>
                    <a:pt x="334" y="178"/>
                  </a:lnTo>
                  <a:lnTo>
                    <a:pt x="67" y="312"/>
                  </a:lnTo>
                  <a:lnTo>
                    <a:pt x="23" y="334"/>
                  </a:lnTo>
                  <a:lnTo>
                    <a:pt x="0" y="379"/>
                  </a:lnTo>
                  <a:lnTo>
                    <a:pt x="0" y="445"/>
                  </a:lnTo>
                  <a:lnTo>
                    <a:pt x="0" y="468"/>
                  </a:lnTo>
                  <a:lnTo>
                    <a:pt x="23" y="490"/>
                  </a:lnTo>
                  <a:lnTo>
                    <a:pt x="67" y="512"/>
                  </a:lnTo>
                  <a:lnTo>
                    <a:pt x="89" y="490"/>
                  </a:lnTo>
                  <a:lnTo>
                    <a:pt x="401" y="356"/>
                  </a:lnTo>
                  <a:lnTo>
                    <a:pt x="712" y="178"/>
                  </a:lnTo>
                  <a:lnTo>
                    <a:pt x="734" y="156"/>
                  </a:lnTo>
                  <a:lnTo>
                    <a:pt x="757" y="112"/>
                  </a:lnTo>
                  <a:lnTo>
                    <a:pt x="734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74" name="Google Shape;1236;p43">
              <a:extLst>
                <a:ext uri="{FF2B5EF4-FFF2-40B4-BE49-F238E27FC236}">
                  <a16:creationId xmlns:a16="http://schemas.microsoft.com/office/drawing/2014/main" id="{4B52BC74-4FAE-4403-A9E0-838E6C5D46DF}"/>
                </a:ext>
              </a:extLst>
            </p:cNvPr>
            <p:cNvSpPr/>
            <p:nvPr/>
          </p:nvSpPr>
          <p:spPr>
            <a:xfrm rot="2192941">
              <a:off x="6581351" y="2600337"/>
              <a:ext cx="178905" cy="113373"/>
            </a:xfrm>
            <a:custGeom>
              <a:avLst/>
              <a:gdLst/>
              <a:ahLst/>
              <a:cxnLst/>
              <a:rect l="l" t="t" r="r" b="b"/>
              <a:pathLst>
                <a:path w="1335" h="846" extrusionOk="0">
                  <a:moveTo>
                    <a:pt x="1246" y="1"/>
                  </a:moveTo>
                  <a:lnTo>
                    <a:pt x="1201" y="23"/>
                  </a:lnTo>
                  <a:lnTo>
                    <a:pt x="934" y="201"/>
                  </a:lnTo>
                  <a:lnTo>
                    <a:pt x="668" y="379"/>
                  </a:lnTo>
                  <a:lnTo>
                    <a:pt x="356" y="535"/>
                  </a:lnTo>
                  <a:lnTo>
                    <a:pt x="67" y="668"/>
                  </a:lnTo>
                  <a:lnTo>
                    <a:pt x="22" y="690"/>
                  </a:lnTo>
                  <a:lnTo>
                    <a:pt x="0" y="712"/>
                  </a:lnTo>
                  <a:lnTo>
                    <a:pt x="0" y="779"/>
                  </a:lnTo>
                  <a:lnTo>
                    <a:pt x="0" y="801"/>
                  </a:lnTo>
                  <a:lnTo>
                    <a:pt x="22" y="846"/>
                  </a:lnTo>
                  <a:lnTo>
                    <a:pt x="89" y="846"/>
                  </a:lnTo>
                  <a:lnTo>
                    <a:pt x="423" y="712"/>
                  </a:lnTo>
                  <a:lnTo>
                    <a:pt x="712" y="557"/>
                  </a:lnTo>
                  <a:lnTo>
                    <a:pt x="1023" y="379"/>
                  </a:lnTo>
                  <a:lnTo>
                    <a:pt x="1290" y="179"/>
                  </a:lnTo>
                  <a:lnTo>
                    <a:pt x="1313" y="134"/>
                  </a:lnTo>
                  <a:lnTo>
                    <a:pt x="1335" y="112"/>
                  </a:lnTo>
                  <a:lnTo>
                    <a:pt x="1313" y="45"/>
                  </a:lnTo>
                  <a:lnTo>
                    <a:pt x="131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75" name="Google Shape;1237;p43">
              <a:extLst>
                <a:ext uri="{FF2B5EF4-FFF2-40B4-BE49-F238E27FC236}">
                  <a16:creationId xmlns:a16="http://schemas.microsoft.com/office/drawing/2014/main" id="{1EE120DE-8ECF-4DFD-A72C-7E31895D0BC3}"/>
                </a:ext>
              </a:extLst>
            </p:cNvPr>
            <p:cNvSpPr/>
            <p:nvPr/>
          </p:nvSpPr>
          <p:spPr>
            <a:xfrm rot="2192941">
              <a:off x="6511944" y="2745524"/>
              <a:ext cx="122352" cy="71696"/>
            </a:xfrm>
            <a:custGeom>
              <a:avLst/>
              <a:gdLst/>
              <a:ahLst/>
              <a:cxnLst/>
              <a:rect l="l" t="t" r="r" b="b"/>
              <a:pathLst>
                <a:path w="913" h="535" extrusionOk="0">
                  <a:moveTo>
                    <a:pt x="823" y="0"/>
                  </a:moveTo>
                  <a:lnTo>
                    <a:pt x="779" y="23"/>
                  </a:lnTo>
                  <a:lnTo>
                    <a:pt x="423" y="200"/>
                  </a:lnTo>
                  <a:lnTo>
                    <a:pt x="67" y="356"/>
                  </a:lnTo>
                  <a:lnTo>
                    <a:pt x="22" y="378"/>
                  </a:lnTo>
                  <a:lnTo>
                    <a:pt x="0" y="401"/>
                  </a:lnTo>
                  <a:lnTo>
                    <a:pt x="0" y="467"/>
                  </a:lnTo>
                  <a:lnTo>
                    <a:pt x="0" y="512"/>
                  </a:lnTo>
                  <a:lnTo>
                    <a:pt x="22" y="534"/>
                  </a:lnTo>
                  <a:lnTo>
                    <a:pt x="111" y="534"/>
                  </a:lnTo>
                  <a:lnTo>
                    <a:pt x="490" y="378"/>
                  </a:lnTo>
                  <a:lnTo>
                    <a:pt x="868" y="178"/>
                  </a:lnTo>
                  <a:lnTo>
                    <a:pt x="890" y="156"/>
                  </a:lnTo>
                  <a:lnTo>
                    <a:pt x="912" y="111"/>
                  </a:lnTo>
                  <a:lnTo>
                    <a:pt x="912" y="45"/>
                  </a:lnTo>
                  <a:lnTo>
                    <a:pt x="890" y="23"/>
                  </a:lnTo>
                  <a:lnTo>
                    <a:pt x="8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3573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17AE2941-D955-4F0E-8975-7D7DFBAFE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00;p22">
            <a:extLst>
              <a:ext uri="{FF2B5EF4-FFF2-40B4-BE49-F238E27FC236}">
                <a16:creationId xmlns:a16="http://schemas.microsoft.com/office/drawing/2014/main" id="{CC293055-0BCC-46E1-98BE-2D4ACFB69F83}"/>
              </a:ext>
            </a:extLst>
          </p:cNvPr>
          <p:cNvSpPr/>
          <p:nvPr/>
        </p:nvSpPr>
        <p:spPr>
          <a:xfrm>
            <a:off x="0" y="962758"/>
            <a:ext cx="6096000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4738826-FF94-41D4-A693-0C2D7FE1E5C9}"/>
              </a:ext>
            </a:extLst>
          </p:cNvPr>
          <p:cNvSpPr txBox="1"/>
          <p:nvPr/>
        </p:nvSpPr>
        <p:spPr>
          <a:xfrm>
            <a:off x="556510" y="1093954"/>
            <a:ext cx="6123482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PRESENTE ACTIVO INDICATIVO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oogle Shape;1235;p68">
            <a:extLst>
              <a:ext uri="{FF2B5EF4-FFF2-40B4-BE49-F238E27FC236}">
                <a16:creationId xmlns:a16="http://schemas.microsoft.com/office/drawing/2014/main" id="{882A7C46-D199-4F6A-8009-5DB6ADF8D0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98" y="1016059"/>
            <a:ext cx="521212" cy="66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;p2">
            <a:extLst>
              <a:ext uri="{FF2B5EF4-FFF2-40B4-BE49-F238E27FC236}">
                <a16:creationId xmlns:a16="http://schemas.microsoft.com/office/drawing/2014/main" id="{52D5AB9A-FE11-47F2-B154-64647C3A3A41}"/>
              </a:ext>
            </a:extLst>
          </p:cNvPr>
          <p:cNvPicPr preferRelativeResize="0"/>
          <p:nvPr/>
        </p:nvPicPr>
        <p:blipFill>
          <a:blip r:embed="rId4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3681517" y="-1080794"/>
            <a:ext cx="4828965" cy="10114615"/>
          </a:xfrm>
          <a:prstGeom prst="rect">
            <a:avLst/>
          </a:prstGeom>
          <a:noFill/>
          <a:ln>
            <a:noFill/>
          </a:ln>
          <a:effectLst>
            <a:outerShdw blurRad="157163" dist="47625" dir="3000000" algn="bl" rotWithShape="0">
              <a:srgbClr val="000000">
                <a:alpha val="15000"/>
              </a:srgb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BD983EA-488D-48F1-94F6-D61734190B12}"/>
              </a:ext>
            </a:extLst>
          </p:cNvPr>
          <p:cNvSpPr txBox="1"/>
          <p:nvPr/>
        </p:nvSpPr>
        <p:spPr>
          <a:xfrm>
            <a:off x="1697636" y="2277233"/>
            <a:ext cx="8735518" cy="2811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tiempo presente</a:t>
            </a:r>
            <a:r>
              <a:rPr lang="es-MX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voz activa, modo indicativo (PAI) se usa más de 4,400 veces en el Nuevo Testamento.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acción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del tiempo presente es señalada como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en progreso o siguiendo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refiere al tiempo de ahora; la voz activa representa al sujeto actuando o haciendo la acción del verbo; el modo indicativo hace una afirmación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presente del modo indicativo español más o menos representa la misma idea. </a:t>
            </a:r>
          </a:p>
        </p:txBody>
      </p:sp>
      <p:pic>
        <p:nvPicPr>
          <p:cNvPr id="21" name="Google Shape;1243;p68">
            <a:extLst>
              <a:ext uri="{FF2B5EF4-FFF2-40B4-BE49-F238E27FC236}">
                <a16:creationId xmlns:a16="http://schemas.microsoft.com/office/drawing/2014/main" id="{55D633AA-6631-4030-A2FE-FA82B4E86DF1}"/>
              </a:ext>
            </a:extLst>
          </p:cNvPr>
          <p:cNvPicPr preferRelativeResize="0"/>
          <p:nvPr/>
        </p:nvPicPr>
        <p:blipFill rotWithShape="1">
          <a:blip r:embed="rId5">
            <a:alphaModFix/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t="17562" r="12349" b="21750"/>
          <a:stretch/>
        </p:blipFill>
        <p:spPr>
          <a:xfrm flipH="1">
            <a:off x="330597" y="2511277"/>
            <a:ext cx="1650875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3;p68">
            <a:extLst>
              <a:ext uri="{FF2B5EF4-FFF2-40B4-BE49-F238E27FC236}">
                <a16:creationId xmlns:a16="http://schemas.microsoft.com/office/drawing/2014/main" id="{899AC703-AF69-47AD-9B02-4DA27CF4438B}"/>
              </a:ext>
            </a:extLst>
          </p:cNvPr>
          <p:cNvPicPr preferRelativeResize="0"/>
          <p:nvPr/>
        </p:nvPicPr>
        <p:blipFill rotWithShape="1">
          <a:blip r:embed="rId5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t="17562" r="12349" b="21750"/>
          <a:stretch/>
        </p:blipFill>
        <p:spPr>
          <a:xfrm flipH="1">
            <a:off x="330597" y="2040323"/>
            <a:ext cx="1650875" cy="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3;p3">
            <a:extLst>
              <a:ext uri="{FF2B5EF4-FFF2-40B4-BE49-F238E27FC236}">
                <a16:creationId xmlns:a16="http://schemas.microsoft.com/office/drawing/2014/main" id="{64EDAC38-AFFB-4034-8FCB-D40618E9C93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599999">
            <a:off x="11292315" y="1684514"/>
            <a:ext cx="3207826" cy="4213893"/>
          </a:xfrm>
          <a:prstGeom prst="rect">
            <a:avLst/>
          </a:prstGeom>
          <a:noFill/>
          <a:ln>
            <a:noFill/>
          </a:ln>
          <a:effectLst>
            <a:outerShdw blurRad="171450" dist="57150" dir="3000000" algn="bl" rotWithShape="0">
              <a:srgbClr val="000000">
                <a:alpha val="1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3036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968</Words>
  <Application>Microsoft Office PowerPoint</Application>
  <PresentationFormat>Panorámica</PresentationFormat>
  <Paragraphs>167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6" baseType="lpstr">
      <vt:lpstr>#Logos 8 Resource</vt:lpstr>
      <vt:lpstr>Arial</vt:lpstr>
      <vt:lpstr>Avenir Next LT Pro</vt:lpstr>
      <vt:lpstr>Calibri</vt:lpstr>
      <vt:lpstr>Calibri Light</vt:lpstr>
      <vt:lpstr>Century Gothic</vt:lpstr>
      <vt:lpstr>Comic Sans MS</vt:lpstr>
      <vt:lpstr>Greek</vt:lpstr>
      <vt:lpstr>Segoe Print</vt:lpstr>
      <vt:lpstr>Times New Roman</vt:lpstr>
      <vt:lpstr>Times-Roman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castro juarez</dc:creator>
  <cp:lastModifiedBy>abraham castro juarez</cp:lastModifiedBy>
  <cp:revision>2</cp:revision>
  <dcterms:created xsi:type="dcterms:W3CDTF">2020-11-13T00:11:45Z</dcterms:created>
  <dcterms:modified xsi:type="dcterms:W3CDTF">2020-12-09T01:43:21Z</dcterms:modified>
</cp:coreProperties>
</file>