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E1F4FF"/>
    <a:srgbClr val="CCFFFF"/>
    <a:srgbClr val="E1F4E1"/>
    <a:srgbClr val="CCECFF"/>
    <a:srgbClr val="66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E29E7-2667-46D4-8BBB-99BBBFD40595}" v="276" dt="2020-12-09T01:43:04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castro juarez" userId="42e04ae371b34804" providerId="LiveId" clId="{965E29E7-2667-46D4-8BBB-99BBBFD40595}"/>
    <pc:docChg chg="undo redo custSel mod addSld delSld modSld addMainMaster delMainMaster modMainMaster">
      <pc:chgData name="abraham castro juarez" userId="42e04ae371b34804" providerId="LiveId" clId="{965E29E7-2667-46D4-8BBB-99BBBFD40595}" dt="2020-12-09T01:43:05.671" v="6038"/>
      <pc:docMkLst>
        <pc:docMk/>
      </pc:docMkLst>
      <pc:sldChg chg="addSp delSp modSp mod setBg modClrScheme chgLayout">
        <pc:chgData name="abraham castro juarez" userId="42e04ae371b34804" providerId="LiveId" clId="{965E29E7-2667-46D4-8BBB-99BBBFD40595}" dt="2020-11-17T23:10:10.547" v="60"/>
        <pc:sldMkLst>
          <pc:docMk/>
          <pc:sldMk cId="292480882" sldId="256"/>
        </pc:sldMkLst>
        <pc:spChg chg="mod ord">
          <ac:chgData name="abraham castro juarez" userId="42e04ae371b34804" providerId="LiveId" clId="{965E29E7-2667-46D4-8BBB-99BBBFD40595}" dt="2020-11-13T00:32:00.142" v="5" actId="26606"/>
          <ac:spMkLst>
            <pc:docMk/>
            <pc:sldMk cId="292480882" sldId="256"/>
            <ac:spMk id="4" creationId="{F1AC7022-E46B-4C8F-AEF3-8D807EB04127}"/>
          </ac:spMkLst>
        </pc:spChg>
        <pc:spChg chg="mod">
          <ac:chgData name="abraham castro juarez" userId="42e04ae371b34804" providerId="LiveId" clId="{965E29E7-2667-46D4-8BBB-99BBBFD40595}" dt="2020-11-13T00:32:00.142" v="5" actId="26606"/>
          <ac:spMkLst>
            <pc:docMk/>
            <pc:sldMk cId="292480882" sldId="256"/>
            <ac:spMk id="5" creationId="{4AA12D17-485B-4A14-8B95-43112D5E223C}"/>
          </ac:spMkLst>
        </pc:spChg>
        <pc:spChg chg="mod">
          <ac:chgData name="abraham castro juarez" userId="42e04ae371b34804" providerId="LiveId" clId="{965E29E7-2667-46D4-8BBB-99BBBFD40595}" dt="2020-11-13T00:32:00.142" v="5" actId="26606"/>
          <ac:spMkLst>
            <pc:docMk/>
            <pc:sldMk cId="292480882" sldId="256"/>
            <ac:spMk id="6" creationId="{89CF6EA3-9621-4B2A-A1CB-EF66D1C3B9FB}"/>
          </ac:spMkLst>
        </pc:spChg>
        <pc:spChg chg="mod">
          <ac:chgData name="abraham castro juarez" userId="42e04ae371b34804" providerId="LiveId" clId="{965E29E7-2667-46D4-8BBB-99BBBFD40595}" dt="2020-11-13T00:38:18.291" v="31" actId="20577"/>
          <ac:spMkLst>
            <pc:docMk/>
            <pc:sldMk cId="292480882" sldId="256"/>
            <ac:spMk id="7" creationId="{9385AE8C-0726-42F6-B052-0A7CFC266EF2}"/>
          </ac:spMkLst>
        </pc:spChg>
        <pc:spChg chg="add del mod">
          <ac:chgData name="abraham castro juarez" userId="42e04ae371b34804" providerId="LiveId" clId="{965E29E7-2667-46D4-8BBB-99BBBFD40595}" dt="2020-11-13T00:35:59.711" v="14" actId="478"/>
          <ac:spMkLst>
            <pc:docMk/>
            <pc:sldMk cId="292480882" sldId="256"/>
            <ac:spMk id="16" creationId="{574C8EB9-ACE5-425E-A401-3FC67F8B736C}"/>
          </ac:spMkLst>
        </pc:spChg>
        <pc:spChg chg="add mod ord">
          <ac:chgData name="abraham castro juarez" userId="42e04ae371b34804" providerId="LiveId" clId="{965E29E7-2667-46D4-8BBB-99BBBFD40595}" dt="2020-11-13T00:37:34.799" v="18" actId="1076"/>
          <ac:spMkLst>
            <pc:docMk/>
            <pc:sldMk cId="292480882" sldId="256"/>
            <ac:spMk id="17" creationId="{422CEBF4-E910-4EEC-A100-55B313A4A9C4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20" creationId="{88294908-8B00-4F58-BBBA-20F71A40AA9E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22" creationId="{4364C879-1404-4203-8E9D-CC5DE0A621A2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24" creationId="{84617302-4B0D-4351-A6BB-6F0930D943AC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26" creationId="{DA2C7802-C2E0-4218-8F89-8DD7CCD2CD1C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28" creationId="{A6D7111A-21E5-4EE9-8A78-10E5530F0116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30" creationId="{A3969E80-A77B-49FC-9122-D89AFD5EE118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32" creationId="{1849CA57-76BD-4CF2-80BA-D7A46A01B7B1}"/>
          </ac:spMkLst>
        </pc:spChg>
        <pc:spChg chg="add mod">
          <ac:chgData name="abraham castro juarez" userId="42e04ae371b34804" providerId="LiveId" clId="{965E29E7-2667-46D4-8BBB-99BBBFD40595}" dt="2020-11-13T00:41:09.493" v="34" actId="1076"/>
          <ac:spMkLst>
            <pc:docMk/>
            <pc:sldMk cId="292480882" sldId="256"/>
            <ac:spMk id="33" creationId="{CA292C89-5435-40A2-94E7-D214290DE15C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34" creationId="{35E9085E-E730-4768-83D4-6CB7E9897153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36" creationId="{973272FE-A474-4CAE-8CA2-BCC8B476C3F4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38" creationId="{E07981EA-05A6-437C-88D7-B377B92B031D}"/>
          </ac:spMkLst>
        </pc:spChg>
        <pc:spChg chg="add del">
          <ac:chgData name="abraham castro juarez" userId="42e04ae371b34804" providerId="LiveId" clId="{965E29E7-2667-46D4-8BBB-99BBBFD40595}" dt="2020-11-13T00:31:42.780" v="3" actId="26606"/>
          <ac:spMkLst>
            <pc:docMk/>
            <pc:sldMk cId="292480882" sldId="256"/>
            <ac:spMk id="40" creationId="{15E3C750-986E-4769-B1AE-49289FBEE757}"/>
          </ac:spMkLst>
        </pc:spChg>
        <pc:spChg chg="add del">
          <ac:chgData name="abraham castro juarez" userId="42e04ae371b34804" providerId="LiveId" clId="{965E29E7-2667-46D4-8BBB-99BBBFD40595}" dt="2020-11-13T00:32:00.142" v="5" actId="26606"/>
          <ac:spMkLst>
            <pc:docMk/>
            <pc:sldMk cId="292480882" sldId="256"/>
            <ac:spMk id="45" creationId="{F1174801-1395-44C5-9B00-CCAC45C056E7}"/>
          </ac:spMkLst>
        </pc:spChg>
        <pc:spChg chg="add del">
          <ac:chgData name="abraham castro juarez" userId="42e04ae371b34804" providerId="LiveId" clId="{965E29E7-2667-46D4-8BBB-99BBBFD40595}" dt="2020-11-13T00:32:00.142" v="5" actId="26606"/>
          <ac:spMkLst>
            <pc:docMk/>
            <pc:sldMk cId="292480882" sldId="256"/>
            <ac:spMk id="49" creationId="{996DFAFB-BCE1-4BEC-82FB-D574234DEF0A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0" creationId="{59C44ED8-21C4-4C28-B5DC-41CD9349C491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1" creationId="{683605AF-94A8-4198-80B3-022E25904991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2" creationId="{64264617-433C-4176-B9D9-14E544B7345A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3" creationId="{BA1DD1FE-64E8-4CCD-B617-3592085E1971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4" creationId="{6357A11D-6383-46C1-BF8A-2AD601D035DA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5" creationId="{1185BC55-25E3-4392-B8E1-377EEBABC556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6" creationId="{8004CF53-0DA9-4198-95BF-5B1181D86600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7" creationId="{D69F3D47-67B6-41D2-B13D-53A3B16664AE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8" creationId="{C075C3ED-892C-48CC-81EF-ADED823BE8CE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69" creationId="{20CE142E-C6C9-439D-86E7-B4B76B8123B6}"/>
          </ac:spMkLst>
        </pc:spChg>
        <pc:spChg chg="mod">
          <ac:chgData name="abraham castro juarez" userId="42e04ae371b34804" providerId="LiveId" clId="{965E29E7-2667-46D4-8BBB-99BBBFD40595}" dt="2020-11-13T00:34:38.344" v="9"/>
          <ac:spMkLst>
            <pc:docMk/>
            <pc:sldMk cId="292480882" sldId="256"/>
            <ac:spMk id="70" creationId="{F1F575D9-9204-4A9A-BC18-4FCEDCB3356C}"/>
          </ac:spMkLst>
        </pc:spChg>
        <pc:spChg chg="add mod">
          <ac:chgData name="abraham castro juarez" userId="42e04ae371b34804" providerId="LiveId" clId="{965E29E7-2667-46D4-8BBB-99BBBFD40595}" dt="2020-11-13T00:41:37.084" v="37" actId="688"/>
          <ac:spMkLst>
            <pc:docMk/>
            <pc:sldMk cId="292480882" sldId="256"/>
            <ac:spMk id="78" creationId="{3B69EB64-CEF6-47AB-AECF-13BC76B9C936}"/>
          </ac:spMkLst>
        </pc:spChg>
        <pc:grpChg chg="add del">
          <ac:chgData name="abraham castro juarez" userId="42e04ae371b34804" providerId="LiveId" clId="{965E29E7-2667-46D4-8BBB-99BBBFD40595}" dt="2020-11-13T00:32:00.142" v="5" actId="26606"/>
          <ac:grpSpMkLst>
            <pc:docMk/>
            <pc:sldMk cId="292480882" sldId="256"/>
            <ac:grpSpMk id="46" creationId="{5C0E6139-8A19-4905-87E2-E547D7B7F1AF}"/>
          </ac:grpSpMkLst>
        </pc:grpChg>
        <pc:grpChg chg="add del">
          <ac:chgData name="abraham castro juarez" userId="42e04ae371b34804" providerId="LiveId" clId="{965E29E7-2667-46D4-8BBB-99BBBFD40595}" dt="2020-11-13T00:32:00.142" v="5" actId="26606"/>
          <ac:grpSpMkLst>
            <pc:docMk/>
            <pc:sldMk cId="292480882" sldId="256"/>
            <ac:grpSpMk id="50" creationId="{F478807D-D964-4FD1-ADDC-13ADCA84C799}"/>
          </ac:grpSpMkLst>
        </pc:grpChg>
        <pc:grpChg chg="add del">
          <ac:chgData name="abraham castro juarez" userId="42e04ae371b34804" providerId="LiveId" clId="{965E29E7-2667-46D4-8BBB-99BBBFD40595}" dt="2020-11-13T00:32:00.142" v="5" actId="26606"/>
          <ac:grpSpMkLst>
            <pc:docMk/>
            <pc:sldMk cId="292480882" sldId="256"/>
            <ac:grpSpMk id="55" creationId="{8BAEE281-C3DD-4DC6-AFC2-A74532519189}"/>
          </ac:grpSpMkLst>
        </pc:grpChg>
        <pc:grpChg chg="add mod">
          <ac:chgData name="abraham castro juarez" userId="42e04ae371b34804" providerId="LiveId" clId="{965E29E7-2667-46D4-8BBB-99BBBFD40595}" dt="2020-11-13T00:34:44.493" v="11" actId="1076"/>
          <ac:grpSpMkLst>
            <pc:docMk/>
            <pc:sldMk cId="292480882" sldId="256"/>
            <ac:grpSpMk id="59" creationId="{DCBCA162-B58E-4CC0-B441-A18332E21A3E}"/>
          </ac:grpSpMkLst>
        </pc:grpChg>
        <pc:picChg chg="add mod">
          <ac:chgData name="abraham castro juarez" userId="42e04ae371b34804" providerId="LiveId" clId="{965E29E7-2667-46D4-8BBB-99BBBFD40595}" dt="2020-11-13T00:31:17.283" v="1" actId="14100"/>
          <ac:picMkLst>
            <pc:docMk/>
            <pc:sldMk cId="292480882" sldId="256"/>
            <ac:picMk id="15" creationId="{CF91F94A-F071-4FAD-8450-D9B38BC47242}"/>
          </ac:picMkLst>
        </pc:picChg>
        <pc:picChg chg="add mod">
          <ac:chgData name="abraham castro juarez" userId="42e04ae371b34804" providerId="LiveId" clId="{965E29E7-2667-46D4-8BBB-99BBBFD40595}" dt="2020-11-13T00:38:11.207" v="28" actId="1076"/>
          <ac:picMkLst>
            <pc:docMk/>
            <pc:sldMk cId="292480882" sldId="256"/>
            <ac:picMk id="18" creationId="{8B4478CD-9752-4F70-A224-3CF9DE11CAEF}"/>
          </ac:picMkLst>
        </pc:picChg>
        <pc:picChg chg="add mod">
          <ac:chgData name="abraham castro juarez" userId="42e04ae371b34804" providerId="LiveId" clId="{965E29E7-2667-46D4-8BBB-99BBBFD40595}" dt="2020-11-13T00:38:13.583" v="29" actId="1076"/>
          <ac:picMkLst>
            <pc:docMk/>
            <pc:sldMk cId="292480882" sldId="256"/>
            <ac:picMk id="19" creationId="{A6DD7C45-FE8F-4A43-92FE-BACE81623E45}"/>
          </ac:picMkLst>
        </pc:picChg>
        <pc:picChg chg="add mod">
          <ac:chgData name="abraham castro juarez" userId="42e04ae371b34804" providerId="LiveId" clId="{965E29E7-2667-46D4-8BBB-99BBBFD40595}" dt="2020-11-13T00:38:16.439" v="30" actId="1076"/>
          <ac:picMkLst>
            <pc:docMk/>
            <pc:sldMk cId="292480882" sldId="256"/>
            <ac:picMk id="21" creationId="{DC78EB55-5D73-4E5D-A227-B503BF40D5A4}"/>
          </ac:picMkLst>
        </pc:picChg>
        <pc:picChg chg="add mod">
          <ac:chgData name="abraham castro juarez" userId="42e04ae371b34804" providerId="LiveId" clId="{965E29E7-2667-46D4-8BBB-99BBBFD40595}" dt="2020-11-13T00:38:07.822" v="27" actId="1076"/>
          <ac:picMkLst>
            <pc:docMk/>
            <pc:sldMk cId="292480882" sldId="256"/>
            <ac:picMk id="23" creationId="{78E37311-F43D-409E-B614-465B307C8CC4}"/>
          </ac:picMkLst>
        </pc:picChg>
      </pc:sldChg>
      <pc:sldChg chg="addSp delSp modSp new mod modTransition">
        <pc:chgData name="abraham castro juarez" userId="42e04ae371b34804" providerId="LiveId" clId="{965E29E7-2667-46D4-8BBB-99BBBFD40595}" dt="2020-12-07T18:17:05.390" v="5842"/>
        <pc:sldMkLst>
          <pc:docMk/>
          <pc:sldMk cId="2064520740" sldId="257"/>
        </pc:sldMkLst>
        <pc:spChg chg="del">
          <ac:chgData name="abraham castro juarez" userId="42e04ae371b34804" providerId="LiveId" clId="{965E29E7-2667-46D4-8BBB-99BBBFD40595}" dt="2020-11-17T23:10:14.544" v="61" actId="478"/>
          <ac:spMkLst>
            <pc:docMk/>
            <pc:sldMk cId="2064520740" sldId="257"/>
            <ac:spMk id="2" creationId="{59CF3544-52C2-4EB7-8B71-08903B9D122C}"/>
          </ac:spMkLst>
        </pc:spChg>
        <pc:spChg chg="del">
          <ac:chgData name="abraham castro juarez" userId="42e04ae371b34804" providerId="LiveId" clId="{965E29E7-2667-46D4-8BBB-99BBBFD40595}" dt="2020-11-17T23:10:16.075" v="62" actId="478"/>
          <ac:spMkLst>
            <pc:docMk/>
            <pc:sldMk cId="2064520740" sldId="257"/>
            <ac:spMk id="3" creationId="{9C67202D-68A3-4B7B-9034-8F2581E69686}"/>
          </ac:spMkLst>
        </pc:spChg>
        <pc:spChg chg="add mod">
          <ac:chgData name="abraham castro juarez" userId="42e04ae371b34804" providerId="LiveId" clId="{965E29E7-2667-46D4-8BBB-99BBBFD40595}" dt="2020-11-17T23:26:31.152" v="759" actId="1076"/>
          <ac:spMkLst>
            <pc:docMk/>
            <pc:sldMk cId="2064520740" sldId="257"/>
            <ac:spMk id="7" creationId="{4E8DDB8B-77A2-4265-A9CD-4EF93A85A098}"/>
          </ac:spMkLst>
        </pc:spChg>
        <pc:spChg chg="add mod">
          <ac:chgData name="abraham castro juarez" userId="42e04ae371b34804" providerId="LiveId" clId="{965E29E7-2667-46D4-8BBB-99BBBFD40595}" dt="2020-11-17T23:26:42.877" v="772" actId="1037"/>
          <ac:spMkLst>
            <pc:docMk/>
            <pc:sldMk cId="2064520740" sldId="257"/>
            <ac:spMk id="9" creationId="{658B55CF-D96E-41E0-95CE-17C51E18C353}"/>
          </ac:spMkLst>
        </pc:spChg>
        <pc:picChg chg="add mod">
          <ac:chgData name="abraham castro juarez" userId="42e04ae371b34804" providerId="LiveId" clId="{965E29E7-2667-46D4-8BBB-99BBBFD40595}" dt="2020-11-17T23:26:36.712" v="760" actId="1076"/>
          <ac:picMkLst>
            <pc:docMk/>
            <pc:sldMk cId="2064520740" sldId="257"/>
            <ac:picMk id="5" creationId="{FC9838E9-1B06-4F8D-9DB5-AAEB212AE54C}"/>
          </ac:picMkLst>
        </pc:picChg>
        <pc:picChg chg="add">
          <ac:chgData name="abraham castro juarez" userId="42e04ae371b34804" providerId="LiveId" clId="{965E29E7-2667-46D4-8BBB-99BBBFD40595}" dt="2020-11-17T23:26:11.796" v="741" actId="22"/>
          <ac:picMkLst>
            <pc:docMk/>
            <pc:sldMk cId="2064520740" sldId="257"/>
            <ac:picMk id="11" creationId="{7F6226D9-B8CB-456E-B950-30A68704E544}"/>
          </ac:picMkLst>
        </pc:picChg>
      </pc:sldChg>
      <pc:sldChg chg="addSp delSp modSp new mod modTransition modAnim">
        <pc:chgData name="abraham castro juarez" userId="42e04ae371b34804" providerId="LiveId" clId="{965E29E7-2667-46D4-8BBB-99BBBFD40595}" dt="2020-12-07T18:17:08.214" v="5843"/>
        <pc:sldMkLst>
          <pc:docMk/>
          <pc:sldMk cId="3624624005" sldId="258"/>
        </pc:sldMkLst>
        <pc:spChg chg="del">
          <ac:chgData name="abraham castro juarez" userId="42e04ae371b34804" providerId="LiveId" clId="{965E29E7-2667-46D4-8BBB-99BBBFD40595}" dt="2020-11-17T23:29:08.060" v="773" actId="478"/>
          <ac:spMkLst>
            <pc:docMk/>
            <pc:sldMk cId="3624624005" sldId="258"/>
            <ac:spMk id="2" creationId="{FDB752BD-4524-4DEE-8A85-86925E8043D3}"/>
          </ac:spMkLst>
        </pc:spChg>
        <pc:spChg chg="del">
          <ac:chgData name="abraham castro juarez" userId="42e04ae371b34804" providerId="LiveId" clId="{965E29E7-2667-46D4-8BBB-99BBBFD40595}" dt="2020-11-17T23:29:09.122" v="774" actId="478"/>
          <ac:spMkLst>
            <pc:docMk/>
            <pc:sldMk cId="3624624005" sldId="258"/>
            <ac:spMk id="3" creationId="{F159DE21-563F-4271-A847-75D577D390DB}"/>
          </ac:spMkLst>
        </pc:spChg>
        <pc:spChg chg="add mod">
          <ac:chgData name="abraham castro juarez" userId="42e04ae371b34804" providerId="LiveId" clId="{965E29E7-2667-46D4-8BBB-99BBBFD40595}" dt="2020-11-17T23:29:18.855" v="776" actId="1076"/>
          <ac:spMkLst>
            <pc:docMk/>
            <pc:sldMk cId="3624624005" sldId="258"/>
            <ac:spMk id="4" creationId="{5D8FB975-419A-4A19-94CD-BF44A7449382}"/>
          </ac:spMkLst>
        </pc:spChg>
        <pc:spChg chg="add mod">
          <ac:chgData name="abraham castro juarez" userId="42e04ae371b34804" providerId="LiveId" clId="{965E29E7-2667-46D4-8BBB-99BBBFD40595}" dt="2020-11-17T23:32:36.812" v="848" actId="1076"/>
          <ac:spMkLst>
            <pc:docMk/>
            <pc:sldMk cId="3624624005" sldId="258"/>
            <ac:spMk id="5" creationId="{622D7326-37F2-4488-BD40-B792447CB6F8}"/>
          </ac:spMkLst>
        </pc:spChg>
        <pc:spChg chg="add mod">
          <ac:chgData name="abraham castro juarez" userId="42e04ae371b34804" providerId="LiveId" clId="{965E29E7-2667-46D4-8BBB-99BBBFD40595}" dt="2020-11-17T23:29:28.350" v="786" actId="1036"/>
          <ac:spMkLst>
            <pc:docMk/>
            <pc:sldMk cId="3624624005" sldId="258"/>
            <ac:spMk id="6" creationId="{1DC8674F-FFB1-4169-B562-6D994D3F816A}"/>
          </ac:spMkLst>
        </pc:spChg>
        <pc:spChg chg="add mod">
          <ac:chgData name="abraham castro juarez" userId="42e04ae371b34804" providerId="LiveId" clId="{965E29E7-2667-46D4-8BBB-99BBBFD40595}" dt="2020-11-17T23:32:36.812" v="848" actId="1076"/>
          <ac:spMkLst>
            <pc:docMk/>
            <pc:sldMk cId="3624624005" sldId="258"/>
            <ac:spMk id="7" creationId="{9D35B442-DB03-45AA-B23B-8B35953E4A98}"/>
          </ac:spMkLst>
        </pc:spChg>
        <pc:spChg chg="add mod">
          <ac:chgData name="abraham castro juarez" userId="42e04ae371b34804" providerId="LiveId" clId="{965E29E7-2667-46D4-8BBB-99BBBFD40595}" dt="2020-11-17T23:32:36.812" v="848" actId="1076"/>
          <ac:spMkLst>
            <pc:docMk/>
            <pc:sldMk cId="3624624005" sldId="258"/>
            <ac:spMk id="8" creationId="{9F6C66BA-4A6E-4934-B273-41653AFC9D0C}"/>
          </ac:spMkLst>
        </pc:spChg>
        <pc:spChg chg="add mod">
          <ac:chgData name="abraham castro juarez" userId="42e04ae371b34804" providerId="LiveId" clId="{965E29E7-2667-46D4-8BBB-99BBBFD40595}" dt="2020-11-17T23:35:45.061" v="864" actId="20577"/>
          <ac:spMkLst>
            <pc:docMk/>
            <pc:sldMk cId="3624624005" sldId="258"/>
            <ac:spMk id="9" creationId="{E26CC3E5-52B1-4E3F-8953-42C9902897A8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1" creationId="{63296047-AF8B-4494-ACE9-DEDEA0BC06D5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2" creationId="{FE5FDB3F-2AF2-40AB-B72C-0DC735971BC0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3" creationId="{5ACAFB4D-73E6-4307-85DB-962EE4A87A9B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4" creationId="{E4F8A4D2-BBA2-42A3-B150-4DC90A8445CD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5" creationId="{9867DD49-8BD2-4F73-82C9-6A6BC1886A84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6" creationId="{C738F1EB-C17D-48AD-AE61-2D7ED5CF4326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7" creationId="{2CDA03DC-FF6A-4544-B032-C147E628FAE0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8" creationId="{B904A72F-8D13-4902-96F4-208A00704B2E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19" creationId="{1FCA3679-5E49-4149-84FF-2F03B4470E5E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0" creationId="{D14548BB-8691-4496-ABDB-28DE60D163AE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1" creationId="{B4E9048A-A795-4A19-B61E-B9E117D75D10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3" creationId="{B5C37544-D2DC-4F19-B752-D6BCBF4DEB16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4" creationId="{8564BF1C-5B25-4974-ADD2-C2445A8B93D3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5" creationId="{D16E6C3F-95E6-4533-A0AC-4385685CB68C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6" creationId="{99C6A5BA-B40D-481C-9C9F-2A8AAA312C73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7" creationId="{21761FAC-2F83-45AB-B065-169A403FEFB8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8" creationId="{0426FF59-9D30-4ABE-8381-D27E75EEC215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29" creationId="{960106B4-C3BB-4964-8434-FC384F184BC1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0" creationId="{20AF1999-612A-4324-AE32-B1AADC5B7608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1" creationId="{1FE02EA0-B2A1-4416-B1FC-EC91874745CE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2" creationId="{F86BC8BA-9849-4054-97C3-214CD42FF57C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3" creationId="{20958152-1198-4BE1-AA2E-0D539B7FB352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5" creationId="{0E115736-A3A5-4115-BB1E-65D874460F35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6" creationId="{961ED844-1563-44B5-90F6-6974D0E2F4C7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7" creationId="{AF62F593-E426-4FDB-B779-BA8E843B6CEA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8" creationId="{5B302185-88FE-4806-BDBE-C6BC0E98B244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39" creationId="{FE734547-AAC8-454E-8499-6E3C3207E142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40" creationId="{FFB7BD69-FB3A-43A7-B9FF-2F3C1F4713C4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41" creationId="{B4CE99E2-B6DA-4583-9B48-01290E14140E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42" creationId="{9783D930-37C5-4A1A-9A6A-319CE20D7DC5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43" creationId="{C2341E5F-C10E-4267-A98E-26A3DD8E515C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44" creationId="{825FC657-180A-444F-A9A9-EF201298333D}"/>
          </ac:spMkLst>
        </pc:spChg>
        <pc:spChg chg="mod">
          <ac:chgData name="abraham castro juarez" userId="42e04ae371b34804" providerId="LiveId" clId="{965E29E7-2667-46D4-8BBB-99BBBFD40595}" dt="2020-11-17T23:29:10.146" v="775"/>
          <ac:spMkLst>
            <pc:docMk/>
            <pc:sldMk cId="3624624005" sldId="258"/>
            <ac:spMk id="45" creationId="{0E4A6783-A597-4F97-AD57-32060FB27776}"/>
          </ac:spMkLst>
        </pc:spChg>
        <pc:spChg chg="add mod">
          <ac:chgData name="abraham castro juarez" userId="42e04ae371b34804" providerId="LiveId" clId="{965E29E7-2667-46D4-8BBB-99BBBFD40595}" dt="2020-11-17T23:35:54.985" v="865" actId="1076"/>
          <ac:spMkLst>
            <pc:docMk/>
            <pc:sldMk cId="3624624005" sldId="258"/>
            <ac:spMk id="46" creationId="{CAAEAD83-3E44-42A3-9263-CCF13841BF6E}"/>
          </ac:spMkLst>
        </pc:spChg>
        <pc:grpChg chg="add mod">
          <ac:chgData name="abraham castro juarez" userId="42e04ae371b34804" providerId="LiveId" clId="{965E29E7-2667-46D4-8BBB-99BBBFD40595}" dt="2020-11-17T23:32:36.812" v="848" actId="1076"/>
          <ac:grpSpMkLst>
            <pc:docMk/>
            <pc:sldMk cId="3624624005" sldId="258"/>
            <ac:grpSpMk id="10" creationId="{A33E09CA-3108-460B-A249-08F4DC3565F7}"/>
          </ac:grpSpMkLst>
        </pc:grpChg>
        <pc:grpChg chg="add mod">
          <ac:chgData name="abraham castro juarez" userId="42e04ae371b34804" providerId="LiveId" clId="{965E29E7-2667-46D4-8BBB-99BBBFD40595}" dt="2020-11-17T23:32:36.812" v="848" actId="1076"/>
          <ac:grpSpMkLst>
            <pc:docMk/>
            <pc:sldMk cId="3624624005" sldId="258"/>
            <ac:grpSpMk id="22" creationId="{4E46E12F-9664-4818-9DB5-BE7FFC44F9F4}"/>
          </ac:grpSpMkLst>
        </pc:grpChg>
        <pc:grpChg chg="add mod">
          <ac:chgData name="abraham castro juarez" userId="42e04ae371b34804" providerId="LiveId" clId="{965E29E7-2667-46D4-8BBB-99BBBFD40595}" dt="2020-11-17T23:32:36.812" v="848" actId="1076"/>
          <ac:grpSpMkLst>
            <pc:docMk/>
            <pc:sldMk cId="3624624005" sldId="258"/>
            <ac:grpSpMk id="34" creationId="{D986705F-F69C-4C8C-ABA8-18AA37968CCE}"/>
          </ac:grpSpMkLst>
        </pc:grpChg>
        <pc:picChg chg="add mod">
          <ac:chgData name="abraham castro juarez" userId="42e04ae371b34804" providerId="LiveId" clId="{965E29E7-2667-46D4-8BBB-99BBBFD40595}" dt="2020-11-17T23:32:48.667" v="849" actId="14100"/>
          <ac:picMkLst>
            <pc:docMk/>
            <pc:sldMk cId="3624624005" sldId="258"/>
            <ac:picMk id="47" creationId="{B8C4EB12-7562-418E-9D40-B630F12D5325}"/>
          </ac:picMkLst>
        </pc:picChg>
        <pc:picChg chg="add mod">
          <ac:chgData name="abraham castro juarez" userId="42e04ae371b34804" providerId="LiveId" clId="{965E29E7-2667-46D4-8BBB-99BBBFD40595}" dt="2020-11-18T00:09:09.690" v="1435" actId="1076"/>
          <ac:picMkLst>
            <pc:docMk/>
            <pc:sldMk cId="3624624005" sldId="258"/>
            <ac:picMk id="49" creationId="{5F09DAC2-ECDC-4137-AA16-AEDB3C6AD125}"/>
          </ac:picMkLst>
        </pc:picChg>
      </pc:sldChg>
      <pc:sldChg chg="addSp delSp modSp add mod modTransition delAnim modAnim">
        <pc:chgData name="abraham castro juarez" userId="42e04ae371b34804" providerId="LiveId" clId="{965E29E7-2667-46D4-8BBB-99BBBFD40595}" dt="2020-12-07T18:18:46.835" v="5856"/>
        <pc:sldMkLst>
          <pc:docMk/>
          <pc:sldMk cId="2785612527" sldId="259"/>
        </pc:sldMkLst>
        <pc:spChg chg="add del mod">
          <ac:chgData name="abraham castro juarez" userId="42e04ae371b34804" providerId="LiveId" clId="{965E29E7-2667-46D4-8BBB-99BBBFD40595}" dt="2020-11-18T00:07:11.209" v="1419"/>
          <ac:spMkLst>
            <pc:docMk/>
            <pc:sldMk cId="2785612527" sldId="259"/>
            <ac:spMk id="2" creationId="{D7A80FE1-FE27-469D-A0CE-B2B683A79218}"/>
          </ac:spMkLst>
        </pc:spChg>
        <pc:spChg chg="del mod">
          <ac:chgData name="abraham castro juarez" userId="42e04ae371b34804" providerId="LiveId" clId="{965E29E7-2667-46D4-8BBB-99BBBFD40595}" dt="2020-11-17T23:38:31.189" v="890" actId="478"/>
          <ac:spMkLst>
            <pc:docMk/>
            <pc:sldMk cId="2785612527" sldId="259"/>
            <ac:spMk id="4" creationId="{5D8FB975-419A-4A19-94CD-BF44A7449382}"/>
          </ac:spMkLst>
        </pc:spChg>
        <pc:spChg chg="del">
          <ac:chgData name="abraham castro juarez" userId="42e04ae371b34804" providerId="LiveId" clId="{965E29E7-2667-46D4-8BBB-99BBBFD40595}" dt="2020-11-17T23:38:09.099" v="868" actId="478"/>
          <ac:spMkLst>
            <pc:docMk/>
            <pc:sldMk cId="2785612527" sldId="259"/>
            <ac:spMk id="5" creationId="{622D7326-37F2-4488-BD40-B792447CB6F8}"/>
          </ac:spMkLst>
        </pc:spChg>
        <pc:spChg chg="del mod">
          <ac:chgData name="abraham castro juarez" userId="42e04ae371b34804" providerId="LiveId" clId="{965E29E7-2667-46D4-8BBB-99BBBFD40595}" dt="2020-11-17T23:38:33.235" v="891" actId="478"/>
          <ac:spMkLst>
            <pc:docMk/>
            <pc:sldMk cId="2785612527" sldId="259"/>
            <ac:spMk id="6" creationId="{1DC8674F-FFB1-4169-B562-6D994D3F816A}"/>
          </ac:spMkLst>
        </pc:spChg>
        <pc:spChg chg="del">
          <ac:chgData name="abraham castro juarez" userId="42e04ae371b34804" providerId="LiveId" clId="{965E29E7-2667-46D4-8BBB-99BBBFD40595}" dt="2020-11-17T23:38:08.211" v="867" actId="478"/>
          <ac:spMkLst>
            <pc:docMk/>
            <pc:sldMk cId="2785612527" sldId="259"/>
            <ac:spMk id="7" creationId="{9D35B442-DB03-45AA-B23B-8B35953E4A98}"/>
          </ac:spMkLst>
        </pc:spChg>
        <pc:spChg chg="del">
          <ac:chgData name="abraham castro juarez" userId="42e04ae371b34804" providerId="LiveId" clId="{965E29E7-2667-46D4-8BBB-99BBBFD40595}" dt="2020-11-17T23:38:11.562" v="869" actId="478"/>
          <ac:spMkLst>
            <pc:docMk/>
            <pc:sldMk cId="2785612527" sldId="259"/>
            <ac:spMk id="8" creationId="{9F6C66BA-4A6E-4934-B273-41653AFC9D0C}"/>
          </ac:spMkLst>
        </pc:spChg>
        <pc:spChg chg="del">
          <ac:chgData name="abraham castro juarez" userId="42e04ae371b34804" providerId="LiveId" clId="{965E29E7-2667-46D4-8BBB-99BBBFD40595}" dt="2020-11-17T23:38:11.562" v="869" actId="478"/>
          <ac:spMkLst>
            <pc:docMk/>
            <pc:sldMk cId="2785612527" sldId="259"/>
            <ac:spMk id="9" creationId="{E26CC3E5-52B1-4E3F-8953-42C9902897A8}"/>
          </ac:spMkLst>
        </pc:spChg>
        <pc:spChg chg="del">
          <ac:chgData name="abraham castro juarez" userId="42e04ae371b34804" providerId="LiveId" clId="{965E29E7-2667-46D4-8BBB-99BBBFD40595}" dt="2020-11-17T23:38:11.562" v="869" actId="478"/>
          <ac:spMkLst>
            <pc:docMk/>
            <pc:sldMk cId="2785612527" sldId="259"/>
            <ac:spMk id="46" creationId="{CAAEAD83-3E44-42A3-9263-CCF13841BF6E}"/>
          </ac:spMkLst>
        </pc:spChg>
        <pc:spChg chg="add mod">
          <ac:chgData name="abraham castro juarez" userId="42e04ae371b34804" providerId="LiveId" clId="{965E29E7-2667-46D4-8BBB-99BBBFD40595}" dt="2020-11-18T00:15:48.828" v="1522" actId="1035"/>
          <ac:spMkLst>
            <pc:docMk/>
            <pc:sldMk cId="2785612527" sldId="259"/>
            <ac:spMk id="48" creationId="{3A956F85-5FF4-46E1-8021-1EBE741DD0C1}"/>
          </ac:spMkLst>
        </pc:spChg>
        <pc:spChg chg="add mod">
          <ac:chgData name="abraham castro juarez" userId="42e04ae371b34804" providerId="LiveId" clId="{965E29E7-2667-46D4-8BBB-99BBBFD40595}" dt="2020-11-18T00:15:53.288" v="1543" actId="1035"/>
          <ac:spMkLst>
            <pc:docMk/>
            <pc:sldMk cId="2785612527" sldId="259"/>
            <ac:spMk id="49" creationId="{02B8A7AD-E575-4F32-A541-B0FE8025435E}"/>
          </ac:spMkLst>
        </pc:spChg>
        <pc:spChg chg="add del mod">
          <ac:chgData name="abraham castro juarez" userId="42e04ae371b34804" providerId="LiveId" clId="{965E29E7-2667-46D4-8BBB-99BBBFD40595}" dt="2020-11-18T00:17:13.801" v="1588" actId="21"/>
          <ac:spMkLst>
            <pc:docMk/>
            <pc:sldMk cId="2785612527" sldId="259"/>
            <ac:spMk id="50" creationId="{53A4B721-F87B-4E08-99C4-EF85C3219EF4}"/>
          </ac:spMkLst>
        </pc:spChg>
        <pc:spChg chg="add mod">
          <ac:chgData name="abraham castro juarez" userId="42e04ae371b34804" providerId="LiveId" clId="{965E29E7-2667-46D4-8BBB-99BBBFD40595}" dt="2020-11-18T03:25:36.180" v="3985" actId="20577"/>
          <ac:spMkLst>
            <pc:docMk/>
            <pc:sldMk cId="2785612527" sldId="259"/>
            <ac:spMk id="51" creationId="{69A0C438-53A4-47B4-999C-7EAD14F6337F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53" creationId="{6AB7D173-7261-4C17-95CE-2D12B2266F3A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54" creationId="{4378DF42-8768-4D95-9719-B1AB1308440C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55" creationId="{5206388A-D87A-49DA-9F0E-BE0618571095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56" creationId="{327DB611-EAA7-4809-8CD6-85C83EDBBA9F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57" creationId="{9570F536-54C6-4113-B77E-1C47038C6FA1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58" creationId="{44BB5D65-5A25-4FA9-96FE-F0EE99D2DD93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59" creationId="{C01474C4-F552-4C51-AD9E-6EC428A34D7E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60" creationId="{3D3362E5-F47C-4376-99D3-476FF7E9473C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61" creationId="{CDD28153-21ED-49AB-BE97-B62FFE2E1D03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62" creationId="{35A36265-81EE-4862-8471-011C8F54A3E1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63" creationId="{4386F476-A5CE-4E5F-AFA3-09D6601137F0}"/>
          </ac:spMkLst>
        </pc:spChg>
        <pc:spChg chg="mod">
          <ac:chgData name="abraham castro juarez" userId="42e04ae371b34804" providerId="LiveId" clId="{965E29E7-2667-46D4-8BBB-99BBBFD40595}" dt="2020-11-18T00:06:56.908" v="1414"/>
          <ac:spMkLst>
            <pc:docMk/>
            <pc:sldMk cId="2785612527" sldId="259"/>
            <ac:spMk id="64" creationId="{66643BE6-A5F0-464E-969D-543A5E29C3B2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66" creationId="{8211DC5E-1C72-4ADF-946A-872D5BC812B5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67" creationId="{42B88F94-59B5-4C59-A107-A2ED1DEFB778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68" creationId="{BCE4F541-DA39-4A01-8E88-06456DF2ED51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69" creationId="{E41E23D8-67E2-4F68-BCDF-DEA3134D87E1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0" creationId="{89BD1231-6D17-4F28-9BB2-DEAAC508B49F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1" creationId="{ACE3481B-D279-4F1B-AE19-AEBB7451296F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2" creationId="{BD483260-CA77-4960-BA2E-DD1904CDCA09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3" creationId="{BF5AA13C-487B-4DCE-9F5E-44C9251F14E3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4" creationId="{D6E26443-BBB9-4182-8B9F-ABA7DEE11CC5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5" creationId="{C7298A70-F2E0-4F55-94CC-6E9FC4D6031A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6" creationId="{FB540E14-C592-405A-B29D-A619C97F43FB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7" creationId="{012DA930-426F-4137-B556-35FA010FAB0C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8" creationId="{4C01AA26-5F6A-4551-BC0F-4E7F2A2C25D4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79" creationId="{E5286014-5189-47F0-A7EA-CEB67C675237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81" creationId="{5D7D8165-57E9-4060-BCB7-AC43558D6591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82" creationId="{1334BA6F-9D2D-47AD-AA5B-8E28D8216D44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83" creationId="{9E38CEB5-F73D-446B-BCD0-900CEC020342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84" creationId="{73159FE7-1A13-4895-96FE-171AC5F10F4A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85" creationId="{F33E0EE9-F254-4739-9DBC-937858235EEA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86" creationId="{AAE6C6B0-EA1D-49BB-974D-397CAB3CD298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88" creationId="{D49AF6AE-657D-480A-B824-D5C90AC03207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89" creationId="{FAA29BD0-C331-49C5-ACE7-46F5AE61FA0C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90" creationId="{7C49C48C-404E-4973-AA85-6CEA6F316FA1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91" creationId="{D1E07018-F1E2-416A-A9F6-E60780220DF0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92" creationId="{6CCFFAC4-AA45-4F53-B4B2-AC127750CEF5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93" creationId="{49E6C2A1-FB0C-4B8D-A36D-59AD6D5358AD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95" creationId="{53C2DBAC-F0E4-4D7B-8FA1-71736E86CEDB}"/>
          </ac:spMkLst>
        </pc:spChg>
        <pc:spChg chg="mod">
          <ac:chgData name="abraham castro juarez" userId="42e04ae371b34804" providerId="LiveId" clId="{965E29E7-2667-46D4-8BBB-99BBBFD40595}" dt="2020-11-18T00:08:58.323" v="1433"/>
          <ac:spMkLst>
            <pc:docMk/>
            <pc:sldMk cId="2785612527" sldId="259"/>
            <ac:spMk id="96" creationId="{385BE5E3-666B-4781-9A75-252067BEE1EE}"/>
          </ac:spMkLst>
        </pc:spChg>
        <pc:grpChg chg="del">
          <ac:chgData name="abraham castro juarez" userId="42e04ae371b34804" providerId="LiveId" clId="{965E29E7-2667-46D4-8BBB-99BBBFD40595}" dt="2020-11-17T23:38:11.562" v="869" actId="478"/>
          <ac:grpSpMkLst>
            <pc:docMk/>
            <pc:sldMk cId="2785612527" sldId="259"/>
            <ac:grpSpMk id="10" creationId="{A33E09CA-3108-460B-A249-08F4DC3565F7}"/>
          </ac:grpSpMkLst>
        </pc:grpChg>
        <pc:grpChg chg="del">
          <ac:chgData name="abraham castro juarez" userId="42e04ae371b34804" providerId="LiveId" clId="{965E29E7-2667-46D4-8BBB-99BBBFD40595}" dt="2020-11-17T23:38:11.562" v="869" actId="478"/>
          <ac:grpSpMkLst>
            <pc:docMk/>
            <pc:sldMk cId="2785612527" sldId="259"/>
            <ac:grpSpMk id="22" creationId="{4E46E12F-9664-4818-9DB5-BE7FFC44F9F4}"/>
          </ac:grpSpMkLst>
        </pc:grpChg>
        <pc:grpChg chg="del">
          <ac:chgData name="abraham castro juarez" userId="42e04ae371b34804" providerId="LiveId" clId="{965E29E7-2667-46D4-8BBB-99BBBFD40595}" dt="2020-11-17T23:38:11.562" v="869" actId="478"/>
          <ac:grpSpMkLst>
            <pc:docMk/>
            <pc:sldMk cId="2785612527" sldId="259"/>
            <ac:grpSpMk id="34" creationId="{D986705F-F69C-4C8C-ABA8-18AA37968CCE}"/>
          </ac:grpSpMkLst>
        </pc:grpChg>
        <pc:grpChg chg="add del mod">
          <ac:chgData name="abraham castro juarez" userId="42e04ae371b34804" providerId="LiveId" clId="{965E29E7-2667-46D4-8BBB-99BBBFD40595}" dt="2020-11-18T00:07:42.972" v="1432" actId="478"/>
          <ac:grpSpMkLst>
            <pc:docMk/>
            <pc:sldMk cId="2785612527" sldId="259"/>
            <ac:grpSpMk id="52" creationId="{7CCEBEBC-38B7-46A3-8E65-DFB210977B90}"/>
          </ac:grpSpMkLst>
        </pc:grpChg>
        <pc:grpChg chg="add mod">
          <ac:chgData name="abraham castro juarez" userId="42e04ae371b34804" providerId="LiveId" clId="{965E29E7-2667-46D4-8BBB-99BBBFD40595}" dt="2020-11-18T00:17:56.823" v="1612" actId="1038"/>
          <ac:grpSpMkLst>
            <pc:docMk/>
            <pc:sldMk cId="2785612527" sldId="259"/>
            <ac:grpSpMk id="65" creationId="{9580390D-6319-41F0-8022-6B853E5D4A43}"/>
          </ac:grpSpMkLst>
        </pc:grpChg>
        <pc:grpChg chg="add mod">
          <ac:chgData name="abraham castro juarez" userId="42e04ae371b34804" providerId="LiveId" clId="{965E29E7-2667-46D4-8BBB-99BBBFD40595}" dt="2020-11-18T00:17:54.800" v="1604" actId="1038"/>
          <ac:grpSpMkLst>
            <pc:docMk/>
            <pc:sldMk cId="2785612527" sldId="259"/>
            <ac:grpSpMk id="80" creationId="{1986844D-D503-427E-8714-AC842F2C4FCB}"/>
          </ac:grpSpMkLst>
        </pc:grpChg>
        <pc:grpChg chg="add mod">
          <ac:chgData name="abraham castro juarez" userId="42e04ae371b34804" providerId="LiveId" clId="{965E29E7-2667-46D4-8BBB-99BBBFD40595}" dt="2020-11-18T00:08:58.323" v="1433"/>
          <ac:grpSpMkLst>
            <pc:docMk/>
            <pc:sldMk cId="2785612527" sldId="259"/>
            <ac:grpSpMk id="87" creationId="{EFAFDE98-33BE-40A3-B0C3-749AA2748967}"/>
          </ac:grpSpMkLst>
        </pc:grpChg>
        <pc:grpChg chg="add mod">
          <ac:chgData name="abraham castro juarez" userId="42e04ae371b34804" providerId="LiveId" clId="{965E29E7-2667-46D4-8BBB-99BBBFD40595}" dt="2020-11-18T00:17:58.993" v="1623" actId="1037"/>
          <ac:grpSpMkLst>
            <pc:docMk/>
            <pc:sldMk cId="2785612527" sldId="259"/>
            <ac:grpSpMk id="94" creationId="{FB46F64B-DD07-40F1-9FAA-B943FC72C166}"/>
          </ac:grpSpMkLst>
        </pc:grpChg>
        <pc:picChg chg="del mod">
          <ac:chgData name="abraham castro juarez" userId="42e04ae371b34804" providerId="LiveId" clId="{965E29E7-2667-46D4-8BBB-99BBBFD40595}" dt="2020-11-17T23:38:31.189" v="890" actId="478"/>
          <ac:picMkLst>
            <pc:docMk/>
            <pc:sldMk cId="2785612527" sldId="259"/>
            <ac:picMk id="47" creationId="{B8C4EB12-7562-418E-9D40-B630F12D5325}"/>
          </ac:picMkLst>
        </pc:picChg>
        <pc:picChg chg="add">
          <ac:chgData name="abraham castro juarez" userId="42e04ae371b34804" providerId="LiveId" clId="{965E29E7-2667-46D4-8BBB-99BBBFD40595}" dt="2020-11-18T00:09:11.738" v="1436" actId="22"/>
          <ac:picMkLst>
            <pc:docMk/>
            <pc:sldMk cId="2785612527" sldId="259"/>
            <ac:picMk id="98" creationId="{E013E9E8-8853-4ED4-BE74-586556C882BD}"/>
          </ac:picMkLst>
        </pc:picChg>
      </pc:sldChg>
      <pc:sldChg chg="addSp delSp modSp new mod modTransition">
        <pc:chgData name="abraham castro juarez" userId="42e04ae371b34804" providerId="LiveId" clId="{965E29E7-2667-46D4-8BBB-99BBBFD40595}" dt="2020-12-07T18:17:18.044" v="5846"/>
        <pc:sldMkLst>
          <pc:docMk/>
          <pc:sldMk cId="301087857" sldId="260"/>
        </pc:sldMkLst>
        <pc:spChg chg="del">
          <ac:chgData name="abraham castro juarez" userId="42e04ae371b34804" providerId="LiveId" clId="{965E29E7-2667-46D4-8BBB-99BBBFD40595}" dt="2020-11-18T00:17:17.231" v="1590" actId="478"/>
          <ac:spMkLst>
            <pc:docMk/>
            <pc:sldMk cId="301087857" sldId="260"/>
            <ac:spMk id="2" creationId="{5C554316-F678-47A5-BE1D-96587D168624}"/>
          </ac:spMkLst>
        </pc:spChg>
        <pc:spChg chg="del">
          <ac:chgData name="abraham castro juarez" userId="42e04ae371b34804" providerId="LiveId" clId="{965E29E7-2667-46D4-8BBB-99BBBFD40595}" dt="2020-11-18T00:17:16.681" v="1589" actId="478"/>
          <ac:spMkLst>
            <pc:docMk/>
            <pc:sldMk cId="301087857" sldId="260"/>
            <ac:spMk id="3" creationId="{B13B2E3A-C833-4997-9837-F9A72F86D5A0}"/>
          </ac:spMkLst>
        </pc:spChg>
        <pc:spChg chg="add mod ord">
          <ac:chgData name="abraham castro juarez" userId="42e04ae371b34804" providerId="LiveId" clId="{965E29E7-2667-46D4-8BBB-99BBBFD40595}" dt="2020-11-18T02:16:41.148" v="2634" actId="207"/>
          <ac:spMkLst>
            <pc:docMk/>
            <pc:sldMk cId="301087857" sldId="260"/>
            <ac:spMk id="5" creationId="{28C4B716-ADEB-4D87-B390-79D273A254AE}"/>
          </ac:spMkLst>
        </pc:spChg>
        <pc:spChg chg="add mod">
          <ac:chgData name="abraham castro juarez" userId="42e04ae371b34804" providerId="LiveId" clId="{965E29E7-2667-46D4-8BBB-99BBBFD40595}" dt="2020-11-18T00:22:32.123" v="1688" actId="1036"/>
          <ac:spMkLst>
            <pc:docMk/>
            <pc:sldMk cId="301087857" sldId="260"/>
            <ac:spMk id="7" creationId="{0F56B039-0F4B-41C8-BFE9-F0CA2259AEE2}"/>
          </ac:spMkLst>
        </pc:spChg>
        <pc:spChg chg="add mod ord">
          <ac:chgData name="abraham castro juarez" userId="42e04ae371b34804" providerId="LiveId" clId="{965E29E7-2667-46D4-8BBB-99BBBFD40595}" dt="2020-11-18T00:22:32.123" v="1688" actId="1036"/>
          <ac:spMkLst>
            <pc:docMk/>
            <pc:sldMk cId="301087857" sldId="260"/>
            <ac:spMk id="9" creationId="{7107C428-9D93-4EF2-BA98-52BE360C1268}"/>
          </ac:spMkLst>
        </pc:spChg>
        <pc:spChg chg="add del">
          <ac:chgData name="abraham castro juarez" userId="42e04ae371b34804" providerId="LiveId" clId="{965E29E7-2667-46D4-8BBB-99BBBFD40595}" dt="2020-11-18T00:23:23.125" v="1692" actId="22"/>
          <ac:spMkLst>
            <pc:docMk/>
            <pc:sldMk cId="301087857" sldId="260"/>
            <ac:spMk id="13" creationId="{77402D42-8B09-4ECC-95E3-6FD2769A6888}"/>
          </ac:spMkLst>
        </pc:spChg>
        <pc:spChg chg="add del">
          <ac:chgData name="abraham castro juarez" userId="42e04ae371b34804" providerId="LiveId" clId="{965E29E7-2667-46D4-8BBB-99BBBFD40595}" dt="2020-11-18T00:23:23.125" v="1692" actId="22"/>
          <ac:spMkLst>
            <pc:docMk/>
            <pc:sldMk cId="301087857" sldId="260"/>
            <ac:spMk id="15" creationId="{4C00C7EC-FA18-4D5F-A85B-4BDAD79723BB}"/>
          </ac:spMkLst>
        </pc:spChg>
        <pc:spChg chg="add del">
          <ac:chgData name="abraham castro juarez" userId="42e04ae371b34804" providerId="LiveId" clId="{965E29E7-2667-46D4-8BBB-99BBBFD40595}" dt="2020-11-18T00:23:23.125" v="1692" actId="22"/>
          <ac:spMkLst>
            <pc:docMk/>
            <pc:sldMk cId="301087857" sldId="260"/>
            <ac:spMk id="17" creationId="{E5DB0E14-FE9C-494A-A1AC-D873B22537C7}"/>
          </ac:spMkLst>
        </pc:spChg>
        <pc:spChg chg="add del">
          <ac:chgData name="abraham castro juarez" userId="42e04ae371b34804" providerId="LiveId" clId="{965E29E7-2667-46D4-8BBB-99BBBFD40595}" dt="2020-11-18T00:23:23.125" v="1692" actId="22"/>
          <ac:spMkLst>
            <pc:docMk/>
            <pc:sldMk cId="301087857" sldId="260"/>
            <ac:spMk id="19" creationId="{E5AE958A-050B-44B1-9956-404DE55A7ED1}"/>
          </ac:spMkLst>
        </pc:spChg>
        <pc:spChg chg="add del">
          <ac:chgData name="abraham castro juarez" userId="42e04ae371b34804" providerId="LiveId" clId="{965E29E7-2667-46D4-8BBB-99BBBFD40595}" dt="2020-11-18T00:23:23.125" v="1692" actId="22"/>
          <ac:spMkLst>
            <pc:docMk/>
            <pc:sldMk cId="301087857" sldId="260"/>
            <ac:spMk id="21" creationId="{1C55DE92-3809-4FA4-B6CE-4E9A5974C2F9}"/>
          </ac:spMkLst>
        </pc:spChg>
        <pc:spChg chg="add del">
          <ac:chgData name="abraham castro juarez" userId="42e04ae371b34804" providerId="LiveId" clId="{965E29E7-2667-46D4-8BBB-99BBBFD40595}" dt="2020-11-18T00:23:23.125" v="1692" actId="22"/>
          <ac:spMkLst>
            <pc:docMk/>
            <pc:sldMk cId="301087857" sldId="260"/>
            <ac:spMk id="23" creationId="{8FE301F0-73AC-4E2D-8658-8617CC8C4034}"/>
          </ac:spMkLst>
        </pc:spChg>
        <pc:spChg chg="add mod">
          <ac:chgData name="abraham castro juarez" userId="42e04ae371b34804" providerId="LiveId" clId="{965E29E7-2667-46D4-8BBB-99BBBFD40595}" dt="2020-11-18T00:23:28.066" v="1695" actId="688"/>
          <ac:spMkLst>
            <pc:docMk/>
            <pc:sldMk cId="301087857" sldId="260"/>
            <ac:spMk id="24" creationId="{168A32F7-2543-4244-9A30-550685DA5E3F}"/>
          </ac:spMkLst>
        </pc:spChg>
        <pc:spChg chg="add mod">
          <ac:chgData name="abraham castro juarez" userId="42e04ae371b34804" providerId="LiveId" clId="{965E29E7-2667-46D4-8BBB-99BBBFD40595}" dt="2020-11-18T00:23:28.066" v="1695" actId="688"/>
          <ac:spMkLst>
            <pc:docMk/>
            <pc:sldMk cId="301087857" sldId="260"/>
            <ac:spMk id="25" creationId="{90DB52EA-9993-4376-8BA8-44C26C8A046B}"/>
          </ac:spMkLst>
        </pc:spChg>
        <pc:spChg chg="add mod">
          <ac:chgData name="abraham castro juarez" userId="42e04ae371b34804" providerId="LiveId" clId="{965E29E7-2667-46D4-8BBB-99BBBFD40595}" dt="2020-11-18T00:24:10.757" v="1744" actId="1035"/>
          <ac:spMkLst>
            <pc:docMk/>
            <pc:sldMk cId="301087857" sldId="260"/>
            <ac:spMk id="26" creationId="{BC2DB3CF-0E18-40C7-A010-20161FF30068}"/>
          </ac:spMkLst>
        </pc:spChg>
        <pc:spChg chg="add mod">
          <ac:chgData name="abraham castro juarez" userId="42e04ae371b34804" providerId="LiveId" clId="{965E29E7-2667-46D4-8BBB-99BBBFD40595}" dt="2020-11-18T00:23:28.066" v="1695" actId="688"/>
          <ac:spMkLst>
            <pc:docMk/>
            <pc:sldMk cId="301087857" sldId="260"/>
            <ac:spMk id="27" creationId="{C9C6EF61-5D46-4553-8CF5-871069645C57}"/>
          </ac:spMkLst>
        </pc:spChg>
        <pc:spChg chg="add mod">
          <ac:chgData name="abraham castro juarez" userId="42e04ae371b34804" providerId="LiveId" clId="{965E29E7-2667-46D4-8BBB-99BBBFD40595}" dt="2020-11-18T00:23:28.066" v="1695" actId="688"/>
          <ac:spMkLst>
            <pc:docMk/>
            <pc:sldMk cId="301087857" sldId="260"/>
            <ac:spMk id="28" creationId="{0B359408-0271-4220-A1BD-E249067C2046}"/>
          </ac:spMkLst>
        </pc:spChg>
        <pc:spChg chg="add mod">
          <ac:chgData name="abraham castro juarez" userId="42e04ae371b34804" providerId="LiveId" clId="{965E29E7-2667-46D4-8BBB-99BBBFD40595}" dt="2020-11-18T00:23:28.066" v="1695" actId="688"/>
          <ac:spMkLst>
            <pc:docMk/>
            <pc:sldMk cId="301087857" sldId="260"/>
            <ac:spMk id="29" creationId="{C3DD4178-70CC-47B4-8BAF-0F4239660460}"/>
          </ac:spMkLst>
        </pc:spChg>
        <pc:spChg chg="mod">
          <ac:chgData name="abraham castro juarez" userId="42e04ae371b34804" providerId="LiveId" clId="{965E29E7-2667-46D4-8BBB-99BBBFD40595}" dt="2020-11-18T00:23:48.772" v="1696"/>
          <ac:spMkLst>
            <pc:docMk/>
            <pc:sldMk cId="301087857" sldId="260"/>
            <ac:spMk id="31" creationId="{AA86B7DF-A581-475E-ACA9-6DCE31165FE9}"/>
          </ac:spMkLst>
        </pc:spChg>
        <pc:spChg chg="mod">
          <ac:chgData name="abraham castro juarez" userId="42e04ae371b34804" providerId="LiveId" clId="{965E29E7-2667-46D4-8BBB-99BBBFD40595}" dt="2020-11-18T00:23:48.772" v="1696"/>
          <ac:spMkLst>
            <pc:docMk/>
            <pc:sldMk cId="301087857" sldId="260"/>
            <ac:spMk id="32" creationId="{36A4B3BA-2691-43C3-8F1E-5C2EF90D2CE3}"/>
          </ac:spMkLst>
        </pc:spChg>
        <pc:spChg chg="mod">
          <ac:chgData name="abraham castro juarez" userId="42e04ae371b34804" providerId="LiveId" clId="{965E29E7-2667-46D4-8BBB-99BBBFD40595}" dt="2020-11-18T00:23:48.772" v="1696"/>
          <ac:spMkLst>
            <pc:docMk/>
            <pc:sldMk cId="301087857" sldId="260"/>
            <ac:spMk id="34" creationId="{97EFAA80-BF08-4F1F-BB3B-184DC52D2D24}"/>
          </ac:spMkLst>
        </pc:spChg>
        <pc:spChg chg="mod">
          <ac:chgData name="abraham castro juarez" userId="42e04ae371b34804" providerId="LiveId" clId="{965E29E7-2667-46D4-8BBB-99BBBFD40595}" dt="2020-11-18T00:23:48.772" v="1696"/>
          <ac:spMkLst>
            <pc:docMk/>
            <pc:sldMk cId="301087857" sldId="260"/>
            <ac:spMk id="35" creationId="{378588FC-6165-43EC-BBD3-9EC9CE9EC66A}"/>
          </ac:spMkLst>
        </pc:spChg>
        <pc:spChg chg="mod">
          <ac:chgData name="abraham castro juarez" userId="42e04ae371b34804" providerId="LiveId" clId="{965E29E7-2667-46D4-8BBB-99BBBFD40595}" dt="2020-11-18T00:23:48.772" v="1696"/>
          <ac:spMkLst>
            <pc:docMk/>
            <pc:sldMk cId="301087857" sldId="260"/>
            <ac:spMk id="37" creationId="{19B85759-69B5-4EB5-BEED-A5D91DC7F23E}"/>
          </ac:spMkLst>
        </pc:spChg>
        <pc:spChg chg="mod">
          <ac:chgData name="abraham castro juarez" userId="42e04ae371b34804" providerId="LiveId" clId="{965E29E7-2667-46D4-8BBB-99BBBFD40595}" dt="2020-11-18T00:23:48.772" v="1696"/>
          <ac:spMkLst>
            <pc:docMk/>
            <pc:sldMk cId="301087857" sldId="260"/>
            <ac:spMk id="38" creationId="{ED51907E-F8EF-44AF-B8FF-EEC6A3D464D5}"/>
          </ac:spMkLst>
        </pc:spChg>
        <pc:spChg chg="mod">
          <ac:chgData name="abraham castro juarez" userId="42e04ae371b34804" providerId="LiveId" clId="{965E29E7-2667-46D4-8BBB-99BBBFD40595}" dt="2020-11-18T00:23:48.772" v="1696"/>
          <ac:spMkLst>
            <pc:docMk/>
            <pc:sldMk cId="301087857" sldId="260"/>
            <ac:spMk id="40" creationId="{486D036A-4584-498D-8A4F-62DFE8455F5B}"/>
          </ac:spMkLst>
        </pc:spChg>
        <pc:spChg chg="mod">
          <ac:chgData name="abraham castro juarez" userId="42e04ae371b34804" providerId="LiveId" clId="{965E29E7-2667-46D4-8BBB-99BBBFD40595}" dt="2020-11-18T00:23:48.772" v="1696"/>
          <ac:spMkLst>
            <pc:docMk/>
            <pc:sldMk cId="301087857" sldId="260"/>
            <ac:spMk id="41" creationId="{42A3EA77-696F-4CF6-8724-5FABD6E3B7B2}"/>
          </ac:spMkLst>
        </pc:spChg>
        <pc:grpChg chg="add mod">
          <ac:chgData name="abraham castro juarez" userId="42e04ae371b34804" providerId="LiveId" clId="{965E29E7-2667-46D4-8BBB-99BBBFD40595}" dt="2020-11-18T00:23:48.772" v="1696"/>
          <ac:grpSpMkLst>
            <pc:docMk/>
            <pc:sldMk cId="301087857" sldId="260"/>
            <ac:grpSpMk id="30" creationId="{EBF6F470-A888-4F8A-B810-4C834F22D7DD}"/>
          </ac:grpSpMkLst>
        </pc:grpChg>
        <pc:grpChg chg="add mod">
          <ac:chgData name="abraham castro juarez" userId="42e04ae371b34804" providerId="LiveId" clId="{965E29E7-2667-46D4-8BBB-99BBBFD40595}" dt="2020-11-18T00:23:48.772" v="1696"/>
          <ac:grpSpMkLst>
            <pc:docMk/>
            <pc:sldMk cId="301087857" sldId="260"/>
            <ac:grpSpMk id="33" creationId="{09B15F7D-6292-4F31-9611-0B2FC1E7725E}"/>
          </ac:grpSpMkLst>
        </pc:grpChg>
        <pc:grpChg chg="add mod">
          <ac:chgData name="abraham castro juarez" userId="42e04ae371b34804" providerId="LiveId" clId="{965E29E7-2667-46D4-8BBB-99BBBFD40595}" dt="2020-11-18T00:23:48.772" v="1696"/>
          <ac:grpSpMkLst>
            <pc:docMk/>
            <pc:sldMk cId="301087857" sldId="260"/>
            <ac:grpSpMk id="36" creationId="{EE6DCF2F-0430-41DE-B827-26B32AD2B617}"/>
          </ac:grpSpMkLst>
        </pc:grpChg>
        <pc:grpChg chg="add mod">
          <ac:chgData name="abraham castro juarez" userId="42e04ae371b34804" providerId="LiveId" clId="{965E29E7-2667-46D4-8BBB-99BBBFD40595}" dt="2020-11-18T00:23:48.772" v="1696"/>
          <ac:grpSpMkLst>
            <pc:docMk/>
            <pc:sldMk cId="301087857" sldId="260"/>
            <ac:grpSpMk id="39" creationId="{D8467B3D-85A1-4579-95C8-C3116DF7001A}"/>
          </ac:grpSpMkLst>
        </pc:grpChg>
        <pc:picChg chg="add">
          <ac:chgData name="abraham castro juarez" userId="42e04ae371b34804" providerId="LiveId" clId="{965E29E7-2667-46D4-8BBB-99BBBFD40595}" dt="2020-11-18T00:21:25.660" v="1641" actId="22"/>
          <ac:picMkLst>
            <pc:docMk/>
            <pc:sldMk cId="301087857" sldId="260"/>
            <ac:picMk id="11" creationId="{903B6E69-E8A9-4891-A3DB-FB9D6D5F7DF6}"/>
          </ac:picMkLst>
        </pc:picChg>
      </pc:sldChg>
      <pc:sldChg chg="addSp delSp modSp new mod modTransition modAnim">
        <pc:chgData name="abraham castro juarez" userId="42e04ae371b34804" providerId="LiveId" clId="{965E29E7-2667-46D4-8BBB-99BBBFD40595}" dt="2020-12-07T18:20:04.880" v="5939"/>
        <pc:sldMkLst>
          <pc:docMk/>
          <pc:sldMk cId="3378289634" sldId="261"/>
        </pc:sldMkLst>
        <pc:spChg chg="del">
          <ac:chgData name="abraham castro juarez" userId="42e04ae371b34804" providerId="LiveId" clId="{965E29E7-2667-46D4-8BBB-99BBBFD40595}" dt="2020-11-18T00:25:09.274" v="1747" actId="478"/>
          <ac:spMkLst>
            <pc:docMk/>
            <pc:sldMk cId="3378289634" sldId="261"/>
            <ac:spMk id="2" creationId="{4CF0BED8-F049-464D-8A50-88344AE3C370}"/>
          </ac:spMkLst>
        </pc:spChg>
        <pc:spChg chg="del">
          <ac:chgData name="abraham castro juarez" userId="42e04ae371b34804" providerId="LiveId" clId="{965E29E7-2667-46D4-8BBB-99BBBFD40595}" dt="2020-11-18T00:25:08.452" v="1746" actId="478"/>
          <ac:spMkLst>
            <pc:docMk/>
            <pc:sldMk cId="3378289634" sldId="261"/>
            <ac:spMk id="3" creationId="{E7FE83A5-45F3-4869-839D-A8C24974A3E7}"/>
          </ac:spMkLst>
        </pc:spChg>
        <pc:spChg chg="add del mod">
          <ac:chgData name="abraham castro juarez" userId="42e04ae371b34804" providerId="LiveId" clId="{965E29E7-2667-46D4-8BBB-99BBBFD40595}" dt="2020-11-18T02:15:29.712" v="2619" actId="20577"/>
          <ac:spMkLst>
            <pc:docMk/>
            <pc:sldMk cId="3378289634" sldId="261"/>
            <ac:spMk id="4" creationId="{D2DE5252-9D58-4F8A-AF6F-30F8C6A79107}"/>
          </ac:spMkLst>
        </pc:spChg>
        <pc:spChg chg="add mod">
          <ac:chgData name="abraham castro juarez" userId="42e04ae371b34804" providerId="LiveId" clId="{965E29E7-2667-46D4-8BBB-99BBBFD40595}" dt="2020-12-07T18:19:51.979" v="5936" actId="1036"/>
          <ac:spMkLst>
            <pc:docMk/>
            <pc:sldMk cId="3378289634" sldId="261"/>
            <ac:spMk id="5" creationId="{C69B964B-F399-47E6-BCAF-BB50177ABDEA}"/>
          </ac:spMkLst>
        </pc:spChg>
        <pc:spChg chg="add mod">
          <ac:chgData name="abraham castro juarez" userId="42e04ae371b34804" providerId="LiveId" clId="{965E29E7-2667-46D4-8BBB-99BBBFD40595}" dt="2020-12-07T18:19:51.979" v="5936" actId="1036"/>
          <ac:spMkLst>
            <pc:docMk/>
            <pc:sldMk cId="3378289634" sldId="261"/>
            <ac:spMk id="6" creationId="{9725B21F-C33A-458E-A87A-6A73C36E0A82}"/>
          </ac:spMkLst>
        </pc:spChg>
        <pc:spChg chg="add mod">
          <ac:chgData name="abraham castro juarez" userId="42e04ae371b34804" providerId="LiveId" clId="{965E29E7-2667-46D4-8BBB-99BBBFD40595}" dt="2020-12-07T18:19:41.654" v="5910" actId="1036"/>
          <ac:spMkLst>
            <pc:docMk/>
            <pc:sldMk cId="3378289634" sldId="261"/>
            <ac:spMk id="7" creationId="{5C164022-4AEB-4D38-ADF4-E25B7021F57B}"/>
          </ac:spMkLst>
        </pc:spChg>
        <pc:spChg chg="add mod">
          <ac:chgData name="abraham castro juarez" userId="42e04ae371b34804" providerId="LiveId" clId="{965E29E7-2667-46D4-8BBB-99BBBFD40595}" dt="2020-12-07T18:19:41.654" v="5910" actId="1036"/>
          <ac:spMkLst>
            <pc:docMk/>
            <pc:sldMk cId="3378289634" sldId="261"/>
            <ac:spMk id="8" creationId="{49CF8126-94B7-4415-A474-633828570E83}"/>
          </ac:spMkLst>
        </pc:spChg>
        <pc:spChg chg="add mod">
          <ac:chgData name="abraham castro juarez" userId="42e04ae371b34804" providerId="LiveId" clId="{965E29E7-2667-46D4-8BBB-99BBBFD40595}" dt="2020-12-07T18:19:36.667" v="5882" actId="1036"/>
          <ac:spMkLst>
            <pc:docMk/>
            <pc:sldMk cId="3378289634" sldId="261"/>
            <ac:spMk id="9" creationId="{DD8ACCD3-5047-4F6D-B969-A32A07730FCD}"/>
          </ac:spMkLst>
        </pc:spChg>
        <pc:spChg chg="add mod">
          <ac:chgData name="abraham castro juarez" userId="42e04ae371b34804" providerId="LiveId" clId="{965E29E7-2667-46D4-8BBB-99BBBFD40595}" dt="2020-12-07T18:19:36.667" v="5882" actId="1036"/>
          <ac:spMkLst>
            <pc:docMk/>
            <pc:sldMk cId="3378289634" sldId="261"/>
            <ac:spMk id="10" creationId="{A37F1651-C89C-4711-8FD3-F64994781FF8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14" creationId="{BB5E62A3-7A9B-4C8F-8AFF-AF560A590C24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15" creationId="{B5770BFF-620A-4612-B280-E3D1EF5D2C20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16" creationId="{A3431EF2-C306-41F9-9378-765765CBE1AB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17" creationId="{6B2B3AE7-66B5-4CA8-8C38-BA18023657B0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18" creationId="{90B6511B-5230-4BB7-A406-7B81ECF31264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19" creationId="{D4C6810D-B5F9-4C75-A9A1-8D7D02728FFF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0" creationId="{8B7D2318-4165-489E-89FA-B7632003E04B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1" creationId="{B4D65092-9E1E-4BBE-A392-7A8C7D654FFF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2" creationId="{A5EC9024-9788-456B-8CAC-A37A4FA09259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3" creationId="{2FEEA482-1AF9-40B8-9C94-B8215A07496C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4" creationId="{723A1F44-21B3-4510-8317-380C17F906D0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6" creationId="{53C3A285-E1B9-400C-90D3-79EA3E8ACBF8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7" creationId="{F7F3D78C-6876-46DA-A328-778A53C02636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8" creationId="{41DE06FF-3652-4112-9381-1C8CF2540A7A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29" creationId="{C6925216-2215-46B6-9E21-24650F32E5A5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30" creationId="{DF0AD26B-763C-4EA8-B6ED-AF6C18982954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31" creationId="{60F26AC4-E046-4EBD-8AE0-82BDD83B52BE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32" creationId="{9BF5ABEC-EE99-491E-8A12-AEFFE698E650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33" creationId="{D1E9430A-E94D-4ED8-A760-5992A7CF564F}"/>
          </ac:spMkLst>
        </pc:spChg>
        <pc:spChg chg="mod">
          <ac:chgData name="abraham castro juarez" userId="42e04ae371b34804" providerId="LiveId" clId="{965E29E7-2667-46D4-8BBB-99BBBFD40595}" dt="2020-11-18T00:28:37.413" v="1759"/>
          <ac:spMkLst>
            <pc:docMk/>
            <pc:sldMk cId="3378289634" sldId="261"/>
            <ac:spMk id="34" creationId="{725DB3AC-B7DB-4D0C-BB9E-41138A45ADCF}"/>
          </ac:spMkLst>
        </pc:spChg>
        <pc:grpChg chg="add mod">
          <ac:chgData name="abraham castro juarez" userId="42e04ae371b34804" providerId="LiveId" clId="{965E29E7-2667-46D4-8BBB-99BBBFD40595}" dt="2020-11-18T00:29:27.379" v="1827" actId="1076"/>
          <ac:grpSpMkLst>
            <pc:docMk/>
            <pc:sldMk cId="3378289634" sldId="261"/>
            <ac:grpSpMk id="13" creationId="{D51D998F-1132-4614-A38D-A68E38F56CE4}"/>
          </ac:grpSpMkLst>
        </pc:grpChg>
        <pc:grpChg chg="add mod">
          <ac:chgData name="abraham castro juarez" userId="42e04ae371b34804" providerId="LiveId" clId="{965E29E7-2667-46D4-8BBB-99BBBFD40595}" dt="2020-11-18T00:28:37.413" v="1759"/>
          <ac:grpSpMkLst>
            <pc:docMk/>
            <pc:sldMk cId="3378289634" sldId="261"/>
            <ac:grpSpMk id="25" creationId="{167D3814-E69D-44B1-B988-B5A9E6454451}"/>
          </ac:grpSpMkLst>
        </pc:grpChg>
        <pc:graphicFrameChg chg="add del">
          <ac:chgData name="abraham castro juarez" userId="42e04ae371b34804" providerId="LiveId" clId="{965E29E7-2667-46D4-8BBB-99BBBFD40595}" dt="2020-11-18T00:57:32.366" v="2023" actId="26606"/>
          <ac:graphicFrameMkLst>
            <pc:docMk/>
            <pc:sldMk cId="3378289634" sldId="261"/>
            <ac:graphicFrameMk id="38" creationId="{B4A1CCAA-C8DC-49DD-B19E-FFB8C51956E8}"/>
          </ac:graphicFrameMkLst>
        </pc:graphicFrameChg>
        <pc:graphicFrameChg chg="add del">
          <ac:chgData name="abraham castro juarez" userId="42e04ae371b34804" providerId="LiveId" clId="{965E29E7-2667-46D4-8BBB-99BBBFD40595}" dt="2020-11-18T00:57:41.655" v="2025" actId="26606"/>
          <ac:graphicFrameMkLst>
            <pc:docMk/>
            <pc:sldMk cId="3378289634" sldId="261"/>
            <ac:graphicFrameMk id="40" creationId="{6980E284-BF40-4E16-A893-D7BEE8C99D46}"/>
          </ac:graphicFrameMkLst>
        </pc:graphicFrameChg>
        <pc:picChg chg="add">
          <ac:chgData name="abraham castro juarez" userId="42e04ae371b34804" providerId="LiveId" clId="{965E29E7-2667-46D4-8BBB-99BBBFD40595}" dt="2020-11-18T00:26:57.728" v="1749" actId="22"/>
          <ac:picMkLst>
            <pc:docMk/>
            <pc:sldMk cId="3378289634" sldId="261"/>
            <ac:picMk id="12" creationId="{9DDBD625-A9DE-4341-A17F-646E8910F220}"/>
          </ac:picMkLst>
        </pc:picChg>
        <pc:picChg chg="add">
          <ac:chgData name="abraham castro juarez" userId="42e04ae371b34804" providerId="LiveId" clId="{965E29E7-2667-46D4-8BBB-99BBBFD40595}" dt="2020-11-18T00:57:18.364" v="2021" actId="22"/>
          <ac:picMkLst>
            <pc:docMk/>
            <pc:sldMk cId="3378289634" sldId="261"/>
            <ac:picMk id="36" creationId="{CBF5FFD4-5E7D-4F20-BDB1-E2A269DAFB2E}"/>
          </ac:picMkLst>
        </pc:picChg>
      </pc:sldChg>
      <pc:sldChg chg="addSp delSp modSp new mod modTransition modAnim">
        <pc:chgData name="abraham castro juarez" userId="42e04ae371b34804" providerId="LiveId" clId="{965E29E7-2667-46D4-8BBB-99BBBFD40595}" dt="2020-12-07T18:20:42.903" v="5943"/>
        <pc:sldMkLst>
          <pc:docMk/>
          <pc:sldMk cId="3768932368" sldId="262"/>
        </pc:sldMkLst>
        <pc:spChg chg="del">
          <ac:chgData name="abraham castro juarez" userId="42e04ae371b34804" providerId="LiveId" clId="{965E29E7-2667-46D4-8BBB-99BBBFD40595}" dt="2020-11-18T00:59:02.277" v="2037" actId="478"/>
          <ac:spMkLst>
            <pc:docMk/>
            <pc:sldMk cId="3768932368" sldId="262"/>
            <ac:spMk id="2" creationId="{23B5B1AD-43CB-40A1-934C-284EF7553955}"/>
          </ac:spMkLst>
        </pc:spChg>
        <pc:spChg chg="del">
          <ac:chgData name="abraham castro juarez" userId="42e04ae371b34804" providerId="LiveId" clId="{965E29E7-2667-46D4-8BBB-99BBBFD40595}" dt="2020-11-18T00:59:04.450" v="2038" actId="478"/>
          <ac:spMkLst>
            <pc:docMk/>
            <pc:sldMk cId="3768932368" sldId="262"/>
            <ac:spMk id="3" creationId="{F6AD2866-D6D8-4958-8932-D6CAE315C0B4}"/>
          </ac:spMkLst>
        </pc:spChg>
        <pc:spChg chg="add mod">
          <ac:chgData name="abraham castro juarez" userId="42e04ae371b34804" providerId="LiveId" clId="{965E29E7-2667-46D4-8BBB-99BBBFD40595}" dt="2020-11-18T02:15:54.879" v="2623" actId="207"/>
          <ac:spMkLst>
            <pc:docMk/>
            <pc:sldMk cId="3768932368" sldId="262"/>
            <ac:spMk id="7" creationId="{513A2173-6BB3-4663-B41C-ED9CE1B5FDA6}"/>
          </ac:spMkLst>
        </pc:spChg>
        <pc:picChg chg="add">
          <ac:chgData name="abraham castro juarez" userId="42e04ae371b34804" providerId="LiveId" clId="{965E29E7-2667-46D4-8BBB-99BBBFD40595}" dt="2020-11-18T00:58:59.676" v="2036" actId="22"/>
          <ac:picMkLst>
            <pc:docMk/>
            <pc:sldMk cId="3768932368" sldId="262"/>
            <ac:picMk id="5" creationId="{3BE68260-6B2E-4122-8C8D-94212137A94A}"/>
          </ac:picMkLst>
        </pc:picChg>
        <pc:picChg chg="add mod">
          <ac:chgData name="abraham castro juarez" userId="42e04ae371b34804" providerId="LiveId" clId="{965E29E7-2667-46D4-8BBB-99BBBFD40595}" dt="2020-11-18T02:15:16.879" v="2618" actId="1076"/>
          <ac:picMkLst>
            <pc:docMk/>
            <pc:sldMk cId="3768932368" sldId="262"/>
            <ac:picMk id="9" creationId="{DA3EB2C7-EE29-4F77-A868-30F19DAD97D7}"/>
          </ac:picMkLst>
        </pc:picChg>
        <pc:picChg chg="add mod">
          <ac:chgData name="abraham castro juarez" userId="42e04ae371b34804" providerId="LiveId" clId="{965E29E7-2667-46D4-8BBB-99BBBFD40595}" dt="2020-11-18T02:15:16.879" v="2618" actId="1076"/>
          <ac:picMkLst>
            <pc:docMk/>
            <pc:sldMk cId="3768932368" sldId="262"/>
            <ac:picMk id="11" creationId="{C10B3848-E8CC-4AFB-B498-FA82B55BF4FF}"/>
          </ac:picMkLst>
        </pc:picChg>
      </pc:sldChg>
      <pc:sldChg chg="delSp modSp new del mod">
        <pc:chgData name="abraham castro juarez" userId="42e04ae371b34804" providerId="LiveId" clId="{965E29E7-2667-46D4-8BBB-99BBBFD40595}" dt="2020-11-18T01:44:35.699" v="2132" actId="47"/>
        <pc:sldMkLst>
          <pc:docMk/>
          <pc:sldMk cId="1349377" sldId="263"/>
        </pc:sldMkLst>
        <pc:spChg chg="del">
          <ac:chgData name="abraham castro juarez" userId="42e04ae371b34804" providerId="LiveId" clId="{965E29E7-2667-46D4-8BBB-99BBBFD40595}" dt="2020-11-18T01:11:22.474" v="2126" actId="478"/>
          <ac:spMkLst>
            <pc:docMk/>
            <pc:sldMk cId="1349377" sldId="263"/>
            <ac:spMk id="2" creationId="{63AD1835-975E-4FEB-83AF-E80E4163F0F1}"/>
          </ac:spMkLst>
        </pc:spChg>
        <pc:spChg chg="mod">
          <ac:chgData name="abraham castro juarez" userId="42e04ae371b34804" providerId="LiveId" clId="{965E29E7-2667-46D4-8BBB-99BBBFD40595}" dt="2020-11-18T01:11:38.845" v="2131" actId="14100"/>
          <ac:spMkLst>
            <pc:docMk/>
            <pc:sldMk cId="1349377" sldId="263"/>
            <ac:spMk id="3" creationId="{0268CC8B-C6D6-410A-8457-7C4B6D81955F}"/>
          </ac:spMkLst>
        </pc:spChg>
      </pc:sldChg>
      <pc:sldChg chg="addSp delSp modSp new mod modTransition modAnim">
        <pc:chgData name="abraham castro juarez" userId="42e04ae371b34804" providerId="LiveId" clId="{965E29E7-2667-46D4-8BBB-99BBBFD40595}" dt="2020-12-09T01:25:03.876" v="6031" actId="1076"/>
        <pc:sldMkLst>
          <pc:docMk/>
          <pc:sldMk cId="3893573633" sldId="263"/>
        </pc:sldMkLst>
        <pc:spChg chg="del">
          <ac:chgData name="abraham castro juarez" userId="42e04ae371b34804" providerId="LiveId" clId="{965E29E7-2667-46D4-8BBB-99BBBFD40595}" dt="2020-11-18T02:16:00.572" v="2626" actId="478"/>
          <ac:spMkLst>
            <pc:docMk/>
            <pc:sldMk cId="3893573633" sldId="263"/>
            <ac:spMk id="2" creationId="{24FE7532-2192-4C1E-BB9D-CDC562561E84}"/>
          </ac:spMkLst>
        </pc:spChg>
        <pc:spChg chg="del">
          <ac:chgData name="abraham castro juarez" userId="42e04ae371b34804" providerId="LiveId" clId="{965E29E7-2667-46D4-8BBB-99BBBFD40595}" dt="2020-11-18T02:15:59.900" v="2625" actId="478"/>
          <ac:spMkLst>
            <pc:docMk/>
            <pc:sldMk cId="3893573633" sldId="263"/>
            <ac:spMk id="3" creationId="{524E2714-33B2-47C7-8319-B1599D71D5EE}"/>
          </ac:spMkLst>
        </pc:spChg>
        <pc:spChg chg="add mod">
          <ac:chgData name="abraham castro juarez" userId="42e04ae371b34804" providerId="LiveId" clId="{965E29E7-2667-46D4-8BBB-99BBBFD40595}" dt="2020-12-09T01:25:03.876" v="6031" actId="1076"/>
          <ac:spMkLst>
            <pc:docMk/>
            <pc:sldMk cId="3893573633" sldId="263"/>
            <ac:spMk id="6" creationId="{8368F076-D234-489C-B178-14434D5C0D50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12" creationId="{330F3CB2-AA61-4794-B6D0-516E4BCEC870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13" creationId="{5D66AEC2-BB2C-4B49-AF7F-39ED28E07E4B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14" creationId="{4C797C4E-B390-48BC-AE60-4D1F07361B72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15" creationId="{40755A5F-E89F-4ADB-B29B-CA6942FAF1B2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16" creationId="{B9C06419-F91C-43E6-98A8-9B2458DE5FE7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17" creationId="{B1935263-FC11-451D-8EDC-EC000BDE037D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18" creationId="{3486B2E5-BB03-4086-861A-131C02FC00F9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19" creationId="{225D93B7-202E-450E-A230-DBEA818B4EBF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0" creationId="{BE7EE3C1-12A9-4F3A-8734-68E4B247FE53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1" creationId="{67C3F2D3-AE1D-43D0-A917-9EF2C1F36B48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2" creationId="{0B60AF9B-76EE-4A3C-9A7E-969C2B5F0AEF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3" creationId="{EFC17AB2-6A65-4348-8664-E5201190EC8C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4" creationId="{72404F28-3353-4CB9-86FE-97A45411545C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5" creationId="{8CBCAC8A-AB21-4D29-BAD0-697760113834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6" creationId="{6CFD8076-703A-48A6-84D3-D396FC3D4DD0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7" creationId="{E401A155-BC3F-4A4A-A6C6-7B2C99CF61F7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8" creationId="{6432B53F-D932-4393-BA65-A44894ABF3A2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29" creationId="{2A2C67E6-1388-460E-82F0-379C7DB37982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30" creationId="{E7E365AE-0283-4248-8217-9DDF84A2F0B9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31" creationId="{FBF7FC48-5FFF-4657-8165-8C8F6670ADDA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34" creationId="{ACBB9E76-D8C2-4A53-9781-2421ACF8B446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35" creationId="{A36E6AB8-BF2B-483C-B626-9E6A3A1DFC58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36" creationId="{AE4C973A-3CFE-479F-8913-5E9A3FD76D89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37" creationId="{CF0025AD-EF35-479B-BDB6-E20205FA30CF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39" creationId="{7BBB5CD3-2482-4674-BDCA-896785C26A03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0" creationId="{E9CF4EB8-9D1D-4631-B1FB-F10229C3D657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1" creationId="{6D95ADB3-26CE-49E5-9B65-A98D91FDEC76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2" creationId="{306E5991-0979-498A-8EFD-3DAEDF96D2B4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3" creationId="{C0B7E396-83CD-4B2F-B11B-7FF0B433575B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4" creationId="{97B44D69-5158-445F-B9A2-F24A5EAA373E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5" creationId="{5E305C65-AD58-4AF3-B54C-56548AF81EC2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6" creationId="{B8FF6DFB-35CE-4F77-A184-99F52F2E026E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7" creationId="{75A598F3-0F05-4623-ABD6-A0F242819B80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8" creationId="{52066B32-BBE0-4253-94B8-6CC54C231E3C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49" creationId="{36FFA073-4023-4FB5-9B5F-FB2B1761089A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0" creationId="{B5C5E387-EA9C-47FA-9346-C10268B037E9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1" creationId="{04607560-A946-4590-A00E-27144D6B5B57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2" creationId="{7B7E2678-0E88-4D3F-8F7A-70A79AE2D9A1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3" creationId="{285488DA-7130-4695-8E63-AF11F78381F3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4" creationId="{7C21A096-068C-40E5-9170-7CED1854AAB8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5" creationId="{A0CCE70C-6D7C-4FC3-8A74-9CDAD0D9E17D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6" creationId="{B3D1A36E-A811-433C-BC99-8ED909188A6B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7" creationId="{432A340B-B480-47C0-9FD1-46722ACFDC96}"/>
          </ac:spMkLst>
        </pc:spChg>
        <pc:spChg chg="add del mod">
          <ac:chgData name="abraham castro juarez" userId="42e04ae371b34804" providerId="LiveId" clId="{965E29E7-2667-46D4-8BBB-99BBBFD40595}" dt="2020-11-18T02:50:59.792" v="3376"/>
          <ac:spMkLst>
            <pc:docMk/>
            <pc:sldMk cId="3893573633" sldId="263"/>
            <ac:spMk id="58" creationId="{53173E1F-BFB2-49E7-BA96-A005F89CCD53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0" creationId="{06F615E6-F958-4092-9016-E594141D77E0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1" creationId="{2D6476D3-4360-43E2-9EDC-DC80EB55DF2A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2" creationId="{1C6B88BF-1B1A-4289-AA25-9E46A11C04A0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3" creationId="{56327051-F99B-4870-AB82-3EF3698E0945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4" creationId="{14AEE338-EC3A-46E8-85E0-7B9F56A5EB5E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5" creationId="{35F04511-C8AF-461C-8DAF-72A40D5949EF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6" creationId="{CD9D81A2-707F-4121-BA12-30E4344664D7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7" creationId="{FDE21AD5-DA22-432F-BCB6-F4174A599CA1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8" creationId="{67BA8B87-67FC-4BAC-B7E3-D2581F267545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69" creationId="{72FEEEBB-28F4-47A9-BDD2-67957B1A4782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0" creationId="{26612F3B-690A-488E-BFF9-BFF60848560E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1" creationId="{7BF239AC-1309-4F67-92F2-8837450ABACB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2" creationId="{DA56A3B0-96CE-40D7-B57A-29775EA20FA4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3" creationId="{14496245-6FD2-4C2F-B4DA-13D9AA1BEBFC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4" creationId="{2D9CE3E2-F34B-4788-9E8B-FA130F434A86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5" creationId="{D87389FF-5BE5-4075-94C8-C822B902206F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6" creationId="{2078E94E-30B2-489F-BF4B-E6390B2E9031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7" creationId="{62DE6D8F-AD84-4304-9407-2DEFA94A48A2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8" creationId="{2FEBD58D-7206-4101-A361-AA74114F7D26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79" creationId="{B1E9E60C-3F73-4B2C-A9AB-A8018EE3C2BD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0" creationId="{1F9DF71D-4792-43B9-984B-F000EA6CAE7A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1" creationId="{539BAA31-A0B5-4241-8AB5-C00EEBE1A25B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2" creationId="{95394ABE-6BC8-4525-905C-7C80F3EB26C7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3" creationId="{44C5C816-D6CE-4569-8501-DF40FF130BBC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4" creationId="{69BACC56-912F-474B-8D0D-2CD070765289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5" creationId="{4488B428-C4B7-4D14-A9AA-281B0F0443D0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6" creationId="{B43F34FD-67D6-450C-905C-9C0A17356151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7" creationId="{F65FE459-88E4-4E78-9426-304C6E6FAA31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8" creationId="{AE669FDA-F077-4325-9D7F-B59F12E2854E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89" creationId="{30CC3335-0841-48AD-866A-9472F94BB078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0" creationId="{8944BBAF-B233-4C5A-B209-602E0C119820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1" creationId="{7597605F-AD97-4B57-8CEC-B3123AF26809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2" creationId="{FB6EC0E3-D824-4E5F-81A7-8CD44B97EF3B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3" creationId="{D0417F84-C56B-460B-A2F5-2369C958F18F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4" creationId="{E3663B03-4433-43A7-876D-923C1A631E1E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5" creationId="{EBCA451B-93E0-499A-97FE-34C2682292BE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6" creationId="{CF7A70D8-F921-4627-A42D-47DFFCB38976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7" creationId="{56FA6B0F-C923-41C1-A3D7-2C7EC9657B41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8" creationId="{22E4B078-17F3-488E-89A6-21C8ECE4F150}"/>
          </ac:spMkLst>
        </pc:spChg>
        <pc:spChg chg="mod">
          <ac:chgData name="abraham castro juarez" userId="42e04ae371b34804" providerId="LiveId" clId="{965E29E7-2667-46D4-8BBB-99BBBFD40595}" dt="2020-11-18T02:50:51.999" v="3350"/>
          <ac:spMkLst>
            <pc:docMk/>
            <pc:sldMk cId="3893573633" sldId="263"/>
            <ac:spMk id="99" creationId="{BA08F13F-E3D6-4A7E-B0E3-A61694C2C393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0" creationId="{73DC8BA0-4BBD-4F41-A8D6-A9D066D622DC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1" creationId="{866230DB-C6CD-488F-AB89-64A6C7256DBA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2" creationId="{54551D0E-D2A9-4075-B417-74BDC89EE707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3" creationId="{08726257-5FBB-42AB-B0A0-E4FC701B8545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4" creationId="{6A5855B3-C90E-4B09-B3F0-AD124BA21F68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5" creationId="{1B886A07-F0D7-4B67-A70F-79F944EE6186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6" creationId="{333C8E57-B35B-40D4-8F24-F562F1486BE5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7" creationId="{DE24426F-CC1A-4E0A-AEE6-CB252D41BC46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8" creationId="{EA9A0EA0-F6DD-422A-9729-F5A9E40C4D10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09" creationId="{41EE2DCF-C031-4A27-9FBD-5DE39294C787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0" creationId="{DD4ED21E-AC30-407E-BFA3-22892CA84ACB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1" creationId="{7F82F5FB-0E0B-4661-80EB-F99CCC909E1C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2" creationId="{9019F2A5-A3AE-4181-935D-5902BEFDF49C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3" creationId="{11D8054B-059F-4C52-9A3C-CE5038838208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4" creationId="{5A713F6C-127B-465D-9098-FEC52863A440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5" creationId="{E04F291B-40E6-4370-81BC-BCEC24984297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6" creationId="{4393E408-1D79-4825-94E9-D64197B3D18C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7" creationId="{DD475D3D-4843-4CA7-B34F-67C94B84E0DF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8" creationId="{0AFB628A-8050-40E9-9EDF-6C28CDD19878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19" creationId="{99CE5A65-7A23-4624-A0FF-1D591DF127A9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22" creationId="{95E261C8-C78E-4A14-A450-3DF562EDC6A6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23" creationId="{C81F6323-09BA-4600-A661-2177F0FD199F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24" creationId="{94954E5F-B48B-4C73-A37F-1DC4303D957E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25" creationId="{822D06B8-AB0B-4171-B1E5-6F14324C3C55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27" creationId="{97CE2E0D-F597-4F00-B679-016B4946516B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28" creationId="{A340C394-5BAF-4546-ADCE-D17F8703013D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29" creationId="{C2ADEB35-7BD6-481C-BA89-333D950A1910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30" creationId="{F3026FA7-DF13-4F9C-8765-D9A0838A5CA7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31" creationId="{F0C82CD9-140B-4A3B-825A-660BB487A43D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32" creationId="{1B2F57D2-E513-4BC3-B9D5-0713C19243ED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33" creationId="{6D9D9C63-4413-41CE-881D-8B659DC29FA9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34" creationId="{7060567D-80DF-42DE-84F7-C504A560CB4F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35" creationId="{574065DC-95E6-4790-B0F5-A5D21F01B142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36" creationId="{26926F4F-7470-468C-A300-138F58010398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37" creationId="{681AB6A4-3374-42DD-B6A0-511D46BC0DBA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38" creationId="{62425059-F5EE-4E44-8BBE-B2B741EF01AB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39" creationId="{3D404298-F931-4845-8EFC-C191301B8BD4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40" creationId="{EFF33AEA-4BE3-478D-B4B4-3D37B95C738B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41" creationId="{A93EC21E-354B-47F3-A31B-52575EBEF620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42" creationId="{C1565079-6531-4490-B24A-039AC48A7F7F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43" creationId="{1E4E1FC0-3568-4260-9CB8-F27BEDAE7F27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44" creationId="{503A2DC2-13F8-4158-9F00-3FC5D7A6E2F5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45" creationId="{87AE3446-5909-4577-9B58-C6BD92904CF3}"/>
          </ac:spMkLst>
        </pc:spChg>
        <pc:spChg chg="add del mod">
          <ac:chgData name="abraham castro juarez" userId="42e04ae371b34804" providerId="LiveId" clId="{965E29E7-2667-46D4-8BBB-99BBBFD40595}" dt="2020-11-18T02:51:03.371" v="3380"/>
          <ac:spMkLst>
            <pc:docMk/>
            <pc:sldMk cId="3893573633" sldId="263"/>
            <ac:spMk id="146" creationId="{1903FD24-C304-4F7A-AAF4-96CC7A45EA94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48" creationId="{F4EBAB23-AFA3-42BC-9300-A1C1A2C6DADA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49" creationId="{CB54A7F8-3B60-4F04-9B98-4B9C23E03971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0" creationId="{3D27D689-67B1-4C0F-9680-1EB6F6EEF70C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1" creationId="{D8BE82DC-79E5-4498-867E-097EDFEDA868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2" creationId="{4C291698-37CE-4C4E-B04E-224235B930BF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3" creationId="{90AC5D15-5235-4100-966C-46D6E3375A47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4" creationId="{7BC77953-53A9-4E16-8FBE-DEE9416B971C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5" creationId="{5B618704-F678-47BE-8B24-FB0586DA6EC4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6" creationId="{F2733EC7-29A5-4C88-98D0-3EFFC2308096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7" creationId="{39410EB5-0B78-4985-ADF3-609B2D42E5E4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8" creationId="{8455CDB8-67BA-410E-A558-78AFE72C020C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59" creationId="{EBD39506-7C3B-4151-BEB0-5ED9F0CE2595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0" creationId="{B2D18702-8F24-4616-92AF-35589DA0EECB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1" creationId="{887BD394-FA45-4A0B-A143-1E6E877600AE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2" creationId="{D3F762F1-E943-4B40-AD4D-B20F6A84D946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3" creationId="{C3058381-BA93-48DE-96C4-D8E2A59EF639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4" creationId="{6B253568-1DCA-4360-93B4-8DDDA2C2B570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5" creationId="{7F8CA168-6B40-4C33-8E68-F9B383EE0030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6" creationId="{B464898A-83AB-4DAC-B336-C8087760845C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7" creationId="{9B8F4425-1A0F-4534-963F-344871307749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8" creationId="{6612AA1A-4FEC-4AFC-A553-C98DD3E82DAC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69" creationId="{3249F0AA-792C-4A1A-8F91-59A175318619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0" creationId="{C79162AE-7F6B-4A96-BA68-AF4E654372CC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1" creationId="{F876A0D0-5313-4932-8027-ECAADA14E4C2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2" creationId="{9DC43AAC-0F35-417A-8E18-77AEBF96E033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3" creationId="{D1B2259D-1FD3-44A9-81DD-C59D17DD3073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4" creationId="{3158586E-575C-40EC-AD4A-C9061CD7CD0C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5" creationId="{692C8896-8C35-475A-AA68-0A4DD59F8768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6" creationId="{07F4E478-385F-4E7A-A5D1-C27A7E94FDDD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7" creationId="{785E1BB3-41BF-4F5A-ACFC-2AE7FF9B5E0E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8" creationId="{3DD5E9AB-AB4D-4585-84E7-65CDD72B111F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79" creationId="{9580477C-89BC-45AD-BF32-D6F32C9DE309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80" creationId="{51B72D52-7743-430F-AD10-1015E21C9DBF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81" creationId="{83D76E64-C8E8-491D-9528-32588CECC1F4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82" creationId="{6E154746-1D73-4D80-9230-75627C3812CD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83" creationId="{80DDB3A9-C656-4115-839A-AEFC3FEE2E4A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84" creationId="{6304016B-D1DD-4C31-9D43-275E8DD721BA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85" creationId="{60CF8BE4-0B8B-4CD0-A14F-1B35E9235111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86" creationId="{3AACE36D-A38A-4E56-9300-8B3F32DAFD20}"/>
          </ac:spMkLst>
        </pc:spChg>
        <pc:spChg chg="mod">
          <ac:chgData name="abraham castro juarez" userId="42e04ae371b34804" providerId="LiveId" clId="{965E29E7-2667-46D4-8BBB-99BBBFD40595}" dt="2020-11-18T02:51:00.567" v="3377"/>
          <ac:spMkLst>
            <pc:docMk/>
            <pc:sldMk cId="3893573633" sldId="263"/>
            <ac:spMk id="187" creationId="{966466CA-58DA-46AD-A08F-E4B46167C0F7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88" creationId="{8A292640-C23B-41E2-8686-42097448E096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89" creationId="{700DFB13-0BD5-4F95-813C-94189BE5B7CB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0" creationId="{400B9683-9F70-4C59-98AF-11C67CBFDEFE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1" creationId="{7D6B4CB3-59DA-4D72-891D-44CC1945A67D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2" creationId="{08DB75D8-17C7-4EB5-8C24-91ECD0B77DD7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3" creationId="{DDEC5F3A-C825-466C-B731-E5165E5A785F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4" creationId="{BFAF27F4-C2CA-4BC5-999C-29C36D1EAB8A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5" creationId="{BDAD0609-A64D-4B22-A1FB-CCA4CB9659D6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6" creationId="{608AA650-D018-4EBE-A331-E33ED1D33FF4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7" creationId="{B4D8F626-E4B3-41A1-B6FF-BEE03590E2EF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8" creationId="{45645F88-106C-4086-A5D2-C8A960BB4877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199" creationId="{5904B514-7B7F-4715-A0BB-1033DA779361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00" creationId="{2A9B142D-76C8-4C3D-9F5E-8383B0F72F01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01" creationId="{75A04541-1DCD-4E79-B629-B3256B8171B8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02" creationId="{44A13B6E-77A1-42A9-8A1E-48EB92803D84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03" creationId="{D6172A29-9781-46E4-9F3B-08697C876AA2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04" creationId="{746C5ECC-6C90-4B48-8926-B41AE75ACD01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05" creationId="{FC9D989D-0D0A-4298-87C4-968F6FEE9F70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06" creationId="{E6F78D97-ED73-4794-A343-6148588FFED0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07" creationId="{28012D3F-C2A2-4FDC-9FF2-A4565ADCE053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0" creationId="{31D199A5-D9B8-460E-931B-49822B723BBC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1" creationId="{49AB1D1D-0650-4E7B-BA01-8192C295378C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2" creationId="{655F4BD6-E339-42F0-AF5E-E7BCC45E1747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3" creationId="{1CA7BF5B-0C76-460E-AA66-FFA4F4459BB5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5" creationId="{C6CC7119-BBE4-4B37-BDB7-0008C0A3819E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6" creationId="{DC61BC4E-3723-4DB2-A6A7-ECD927322D7F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7" creationId="{E6AD96AA-8466-496C-9B32-54908575AAC6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8" creationId="{2274A748-3B64-46C1-9E29-60D62E0A50EA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19" creationId="{59ED304F-B186-481D-995E-E2EC9493172A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20" creationId="{38540259-DD66-49B0-BCB2-460B9AA0B4A2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21" creationId="{842837E8-3148-47D4-8D43-945E408C8710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22" creationId="{8478E2A7-84C8-42BB-9989-F8A60961719E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23" creationId="{5600A679-57BD-43E7-BA75-CCFDE6EB3CEC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24" creationId="{5EFF000E-6524-4857-AF86-0C7F356F150F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25" creationId="{76D4560E-7BC9-4284-933F-D468BB0D94EC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26" creationId="{658DE9CA-0626-4B47-B7B2-8244EE17ED9D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27" creationId="{96A3D478-5A5F-49DD-B5CD-F46AC64E0C0E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28" creationId="{3703C1DF-9881-40B6-B36C-F1247717118D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29" creationId="{927C6066-D9C6-42E8-AD5B-D44AF705B04F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30" creationId="{38AAE9D4-C841-49DB-8CFA-0E7575A0555B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31" creationId="{D5BC25B4-72B2-482E-83A3-28553FA7293B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32" creationId="{05A4DBC7-452A-484C-8C0C-5509B835D276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33" creationId="{6CC55C14-6242-4E54-A925-D9E066B590D6}"/>
          </ac:spMkLst>
        </pc:spChg>
        <pc:spChg chg="add mod">
          <ac:chgData name="abraham castro juarez" userId="42e04ae371b34804" providerId="LiveId" clId="{965E29E7-2667-46D4-8BBB-99BBBFD40595}" dt="2020-11-18T02:51:06.018" v="3406" actId="1036"/>
          <ac:spMkLst>
            <pc:docMk/>
            <pc:sldMk cId="3893573633" sldId="263"/>
            <ac:spMk id="234" creationId="{D1237A99-A6E6-4237-885E-A702E8FABE96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36" creationId="{4F3D385F-7C5D-447F-88C5-98DBB6D21B89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37" creationId="{9AD848FD-3D0C-4BE0-B017-7E881AF593BE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38" creationId="{CFB02CAE-702B-4B66-A62D-A907A6CAEE2F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39" creationId="{34515736-0BAA-4161-B14F-8FC43F88D799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0" creationId="{3C945D50-3555-4479-8659-4F21C4891A06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1" creationId="{1B3A1B13-ECCA-4F14-83A1-63128AAAC10D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2" creationId="{A5695D07-8FC6-483A-8A5D-4DBB1C8E41DA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3" creationId="{BA30208C-7C9D-4613-86C2-17408479ACED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4" creationId="{42845DA0-FB77-4CC3-9DCE-D406CFF4032E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5" creationId="{72FEE303-AB57-4AAA-83F9-0133857D95F8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6" creationId="{F1B3EDC6-BF8A-48F4-8325-C7B58A254D5D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7" creationId="{301781EE-3FD1-4BA8-B34D-63944F4BB8FE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8" creationId="{4FFDF44C-6816-420D-B7C9-5A50E0F96334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49" creationId="{053B81D5-FA44-492C-9F77-6DE9C2D1A07B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0" creationId="{8B222781-DA16-4F15-96AA-D04658B574C8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1" creationId="{C97B5824-FDF3-41AA-A573-408E0D2782B4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2" creationId="{4234C992-68DF-44D0-9D56-687C1C687CA8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3" creationId="{286914EB-AD92-4089-ACFF-F79E69B12127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4" creationId="{B261960E-74A5-4726-B1C6-B6D3C0FC610D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5" creationId="{4CB61ACC-4932-40CE-BEB3-DA175D2ECC12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6" creationId="{BAF41F9A-C9AF-45BA-9948-AAD1A93E1231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7" creationId="{B8715FEC-95B4-4806-95C4-3B6F2FED7A25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8" creationId="{A5785E7B-E12B-4798-8B59-AF8255AB9DAC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59" creationId="{E80BFDCC-A47A-42C5-B279-80CCAE006AAC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0" creationId="{B8629795-B4C3-43FF-950E-10272357CE78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1" creationId="{1D3588BB-A3C8-44AB-9E90-B1883C4E850E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2" creationId="{2B6F0DFC-F1AA-4521-B185-A7F9965FC651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3" creationId="{100BF71D-E2E3-40A7-8CC6-D1F3275AAF53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4" creationId="{C89C23FF-EB45-469E-A028-18FEE7D23010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5" creationId="{A7C26449-419D-4088-9649-222F2DB62102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6" creationId="{3C7666DA-ADF5-4259-9100-792AC863ED92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7" creationId="{D3FB86A8-A93A-47E1-B286-AECFDA877FDE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8" creationId="{224DFB18-A95B-47A4-9E8A-5E03AE9DE20B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69" creationId="{0209F269-188F-49A6-B8A5-C39A4452BB9C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70" creationId="{941C317B-2FA5-4C95-9D64-B3CDED9EBE8D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71" creationId="{9CD904A5-16F2-45C0-87BB-AF393A33B062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72" creationId="{48622B5D-B3A8-4D1F-BB0D-C47B0F76DD2E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73" creationId="{9E64D8CD-6E18-4F79-8F65-ED4BBFFD13F7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74" creationId="{4B52BC74-4FAE-4403-A9E0-838E6C5D46DF}"/>
          </ac:spMkLst>
        </pc:spChg>
        <pc:spChg chg="mod">
          <ac:chgData name="abraham castro juarez" userId="42e04ae371b34804" providerId="LiveId" clId="{965E29E7-2667-46D4-8BBB-99BBBFD40595}" dt="2020-11-18T02:51:03.401" v="3381"/>
          <ac:spMkLst>
            <pc:docMk/>
            <pc:sldMk cId="3893573633" sldId="263"/>
            <ac:spMk id="275" creationId="{1EE120DE-8ECF-4DFD-A72C-7E31895D0BC3}"/>
          </ac:spMkLst>
        </pc:spChg>
        <pc:grpChg chg="add del mod">
          <ac:chgData name="abraham castro juarez" userId="42e04ae371b34804" providerId="LiveId" clId="{965E29E7-2667-46D4-8BBB-99BBBFD40595}" dt="2020-11-18T02:50:59.792" v="3376"/>
          <ac:grpSpMkLst>
            <pc:docMk/>
            <pc:sldMk cId="3893573633" sldId="263"/>
            <ac:grpSpMk id="32" creationId="{E834FA6C-3A50-42F1-BFF5-F5300C93BB14}"/>
          </ac:grpSpMkLst>
        </pc:grpChg>
        <pc:grpChg chg="mod">
          <ac:chgData name="abraham castro juarez" userId="42e04ae371b34804" providerId="LiveId" clId="{965E29E7-2667-46D4-8BBB-99BBBFD40595}" dt="2020-11-18T02:50:51.999" v="3350"/>
          <ac:grpSpMkLst>
            <pc:docMk/>
            <pc:sldMk cId="3893573633" sldId="263"/>
            <ac:grpSpMk id="33" creationId="{24C6258E-344C-429C-8372-4D738F0FF49A}"/>
          </ac:grpSpMkLst>
        </pc:grpChg>
        <pc:grpChg chg="mod">
          <ac:chgData name="abraham castro juarez" userId="42e04ae371b34804" providerId="LiveId" clId="{965E29E7-2667-46D4-8BBB-99BBBFD40595}" dt="2020-11-18T02:50:51.999" v="3350"/>
          <ac:grpSpMkLst>
            <pc:docMk/>
            <pc:sldMk cId="3893573633" sldId="263"/>
            <ac:grpSpMk id="38" creationId="{02EB0C58-DD76-4D38-98AD-FEDE82A740E3}"/>
          </ac:grpSpMkLst>
        </pc:grpChg>
        <pc:grpChg chg="add del mod">
          <ac:chgData name="abraham castro juarez" userId="42e04ae371b34804" providerId="LiveId" clId="{965E29E7-2667-46D4-8BBB-99BBBFD40595}" dt="2020-11-18T02:50:59.792" v="3376"/>
          <ac:grpSpMkLst>
            <pc:docMk/>
            <pc:sldMk cId="3893573633" sldId="263"/>
            <ac:grpSpMk id="59" creationId="{F6712BB2-7FEB-4C2D-A51F-9071E16826E3}"/>
          </ac:grpSpMkLst>
        </pc:grpChg>
        <pc:grpChg chg="add del mod">
          <ac:chgData name="abraham castro juarez" userId="42e04ae371b34804" providerId="LiveId" clId="{965E29E7-2667-46D4-8BBB-99BBBFD40595}" dt="2020-11-18T02:51:03.371" v="3380"/>
          <ac:grpSpMkLst>
            <pc:docMk/>
            <pc:sldMk cId="3893573633" sldId="263"/>
            <ac:grpSpMk id="120" creationId="{71D45C19-301F-4A0D-A566-6D433F0F5B26}"/>
          </ac:grpSpMkLst>
        </pc:grpChg>
        <pc:grpChg chg="mod">
          <ac:chgData name="abraham castro juarez" userId="42e04ae371b34804" providerId="LiveId" clId="{965E29E7-2667-46D4-8BBB-99BBBFD40595}" dt="2020-11-18T02:51:00.567" v="3377"/>
          <ac:grpSpMkLst>
            <pc:docMk/>
            <pc:sldMk cId="3893573633" sldId="263"/>
            <ac:grpSpMk id="121" creationId="{91AA898A-04E5-4D51-AA8C-55FA37BF6392}"/>
          </ac:grpSpMkLst>
        </pc:grpChg>
        <pc:grpChg chg="mod">
          <ac:chgData name="abraham castro juarez" userId="42e04ae371b34804" providerId="LiveId" clId="{965E29E7-2667-46D4-8BBB-99BBBFD40595}" dt="2020-11-18T02:51:00.567" v="3377"/>
          <ac:grpSpMkLst>
            <pc:docMk/>
            <pc:sldMk cId="3893573633" sldId="263"/>
            <ac:grpSpMk id="126" creationId="{DF768A4A-1FCB-4536-9474-24E7B35682C1}"/>
          </ac:grpSpMkLst>
        </pc:grpChg>
        <pc:grpChg chg="add del mod">
          <ac:chgData name="abraham castro juarez" userId="42e04ae371b34804" providerId="LiveId" clId="{965E29E7-2667-46D4-8BBB-99BBBFD40595}" dt="2020-11-18T02:51:03.371" v="3380"/>
          <ac:grpSpMkLst>
            <pc:docMk/>
            <pc:sldMk cId="3893573633" sldId="263"/>
            <ac:grpSpMk id="147" creationId="{5B613273-DBD9-438E-B114-D02A7233A835}"/>
          </ac:grpSpMkLst>
        </pc:grpChg>
        <pc:grpChg chg="add mod">
          <ac:chgData name="abraham castro juarez" userId="42e04ae371b34804" providerId="LiveId" clId="{965E29E7-2667-46D4-8BBB-99BBBFD40595}" dt="2020-11-18T02:51:06.018" v="3406" actId="1036"/>
          <ac:grpSpMkLst>
            <pc:docMk/>
            <pc:sldMk cId="3893573633" sldId="263"/>
            <ac:grpSpMk id="208" creationId="{4420DF5D-1995-4D92-A217-F15B6AE0D378}"/>
          </ac:grpSpMkLst>
        </pc:grpChg>
        <pc:grpChg chg="mod">
          <ac:chgData name="abraham castro juarez" userId="42e04ae371b34804" providerId="LiveId" clId="{965E29E7-2667-46D4-8BBB-99BBBFD40595}" dt="2020-11-18T02:51:03.401" v="3381"/>
          <ac:grpSpMkLst>
            <pc:docMk/>
            <pc:sldMk cId="3893573633" sldId="263"/>
            <ac:grpSpMk id="209" creationId="{C427A43E-1DE5-4258-82CD-C337A198A7BD}"/>
          </ac:grpSpMkLst>
        </pc:grpChg>
        <pc:grpChg chg="mod">
          <ac:chgData name="abraham castro juarez" userId="42e04ae371b34804" providerId="LiveId" clId="{965E29E7-2667-46D4-8BBB-99BBBFD40595}" dt="2020-11-18T02:51:03.401" v="3381"/>
          <ac:grpSpMkLst>
            <pc:docMk/>
            <pc:sldMk cId="3893573633" sldId="263"/>
            <ac:grpSpMk id="214" creationId="{A64955EB-93BA-4AB3-A31F-913AC3B6170B}"/>
          </ac:grpSpMkLst>
        </pc:grpChg>
        <pc:grpChg chg="add mod">
          <ac:chgData name="abraham castro juarez" userId="42e04ae371b34804" providerId="LiveId" clId="{965E29E7-2667-46D4-8BBB-99BBBFD40595}" dt="2020-11-18T02:51:06.018" v="3406" actId="1036"/>
          <ac:grpSpMkLst>
            <pc:docMk/>
            <pc:sldMk cId="3893573633" sldId="263"/>
            <ac:grpSpMk id="235" creationId="{62711704-AEE2-4320-BF0C-6CED6696BFEC}"/>
          </ac:grpSpMkLst>
        </pc:grpChg>
        <pc:graphicFrameChg chg="add mod modGraphic">
          <ac:chgData name="abraham castro juarez" userId="42e04ae371b34804" providerId="LiveId" clId="{965E29E7-2667-46D4-8BBB-99BBBFD40595}" dt="2020-11-18T02:47:21.402" v="3347" actId="12385"/>
          <ac:graphicFrameMkLst>
            <pc:docMk/>
            <pc:sldMk cId="3893573633" sldId="263"/>
            <ac:graphicFrameMk id="7" creationId="{2D5A68DD-5FB4-442E-9ED3-EEEED8B264BF}"/>
          </ac:graphicFrameMkLst>
        </pc:graphicFrameChg>
        <pc:picChg chg="add mod">
          <ac:chgData name="abraham castro juarez" userId="42e04ae371b34804" providerId="LiveId" clId="{965E29E7-2667-46D4-8BBB-99BBBFD40595}" dt="2020-11-18T02:16:09.002" v="2633" actId="1035"/>
          <ac:picMkLst>
            <pc:docMk/>
            <pc:sldMk cId="3893573633" sldId="263"/>
            <ac:picMk id="5" creationId="{D0D97CED-23DF-4BB4-8086-23601543DE02}"/>
          </ac:picMkLst>
        </pc:picChg>
        <pc:picChg chg="add">
          <ac:chgData name="abraham castro juarez" userId="42e04ae371b34804" providerId="LiveId" clId="{965E29E7-2667-46D4-8BBB-99BBBFD40595}" dt="2020-11-18T02:50:00.152" v="3348" actId="22"/>
          <ac:picMkLst>
            <pc:docMk/>
            <pc:sldMk cId="3893573633" sldId="263"/>
            <ac:picMk id="9" creationId="{ED0F1D1A-DC01-49EF-80B6-254DF4DFBEB5}"/>
          </ac:picMkLst>
        </pc:picChg>
        <pc:picChg chg="add del">
          <ac:chgData name="abraham castro juarez" userId="42e04ae371b34804" providerId="LiveId" clId="{965E29E7-2667-46D4-8BBB-99BBBFD40595}" dt="2020-11-18T02:50:20.087" v="3349" actId="478"/>
          <ac:picMkLst>
            <pc:docMk/>
            <pc:sldMk cId="3893573633" sldId="263"/>
            <ac:picMk id="11" creationId="{B1D4AC44-892D-4B3D-AE49-553971135B2E}"/>
          </ac:picMkLst>
        </pc:picChg>
      </pc:sldChg>
      <pc:sldChg chg="add del">
        <pc:chgData name="abraham castro juarez" userId="42e04ae371b34804" providerId="LiveId" clId="{965E29E7-2667-46D4-8BBB-99BBBFD40595}" dt="2020-11-13T00:39:22.903" v="32" actId="47"/>
        <pc:sldMkLst>
          <pc:docMk/>
          <pc:sldMk cId="504823853" sldId="264"/>
        </pc:sldMkLst>
      </pc:sldChg>
      <pc:sldChg chg="addSp delSp modSp new mod modTransition">
        <pc:chgData name="abraham castro juarez" userId="42e04ae371b34804" providerId="LiveId" clId="{965E29E7-2667-46D4-8BBB-99BBBFD40595}" dt="2020-12-07T18:17:42.302" v="5850"/>
        <pc:sldMkLst>
          <pc:docMk/>
          <pc:sldMk cId="4043036845" sldId="264"/>
        </pc:sldMkLst>
        <pc:spChg chg="del">
          <ac:chgData name="abraham castro juarez" userId="42e04ae371b34804" providerId="LiveId" clId="{965E29E7-2667-46D4-8BBB-99BBBFD40595}" dt="2020-11-18T02:55:05.848" v="3409" actId="478"/>
          <ac:spMkLst>
            <pc:docMk/>
            <pc:sldMk cId="4043036845" sldId="264"/>
            <ac:spMk id="2" creationId="{01DEE003-BFDD-4171-8910-0A6AE010BF18}"/>
          </ac:spMkLst>
        </pc:spChg>
        <pc:spChg chg="del">
          <ac:chgData name="abraham castro juarez" userId="42e04ae371b34804" providerId="LiveId" clId="{965E29E7-2667-46D4-8BBB-99BBBFD40595}" dt="2020-11-18T02:55:04.800" v="3408" actId="478"/>
          <ac:spMkLst>
            <pc:docMk/>
            <pc:sldMk cId="4043036845" sldId="264"/>
            <ac:spMk id="3" creationId="{FC1CC711-1A89-4EC3-8D14-BA1FE6EF0725}"/>
          </ac:spMkLst>
        </pc:spChg>
        <pc:spChg chg="add del mod">
          <ac:chgData name="abraham castro juarez" userId="42e04ae371b34804" providerId="LiveId" clId="{965E29E7-2667-46D4-8BBB-99BBBFD40595}" dt="2020-11-18T02:57:38.710" v="3413" actId="478"/>
          <ac:spMkLst>
            <pc:docMk/>
            <pc:sldMk cId="4043036845" sldId="264"/>
            <ac:spMk id="7" creationId="{8C131F3D-58C3-4FFF-821F-75690EB39A7B}"/>
          </ac:spMkLst>
        </pc:spChg>
        <pc:spChg chg="add">
          <ac:chgData name="abraham castro juarez" userId="42e04ae371b34804" providerId="LiveId" clId="{965E29E7-2667-46D4-8BBB-99BBBFD40595}" dt="2020-11-18T02:57:39.189" v="3414" actId="22"/>
          <ac:spMkLst>
            <pc:docMk/>
            <pc:sldMk cId="4043036845" sldId="264"/>
            <ac:spMk id="11" creationId="{CC293055-0BCC-46E1-98BE-2D4ACFB69F83}"/>
          </ac:spMkLst>
        </pc:spChg>
        <pc:spChg chg="add mod">
          <ac:chgData name="abraham castro juarez" userId="42e04ae371b34804" providerId="LiveId" clId="{965E29E7-2667-46D4-8BBB-99BBBFD40595}" dt="2020-11-18T02:57:53.180" v="3426" actId="1036"/>
          <ac:spMkLst>
            <pc:docMk/>
            <pc:sldMk cId="4043036845" sldId="264"/>
            <ac:spMk id="13" creationId="{54738826-FF94-41D4-A693-0C2D7FE1E5C9}"/>
          </ac:spMkLst>
        </pc:spChg>
        <pc:spChg chg="add mod">
          <ac:chgData name="abraham castro juarez" userId="42e04ae371b34804" providerId="LiveId" clId="{965E29E7-2667-46D4-8BBB-99BBBFD40595}" dt="2020-11-18T03:19:52.051" v="3652" actId="6549"/>
          <ac:spMkLst>
            <pc:docMk/>
            <pc:sldMk cId="4043036845" sldId="264"/>
            <ac:spMk id="19" creationId="{7BD983EA-488D-48F1-94F6-D61734190B12}"/>
          </ac:spMkLst>
        </pc:spChg>
        <pc:picChg chg="add">
          <ac:chgData name="abraham castro juarez" userId="42e04ae371b34804" providerId="LiveId" clId="{965E29E7-2667-46D4-8BBB-99BBBFD40595}" dt="2020-11-18T02:55:09.117" v="3410" actId="22"/>
          <ac:picMkLst>
            <pc:docMk/>
            <pc:sldMk cId="4043036845" sldId="264"/>
            <ac:picMk id="5" creationId="{17AE2941-D955-4F0E-8975-7D7DFBAFE447}"/>
          </ac:picMkLst>
        </pc:picChg>
        <pc:picChg chg="add del">
          <ac:chgData name="abraham castro juarez" userId="42e04ae371b34804" providerId="LiveId" clId="{965E29E7-2667-46D4-8BBB-99BBBFD40595}" dt="2020-11-18T02:57:38.710" v="3413" actId="478"/>
          <ac:picMkLst>
            <pc:docMk/>
            <pc:sldMk cId="4043036845" sldId="264"/>
            <ac:picMk id="9" creationId="{246C481B-7A32-4317-B0B7-357B05002E1F}"/>
          </ac:picMkLst>
        </pc:picChg>
        <pc:picChg chg="add">
          <ac:chgData name="abraham castro juarez" userId="42e04ae371b34804" providerId="LiveId" clId="{965E29E7-2667-46D4-8BBB-99BBBFD40595}" dt="2020-11-18T02:57:39.189" v="3414" actId="22"/>
          <ac:picMkLst>
            <pc:docMk/>
            <pc:sldMk cId="4043036845" sldId="264"/>
            <ac:picMk id="15" creationId="{882A7C46-D199-4F6A-8009-5DB6ADF8D0BB}"/>
          </ac:picMkLst>
        </pc:picChg>
        <pc:picChg chg="add mod">
          <ac:chgData name="abraham castro juarez" userId="42e04ae371b34804" providerId="LiveId" clId="{965E29E7-2667-46D4-8BBB-99BBBFD40595}" dt="2020-11-18T03:19:12.174" v="3650" actId="1076"/>
          <ac:picMkLst>
            <pc:docMk/>
            <pc:sldMk cId="4043036845" sldId="264"/>
            <ac:picMk id="17" creationId="{52D5AB9A-FE11-47F2-B154-64647C3A3A41}"/>
          </ac:picMkLst>
        </pc:picChg>
        <pc:picChg chg="add">
          <ac:chgData name="abraham castro juarez" userId="42e04ae371b34804" providerId="LiveId" clId="{965E29E7-2667-46D4-8BBB-99BBBFD40595}" dt="2020-11-18T03:03:40.240" v="3427" actId="22"/>
          <ac:picMkLst>
            <pc:docMk/>
            <pc:sldMk cId="4043036845" sldId="264"/>
            <ac:picMk id="21" creationId="{55D633AA-6631-4030-A2FE-FA82B4E86DF1}"/>
          </ac:picMkLst>
        </pc:picChg>
        <pc:picChg chg="add mod">
          <ac:chgData name="abraham castro juarez" userId="42e04ae371b34804" providerId="LiveId" clId="{965E29E7-2667-46D4-8BBB-99BBBFD40595}" dt="2020-11-18T03:19:07.371" v="3648"/>
          <ac:picMkLst>
            <pc:docMk/>
            <pc:sldMk cId="4043036845" sldId="264"/>
            <ac:picMk id="23" creationId="{899AC703-AF69-47AD-9B02-4DA27CF4438B}"/>
          </ac:picMkLst>
        </pc:picChg>
        <pc:picChg chg="add">
          <ac:chgData name="abraham castro juarez" userId="42e04ae371b34804" providerId="LiveId" clId="{965E29E7-2667-46D4-8BBB-99BBBFD40595}" dt="2020-11-18T03:03:40.240" v="3427" actId="22"/>
          <ac:picMkLst>
            <pc:docMk/>
            <pc:sldMk cId="4043036845" sldId="264"/>
            <ac:picMk id="25" creationId="{64EDAC38-AFFB-4034-8FCB-D40618E9C939}"/>
          </ac:picMkLst>
        </pc:picChg>
      </pc:sldChg>
      <pc:sldChg chg="addSp delSp modSp new mod modTransition modAnim">
        <pc:chgData name="abraham castro juarez" userId="42e04ae371b34804" providerId="LiveId" clId="{965E29E7-2667-46D4-8BBB-99BBBFD40595}" dt="2020-12-07T18:26:51.468" v="5968"/>
        <pc:sldMkLst>
          <pc:docMk/>
          <pc:sldMk cId="2292869239" sldId="265"/>
        </pc:sldMkLst>
        <pc:spChg chg="del">
          <ac:chgData name="abraham castro juarez" userId="42e04ae371b34804" providerId="LiveId" clId="{965E29E7-2667-46D4-8BBB-99BBBFD40595}" dt="2020-11-18T03:30:25.121" v="3987" actId="478"/>
          <ac:spMkLst>
            <pc:docMk/>
            <pc:sldMk cId="2292869239" sldId="265"/>
            <ac:spMk id="2" creationId="{FDDD1298-3A43-4E9D-99B9-45B68B3F533E}"/>
          </ac:spMkLst>
        </pc:spChg>
        <pc:spChg chg="del">
          <ac:chgData name="abraham castro juarez" userId="42e04ae371b34804" providerId="LiveId" clId="{965E29E7-2667-46D4-8BBB-99BBBFD40595}" dt="2020-11-18T03:30:26.235" v="3988" actId="478"/>
          <ac:spMkLst>
            <pc:docMk/>
            <pc:sldMk cId="2292869239" sldId="265"/>
            <ac:spMk id="3" creationId="{FE7368BA-C074-4C5E-9EB4-893FAEB1D3BA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" creationId="{E3E56037-3EC1-46F8-BF1C-A05BFB1D5B6C}"/>
          </ac:spMkLst>
        </pc:spChg>
        <pc:spChg chg="add 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5" creationId="{5FF10113-FBCB-49A0-A890-147B377ACD36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6" creationId="{CBC2CAA3-C633-476C-89AE-5D397C53FCF0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0" creationId="{C9B30545-13BD-48B7-B9DE-6EFCA66E75B0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1" creationId="{26DC3165-FB74-4355-BAAA-1D1C44B31E73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2" creationId="{764A9895-0969-40D8-A156-2F9C4F9D9079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3" creationId="{3B9F4AED-9865-4976-9D34-232F5A0B494E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4" creationId="{DD757389-387B-4989-8174-6B52E58560C0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5" creationId="{E2775339-F267-4CEF-BD4F-7DA21DFF7B34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6" creationId="{E4CD5999-A2E9-4037-9B94-7B5339334675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7" creationId="{900EAD10-6C0E-4387-B65A-C11A00DB9655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8" creationId="{62D4EDED-C334-4A81-99B4-3DE71E278E3E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19" creationId="{4BA79818-3F7B-47B8-BE03-249A07167963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0" creationId="{EA487B37-26D0-4C0D-B74E-AA2749014105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1" creationId="{F6891040-5267-4F0B-A4A4-15F54C22B328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2" creationId="{612ECA25-6F5E-46B0-A95A-3280F9CA883D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3" creationId="{0DC24D78-00B3-45C9-9362-70FF2DB65A76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4" creationId="{0D9AED56-B4D9-48A8-89A6-7CAD52801B31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5" creationId="{9C34F415-C83C-4A99-AF1B-960EEC65DE79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6" creationId="{F905B48D-F7A8-4440-A820-BAB446D5ADAE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7" creationId="{E3E9C5C8-85F4-45B9-9A59-A0886B2966DF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28" creationId="{F561AFB0-0A18-4AAC-884B-BC26D6708B88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29" creationId="{EB09B839-DA3A-48AE-856C-1ED4B7693D5D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0" creationId="{05E7E673-833B-4ACB-965C-07F1FA3394BB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1" creationId="{64CD7615-1584-497C-92F1-58FF7A80176B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32" creationId="{4F7CF84C-978B-4461-8BFF-3808131F2FCA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2" creationId="{C184E10A-406B-413E-8B61-5AF5A6484EAF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3" creationId="{3A048C78-472E-4A5E-B99E-9B16B7F40D5F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33" creationId="{41D2F086-D49C-407B-9F02-A50E4C82B92E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34" creationId="{08EFB468-BC8E-4C51-ABA2-E4D8646AC818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4" creationId="{497B2C91-BC8E-4594-98E2-DED42156B53C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5" creationId="{7712BC16-8EE8-43F3-A45B-9FC2924D130C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35" creationId="{BEA681A3-2CFF-4CA8-A385-1C692C5ADBF3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6" creationId="{0CD7F3D9-3C47-465A-832A-11EAB8A0AED1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36" creationId="{AD1DD55A-457F-4671-9D3B-891100A85ACA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7" creationId="{5B5EFD9D-64E8-4E60-B39E-06AD0089C1C0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37" creationId="{9E383A34-4F39-4CB2-A2CD-35DF07972AA6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38" creationId="{0BCB27E0-4CC1-4A8D-B15D-4C05EA73B499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8" creationId="{BE322E8E-92C4-4203-9CD7-5E325F06D3C7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39" creationId="{B5F16D51-37C4-41F0-9E15-9478E0707D83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39" creationId="{ED165DD4-FC0C-45CE-9DA9-356E5690AF1F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0" creationId="{6D1F26E3-8BB9-4504-B496-B4CE406EF79D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0" creationId="{E6C8BE30-88DB-4ED9-AFDD-E51371F7264D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1" creationId="{8F6F62A1-6662-496D-A9C7-F57C3A0F931D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2" creationId="{0549EA98-C770-422C-AADA-6156C5982B27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2" creationId="{FFA8932F-8989-4E11-999D-50C196AA187B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3" creationId="{18770042-4247-4CAD-B24B-74889AA13FBD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3" creationId="{F052F600-9EED-4F80-80D5-D6D152832169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4" creationId="{43475012-39F3-4F44-89A6-F47748FBC765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4" creationId="{9AF82744-AC9C-4815-A93A-86B0401AF9F3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5" creationId="{28D65453-ABFD-4581-85FD-3D2925055E01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5" creationId="{38A6B8EC-E0DE-4CBC-A546-C0C73CF161C7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6" creationId="{6C254C31-4C57-4B3D-A832-6F947D77FDBB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6" creationId="{A095070B-51A9-4F4F-90CF-A3B93E8FD26C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7" creationId="{01FEB9D1-BD88-4577-8ADB-9C6479E39DB3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7" creationId="{B8AA1ADE-7AA3-4EA0-98EB-A03CC769CF08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8" creationId="{075F0A98-8BDB-406B-A5AA-F39D3D9C2248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8" creationId="{258D0C08-5279-4500-8398-FABAC696D32B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49" creationId="{1B23BAB0-CC5E-4DC9-A76B-C0BCAE64D082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49" creationId="{BBF8A075-E379-4611-B16A-69C7FF825AEB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50" creationId="{26213C5A-37CF-413B-A17A-C69A7F34C081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50" creationId="{C85B993E-D206-4D4B-A308-F1E2D57363EB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51" creationId="{275D68A2-A8A0-4413-88B5-9013A4F6A075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51" creationId="{D95573B7-68C3-4D14-A90E-AD0A2C31FA66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52" creationId="{4333779F-2A57-4596-8A3F-2425FE9BA0D2}"/>
          </ac:spMkLst>
        </pc:spChg>
        <pc:spChg chg="mod topLvl">
          <ac:chgData name="abraham castro juarez" userId="42e04ae371b34804" providerId="LiveId" clId="{965E29E7-2667-46D4-8BBB-99BBBFD40595}" dt="2020-12-07T18:24:52.036" v="5956" actId="14100"/>
          <ac:spMkLst>
            <pc:docMk/>
            <pc:sldMk cId="2292869239" sldId="265"/>
            <ac:spMk id="52" creationId="{D7289708-9F08-4328-ABC7-3E70EA4188ED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53" creationId="{61F5F219-9B4F-42E8-AC5F-9EA0B39D46AD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53" creationId="{AABF4141-6CD0-4DC7-84AD-572A512250ED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54" creationId="{98932204-074F-4941-A63E-25C16FA9D661}"/>
          </ac:spMkLst>
        </pc:spChg>
        <pc:spChg chg="mod">
          <ac:chgData name="abraham castro juarez" userId="42e04ae371b34804" providerId="LiveId" clId="{965E29E7-2667-46D4-8BBB-99BBBFD40595}" dt="2020-11-18T03:43:46.710" v="4258"/>
          <ac:spMkLst>
            <pc:docMk/>
            <pc:sldMk cId="2292869239" sldId="265"/>
            <ac:spMk id="54" creationId="{A5C523F3-F661-4F30-BC7D-23C066B9EB4E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57" creationId="{4DECA2AA-ECC2-4E4D-B410-3149DA2933CF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58" creationId="{8B287C49-0D7E-4D67-A4B1-3C14999423EE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59" creationId="{4D7F9ED0-CA11-4584-A4B3-59C1286BEF3D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0" creationId="{0C111649-0226-4323-B22C-9D55652C0359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1" creationId="{4FF8B49E-067C-482E-B8B5-6E4DA1121594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2" creationId="{E3DA7C3D-0CE1-4945-91F5-1DCA517664FC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3" creationId="{C05D2EE4-494C-4A3B-8652-822A27F4E35E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4" creationId="{EF28B2C7-E239-4315-97D7-DF06D89F2F20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5" creationId="{BE061EB3-3417-46B6-AF77-3443867771A8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7" creationId="{C947D3AC-F079-4093-AA3A-1F94AC69680C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8" creationId="{41A2830B-8748-4D85-9110-1FECEC605250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69" creationId="{63B77AB3-C814-4D16-878D-45C72493C251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0" creationId="{B8B36FE7-C464-412A-8430-CD4C57479860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1" creationId="{1B8223DB-44B0-4E03-B5C7-96770C9F52E4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2" creationId="{5BA37057-31C0-489D-BBAD-27F4B2B57845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3" creationId="{225AD09F-09D8-42DF-B0A3-10827D9E7D63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4" creationId="{B21D17E3-1A0C-4548-8917-FE849DC1F291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5" creationId="{7B35BC03-D162-4E0A-B917-8B45621F8F1B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6" creationId="{9B4FACC8-8593-4E0F-B00A-3EF8839C0F03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7" creationId="{1A0D68F0-C0AC-4988-8A44-8F0400334BBC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8" creationId="{526A3CCF-EACF-452C-BD1C-DB4292CE23A1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79" creationId="{88687F2F-5936-424A-B959-F4858BE43AC7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1" creationId="{250769A3-87BA-45EA-9A8F-DBA6DB88B786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2" creationId="{E1AF40D2-4D73-47B4-ABBF-52A43B271950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3" creationId="{E2930C36-25CF-49F1-9302-C4C095073916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4" creationId="{930B760D-B690-4D1E-BE6A-938E891D6C06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5" creationId="{E689B51B-EF72-4EED-B2F4-CF36F4982C2B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6" creationId="{A226DAB0-21DC-4250-B00E-D24C0EB452CF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7" creationId="{8E2160F6-A4AC-4DF7-960D-8DA01C4BCDAA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8" creationId="{2F79D2E8-8EBF-41D7-B451-9193A284061A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89" creationId="{BFBACE6F-C9C3-4E6A-82A5-C28301A44AAF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0" creationId="{EDD64522-B7C4-41CC-88A8-4396D6047ABF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1" creationId="{6C8B3609-AC04-4C8B-8D28-285AFC9648FE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2" creationId="{E1CB1969-FA9A-42BD-9F2B-BA7AC9F2D9C8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3" creationId="{BF479BBC-477C-4B67-ADF3-0D580BD7858F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4" creationId="{2587FDDF-C4B2-4EFD-82E4-055C76441A51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5" creationId="{A5CC32FB-976F-4991-8DDA-63D5D794DAD5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6" creationId="{BDBB9FE6-6009-4A8C-AD22-5847ED5BC3F8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7" creationId="{B81BAD87-4331-4AF7-BC6F-FA45B1B30556}"/>
          </ac:spMkLst>
        </pc:spChg>
        <pc:spChg chg="mod">
          <ac:chgData name="abraham castro juarez" userId="42e04ae371b34804" providerId="LiveId" clId="{965E29E7-2667-46D4-8BBB-99BBBFD40595}" dt="2020-12-07T18:24:10.309" v="5951" actId="338"/>
          <ac:spMkLst>
            <pc:docMk/>
            <pc:sldMk cId="2292869239" sldId="265"/>
            <ac:spMk id="98" creationId="{F21495D2-F835-4CA2-99C6-9FE3814A6227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99" creationId="{4FEDD256-14A1-4550-A753-401076EF5735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0" creationId="{7C2279E3-AB17-4492-8C9B-27E5C22D09D3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1" creationId="{40BE4E03-5B94-4E7B-BF8E-93FDACE05417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2" creationId="{78E5FAA7-36CD-406D-ACAD-858FFD6E2919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3" creationId="{AB17C5C5-FCCA-418E-8341-0CC4D2F2CCFA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4" creationId="{98FACF12-31FA-4BCA-91FA-BF3328AA522E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5" creationId="{D6F6AC6E-1A30-4155-86BC-2FD1962EBDD2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6" creationId="{473E6911-5966-4FA7-8EA2-396BC423FAA9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7" creationId="{1D54B30B-B6B7-46FB-AE38-B40275E65BFF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8" creationId="{B8242065-23A6-48E5-9C77-0B6E33DD99B1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09" creationId="{AFD5B0CF-A4F5-43EE-9C47-54A734698459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0" creationId="{751A851A-507F-46ED-BFDA-B4316FFCCFCA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1" creationId="{C4FEF4EB-4D5C-4AFC-BF04-901C200D2140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2" creationId="{663E5A25-FE9F-4326-8A73-6E902BD16AB1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3" creationId="{AC68CFD4-8EEB-48AC-9299-D2F7F60FDA2A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4" creationId="{026CE0FF-AB84-4219-B5AC-AA964AB10162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5" creationId="{075B1588-2A54-4EF1-BF57-414CDA15F97F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6" creationId="{EBE1A660-2AC4-4357-8B01-795E10B44A9B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7" creationId="{B887295D-AB1B-4FA0-AD12-E34FA5F6EF67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8" creationId="{0A3BDCC3-188E-417F-80B6-7E0B8A93FA6B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19" creationId="{28C52AD2-4625-4715-9B68-BEF1704D4F1F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20" creationId="{B190DF02-D491-4711-A406-BCC581A62772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21" creationId="{CD9181AD-B506-48E4-9EDB-3C9AD00A39D1}"/>
          </ac:spMkLst>
        </pc:spChg>
        <pc:spChg chg="mod topLvl">
          <ac:chgData name="abraham castro juarez" userId="42e04ae371b34804" providerId="LiveId" clId="{965E29E7-2667-46D4-8BBB-99BBBFD40595}" dt="2020-12-07T18:24:14.473" v="5952" actId="165"/>
          <ac:spMkLst>
            <pc:docMk/>
            <pc:sldMk cId="2292869239" sldId="265"/>
            <ac:spMk id="122" creationId="{F78193D7-8C5F-4999-B947-86F44D499F51}"/>
          </ac:spMkLst>
        </pc:spChg>
        <pc:grpChg chg="mod">
          <ac:chgData name="abraham castro juarez" userId="42e04ae371b34804" providerId="LiveId" clId="{965E29E7-2667-46D4-8BBB-99BBBFD40595}" dt="2020-12-07T18:24:10.309" v="5951" actId="338"/>
          <ac:grpSpMkLst>
            <pc:docMk/>
            <pc:sldMk cId="2292869239" sldId="265"/>
            <ac:grpSpMk id="1" creationId="{00000000-0000-0000-0000-000000000000}"/>
          </ac:grpSpMkLst>
        </pc:grpChg>
        <pc:grpChg chg="del mod">
          <ac:chgData name="abraham castro juarez" userId="42e04ae371b34804" providerId="LiveId" clId="{965E29E7-2667-46D4-8BBB-99BBBFD40595}" dt="2020-12-07T18:24:14.473" v="5952" actId="165"/>
          <ac:grpSpMkLst>
            <pc:docMk/>
            <pc:sldMk cId="2292869239" sldId="265"/>
            <ac:grpSpMk id="3" creationId="{9DA70F34-A4A5-471C-922E-4C1943B23AB7}"/>
          </ac:grpSpMkLst>
        </pc:grpChg>
        <pc:grpChg chg="add mod">
          <ac:chgData name="abraham castro juarez" userId="42e04ae371b34804" providerId="LiveId" clId="{965E29E7-2667-46D4-8BBB-99BBBFD40595}" dt="2020-12-07T18:24:10.309" v="5951" actId="338"/>
          <ac:grpSpMkLst>
            <pc:docMk/>
            <pc:sldMk cId="2292869239" sldId="265"/>
            <ac:grpSpMk id="9" creationId="{7A86FBA3-5407-4B9D-8639-FE5EE5F150C4}"/>
          </ac:grpSpMkLst>
        </pc:grpChg>
        <pc:grpChg chg="add del mod">
          <ac:chgData name="abraham castro juarez" userId="42e04ae371b34804" providerId="LiveId" clId="{965E29E7-2667-46D4-8BBB-99BBBFD40595}" dt="2020-11-18T03:43:55.552" v="4261" actId="478"/>
          <ac:grpSpMkLst>
            <pc:docMk/>
            <pc:sldMk cId="2292869239" sldId="265"/>
            <ac:grpSpMk id="31" creationId="{AB483D7B-869B-4E87-8733-07ACA1F7D14A}"/>
          </ac:grpSpMkLst>
        </pc:grpChg>
        <pc:grpChg chg="add del mod">
          <ac:chgData name="abraham castro juarez" userId="42e04ae371b34804" providerId="LiveId" clId="{965E29E7-2667-46D4-8BBB-99BBBFD40595}" dt="2020-11-18T03:43:55.552" v="4261" actId="478"/>
          <ac:grpSpMkLst>
            <pc:docMk/>
            <pc:sldMk cId="2292869239" sldId="265"/>
            <ac:grpSpMk id="41" creationId="{BFA89992-0EAC-41E7-840F-82B6DE0810D9}"/>
          </ac:grpSpMkLst>
        </pc:grpChg>
        <pc:grpChg chg="add mod">
          <ac:chgData name="abraham castro juarez" userId="42e04ae371b34804" providerId="LiveId" clId="{965E29E7-2667-46D4-8BBB-99BBBFD40595}" dt="2020-12-07T18:24:10.309" v="5951" actId="338"/>
          <ac:grpSpMkLst>
            <pc:docMk/>
            <pc:sldMk cId="2292869239" sldId="265"/>
            <ac:grpSpMk id="56" creationId="{9A526072-F78E-4E60-B6C3-004417C90862}"/>
          </ac:grpSpMkLst>
        </pc:grpChg>
        <pc:grpChg chg="add mod">
          <ac:chgData name="abraham castro juarez" userId="42e04ae371b34804" providerId="LiveId" clId="{965E29E7-2667-46D4-8BBB-99BBBFD40595}" dt="2020-12-07T18:24:10.309" v="5951" actId="338"/>
          <ac:grpSpMkLst>
            <pc:docMk/>
            <pc:sldMk cId="2292869239" sldId="265"/>
            <ac:grpSpMk id="66" creationId="{0D5A52DE-A22D-49E7-9498-ED64E5B8A214}"/>
          </ac:grpSpMkLst>
        </pc:grpChg>
        <pc:grpChg chg="add mod">
          <ac:chgData name="abraham castro juarez" userId="42e04ae371b34804" providerId="LiveId" clId="{965E29E7-2667-46D4-8BBB-99BBBFD40595}" dt="2020-12-07T18:24:10.309" v="5951" actId="338"/>
          <ac:grpSpMkLst>
            <pc:docMk/>
            <pc:sldMk cId="2292869239" sldId="265"/>
            <ac:grpSpMk id="80" creationId="{61087670-0B86-4C2E-B07E-06A7F4A55C0C}"/>
          </ac:grpSpMkLst>
        </pc:grpChg>
        <pc:graphicFrameChg chg="add del mod modGraphic">
          <ac:chgData name="abraham castro juarez" userId="42e04ae371b34804" providerId="LiveId" clId="{965E29E7-2667-46D4-8BBB-99BBBFD40595}" dt="2020-12-07T18:26:09.601" v="5962" actId="478"/>
          <ac:graphicFrameMkLst>
            <pc:docMk/>
            <pc:sldMk cId="2292869239" sldId="265"/>
            <ac:graphicFrameMk id="8" creationId="{E6D58D5C-0FBA-4E50-A4CB-25584CE9DC03}"/>
          </ac:graphicFrameMkLst>
        </pc:graphicFrameChg>
        <pc:picChg chg="del mod">
          <ac:chgData name="abraham castro juarez" userId="42e04ae371b34804" providerId="LiveId" clId="{965E29E7-2667-46D4-8BBB-99BBBFD40595}" dt="2020-12-07T18:24:10.309" v="5951" actId="338"/>
          <ac:picMkLst>
            <pc:docMk/>
            <pc:sldMk cId="2292869239" sldId="265"/>
            <ac:picMk id="2" creationId="{AD204732-3117-4113-A7B5-399612A4A7A6}"/>
          </ac:picMkLst>
        </pc:picChg>
        <pc:picChg chg="add mod">
          <ac:chgData name="abraham castro juarez" userId="42e04ae371b34804" providerId="LiveId" clId="{965E29E7-2667-46D4-8BBB-99BBBFD40595}" dt="2020-12-07T18:24:10.309" v="5951" actId="338"/>
          <ac:picMkLst>
            <pc:docMk/>
            <pc:sldMk cId="2292869239" sldId="265"/>
            <ac:picMk id="7" creationId="{B39DDAB0-71AA-4055-B6F1-8771997392D4}"/>
          </ac:picMkLst>
        </pc:picChg>
        <pc:picChg chg="add del mod">
          <ac:chgData name="abraham castro juarez" userId="42e04ae371b34804" providerId="LiveId" clId="{965E29E7-2667-46D4-8BBB-99BBBFD40595}" dt="2020-11-18T03:43:45.740" v="4257" actId="478"/>
          <ac:picMkLst>
            <pc:docMk/>
            <pc:sldMk cId="2292869239" sldId="265"/>
            <ac:picMk id="30" creationId="{6116A7A3-D041-4687-A230-3EF5708C6694}"/>
          </ac:picMkLst>
        </pc:picChg>
        <pc:picChg chg="add mod">
          <ac:chgData name="abraham castro juarez" userId="42e04ae371b34804" providerId="LiveId" clId="{965E29E7-2667-46D4-8BBB-99BBBFD40595}" dt="2020-12-07T18:24:10.309" v="5951" actId="338"/>
          <ac:picMkLst>
            <pc:docMk/>
            <pc:sldMk cId="2292869239" sldId="265"/>
            <ac:picMk id="55" creationId="{6754EF2F-CA70-47C4-BECD-5E0CD90F0489}"/>
          </ac:picMkLst>
        </pc:picChg>
      </pc:sldChg>
      <pc:sldChg chg="addSp delSp modSp new del mod modTransition modAnim">
        <pc:chgData name="abraham castro juarez" userId="42e04ae371b34804" providerId="LiveId" clId="{965E29E7-2667-46D4-8BBB-99BBBFD40595}" dt="2020-12-07T18:33:42.627" v="5997" actId="47"/>
        <pc:sldMkLst>
          <pc:docMk/>
          <pc:sldMk cId="1848119778" sldId="266"/>
        </pc:sldMkLst>
        <pc:spChg chg="del">
          <ac:chgData name="abraham castro juarez" userId="42e04ae371b34804" providerId="LiveId" clId="{965E29E7-2667-46D4-8BBB-99BBBFD40595}" dt="2020-11-18T03:44:45.845" v="4286" actId="478"/>
          <ac:spMkLst>
            <pc:docMk/>
            <pc:sldMk cId="1848119778" sldId="266"/>
            <ac:spMk id="2" creationId="{EB5F7D4A-63A9-4D73-9CCC-196F0B1C020E}"/>
          </ac:spMkLst>
        </pc:spChg>
        <pc:spChg chg="del">
          <ac:chgData name="abraham castro juarez" userId="42e04ae371b34804" providerId="LiveId" clId="{965E29E7-2667-46D4-8BBB-99BBBFD40595}" dt="2020-11-18T03:44:47.213" v="4287" actId="478"/>
          <ac:spMkLst>
            <pc:docMk/>
            <pc:sldMk cId="1848119778" sldId="266"/>
            <ac:spMk id="3" creationId="{8BF6ED79-2B8A-4224-BC2C-C1A50F8F6CFA}"/>
          </ac:spMkLst>
        </pc:spChg>
        <pc:spChg chg="add mod">
          <ac:chgData name="abraham castro juarez" userId="42e04ae371b34804" providerId="LiveId" clId="{965E29E7-2667-46D4-8BBB-99BBBFD40595}" dt="2020-11-18T03:46:12.176" v="4290"/>
          <ac:spMkLst>
            <pc:docMk/>
            <pc:sldMk cId="1848119778" sldId="266"/>
            <ac:spMk id="5" creationId="{55EC65A7-A2FE-4BB1-BEC3-BA82E0E2635C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13" creationId="{2AADAB4B-E1FE-49A1-A44E-107CDE49BAA2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14" creationId="{F50037A9-622D-430D-8F51-5C8458169013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15" creationId="{4A0D2F2F-6CD6-4773-9747-D6361FDCA7D4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16" creationId="{43BDE396-6620-4B12-A7E5-BACD564B812A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17" creationId="{690B33BF-BF12-40CB-8135-192D1D3E1751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18" creationId="{8A5EAC22-5982-4524-8E72-F72915745B21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19" creationId="{DA122E75-DBF1-490F-A895-5D250AB72A55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0" creationId="{45DA7F86-98EE-4DD1-8E30-E435BC7832BC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1" creationId="{7E76E490-F3E5-4E99-9295-364D0FAD4FF6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2" creationId="{A904DB9B-D9E7-4966-9907-5487241BE935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3" creationId="{C74ACB11-9C90-40B8-8ABF-E325FCF6997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4" creationId="{6521D16D-6F75-45DF-8512-2C4AD1404E8E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5" creationId="{60C39B3B-2873-49E8-8B63-9D758CEE48BE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6" creationId="{1474ED8A-8C78-453A-9A18-3EDC74650040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7" creationId="{2FD620CD-4ADA-4ECA-9478-51A64DEC98C2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8" creationId="{7E6825EE-9853-4345-8218-DC30B5A8D2F6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29" creationId="{739BD5ED-A11D-456E-B95D-9FB27729916F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0" creationId="{7D477841-27E9-46AB-AA93-1D15D3855219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1" creationId="{EE7CFBF9-C5BD-45A9-B4EF-9D9F94A8CCBB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2" creationId="{8E0DC866-39D7-492C-9DB4-462B4B8CB00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3" creationId="{C672E7F6-2AED-4A55-A9BB-2E7B2A8CC4D0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4" creationId="{E3C77D71-3CCD-47DA-B7A4-4A41D16D857E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5" creationId="{6B832F52-2EDA-499B-8539-75D4F3D7D677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6" creationId="{AD60176A-C959-40EF-A5BC-B578E639FCBE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7" creationId="{B7265F3F-87B7-4140-B23F-4091082CDD5E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8" creationId="{826E30D7-C068-4224-9E94-BD32E0F8EA3D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39" creationId="{C61FFC7F-1AB9-4C17-97CB-108940A0C9A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0" creationId="{5FDAAD4C-5798-450A-B874-B9C2F1ECA49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1" creationId="{2580DD4B-8E92-4C2C-8B08-CF770F3460E9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2" creationId="{D0EA8DD8-2B71-44F5-9FB6-5F00ACD07A1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3" creationId="{03C648D3-BC66-4D12-B630-2767E6AC194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4" creationId="{EF1B5534-2E61-4478-B982-680977E766B0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5" creationId="{1E0C3ED9-6BE1-4B53-9636-2D0466311BEB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6" creationId="{D91D8B6A-FED0-44FC-AF01-F915D14A0939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7" creationId="{2D3D1869-66E3-41FB-9C96-D17053029FCA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8" creationId="{3FFF0899-D297-4366-AF64-1015C6C3D35A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49" creationId="{5EE4C072-D53D-4D0E-A503-C600C98E526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0" creationId="{029322AB-E329-4BD4-817E-CEEDE02A233E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1" creationId="{E40D9782-43B5-47D9-815D-8EF65ADA0CDB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2" creationId="{35C4EB2D-9D21-4354-9F1C-34B6EF53D805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3" creationId="{4F71F220-EA30-4923-A25C-2C2301F20F99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4" creationId="{B8CEECDB-BD2E-436A-8C14-7811581BA83B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5" creationId="{79D10596-93B2-4EA3-852B-0FEB8CB2C61E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6" creationId="{02720F84-6E7B-4731-A699-8B6DA96922D6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7" creationId="{CE4460CB-675C-46D9-8E11-6ACADAFADB77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8" creationId="{81FE6064-97EC-4CBE-96C6-B947668D0260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59" creationId="{83F1FEAF-5B45-4EF9-96C1-C69CDC796421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0" creationId="{D42AE219-B2F1-40D7-9AD0-DC7719E966B2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1" creationId="{E15649F9-7FA8-4B04-82FE-D7FD2F5CD5D5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2" creationId="{CD152693-1395-4617-95B6-0120B575C071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3" creationId="{60CE8689-9CB4-4830-8027-EC27542D892C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4" creationId="{F342E272-3E2E-4A35-B87C-04887517E983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5" creationId="{CDFCFB82-E53B-49D0-90D3-4135EC8ADA4D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6" creationId="{F8210C7B-5E7D-4197-B1C7-CCA554A9A04A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7" creationId="{62C619DA-7361-4C1A-8118-54D34AF93F22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8" creationId="{3D526069-8E0D-48D1-962D-81FBA4E04EB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69" creationId="{2876D73E-6C5F-40C2-99F3-29DFF62D3873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70" creationId="{5F8E62E2-0388-4B09-8B62-BB2790574C0A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71" creationId="{8AF72869-65AA-42FD-BB0F-EB1996136300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72" creationId="{94705F99-1CC6-43DA-9CA7-464D63AFDEA8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73" creationId="{D65F6020-B3F2-4D23-BA39-07ACFE6E308F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74" creationId="{C8D64099-B3A0-44AD-A9BC-563CEB7C7589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75" creationId="{081D99A3-DDE0-414F-9672-EDC4FE9B208B}"/>
          </ac:spMkLst>
        </pc:spChg>
        <pc:spChg chg="mod">
          <ac:chgData name="abraham castro juarez" userId="42e04ae371b34804" providerId="LiveId" clId="{965E29E7-2667-46D4-8BBB-99BBBFD40595}" dt="2020-11-18T16:20:33.697" v="4325"/>
          <ac:spMkLst>
            <pc:docMk/>
            <pc:sldMk cId="1848119778" sldId="266"/>
            <ac:spMk id="76" creationId="{11B8F1BB-676C-453B-9E31-D942D85E0D23}"/>
          </ac:spMkLst>
        </pc:spChg>
        <pc:spChg chg="add mod">
          <ac:chgData name="abraham castro juarez" userId="42e04ae371b34804" providerId="LiveId" clId="{965E29E7-2667-46D4-8BBB-99BBBFD40595}" dt="2020-11-18T16:22:19.593" v="4333" actId="1035"/>
          <ac:spMkLst>
            <pc:docMk/>
            <pc:sldMk cId="1848119778" sldId="266"/>
            <ac:spMk id="77" creationId="{46ADE0DC-2186-48D1-83B6-894CA788DB74}"/>
          </ac:spMkLst>
        </pc:spChg>
        <pc:spChg chg="add mod">
          <ac:chgData name="abraham castro juarez" userId="42e04ae371b34804" providerId="LiveId" clId="{965E29E7-2667-46D4-8BBB-99BBBFD40595}" dt="2020-11-18T16:22:19.593" v="4333" actId="1035"/>
          <ac:spMkLst>
            <pc:docMk/>
            <pc:sldMk cId="1848119778" sldId="266"/>
            <ac:spMk id="78" creationId="{99164712-8026-4AD1-BA9B-DBCC67B06E3B}"/>
          </ac:spMkLst>
        </pc:spChg>
        <pc:spChg chg="add mod">
          <ac:chgData name="abraham castro juarez" userId="42e04ae371b34804" providerId="LiveId" clId="{965E29E7-2667-46D4-8BBB-99BBBFD40595}" dt="2020-11-18T16:22:19.593" v="4333" actId="1035"/>
          <ac:spMkLst>
            <pc:docMk/>
            <pc:sldMk cId="1848119778" sldId="266"/>
            <ac:spMk id="79" creationId="{64FA50E6-3939-4F3D-BD92-D2B9DA1B03A1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81" creationId="{9624C94F-C601-4915-963E-59A16EF8F18C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82" creationId="{FC5BD5FB-7F42-4F54-A358-5E7A3CCD437F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83" creationId="{90F205D7-F965-48F3-B243-B7075C806356}"/>
          </ac:spMkLst>
        </pc:spChg>
        <pc:spChg chg="add mod">
          <ac:chgData name="abraham castro juarez" userId="42e04ae371b34804" providerId="LiveId" clId="{965E29E7-2667-46D4-8BBB-99BBBFD40595}" dt="2020-11-18T16:22:19.593" v="4333" actId="1035"/>
          <ac:spMkLst>
            <pc:docMk/>
            <pc:sldMk cId="1848119778" sldId="266"/>
            <ac:spMk id="84" creationId="{FC3AAD63-5857-42D1-BAE0-098253D19D33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86" creationId="{FE56BF3C-F3B8-4F20-9138-EE347995D2F1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87" creationId="{8BAADAE6-1220-48C9-BA1A-71744326B7D8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88" creationId="{3E3AE23C-F056-43AA-AA49-6E7C84FC0822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89" creationId="{1B00B0FF-AE17-4406-8E3C-5B293FA2CC94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90" creationId="{D6278DB8-60E2-4514-AE9A-1FA54F865239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91" creationId="{786D3C39-786D-46A8-A8BC-0EBAD8244522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92" creationId="{40B4A37A-DAFD-47EB-B94B-F32CACC487C5}"/>
          </ac:spMkLst>
        </pc:spChg>
        <pc:spChg chg="mod">
          <ac:chgData name="abraham castro juarez" userId="42e04ae371b34804" providerId="LiveId" clId="{965E29E7-2667-46D4-8BBB-99BBBFD40595}" dt="2020-11-18T16:22:17.501" v="4326"/>
          <ac:spMkLst>
            <pc:docMk/>
            <pc:sldMk cId="1848119778" sldId="266"/>
            <ac:spMk id="93" creationId="{531BDE96-5E52-4A8E-BC62-A8B875B1DA54}"/>
          </ac:spMkLst>
        </pc:spChg>
        <pc:grpChg chg="add mod">
          <ac:chgData name="abraham castro juarez" userId="42e04ae371b34804" providerId="LiveId" clId="{965E29E7-2667-46D4-8BBB-99BBBFD40595}" dt="2020-11-18T16:20:33.697" v="4325"/>
          <ac:grpSpMkLst>
            <pc:docMk/>
            <pc:sldMk cId="1848119778" sldId="266"/>
            <ac:grpSpMk id="12" creationId="{22AE3440-5E4A-431E-84C1-AD36C841D71C}"/>
          </ac:grpSpMkLst>
        </pc:grpChg>
        <pc:grpChg chg="add mod">
          <ac:chgData name="abraham castro juarez" userId="42e04ae371b34804" providerId="LiveId" clId="{965E29E7-2667-46D4-8BBB-99BBBFD40595}" dt="2020-11-18T16:22:19.593" v="4333" actId="1035"/>
          <ac:grpSpMkLst>
            <pc:docMk/>
            <pc:sldMk cId="1848119778" sldId="266"/>
            <ac:grpSpMk id="80" creationId="{85737F19-DF99-4167-B1E0-52010DEB3B65}"/>
          </ac:grpSpMkLst>
        </pc:grpChg>
        <pc:grpChg chg="add mod">
          <ac:chgData name="abraham castro juarez" userId="42e04ae371b34804" providerId="LiveId" clId="{965E29E7-2667-46D4-8BBB-99BBBFD40595}" dt="2020-11-18T16:22:19.593" v="4333" actId="1035"/>
          <ac:grpSpMkLst>
            <pc:docMk/>
            <pc:sldMk cId="1848119778" sldId="266"/>
            <ac:grpSpMk id="85" creationId="{1E9C7007-D476-406F-AAFC-16414D6310AA}"/>
          </ac:grpSpMkLst>
        </pc:grpChg>
        <pc:graphicFrameChg chg="add del">
          <ac:chgData name="abraham castro juarez" userId="42e04ae371b34804" providerId="LiveId" clId="{965E29E7-2667-46D4-8BBB-99BBBFD40595}" dt="2020-11-18T03:46:00.084" v="4289" actId="478"/>
          <ac:graphicFrameMkLst>
            <pc:docMk/>
            <pc:sldMk cId="1848119778" sldId="266"/>
            <ac:graphicFrameMk id="4" creationId="{C31C8FE8-E549-40F3-825E-8F422E29F8D3}"/>
          </ac:graphicFrameMkLst>
        </pc:graphicFrameChg>
        <pc:graphicFrameChg chg="add mod modGraphic">
          <ac:chgData name="abraham castro juarez" userId="42e04ae371b34804" providerId="LiveId" clId="{965E29E7-2667-46D4-8BBB-99BBBFD40595}" dt="2020-12-07T18:30:26.244" v="5971" actId="14734"/>
          <ac:graphicFrameMkLst>
            <pc:docMk/>
            <pc:sldMk cId="1848119778" sldId="266"/>
            <ac:graphicFrameMk id="7" creationId="{AD662879-5944-4F72-A744-B073298CF87E}"/>
          </ac:graphicFrameMkLst>
        </pc:graphicFrameChg>
        <pc:picChg chg="mod">
          <ac:chgData name="abraham castro juarez" userId="42e04ae371b34804" providerId="LiveId" clId="{965E29E7-2667-46D4-8BBB-99BBBFD40595}" dt="2020-12-07T18:30:24.745" v="5970" actId="1076"/>
          <ac:picMkLst>
            <pc:docMk/>
            <pc:sldMk cId="1848119778" sldId="266"/>
            <ac:picMk id="2" creationId="{33DC813B-B009-45A4-90DB-34ABB29F8426}"/>
          </ac:picMkLst>
        </pc:picChg>
        <pc:picChg chg="add mod">
          <ac:chgData name="abraham castro juarez" userId="42e04ae371b34804" providerId="LiveId" clId="{965E29E7-2667-46D4-8BBB-99BBBFD40595}" dt="2020-11-18T03:46:12.176" v="4290"/>
          <ac:picMkLst>
            <pc:docMk/>
            <pc:sldMk cId="1848119778" sldId="266"/>
            <ac:picMk id="6" creationId="{E52F1AEE-2854-40EE-98E8-561AA7673EB3}"/>
          </ac:picMkLst>
        </pc:picChg>
        <pc:picChg chg="add">
          <ac:chgData name="abraham castro juarez" userId="42e04ae371b34804" providerId="LiveId" clId="{965E29E7-2667-46D4-8BBB-99BBBFD40595}" dt="2020-11-18T03:46:15.907" v="4291" actId="22"/>
          <ac:picMkLst>
            <pc:docMk/>
            <pc:sldMk cId="1848119778" sldId="266"/>
            <ac:picMk id="9" creationId="{1B072D19-0DA3-4512-92B1-CCF324572D90}"/>
          </ac:picMkLst>
        </pc:picChg>
        <pc:picChg chg="add">
          <ac:chgData name="abraham castro juarez" userId="42e04ae371b34804" providerId="LiveId" clId="{965E29E7-2667-46D4-8BBB-99BBBFD40595}" dt="2020-11-18T16:19:46.295" v="4324" actId="22"/>
          <ac:picMkLst>
            <pc:docMk/>
            <pc:sldMk cId="1848119778" sldId="266"/>
            <ac:picMk id="11" creationId="{0B1E3EB1-E8DB-4B28-8FEF-00A9C49006AC}"/>
          </ac:picMkLst>
        </pc:picChg>
      </pc:sldChg>
      <pc:sldChg chg="addSp delSp modSp new mod modTransition modAnim">
        <pc:chgData name="abraham castro juarez" userId="42e04ae371b34804" providerId="LiveId" clId="{965E29E7-2667-46D4-8BBB-99BBBFD40595}" dt="2020-12-07T18:36:53.120" v="6019"/>
        <pc:sldMkLst>
          <pc:docMk/>
          <pc:sldMk cId="380434919" sldId="267"/>
        </pc:sldMkLst>
        <pc:spChg chg="del">
          <ac:chgData name="abraham castro juarez" userId="42e04ae371b34804" providerId="LiveId" clId="{965E29E7-2667-46D4-8BBB-99BBBFD40595}" dt="2020-11-18T16:28:06.996" v="4335" actId="478"/>
          <ac:spMkLst>
            <pc:docMk/>
            <pc:sldMk cId="380434919" sldId="267"/>
            <ac:spMk id="2" creationId="{A03CC6BD-5AD7-486F-B7A8-3E04896F1C51}"/>
          </ac:spMkLst>
        </pc:spChg>
        <pc:spChg chg="del">
          <ac:chgData name="abraham castro juarez" userId="42e04ae371b34804" providerId="LiveId" clId="{965E29E7-2667-46D4-8BBB-99BBBFD40595}" dt="2020-11-18T16:28:07.796" v="4336" actId="478"/>
          <ac:spMkLst>
            <pc:docMk/>
            <pc:sldMk cId="380434919" sldId="267"/>
            <ac:spMk id="3" creationId="{AEF65A7B-1EF6-44F6-ABD3-874FB75C54B6}"/>
          </ac:spMkLst>
        </pc:spChg>
        <pc:spChg chg="add del mod">
          <ac:chgData name="abraham castro juarez" userId="42e04ae371b34804" providerId="LiveId" clId="{965E29E7-2667-46D4-8BBB-99BBBFD40595}" dt="2020-11-18T16:28:17.114" v="4340"/>
          <ac:spMkLst>
            <pc:docMk/>
            <pc:sldMk cId="380434919" sldId="267"/>
            <ac:spMk id="4" creationId="{34D74CD5-AABD-483F-B5AA-3546598BDC24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4" creationId="{36714F52-564A-4439-B7B1-D2C4EC3E5F46}"/>
          </ac:spMkLst>
        </pc:spChg>
        <pc:spChg chg="add del mod">
          <ac:chgData name="abraham castro juarez" userId="42e04ae371b34804" providerId="LiveId" clId="{965E29E7-2667-46D4-8BBB-99BBBFD40595}" dt="2020-11-18T16:28:17.114" v="4340"/>
          <ac:spMkLst>
            <pc:docMk/>
            <pc:sldMk cId="380434919" sldId="267"/>
            <ac:spMk id="5" creationId="{3F73BE60-F5CC-4AB2-A370-95D3AD5A1C98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5" creationId="{9CCA3E6C-CB5F-4D0E-8855-9E2712DAF96D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6" creationId="{FB054CBD-46EA-4044-B7EF-703B2A9763DD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7" creationId="{794BED0D-7F24-4A0B-9D68-C8656645E382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7" creationId="{C1E75474-8188-4BCA-B554-A11F1DF148AE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8" creationId="{40E01C5D-7B63-4FC9-A103-3DC4054DA1D8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8" creationId="{AFF80EE0-D11A-4CD8-9B15-828890829FE4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9" creationId="{3D0E9500-5F58-4E5D-9F7E-5A16FD0CE508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9" creationId="{E7568620-61C8-4777-B73A-81B35195BC02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10" creationId="{68A513AD-771B-49C8-8608-55948939078E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0" creationId="{AA78EEEB-58F8-40CF-919E-EC1D0038DAF0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11" creationId="{108F6E14-EFD8-424C-B2F1-ACB9AB45AD1E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1" creationId="{37345DD1-14A5-44CC-961D-DA504E638FCF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2" creationId="{2A66E730-59C2-4DCA-B1F4-5CAF98661767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12" creationId="{6B6E3EF4-F118-4C1D-B8F3-44F55FB7160C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13" creationId="{3872FAE7-92D0-41C8-8CB3-B10682B2F8D9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3" creationId="{B59AE788-FB1D-4CAD-AD50-A663AC6A2D14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14" creationId="{670D0979-9180-43B1-93D4-2781C5C5BB83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4" creationId="{B1553FB7-D30B-4AC4-AC5C-E4079DB8FA98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15" creationId="{20387C88-1889-4928-8A21-0B92725FA90E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5" creationId="{CE9A6829-8112-442F-86B9-2213B8F9CA50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16" creationId="{0D38CA5E-4B3C-4C22-A291-602992F6BEB5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6" creationId="{87364748-B799-4D31-BCA2-093497128B77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7" creationId="{05A09618-8BC3-4286-AF8A-07B61201B407}"/>
          </ac:spMkLst>
        </pc:spChg>
        <pc:spChg chg="mod">
          <ac:chgData name="abraham castro juarez" userId="42e04ae371b34804" providerId="LiveId" clId="{965E29E7-2667-46D4-8BBB-99BBBFD40595}" dt="2020-11-18T16:28:09.175" v="4337"/>
          <ac:spMkLst>
            <pc:docMk/>
            <pc:sldMk cId="380434919" sldId="267"/>
            <ac:spMk id="17" creationId="{251AF3F2-1F90-4C69-80EE-A4A5CE8A3CC8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18" creationId="{3D291F22-A7C4-41D1-A90C-328B202488DF}"/>
          </ac:spMkLst>
        </pc:spChg>
        <pc:spChg chg="add 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19" creationId="{796846AD-A31F-4BA9-B735-92A54C2DACB2}"/>
          </ac:spMkLst>
        </pc:spChg>
        <pc:spChg chg="add 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0" creationId="{9F8497C6-7364-4B44-986F-45D5A971160D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2" creationId="{7B61B976-CE4A-4DEB-90CD-4637CD70763F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3" creationId="{2CF602B3-A921-49F3-B5E9-E4EBC4115C30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4" creationId="{08F665F2-2C8F-4C48-9876-F13E76FB6F27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5" creationId="{B1ECD7C8-F222-4CB9-B1D7-B112ED00E0FC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6" creationId="{C55ED132-D1F5-4D08-A1C6-6654732E602A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7" creationId="{616DB1F9-5F98-4AE7-BCAE-D69BBAF80C7E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8" creationId="{0394106E-1B13-4611-8F69-9B8973AC980D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29" creationId="{15DC161D-E022-48FD-B89D-7156E7920DB1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30" creationId="{25B8CF2A-0497-41A0-B1F6-02519FB592EF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31" creationId="{E63310EF-93EA-4155-B726-67303AA6C8F8}"/>
          </ac:spMkLst>
        </pc:spChg>
        <pc:spChg chg="mod">
          <ac:chgData name="abraham castro juarez" userId="42e04ae371b34804" providerId="LiveId" clId="{965E29E7-2667-46D4-8BBB-99BBBFD40595}" dt="2020-12-07T18:34:47.684" v="6002" actId="338"/>
          <ac:spMkLst>
            <pc:docMk/>
            <pc:sldMk cId="380434919" sldId="267"/>
            <ac:spMk id="32" creationId="{6F6D7386-6F59-4F5E-8B18-E43C74C8F219}"/>
          </ac:spMkLst>
        </pc:spChg>
        <pc:spChg chg="mod topLvl">
          <ac:chgData name="abraham castro juarez" userId="42e04ae371b34804" providerId="LiveId" clId="{965E29E7-2667-46D4-8BBB-99BBBFD40595}" dt="2020-12-07T18:34:53.024" v="6003" actId="165"/>
          <ac:spMkLst>
            <pc:docMk/>
            <pc:sldMk cId="380434919" sldId="267"/>
            <ac:spMk id="37" creationId="{08BB07F5-803B-43E3-B4D3-4D9CED798CD8}"/>
          </ac:spMkLst>
        </pc:spChg>
        <pc:spChg chg="mod topLvl">
          <ac:chgData name="abraham castro juarez" userId="42e04ae371b34804" providerId="LiveId" clId="{965E29E7-2667-46D4-8BBB-99BBBFD40595}" dt="2020-12-07T18:36:16.964" v="6010"/>
          <ac:spMkLst>
            <pc:docMk/>
            <pc:sldMk cId="380434919" sldId="267"/>
            <ac:spMk id="38" creationId="{847D91BB-68A7-4E9E-8A8C-7D1206CDC793}"/>
          </ac:spMkLst>
        </pc:spChg>
        <pc:spChg chg="mod topLvl">
          <ac:chgData name="abraham castro juarez" userId="42e04ae371b34804" providerId="LiveId" clId="{965E29E7-2667-46D4-8BBB-99BBBFD40595}" dt="2020-12-07T18:35:48.495" v="6004"/>
          <ac:spMkLst>
            <pc:docMk/>
            <pc:sldMk cId="380434919" sldId="267"/>
            <ac:spMk id="39" creationId="{8C8691B9-B977-4826-B1E4-7EA79C75B1B8}"/>
          </ac:spMkLst>
        </pc:spChg>
        <pc:spChg chg="mod topLvl">
          <ac:chgData name="abraham castro juarez" userId="42e04ae371b34804" providerId="LiveId" clId="{965E29E7-2667-46D4-8BBB-99BBBFD40595}" dt="2020-12-07T18:36:00.633" v="6007"/>
          <ac:spMkLst>
            <pc:docMk/>
            <pc:sldMk cId="380434919" sldId="267"/>
            <ac:spMk id="40" creationId="{085E6178-607E-4B85-B408-8337EBBC9BAD}"/>
          </ac:spMkLst>
        </pc:spChg>
        <pc:spChg chg="mod topLvl">
          <ac:chgData name="abraham castro juarez" userId="42e04ae371b34804" providerId="LiveId" clId="{965E29E7-2667-46D4-8BBB-99BBBFD40595}" dt="2020-12-07T18:35:52.467" v="6005"/>
          <ac:spMkLst>
            <pc:docMk/>
            <pc:sldMk cId="380434919" sldId="267"/>
            <ac:spMk id="41" creationId="{F530526F-695B-42D2-BBC3-00B2124B121D}"/>
          </ac:spMkLst>
        </pc:spChg>
        <pc:spChg chg="mod topLvl">
          <ac:chgData name="abraham castro juarez" userId="42e04ae371b34804" providerId="LiveId" clId="{965E29E7-2667-46D4-8BBB-99BBBFD40595}" dt="2020-12-07T18:36:04.594" v="6008"/>
          <ac:spMkLst>
            <pc:docMk/>
            <pc:sldMk cId="380434919" sldId="267"/>
            <ac:spMk id="42" creationId="{C29DF8F7-A062-4CC6-978B-A112C4A1084C}"/>
          </ac:spMkLst>
        </pc:spChg>
        <pc:spChg chg="mod topLvl">
          <ac:chgData name="abraham castro juarez" userId="42e04ae371b34804" providerId="LiveId" clId="{965E29E7-2667-46D4-8BBB-99BBBFD40595}" dt="2020-12-07T18:35:55.650" v="6006"/>
          <ac:spMkLst>
            <pc:docMk/>
            <pc:sldMk cId="380434919" sldId="267"/>
            <ac:spMk id="43" creationId="{50136CC0-A1F8-4832-8855-6A62170A3586}"/>
          </ac:spMkLst>
        </pc:spChg>
        <pc:spChg chg="mod topLvl">
          <ac:chgData name="abraham castro juarez" userId="42e04ae371b34804" providerId="LiveId" clId="{965E29E7-2667-46D4-8BBB-99BBBFD40595}" dt="2020-12-07T18:36:09.979" v="6009"/>
          <ac:spMkLst>
            <pc:docMk/>
            <pc:sldMk cId="380434919" sldId="267"/>
            <ac:spMk id="44" creationId="{4CD37976-E525-4478-BF52-135FD6C39B18}"/>
          </ac:spMkLst>
        </pc:spChg>
        <pc:grpChg chg="mod">
          <ac:chgData name="abraham castro juarez" userId="42e04ae371b34804" providerId="LiveId" clId="{965E29E7-2667-46D4-8BBB-99BBBFD40595}" dt="2020-12-07T18:34:47.684" v="6002" actId="338"/>
          <ac:grpSpMkLst>
            <pc:docMk/>
            <pc:sldMk cId="380434919" sldId="267"/>
            <ac:grpSpMk id="1" creationId="{00000000-0000-0000-0000-000000000000}"/>
          </ac:grpSpMkLst>
        </pc:grpChg>
        <pc:grpChg chg="del mod">
          <ac:chgData name="abraham castro juarez" userId="42e04ae371b34804" providerId="LiveId" clId="{965E29E7-2667-46D4-8BBB-99BBBFD40595}" dt="2020-12-07T18:34:53.024" v="6003" actId="165"/>
          <ac:grpSpMkLst>
            <pc:docMk/>
            <pc:sldMk cId="380434919" sldId="267"/>
            <ac:grpSpMk id="3" creationId="{B80D8097-B74F-4F4B-851A-4E67CE0488F0}"/>
          </ac:grpSpMkLst>
        </pc:grpChg>
        <pc:grpChg chg="add del mod">
          <ac:chgData name="abraham castro juarez" userId="42e04ae371b34804" providerId="LiveId" clId="{965E29E7-2667-46D4-8BBB-99BBBFD40595}" dt="2020-11-18T16:28:17.114" v="4340"/>
          <ac:grpSpMkLst>
            <pc:docMk/>
            <pc:sldMk cId="380434919" sldId="267"/>
            <ac:grpSpMk id="6" creationId="{003F86C3-49EA-49EF-9F99-7F7AC97C7810}"/>
          </ac:grpSpMkLst>
        </pc:grpChg>
        <pc:grpChg chg="add mod">
          <ac:chgData name="abraham castro juarez" userId="42e04ae371b34804" providerId="LiveId" clId="{965E29E7-2667-46D4-8BBB-99BBBFD40595}" dt="2020-12-07T18:34:47.684" v="6002" actId="338"/>
          <ac:grpSpMkLst>
            <pc:docMk/>
            <pc:sldMk cId="380434919" sldId="267"/>
            <ac:grpSpMk id="21" creationId="{EB94DC1A-813E-448A-B603-93225E080C88}"/>
          </ac:grpSpMkLst>
        </pc:grpChg>
        <pc:graphicFrameChg chg="add del mod modGraphic">
          <ac:chgData name="abraham castro juarez" userId="42e04ae371b34804" providerId="LiveId" clId="{965E29E7-2667-46D4-8BBB-99BBBFD40595}" dt="2020-12-07T18:36:19.053" v="6011" actId="478"/>
          <ac:graphicFrameMkLst>
            <pc:docMk/>
            <pc:sldMk cId="380434919" sldId="267"/>
            <ac:graphicFrameMk id="34" creationId="{DC85BAFD-E374-4DC6-912D-9CBE36A59939}"/>
          </ac:graphicFrameMkLst>
        </pc:graphicFrameChg>
        <pc:graphicFrameChg chg="add del mod">
          <ac:chgData name="abraham castro juarez" userId="42e04ae371b34804" providerId="LiveId" clId="{965E29E7-2667-46D4-8BBB-99BBBFD40595}" dt="2020-12-07T18:34:25.991" v="5999" actId="478"/>
          <ac:graphicFrameMkLst>
            <pc:docMk/>
            <pc:sldMk cId="380434919" sldId="267"/>
            <ac:graphicFrameMk id="35" creationId="{25A379AD-0B58-4837-B45E-641439B850D6}"/>
          </ac:graphicFrameMkLst>
        </pc:graphicFrameChg>
        <pc:picChg chg="del mod">
          <ac:chgData name="abraham castro juarez" userId="42e04ae371b34804" providerId="LiveId" clId="{965E29E7-2667-46D4-8BBB-99BBBFD40595}" dt="2020-12-07T18:34:47.684" v="6002" actId="338"/>
          <ac:picMkLst>
            <pc:docMk/>
            <pc:sldMk cId="380434919" sldId="267"/>
            <ac:picMk id="2" creationId="{297E7AB7-6274-4826-A2BF-12D2AA673B9E}"/>
          </ac:picMkLst>
        </pc:picChg>
        <pc:picChg chg="add del mod">
          <ac:chgData name="abraham castro juarez" userId="42e04ae371b34804" providerId="LiveId" clId="{965E29E7-2667-46D4-8BBB-99BBBFD40595}" dt="2020-11-18T16:28:17.114" v="4340"/>
          <ac:picMkLst>
            <pc:docMk/>
            <pc:sldMk cId="380434919" sldId="267"/>
            <ac:picMk id="18" creationId="{DFC2AD8A-2D7B-456B-8C4E-725AC43C4980}"/>
          </ac:picMkLst>
        </pc:picChg>
        <pc:picChg chg="add mod">
          <ac:chgData name="abraham castro juarez" userId="42e04ae371b34804" providerId="LiveId" clId="{965E29E7-2667-46D4-8BBB-99BBBFD40595}" dt="2020-12-07T18:34:47.684" v="6002" actId="338"/>
          <ac:picMkLst>
            <pc:docMk/>
            <pc:sldMk cId="380434919" sldId="267"/>
            <ac:picMk id="33" creationId="{CB6C66C5-4483-4B27-9F7A-A1587048FB60}"/>
          </ac:picMkLst>
        </pc:picChg>
        <pc:picChg chg="add mod">
          <ac:chgData name="abraham castro juarez" userId="42e04ae371b34804" providerId="LiveId" clId="{965E29E7-2667-46D4-8BBB-99BBBFD40595}" dt="2020-12-07T18:34:47.684" v="6002" actId="338"/>
          <ac:picMkLst>
            <pc:docMk/>
            <pc:sldMk cId="380434919" sldId="267"/>
            <ac:picMk id="36" creationId="{2B0DDB46-8FC1-4B3A-A38C-5C0ADC533ABF}"/>
          </ac:picMkLst>
        </pc:picChg>
      </pc:sldChg>
      <pc:sldChg chg="addSp delSp modSp new mod modTransition">
        <pc:chgData name="abraham castro juarez" userId="42e04ae371b34804" providerId="LiveId" clId="{965E29E7-2667-46D4-8BBB-99BBBFD40595}" dt="2020-12-07T18:18:24.379" v="5855"/>
        <pc:sldMkLst>
          <pc:docMk/>
          <pc:sldMk cId="122015161" sldId="268"/>
        </pc:sldMkLst>
        <pc:spChg chg="del">
          <ac:chgData name="abraham castro juarez" userId="42e04ae371b34804" providerId="LiveId" clId="{965E29E7-2667-46D4-8BBB-99BBBFD40595}" dt="2020-11-18T17:26:39.700" v="5555" actId="478"/>
          <ac:spMkLst>
            <pc:docMk/>
            <pc:sldMk cId="122015161" sldId="268"/>
            <ac:spMk id="2" creationId="{7E1FAA54-6826-48C4-A3D9-53B40F7A00FE}"/>
          </ac:spMkLst>
        </pc:spChg>
        <pc:spChg chg="del">
          <ac:chgData name="abraham castro juarez" userId="42e04ae371b34804" providerId="LiveId" clId="{965E29E7-2667-46D4-8BBB-99BBBFD40595}" dt="2020-11-18T17:26:41.308" v="5556" actId="478"/>
          <ac:spMkLst>
            <pc:docMk/>
            <pc:sldMk cId="122015161" sldId="268"/>
            <ac:spMk id="3" creationId="{E8FFB063-7507-4D85-8C20-7D2CC782DD38}"/>
          </ac:spMkLst>
        </pc:spChg>
        <pc:spChg chg="add mod">
          <ac:chgData name="abraham castro juarez" userId="42e04ae371b34804" providerId="LiveId" clId="{965E29E7-2667-46D4-8BBB-99BBBFD40595}" dt="2020-11-18T17:41:52.113" v="5804" actId="1035"/>
          <ac:spMkLst>
            <pc:docMk/>
            <pc:sldMk cId="122015161" sldId="268"/>
            <ac:spMk id="7" creationId="{8CC98096-F4F0-4BAC-8839-CD00D712C20A}"/>
          </ac:spMkLst>
        </pc:spChg>
        <pc:spChg chg="add mod">
          <ac:chgData name="abraham castro juarez" userId="42e04ae371b34804" providerId="LiveId" clId="{965E29E7-2667-46D4-8BBB-99BBBFD40595}" dt="2020-11-18T17:41:56.288" v="5817" actId="1036"/>
          <ac:spMkLst>
            <pc:docMk/>
            <pc:sldMk cId="122015161" sldId="268"/>
            <ac:spMk id="9" creationId="{2C340934-59E1-4F9F-8C8E-E4F5ABE97DCE}"/>
          </ac:spMkLst>
        </pc:spChg>
        <pc:spChg chg="add mod">
          <ac:chgData name="abraham castro juarez" userId="42e04ae371b34804" providerId="LiveId" clId="{965E29E7-2667-46D4-8BBB-99BBBFD40595}" dt="2020-11-18T17:40:28.457" v="5730" actId="1035"/>
          <ac:spMkLst>
            <pc:docMk/>
            <pc:sldMk cId="122015161" sldId="268"/>
            <ac:spMk id="11" creationId="{53D5836C-9EA7-44EC-84D7-29456774414B}"/>
          </ac:spMkLst>
        </pc:spChg>
        <pc:spChg chg="add mod">
          <ac:chgData name="abraham castro juarez" userId="42e04ae371b34804" providerId="LiveId" clId="{965E29E7-2667-46D4-8BBB-99BBBFD40595}" dt="2020-11-18T17:40:28.457" v="5730" actId="1035"/>
          <ac:spMkLst>
            <pc:docMk/>
            <pc:sldMk cId="122015161" sldId="268"/>
            <ac:spMk id="13" creationId="{242978D7-6A8F-45E7-AD0C-77C856E2A402}"/>
          </ac:spMkLst>
        </pc:spChg>
        <pc:spChg chg="add mod">
          <ac:chgData name="abraham castro juarez" userId="42e04ae371b34804" providerId="LiveId" clId="{965E29E7-2667-46D4-8BBB-99BBBFD40595}" dt="2020-11-18T17:40:28.457" v="5730" actId="1035"/>
          <ac:spMkLst>
            <pc:docMk/>
            <pc:sldMk cId="122015161" sldId="268"/>
            <ac:spMk id="15" creationId="{85C0CFA7-4B7A-4FBA-B38F-37284E9B9F01}"/>
          </ac:spMkLst>
        </pc:spChg>
        <pc:spChg chg="add mod">
          <ac:chgData name="abraham castro juarez" userId="42e04ae371b34804" providerId="LiveId" clId="{965E29E7-2667-46D4-8BBB-99BBBFD40595}" dt="2020-11-18T17:40:28.457" v="5730" actId="1035"/>
          <ac:spMkLst>
            <pc:docMk/>
            <pc:sldMk cId="122015161" sldId="268"/>
            <ac:spMk id="17" creationId="{5D30EB9D-926E-46C5-AA04-54A473EDDDE7}"/>
          </ac:spMkLst>
        </pc:spChg>
        <pc:picChg chg="add mod">
          <ac:chgData name="abraham castro juarez" userId="42e04ae371b34804" providerId="LiveId" clId="{965E29E7-2667-46D4-8BBB-99BBBFD40595}" dt="2020-11-18T17:42:00.623" v="5839" actId="1035"/>
          <ac:picMkLst>
            <pc:docMk/>
            <pc:sldMk cId="122015161" sldId="268"/>
            <ac:picMk id="5" creationId="{238B4A90-69D5-4E86-BCCC-423CDE9AC159}"/>
          </ac:picMkLst>
        </pc:picChg>
        <pc:picChg chg="add">
          <ac:chgData name="abraham castro juarez" userId="42e04ae371b34804" providerId="LiveId" clId="{965E29E7-2667-46D4-8BBB-99BBBFD40595}" dt="2020-11-18T17:27:08.674" v="5557" actId="22"/>
          <ac:picMkLst>
            <pc:docMk/>
            <pc:sldMk cId="122015161" sldId="268"/>
            <ac:picMk id="19" creationId="{9F742698-FECC-48E6-9E79-3385C594ABF1}"/>
          </ac:picMkLst>
        </pc:picChg>
        <pc:picChg chg="add">
          <ac:chgData name="abraham castro juarez" userId="42e04ae371b34804" providerId="LiveId" clId="{965E29E7-2667-46D4-8BBB-99BBBFD40595}" dt="2020-11-18T17:40:18.754" v="5711" actId="22"/>
          <ac:picMkLst>
            <pc:docMk/>
            <pc:sldMk cId="122015161" sldId="268"/>
            <ac:picMk id="21" creationId="{3C9304A2-5ADD-4E08-96D8-931D921A0BD5}"/>
          </ac:picMkLst>
        </pc:picChg>
      </pc:sldChg>
      <pc:sldChg chg="addSp delSp modSp add mod modTransition">
        <pc:chgData name="abraham castro juarez" userId="42e04ae371b34804" providerId="LiveId" clId="{965E29E7-2667-46D4-8BBB-99BBBFD40595}" dt="2020-12-07T18:18:17.196" v="5854"/>
        <pc:sldMkLst>
          <pc:docMk/>
          <pc:sldMk cId="1464144270" sldId="269"/>
        </pc:sldMkLst>
        <pc:spChg chg="mod">
          <ac:chgData name="abraham castro juarez" userId="42e04ae371b34804" providerId="LiveId" clId="{965E29E7-2667-46D4-8BBB-99BBBFD40595}" dt="2020-11-18T17:10:45.618" v="5090" actId="14100"/>
          <ac:spMkLst>
            <pc:docMk/>
            <pc:sldMk cId="1464144270" sldId="269"/>
            <ac:spMk id="19" creationId="{796846AD-A31F-4BA9-B735-92A54C2DACB2}"/>
          </ac:spMkLst>
        </pc:spChg>
        <pc:spChg chg="mod">
          <ac:chgData name="abraham castro juarez" userId="42e04ae371b34804" providerId="LiveId" clId="{965E29E7-2667-46D4-8BBB-99BBBFD40595}" dt="2020-11-18T17:43:58.075" v="5841" actId="2711"/>
          <ac:spMkLst>
            <pc:docMk/>
            <pc:sldMk cId="1464144270" sldId="269"/>
            <ac:spMk id="20" creationId="{9F8497C6-7364-4B44-986F-45D5A971160D}"/>
          </ac:spMkLst>
        </pc:spChg>
        <pc:graphicFrameChg chg="del">
          <ac:chgData name="abraham castro juarez" userId="42e04ae371b34804" providerId="LiveId" clId="{965E29E7-2667-46D4-8BBB-99BBBFD40595}" dt="2020-11-18T16:59:34.696" v="4802" actId="478"/>
          <ac:graphicFrameMkLst>
            <pc:docMk/>
            <pc:sldMk cId="1464144270" sldId="269"/>
            <ac:graphicFrameMk id="34" creationId="{DC85BAFD-E374-4DC6-912D-9CBE36A59939}"/>
          </ac:graphicFrameMkLst>
        </pc:graphicFrameChg>
        <pc:picChg chg="add">
          <ac:chgData name="abraham castro juarez" userId="42e04ae371b34804" providerId="LiveId" clId="{965E29E7-2667-46D4-8BBB-99BBBFD40595}" dt="2020-11-18T17:10:36.146" v="5065" actId="22"/>
          <ac:picMkLst>
            <pc:docMk/>
            <pc:sldMk cId="1464144270" sldId="269"/>
            <ac:picMk id="2" creationId="{CE03B26F-BC13-48C4-8359-9FDAE6D8D728}"/>
          </ac:picMkLst>
        </pc:picChg>
        <pc:picChg chg="mod">
          <ac:chgData name="abraham castro juarez" userId="42e04ae371b34804" providerId="LiveId" clId="{965E29E7-2667-46D4-8BBB-99BBBFD40595}" dt="2020-11-18T17:10:47.922" v="5091" actId="1076"/>
          <ac:picMkLst>
            <pc:docMk/>
            <pc:sldMk cId="1464144270" sldId="269"/>
            <ac:picMk id="33" creationId="{CB6C66C5-4483-4B27-9F7A-A1587048FB60}"/>
          </ac:picMkLst>
        </pc:picChg>
      </pc:sldChg>
      <pc:sldChg chg="delSp modSp add mod delAnim modAnim">
        <pc:chgData name="abraham castro juarez" userId="42e04ae371b34804" providerId="LiveId" clId="{965E29E7-2667-46D4-8BBB-99BBBFD40595}" dt="2020-12-09T01:43:05.671" v="6038"/>
        <pc:sldMkLst>
          <pc:docMk/>
          <pc:sldMk cId="1795125078" sldId="270"/>
        </pc:sldMkLst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4" creationId="{E06DA3C1-AABB-45AC-B005-E20FA1471C3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" creationId="{55EC65A7-A2FE-4BB1-BEC3-BA82E0E2635C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8" creationId="{EE22AA3E-2066-4101-9158-1E5F20D93626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10" creationId="{A84CA69B-3D4A-49AE-94EC-60CF1F21DB4C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13" creationId="{2AADAB4B-E1FE-49A1-A44E-107CDE49BAA2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14" creationId="{F50037A9-622D-430D-8F51-5C8458169013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15" creationId="{4A0D2F2F-6CD6-4773-9747-D6361FDCA7D4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16" creationId="{43BDE396-6620-4B12-A7E5-BACD564B812A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17" creationId="{690B33BF-BF12-40CB-8135-192D1D3E1751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18" creationId="{8A5EAC22-5982-4524-8E72-F72915745B21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19" creationId="{DA122E75-DBF1-490F-A895-5D250AB72A55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0" creationId="{45DA7F86-98EE-4DD1-8E30-E435BC7832BC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1" creationId="{7E76E490-F3E5-4E99-9295-364D0FAD4FF6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2" creationId="{A904DB9B-D9E7-4966-9907-5487241BE935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3" creationId="{C74ACB11-9C90-40B8-8ABF-E325FCF6997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4" creationId="{6521D16D-6F75-45DF-8512-2C4AD1404E8E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5" creationId="{60C39B3B-2873-49E8-8B63-9D758CEE48BE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6" creationId="{1474ED8A-8C78-453A-9A18-3EDC74650040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7" creationId="{2FD620CD-4ADA-4ECA-9478-51A64DEC98C2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8" creationId="{7E6825EE-9853-4345-8218-DC30B5A8D2F6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29" creationId="{739BD5ED-A11D-456E-B95D-9FB27729916F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0" creationId="{7D477841-27E9-46AB-AA93-1D15D3855219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1" creationId="{EE7CFBF9-C5BD-45A9-B4EF-9D9F94A8CCBB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2" creationId="{8E0DC866-39D7-492C-9DB4-462B4B8CB00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3" creationId="{C672E7F6-2AED-4A55-A9BB-2E7B2A8CC4D0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4" creationId="{E3C77D71-3CCD-47DA-B7A4-4A41D16D857E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5" creationId="{6B832F52-2EDA-499B-8539-75D4F3D7D677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6" creationId="{AD60176A-C959-40EF-A5BC-B578E639FCBE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7" creationId="{B7265F3F-87B7-4140-B23F-4091082CDD5E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8" creationId="{826E30D7-C068-4224-9E94-BD32E0F8EA3D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39" creationId="{C61FFC7F-1AB9-4C17-97CB-108940A0C9A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0" creationId="{5FDAAD4C-5798-450A-B874-B9C2F1ECA49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1" creationId="{2580DD4B-8E92-4C2C-8B08-CF770F3460E9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2" creationId="{D0EA8DD8-2B71-44F5-9FB6-5F00ACD07A1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3" creationId="{03C648D3-BC66-4D12-B630-2767E6AC194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4" creationId="{EF1B5534-2E61-4478-B982-680977E766B0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5" creationId="{1E0C3ED9-6BE1-4B53-9636-2D0466311BEB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6" creationId="{D91D8B6A-FED0-44FC-AF01-F915D14A0939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7" creationId="{2D3D1869-66E3-41FB-9C96-D17053029FCA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8" creationId="{3FFF0899-D297-4366-AF64-1015C6C3D35A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49" creationId="{5EE4C072-D53D-4D0E-A503-C600C98E526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0" creationId="{029322AB-E329-4BD4-817E-CEEDE02A233E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1" creationId="{E40D9782-43B5-47D9-815D-8EF65ADA0CDB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2" creationId="{35C4EB2D-9D21-4354-9F1C-34B6EF53D805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3" creationId="{4F71F220-EA30-4923-A25C-2C2301F20F99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4" creationId="{B8CEECDB-BD2E-436A-8C14-7811581BA83B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5" creationId="{79D10596-93B2-4EA3-852B-0FEB8CB2C61E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6" creationId="{02720F84-6E7B-4731-A699-8B6DA96922D6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7" creationId="{CE4460CB-675C-46D9-8E11-6ACADAFADB77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8" creationId="{81FE6064-97EC-4CBE-96C6-B947668D0260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59" creationId="{83F1FEAF-5B45-4EF9-96C1-C69CDC796421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0" creationId="{D42AE219-B2F1-40D7-9AD0-DC7719E966B2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1" creationId="{E15649F9-7FA8-4B04-82FE-D7FD2F5CD5D5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2" creationId="{CD152693-1395-4617-95B6-0120B575C071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3" creationId="{60CE8689-9CB4-4830-8027-EC27542D892C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4" creationId="{F342E272-3E2E-4A35-B87C-04887517E983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5" creationId="{CDFCFB82-E53B-49D0-90D3-4135EC8ADA4D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6" creationId="{F8210C7B-5E7D-4197-B1C7-CCA554A9A04A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7" creationId="{62C619DA-7361-4C1A-8118-54D34AF93F22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8" creationId="{3D526069-8E0D-48D1-962D-81FBA4E04EB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69" creationId="{2876D73E-6C5F-40C2-99F3-29DFF62D3873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0" creationId="{5F8E62E2-0388-4B09-8B62-BB2790574C0A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1" creationId="{8AF72869-65AA-42FD-BB0F-EB1996136300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2" creationId="{94705F99-1CC6-43DA-9CA7-464D63AFDEA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3" creationId="{D65F6020-B3F2-4D23-BA39-07ACFE6E308F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4" creationId="{C8D64099-B3A0-44AD-A9BC-563CEB7C7589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5" creationId="{081D99A3-DDE0-414F-9672-EDC4FE9B208B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6" creationId="{11B8F1BB-676C-453B-9E31-D942D85E0D23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7" creationId="{46ADE0DC-2186-48D1-83B6-894CA788DB74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8" creationId="{99164712-8026-4AD1-BA9B-DBCC67B06E3B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79" creationId="{64FA50E6-3939-4F3D-BD92-D2B9DA1B03A1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81" creationId="{9624C94F-C601-4915-963E-59A16EF8F18C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82" creationId="{FC5BD5FB-7F42-4F54-A358-5E7A3CCD437F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83" creationId="{90F205D7-F965-48F3-B243-B7075C806356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84" creationId="{FC3AAD63-5857-42D1-BAE0-098253D19D33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86" creationId="{FE56BF3C-F3B8-4F20-9138-EE347995D2F1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87" creationId="{8BAADAE6-1220-48C9-BA1A-71744326B7D8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88" creationId="{3E3AE23C-F056-43AA-AA49-6E7C84FC0822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89" creationId="{1B00B0FF-AE17-4406-8E3C-5B293FA2CC94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90" creationId="{D6278DB8-60E2-4514-AE9A-1FA54F865239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91" creationId="{786D3C39-786D-46A8-A8BC-0EBAD8244522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92" creationId="{40B4A37A-DAFD-47EB-B94B-F32CACC487C5}"/>
          </ac:spMkLst>
        </pc:spChg>
        <pc:spChg chg="mod">
          <ac:chgData name="abraham castro juarez" userId="42e04ae371b34804" providerId="LiveId" clId="{965E29E7-2667-46D4-8BBB-99BBBFD40595}" dt="2020-12-07T18:30:59.845" v="5975" actId="338"/>
          <ac:spMkLst>
            <pc:docMk/>
            <pc:sldMk cId="1795125078" sldId="270"/>
            <ac:spMk id="93" creationId="{531BDE96-5E52-4A8E-BC62-A8B875B1DA54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94" creationId="{63D8C9C4-488C-4605-BE40-844093EC736F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95" creationId="{933064A6-DE62-49D4-9BAE-CF2A68C81522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48" creationId="{0970719D-22D8-4B51-B2D7-D06FC73C7867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2049" creationId="{80928090-4E86-4DDC-AE28-E1AB91834D3C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50" creationId="{E7D7B21F-7115-4F92-8881-939A6EFC398F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2051" creationId="{F7309750-2BE6-41C4-86B3-8EB851525A5B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52" creationId="{5A55A5FE-C56D-4FCF-8C9A-584C61DDF43F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2053" creationId="{8333B836-2D2C-46DD-809D-28EB5841EDBF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55" creationId="{86BE2CE5-2316-4A1C-A111-C5B4508682BE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2056" creationId="{4907E346-5B9B-40B3-94F3-190400DC031B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58" creationId="{1EB3358F-7179-462B-A695-44098422D304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2059" creationId="{FE94853B-2674-4E0F-8AA5-B326B5539146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61" creationId="{112E780A-CE63-4BA4-9DF4-AECF095D30CF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2062" creationId="{7A45A342-131E-4883-9D5F-290A30CA13F1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64" creationId="{4CAE7393-62E4-453C-9C36-730AA88D038C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2065" creationId="{805F6DDF-007A-454B-B2AD-B2A32F23B711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67" creationId="{F112DC51-C236-4627-A52D-8187F1728C9E}"/>
          </ac:spMkLst>
        </pc:spChg>
        <pc:spChg chg="mod topLvl">
          <ac:chgData name="abraham castro juarez" userId="42e04ae371b34804" providerId="LiveId" clId="{965E29E7-2667-46D4-8BBB-99BBBFD40595}" dt="2020-12-07T18:31:39.312" v="5977" actId="207"/>
          <ac:spMkLst>
            <pc:docMk/>
            <pc:sldMk cId="1795125078" sldId="270"/>
            <ac:spMk id="2068" creationId="{56361D6B-83B7-4CD3-ACA5-759483E4B316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70" creationId="{3E144093-8846-44CA-90A8-23CA4A2D5C01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71" creationId="{AA93BE25-EE25-4BF7-B0FD-18EE571ED6A4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73" creationId="{10C2800C-07BA-4F2D-AA6C-5972C17AF560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74" creationId="{27E9AB94-6167-4EEC-B921-A54D099714A7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76" creationId="{71184470-91A8-43A8-959B-E1C714DB27DF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77" creationId="{1E837F4C-E4B7-489D-844D-953FDAB509F0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79" creationId="{07EF91BE-641F-4673-87C6-9E0F71F5D705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0" creationId="{CBB46ECA-FFA1-409F-AE39-A76FA8968EBA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1" creationId="{01BD3D0D-DE5A-40E9-9FE6-B86327D76EA4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2" creationId="{23C71BBA-5679-458E-B341-491AB2DAB733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3" creationId="{E5A29355-F2A3-4026-A617-36F1AF093F96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4" creationId="{345297BC-DF90-446A-9F49-882927949A08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5" creationId="{516FAB61-2BAE-4D25-8139-3444AACDAE56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6" creationId="{7BB77C4E-1C3B-4D48-9193-5F752D7A2958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7" creationId="{A952FEF5-AD15-4448-A87A-058680061FB5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8" creationId="{FA849280-2A15-4BE9-81D5-410CDF6E6E85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89" creationId="{4750DC46-06DA-4554-B7AA-AF58E0E265B8}"/>
          </ac:spMkLst>
        </pc:spChg>
        <pc:spChg chg="mod topLvl">
          <ac:chgData name="abraham castro juarez" userId="42e04ae371b34804" providerId="LiveId" clId="{965E29E7-2667-46D4-8BBB-99BBBFD40595}" dt="2020-12-09T01:43:04.711" v="6036" actId="20577"/>
          <ac:spMkLst>
            <pc:docMk/>
            <pc:sldMk cId="1795125078" sldId="270"/>
            <ac:spMk id="2090" creationId="{AF3A177B-BAD7-49A9-BE9A-63F4F93A4B83}"/>
          </ac:spMkLst>
        </pc:spChg>
        <pc:spChg chg="del mod topLvl">
          <ac:chgData name="abraham castro juarez" userId="42e04ae371b34804" providerId="LiveId" clId="{965E29E7-2667-46D4-8BBB-99BBBFD40595}" dt="2020-12-09T01:43:05.671" v="6038"/>
          <ac:spMkLst>
            <pc:docMk/>
            <pc:sldMk cId="1795125078" sldId="270"/>
            <ac:spMk id="2091" creationId="{10A65ECE-420D-4E29-8C3B-5FE94BD0DB0A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92" creationId="{C4BB7664-0FE2-49E0-A99A-C018002A0F69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93" creationId="{94D6758D-1E91-4CDE-B021-375221001ED5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94" creationId="{D8D29C7A-9490-4D05-AAC2-A96B848B4693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95" creationId="{883C0A24-20E4-4A65-B5AC-E547D01A1471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96" creationId="{82669691-9D14-41FC-9EFA-0D6A0AD67168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97" creationId="{A768165B-5A1E-4E40-A768-F00A2C62134B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98" creationId="{C3F4E4A4-ADA9-43E4-93E6-B9B19EACDAF5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099" creationId="{F45ABB3B-D2E2-496E-B683-661637E786BA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0" creationId="{9E3982A3-75F2-4AF1-BB1B-359C336B78F0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1" creationId="{7C2C262E-13D3-4086-9C89-908F355EA0EC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2" creationId="{7FA2FFE5-3E87-43B3-B2D2-72D7E415BFE1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3" creationId="{C490DDC8-41AD-45F8-963A-FA380D92ECB7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4" creationId="{460EA16E-03A6-4691-8C9A-659E323A03BE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5" creationId="{428ED507-54E0-47A7-9E6A-1D1C4C18461D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6" creationId="{69C08CF5-7D70-4019-A320-B805481E303A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7" creationId="{6BED066B-8632-481D-9A14-54F1E83FA155}"/>
          </ac:spMkLst>
        </pc:spChg>
        <pc:spChg chg="mod topLvl">
          <ac:chgData name="abraham castro juarez" userId="42e04ae371b34804" providerId="LiveId" clId="{965E29E7-2667-46D4-8BBB-99BBBFD40595}" dt="2020-12-07T18:31:09.389" v="5976" actId="165"/>
          <ac:spMkLst>
            <pc:docMk/>
            <pc:sldMk cId="1795125078" sldId="270"/>
            <ac:spMk id="2108" creationId="{2EEA0DFD-93BF-43E4-82FF-7434C82A8E04}"/>
          </ac:spMkLst>
        </pc:spChg>
        <pc:grpChg chg="mod">
          <ac:chgData name="abraham castro juarez" userId="42e04ae371b34804" providerId="LiveId" clId="{965E29E7-2667-46D4-8BBB-99BBBFD40595}" dt="2020-12-07T18:30:59.845" v="5975" actId="338"/>
          <ac:grpSpMkLst>
            <pc:docMk/>
            <pc:sldMk cId="1795125078" sldId="270"/>
            <ac:grpSpMk id="1" creationId="{00000000-0000-0000-0000-000000000000}"/>
          </ac:grpSpMkLst>
        </pc:grpChg>
        <pc:grpChg chg="del mod">
          <ac:chgData name="abraham castro juarez" userId="42e04ae371b34804" providerId="LiveId" clId="{965E29E7-2667-46D4-8BBB-99BBBFD40595}" dt="2020-12-07T18:31:09.389" v="5976" actId="165"/>
          <ac:grpSpMkLst>
            <pc:docMk/>
            <pc:sldMk cId="1795125078" sldId="270"/>
            <ac:grpSpMk id="3" creationId="{AD3896EC-1578-4893-85F7-0417D7B136BE}"/>
          </ac:grpSpMkLst>
        </pc:grpChg>
        <pc:grpChg chg="mod">
          <ac:chgData name="abraham castro juarez" userId="42e04ae371b34804" providerId="LiveId" clId="{965E29E7-2667-46D4-8BBB-99BBBFD40595}" dt="2020-12-07T18:30:59.845" v="5975" actId="338"/>
          <ac:grpSpMkLst>
            <pc:docMk/>
            <pc:sldMk cId="1795125078" sldId="270"/>
            <ac:grpSpMk id="12" creationId="{22AE3440-5E4A-431E-84C1-AD36C841D71C}"/>
          </ac:grpSpMkLst>
        </pc:grpChg>
        <pc:grpChg chg="mod">
          <ac:chgData name="abraham castro juarez" userId="42e04ae371b34804" providerId="LiveId" clId="{965E29E7-2667-46D4-8BBB-99BBBFD40595}" dt="2020-12-07T18:30:59.845" v="5975" actId="338"/>
          <ac:grpSpMkLst>
            <pc:docMk/>
            <pc:sldMk cId="1795125078" sldId="270"/>
            <ac:grpSpMk id="80" creationId="{85737F19-DF99-4167-B1E0-52010DEB3B65}"/>
          </ac:grpSpMkLst>
        </pc:grpChg>
        <pc:grpChg chg="mod">
          <ac:chgData name="abraham castro juarez" userId="42e04ae371b34804" providerId="LiveId" clId="{965E29E7-2667-46D4-8BBB-99BBBFD40595}" dt="2020-12-07T18:30:59.845" v="5975" actId="338"/>
          <ac:grpSpMkLst>
            <pc:docMk/>
            <pc:sldMk cId="1795125078" sldId="270"/>
            <ac:grpSpMk id="85" creationId="{1E9C7007-D476-406F-AAFC-16414D6310AA}"/>
          </ac:grpSpMkLst>
        </pc:grpChg>
        <pc:graphicFrameChg chg="del mod">
          <ac:chgData name="abraham castro juarez" userId="42e04ae371b34804" providerId="LiveId" clId="{965E29E7-2667-46D4-8BBB-99BBBFD40595}" dt="2020-12-07T18:31:42.929" v="5978" actId="478"/>
          <ac:graphicFrameMkLst>
            <pc:docMk/>
            <pc:sldMk cId="1795125078" sldId="270"/>
            <ac:graphicFrameMk id="7" creationId="{AD662879-5944-4F72-A744-B073298CF87E}"/>
          </ac:graphicFrameMkLst>
        </pc:graphicFrameChg>
        <pc:picChg chg="del mod">
          <ac:chgData name="abraham castro juarez" userId="42e04ae371b34804" providerId="LiveId" clId="{965E29E7-2667-46D4-8BBB-99BBBFD40595}" dt="2020-12-07T18:30:59.845" v="5975" actId="338"/>
          <ac:picMkLst>
            <pc:docMk/>
            <pc:sldMk cId="1795125078" sldId="270"/>
            <ac:picMk id="2" creationId="{33DC813B-B009-45A4-90DB-34ABB29F8426}"/>
          </ac:picMkLst>
        </pc:picChg>
        <pc:picChg chg="mod">
          <ac:chgData name="abraham castro juarez" userId="42e04ae371b34804" providerId="LiveId" clId="{965E29E7-2667-46D4-8BBB-99BBBFD40595}" dt="2020-12-07T18:30:59.845" v="5975" actId="338"/>
          <ac:picMkLst>
            <pc:docMk/>
            <pc:sldMk cId="1795125078" sldId="270"/>
            <ac:picMk id="6" creationId="{E52F1AEE-2854-40EE-98E8-561AA7673EB3}"/>
          </ac:picMkLst>
        </pc:picChg>
        <pc:picChg chg="mod">
          <ac:chgData name="abraham castro juarez" userId="42e04ae371b34804" providerId="LiveId" clId="{965E29E7-2667-46D4-8BBB-99BBBFD40595}" dt="2020-12-07T18:30:59.845" v="5975" actId="338"/>
          <ac:picMkLst>
            <pc:docMk/>
            <pc:sldMk cId="1795125078" sldId="270"/>
            <ac:picMk id="9" creationId="{1B072D19-0DA3-4512-92B1-CCF324572D90}"/>
          </ac:picMkLst>
        </pc:picChg>
        <pc:picChg chg="mod">
          <ac:chgData name="abraham castro juarez" userId="42e04ae371b34804" providerId="LiveId" clId="{965E29E7-2667-46D4-8BBB-99BBBFD40595}" dt="2020-12-07T18:30:59.845" v="5975" actId="338"/>
          <ac:picMkLst>
            <pc:docMk/>
            <pc:sldMk cId="1795125078" sldId="270"/>
            <ac:picMk id="11" creationId="{0B1E3EB1-E8DB-4B28-8FEF-00A9C49006AC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54" creationId="{83D78AAA-AF1D-4E5B-92F2-9FACE501E000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57" creationId="{E864D873-CA40-4446-9AB5-A025C348517F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60" creationId="{B8ACBB1A-A7F2-4916-BC72-ED2B26692F8C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63" creationId="{9B05F9DA-8E1B-4817-8F50-0D757166D2C4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66" creationId="{9DEB1F07-5034-413E-A60A-DEF4D5734F7A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69" creationId="{71E4C8BA-5F4F-430F-A8C3-DC383D16D1C9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72" creationId="{EEF8AEFC-7AFC-4DC7-A29E-D130143BDB2F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75" creationId="{A38F480F-7223-484A-AC66-51660813C240}"/>
          </ac:picMkLst>
        </pc:picChg>
        <pc:picChg chg="mod topLvl">
          <ac:chgData name="abraham castro juarez" userId="42e04ae371b34804" providerId="LiveId" clId="{965E29E7-2667-46D4-8BBB-99BBBFD40595}" dt="2020-12-07T18:31:09.389" v="5976" actId="165"/>
          <ac:picMkLst>
            <pc:docMk/>
            <pc:sldMk cId="1795125078" sldId="270"/>
            <ac:picMk id="2078" creationId="{29650544-796C-42EF-B593-0D245ABDD279}"/>
          </ac:picMkLst>
        </pc:picChg>
      </pc:sldChg>
      <pc:sldMasterChg chg="add del setBg addSldLayout delSldLayout modSldLayout">
        <pc:chgData name="abraham castro juarez" userId="42e04ae371b34804" providerId="LiveId" clId="{965E29E7-2667-46D4-8BBB-99BBBFD40595}" dt="2020-11-17T23:10:10.547" v="60"/>
        <pc:sldMasterMkLst>
          <pc:docMk/>
          <pc:sldMasterMk cId="3430331760" sldId="2147483648"/>
        </pc:sldMasterMkLst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683407385" sldId="2147483649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1942057328" sldId="2147483650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2240718890" sldId="2147483651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2789916968" sldId="2147483652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4206530185" sldId="2147483653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1015953595" sldId="2147483654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269441936" sldId="2147483655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3053305644" sldId="2147483656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2419763647" sldId="2147483657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2669091166" sldId="2147483658"/>
          </pc:sldLayoutMkLst>
        </pc:sldLayoutChg>
        <pc:sldLayoutChg chg="add del setBg">
          <pc:chgData name="abraham castro juarez" userId="42e04ae371b34804" providerId="LiveId" clId="{965E29E7-2667-46D4-8BBB-99BBBFD40595}" dt="2020-11-17T23:10:10.547" v="60"/>
          <pc:sldLayoutMkLst>
            <pc:docMk/>
            <pc:sldMasterMk cId="3430331760" sldId="2147483648"/>
            <pc:sldLayoutMk cId="1237882972" sldId="2147483659"/>
          </pc:sldLayoutMkLst>
        </pc:sldLayoutChg>
      </pc:sldMasterChg>
      <pc:sldMasterChg chg="del delSldLayout">
        <pc:chgData name="abraham castro juarez" userId="42e04ae371b34804" providerId="LiveId" clId="{965E29E7-2667-46D4-8BBB-99BBBFD40595}" dt="2020-11-13T00:39:22.903" v="32" actId="47"/>
        <pc:sldMasterMkLst>
          <pc:docMk/>
          <pc:sldMasterMk cId="2595641827" sldId="2147483660"/>
        </pc:sldMasterMkLst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723273819" sldId="2147483661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1563873207" sldId="2147483662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2331522874" sldId="2147483663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3238709298" sldId="2147483664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4047981823" sldId="2147483665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1502151505" sldId="2147483666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2656237291" sldId="2147483667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2988818239" sldId="2147483668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2939792218" sldId="2147483669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3763887304" sldId="2147483670"/>
          </pc:sldLayoutMkLst>
        </pc:sldLayoutChg>
        <pc:sldLayoutChg chg="del">
          <pc:chgData name="abraham castro juarez" userId="42e04ae371b34804" providerId="LiveId" clId="{965E29E7-2667-46D4-8BBB-99BBBFD40595}" dt="2020-11-13T00:39:22.903" v="32" actId="47"/>
          <pc:sldLayoutMkLst>
            <pc:docMk/>
            <pc:sldMasterMk cId="2595641827" sldId="2147483660"/>
            <pc:sldLayoutMk cId="1407606876" sldId="2147483671"/>
          </pc:sldLayoutMkLst>
        </pc:sldLayoutChg>
      </pc:sldMasterChg>
      <pc:sldMasterChg chg="add del addSldLayout delSldLayout">
        <pc:chgData name="abraham castro juarez" userId="42e04ae371b34804" providerId="LiveId" clId="{965E29E7-2667-46D4-8BBB-99BBBFD40595}" dt="2020-11-13T00:32:00.142" v="5" actId="26606"/>
        <pc:sldMasterMkLst>
          <pc:docMk/>
          <pc:sldMasterMk cId="1884472520" sldId="2147483712"/>
        </pc:sldMasterMkLst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2980800916" sldId="2147483701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2428233134" sldId="2147483702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138733863" sldId="2147483703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2486170955" sldId="2147483704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842576526" sldId="2147483705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2654522692" sldId="2147483706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4070247829" sldId="2147483707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1594284293" sldId="2147483708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238393780" sldId="2147483709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1504576550" sldId="2147483710"/>
          </pc:sldLayoutMkLst>
        </pc:sldLayoutChg>
        <pc:sldLayoutChg chg="add del">
          <pc:chgData name="abraham castro juarez" userId="42e04ae371b34804" providerId="LiveId" clId="{965E29E7-2667-46D4-8BBB-99BBBFD40595}" dt="2020-11-13T00:32:00.142" v="5" actId="26606"/>
          <pc:sldLayoutMkLst>
            <pc:docMk/>
            <pc:sldMasterMk cId="1884472520" sldId="2147483712"/>
            <pc:sldLayoutMk cId="1720047347" sldId="214748371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33420-E7D0-4A69-BC4E-AB7D4C54C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666AA3-65B5-410F-9023-5E124D018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593F68-8EF1-4550-A34E-AC493BBB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CB438E-8A63-4A54-A6B5-1581DF1C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FCC42-197C-449F-81B4-71BFA072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40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2D7DB-B280-43B6-ABA9-2EE4320D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3CE6AF-9699-41D3-B6A7-B3F926906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D25E08-F3A6-4FE1-8D9D-4598FF40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C7FC0-8348-4941-8F5A-68118528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52DA25-407C-4BC2-9DDB-1A295A9A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909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AC0D6E-4DDF-4204-8F1B-6FF37B560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FFF4F9-3B50-4892-BCD0-97D6E979C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BC8BF-5267-4DC0-9B30-714874EC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99DD92-F733-46C2-BC70-5B2CE4CB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E90939-EC06-4217-8830-763A325B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788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866E2-4229-4BE8-AC88-87CC679E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3FE8D-4513-4A50-A8D7-9B2D14B8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4BDC82-9503-4819-B60D-EA198433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3F19CA-BF76-4956-B2D8-3C631708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8ADAF-88E6-43B9-8E7E-D6810F9C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205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A88CB-1090-4BCC-8F3E-6DFEB59F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C84EF0-1C2B-4CAE-BD36-70C251A2F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12BE67-912E-4C4D-8F34-9B8E3971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601DC-5A84-4C1A-982D-3B4E95FC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470A90-821F-4C65-BF1D-51C6BF87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071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225BD-33A9-4235-8FAF-7FA6B729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40E47-920F-4B0B-9094-0B74F1E54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A44D54-4615-4011-A5B3-3211661A6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5F423-BF00-4D07-B1C4-DB315B4E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2F2A0E-7BEB-4E1A-B862-6E5AC797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70F807-34CA-462A-8032-BF029819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991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1FB60-00C4-4129-91F6-7755F35A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F6D0D4-74D8-4FC5-8F06-CD22AB0FB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941B83-228E-420A-99DB-11FBD1F8C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A29D7D-DBEA-4CC1-8E99-003EED05D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3C14F7-D882-42D2-AA56-DCFA35E36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C70A14-5162-4AE1-B3C0-5CBAFBCA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C4A657-EEAF-4917-8CC2-E9CA4E48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85A4D9-F97A-4942-98DF-57550FB5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65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EDD84-ECD0-4E8B-9C8D-DAF669E3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CEA4BB-12DA-46B1-83C5-121B5388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A7F6EE-520A-4F14-9DC2-B81A1A1B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6AA824-63F2-46C4-BA74-61932B79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595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61AC63-A3C3-44C6-A4DD-5ECF1E8E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0FF5D7-AC29-4A2C-9E17-CA10C7A0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203AE8-1265-4C8D-9A01-5AACC8EB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44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5099F-5EF4-45E2-80DB-7C06B0A2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AC8DCB-A1B8-408A-B53D-DAB89573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092D44-622F-4886-8A68-3A4F3DF8E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ED3A7B-64A9-410C-AF32-F5F24A07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FBEEEA-53FB-4770-812B-53734209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138215-2F53-48F5-B484-75C87564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330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CB0FB-F148-448F-8BA8-B174E46F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38C4EA-2034-4853-ABD4-4ED16C6E3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889440-BF64-4BFF-AFC5-861A2EA73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2E8A82-D80D-45A6-B9F2-1BE37174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4C8D60-5C42-44A3-909C-5B088D34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DF8BC1-F2A7-4851-B74E-4052E612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976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C7EAB0-8E77-4463-A55B-BAAB3BAC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275BD6-E25E-46D1-A064-D022B53C4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19279F-65EF-4B62-8AF2-D1C79D677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F4F2-1097-41D6-AC88-9C4A5D23BEFA}" type="datetimeFigureOut">
              <a:rPr lang="es-MX" smtClean="0"/>
              <a:t>08/12/2020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1A1032-F447-4160-A176-FF3C04B1D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3C70D2-9A24-4E9C-B970-86821AF6C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BF58-E6CF-49B7-BBA9-8771155577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033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1F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0;p2">
            <a:extLst>
              <a:ext uri="{FF2B5EF4-FFF2-40B4-BE49-F238E27FC236}">
                <a16:creationId xmlns:a16="http://schemas.microsoft.com/office/drawing/2014/main" id="{422CEBF4-E910-4EEC-A100-55B313A4A9C4}"/>
              </a:ext>
            </a:extLst>
          </p:cNvPr>
          <p:cNvSpPr/>
          <p:nvPr/>
        </p:nvSpPr>
        <p:spPr>
          <a:xfrm>
            <a:off x="2523575" y="1412613"/>
            <a:ext cx="7411110" cy="4032773"/>
          </a:xfrm>
          <a:prstGeom prst="plaque">
            <a:avLst>
              <a:gd name="adj" fmla="val 11691"/>
            </a:avLst>
          </a:prstGeom>
          <a:solidFill>
            <a:schemeClr val="bg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F1AC7022-E46B-4C8F-AEF3-8D807EB04127}"/>
              </a:ext>
            </a:extLst>
          </p:cNvPr>
          <p:cNvSpPr txBox="1">
            <a:spLocks/>
          </p:cNvSpPr>
          <p:nvPr/>
        </p:nvSpPr>
        <p:spPr>
          <a:xfrm>
            <a:off x="2681427" y="2593455"/>
            <a:ext cx="7913687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  <a:t>Unidad: </a:t>
            </a:r>
            <a:r>
              <a:rPr lang="es-MX" sz="4900" b="1" dirty="0">
                <a:latin typeface="Century Gothic" pitchFamily="34" charset="0"/>
              </a:rPr>
              <a:t>3</a:t>
            </a:r>
            <a: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es-MX" sz="3100" dirty="0">
              <a:latin typeface="Century Gothic" pitchFamily="34" charset="0"/>
            </a:endParaRP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4AA12D17-485B-4A14-8B95-43112D5E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068" y="1595682"/>
            <a:ext cx="48101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44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GRIEGO 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CF6EA3-9621-4B2A-A1CB-EF66D1C3B9FB}"/>
              </a:ext>
            </a:extLst>
          </p:cNvPr>
          <p:cNvSpPr txBox="1"/>
          <p:nvPr/>
        </p:nvSpPr>
        <p:spPr>
          <a:xfrm>
            <a:off x="2681427" y="4025348"/>
            <a:ext cx="7701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rgbClr val="C00000"/>
                </a:solidFill>
                <a:latin typeface="Century Gothic" pitchFamily="34" charset="0"/>
              </a:rPr>
              <a:t>Tema:</a:t>
            </a:r>
            <a:endParaRPr lang="el-GR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85AE8C-0726-42F6-B052-0A7CFC266EF2}"/>
              </a:ext>
            </a:extLst>
          </p:cNvPr>
          <p:cNvSpPr txBox="1"/>
          <p:nvPr/>
        </p:nvSpPr>
        <p:spPr>
          <a:xfrm>
            <a:off x="4396789" y="3861934"/>
            <a:ext cx="56552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>
                <a:latin typeface="Segoe Print" panose="02000600000000000000" pitchFamily="2" charset="0"/>
              </a:rPr>
              <a:t>Verbos en presente activo indicativo</a:t>
            </a:r>
            <a:br>
              <a:rPr lang="es-MX" sz="4400" b="1" dirty="0">
                <a:solidFill>
                  <a:srgbClr val="C00000"/>
                </a:solidFill>
                <a:latin typeface="Segoe Print" panose="02000600000000000000" pitchFamily="2" charset="0"/>
              </a:rPr>
            </a:br>
            <a:br>
              <a:rPr lang="es-MX" sz="4400" b="1" dirty="0">
                <a:latin typeface="Segoe Print" panose="02000600000000000000" pitchFamily="2" charset="0"/>
              </a:rPr>
            </a:br>
            <a:endParaRPr lang="el-GR" sz="4400" dirty="0">
              <a:latin typeface="Segoe Print" panose="02000600000000000000" pitchFamily="2" charset="0"/>
            </a:endParaRPr>
          </a:p>
        </p:txBody>
      </p:sp>
      <p:pic>
        <p:nvPicPr>
          <p:cNvPr id="15" name="Picture 2" descr="Instituto de Lideres Cristianos - Inicio | Facebook">
            <a:extLst>
              <a:ext uri="{FF2B5EF4-FFF2-40B4-BE49-F238E27FC236}">
                <a16:creationId xmlns:a16="http://schemas.microsoft.com/office/drawing/2014/main" id="{CF91F94A-F071-4FAD-8450-D9B38BC47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oogle Shape;917;p32">
            <a:extLst>
              <a:ext uri="{FF2B5EF4-FFF2-40B4-BE49-F238E27FC236}">
                <a16:creationId xmlns:a16="http://schemas.microsoft.com/office/drawing/2014/main" id="{DCBCA162-B58E-4CC0-B441-A18332E21A3E}"/>
              </a:ext>
            </a:extLst>
          </p:cNvPr>
          <p:cNvGrpSpPr/>
          <p:nvPr/>
        </p:nvGrpSpPr>
        <p:grpSpPr>
          <a:xfrm rot="8152494">
            <a:off x="8857957" y="5362862"/>
            <a:ext cx="3474315" cy="888859"/>
            <a:chOff x="3809875" y="1963175"/>
            <a:chExt cx="1923600" cy="492150"/>
          </a:xfrm>
        </p:grpSpPr>
        <p:sp>
          <p:nvSpPr>
            <p:cNvPr id="60" name="Google Shape;918;p32">
              <a:extLst>
                <a:ext uri="{FF2B5EF4-FFF2-40B4-BE49-F238E27FC236}">
                  <a16:creationId xmlns:a16="http://schemas.microsoft.com/office/drawing/2014/main" id="{59C44ED8-21C4-4C28-B5DC-41CD9349C491}"/>
                </a:ext>
              </a:extLst>
            </p:cNvPr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919;p32">
              <a:extLst>
                <a:ext uri="{FF2B5EF4-FFF2-40B4-BE49-F238E27FC236}">
                  <a16:creationId xmlns:a16="http://schemas.microsoft.com/office/drawing/2014/main" id="{683605AF-94A8-4198-80B3-022E25904991}"/>
                </a:ext>
              </a:extLst>
            </p:cNvPr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920;p32">
              <a:extLst>
                <a:ext uri="{FF2B5EF4-FFF2-40B4-BE49-F238E27FC236}">
                  <a16:creationId xmlns:a16="http://schemas.microsoft.com/office/drawing/2014/main" id="{64264617-433C-4176-B9D9-14E544B7345A}"/>
                </a:ext>
              </a:extLst>
            </p:cNvPr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921;p32">
              <a:extLst>
                <a:ext uri="{FF2B5EF4-FFF2-40B4-BE49-F238E27FC236}">
                  <a16:creationId xmlns:a16="http://schemas.microsoft.com/office/drawing/2014/main" id="{BA1DD1FE-64E8-4CCD-B617-3592085E1971}"/>
                </a:ext>
              </a:extLst>
            </p:cNvPr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922;p32">
              <a:extLst>
                <a:ext uri="{FF2B5EF4-FFF2-40B4-BE49-F238E27FC236}">
                  <a16:creationId xmlns:a16="http://schemas.microsoft.com/office/drawing/2014/main" id="{6357A11D-6383-46C1-BF8A-2AD601D035DA}"/>
                </a:ext>
              </a:extLst>
            </p:cNvPr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923;p32">
              <a:extLst>
                <a:ext uri="{FF2B5EF4-FFF2-40B4-BE49-F238E27FC236}">
                  <a16:creationId xmlns:a16="http://schemas.microsoft.com/office/drawing/2014/main" id="{1185BC55-25E3-4392-B8E1-377EEBABC556}"/>
                </a:ext>
              </a:extLst>
            </p:cNvPr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924;p32">
              <a:extLst>
                <a:ext uri="{FF2B5EF4-FFF2-40B4-BE49-F238E27FC236}">
                  <a16:creationId xmlns:a16="http://schemas.microsoft.com/office/drawing/2014/main" id="{8004CF53-0DA9-4198-95BF-5B1181D86600}"/>
                </a:ext>
              </a:extLst>
            </p:cNvPr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25;p32">
              <a:extLst>
                <a:ext uri="{FF2B5EF4-FFF2-40B4-BE49-F238E27FC236}">
                  <a16:creationId xmlns:a16="http://schemas.microsoft.com/office/drawing/2014/main" id="{D69F3D47-67B6-41D2-B13D-53A3B16664AE}"/>
                </a:ext>
              </a:extLst>
            </p:cNvPr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926;p32">
              <a:extLst>
                <a:ext uri="{FF2B5EF4-FFF2-40B4-BE49-F238E27FC236}">
                  <a16:creationId xmlns:a16="http://schemas.microsoft.com/office/drawing/2014/main" id="{C075C3ED-892C-48CC-81EF-ADED823BE8CE}"/>
                </a:ext>
              </a:extLst>
            </p:cNvPr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927;p32">
              <a:extLst>
                <a:ext uri="{FF2B5EF4-FFF2-40B4-BE49-F238E27FC236}">
                  <a16:creationId xmlns:a16="http://schemas.microsoft.com/office/drawing/2014/main" id="{20CE142E-C6C9-439D-86E7-B4B76B8123B6}"/>
                </a:ext>
              </a:extLst>
            </p:cNvPr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928;p32">
              <a:extLst>
                <a:ext uri="{FF2B5EF4-FFF2-40B4-BE49-F238E27FC236}">
                  <a16:creationId xmlns:a16="http://schemas.microsoft.com/office/drawing/2014/main" id="{F1F575D9-9204-4A9A-BC18-4FCEDCB3356C}"/>
                </a:ext>
              </a:extLst>
            </p:cNvPr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8" name="Google Shape;1237;p68">
            <a:extLst>
              <a:ext uri="{FF2B5EF4-FFF2-40B4-BE49-F238E27FC236}">
                <a16:creationId xmlns:a16="http://schemas.microsoft.com/office/drawing/2014/main" id="{8B4478CD-9752-4F70-A224-3CF9DE11CA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765" y="1207296"/>
            <a:ext cx="652114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37;p68">
            <a:extLst>
              <a:ext uri="{FF2B5EF4-FFF2-40B4-BE49-F238E27FC236}">
                <a16:creationId xmlns:a16="http://schemas.microsoft.com/office/drawing/2014/main" id="{A6DD7C45-FE8F-4A43-92FE-BACE81623E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502" y="1291752"/>
            <a:ext cx="652114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37;p68">
            <a:extLst>
              <a:ext uri="{FF2B5EF4-FFF2-40B4-BE49-F238E27FC236}">
                <a16:creationId xmlns:a16="http://schemas.microsoft.com/office/drawing/2014/main" id="{DC78EB55-5D73-4E5D-A227-B503BF40D5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1437" y="5018534"/>
            <a:ext cx="652114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37;p68">
            <a:extLst>
              <a:ext uri="{FF2B5EF4-FFF2-40B4-BE49-F238E27FC236}">
                <a16:creationId xmlns:a16="http://schemas.microsoft.com/office/drawing/2014/main" id="{78E37311-F43D-409E-B614-465B307C8C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323" y="4984599"/>
            <a:ext cx="652114" cy="6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520;p66">
            <a:extLst>
              <a:ext uri="{FF2B5EF4-FFF2-40B4-BE49-F238E27FC236}">
                <a16:creationId xmlns:a16="http://schemas.microsoft.com/office/drawing/2014/main" id="{CA292C89-5435-40A2-94E7-D214290DE15C}"/>
              </a:ext>
            </a:extLst>
          </p:cNvPr>
          <p:cNvSpPr/>
          <p:nvPr/>
        </p:nvSpPr>
        <p:spPr>
          <a:xfrm>
            <a:off x="248868" y="6009268"/>
            <a:ext cx="864149" cy="848607"/>
          </a:xfrm>
          <a:custGeom>
            <a:avLst/>
            <a:gdLst/>
            <a:ahLst/>
            <a:cxnLst/>
            <a:rect l="l" t="t" r="r" b="b"/>
            <a:pathLst>
              <a:path w="25631" h="25170" extrusionOk="0">
                <a:moveTo>
                  <a:pt x="11795" y="829"/>
                </a:moveTo>
                <a:lnTo>
                  <a:pt x="11836" y="849"/>
                </a:lnTo>
                <a:lnTo>
                  <a:pt x="11764" y="880"/>
                </a:lnTo>
                <a:cubicBezTo>
                  <a:pt x="11753" y="880"/>
                  <a:pt x="11743" y="870"/>
                  <a:pt x="11733" y="870"/>
                </a:cubicBezTo>
                <a:lnTo>
                  <a:pt x="11795" y="829"/>
                </a:lnTo>
                <a:close/>
                <a:moveTo>
                  <a:pt x="11898" y="891"/>
                </a:moveTo>
                <a:lnTo>
                  <a:pt x="11992" y="963"/>
                </a:lnTo>
                <a:lnTo>
                  <a:pt x="11909" y="963"/>
                </a:lnTo>
                <a:lnTo>
                  <a:pt x="11847" y="922"/>
                </a:lnTo>
                <a:lnTo>
                  <a:pt x="11898" y="891"/>
                </a:lnTo>
                <a:close/>
                <a:moveTo>
                  <a:pt x="11349" y="1046"/>
                </a:moveTo>
                <a:lnTo>
                  <a:pt x="11318" y="1088"/>
                </a:lnTo>
                <a:lnTo>
                  <a:pt x="11121" y="1057"/>
                </a:lnTo>
                <a:lnTo>
                  <a:pt x="11349" y="1046"/>
                </a:lnTo>
                <a:close/>
                <a:moveTo>
                  <a:pt x="9795" y="604"/>
                </a:moveTo>
                <a:cubicBezTo>
                  <a:pt x="10052" y="604"/>
                  <a:pt x="10315" y="639"/>
                  <a:pt x="10582" y="715"/>
                </a:cubicBezTo>
                <a:cubicBezTo>
                  <a:pt x="10800" y="777"/>
                  <a:pt x="11018" y="860"/>
                  <a:pt x="11225" y="974"/>
                </a:cubicBezTo>
                <a:cubicBezTo>
                  <a:pt x="11049" y="974"/>
                  <a:pt x="10872" y="994"/>
                  <a:pt x="10696" y="1005"/>
                </a:cubicBezTo>
                <a:lnTo>
                  <a:pt x="10707" y="1015"/>
                </a:lnTo>
                <a:cubicBezTo>
                  <a:pt x="10454" y="985"/>
                  <a:pt x="10201" y="970"/>
                  <a:pt x="9949" y="970"/>
                </a:cubicBezTo>
                <a:cubicBezTo>
                  <a:pt x="9427" y="970"/>
                  <a:pt x="8909" y="1034"/>
                  <a:pt x="8406" y="1160"/>
                </a:cubicBezTo>
                <a:cubicBezTo>
                  <a:pt x="8323" y="1160"/>
                  <a:pt x="8245" y="1156"/>
                  <a:pt x="8168" y="1156"/>
                </a:cubicBezTo>
                <a:cubicBezTo>
                  <a:pt x="8129" y="1156"/>
                  <a:pt x="8091" y="1157"/>
                  <a:pt x="8053" y="1160"/>
                </a:cubicBezTo>
                <a:cubicBezTo>
                  <a:pt x="8576" y="814"/>
                  <a:pt x="9166" y="604"/>
                  <a:pt x="9795" y="604"/>
                </a:cubicBezTo>
                <a:close/>
                <a:moveTo>
                  <a:pt x="11898" y="1046"/>
                </a:moveTo>
                <a:cubicBezTo>
                  <a:pt x="11981" y="1108"/>
                  <a:pt x="12064" y="1160"/>
                  <a:pt x="12158" y="1222"/>
                </a:cubicBezTo>
                <a:lnTo>
                  <a:pt x="11681" y="1140"/>
                </a:lnTo>
                <a:cubicBezTo>
                  <a:pt x="11639" y="1108"/>
                  <a:pt x="11598" y="1088"/>
                  <a:pt x="11567" y="1067"/>
                </a:cubicBezTo>
                <a:lnTo>
                  <a:pt x="11598" y="1046"/>
                </a:lnTo>
                <a:close/>
                <a:moveTo>
                  <a:pt x="12116" y="1057"/>
                </a:moveTo>
                <a:cubicBezTo>
                  <a:pt x="12178" y="1119"/>
                  <a:pt x="12251" y="1171"/>
                  <a:pt x="12313" y="1233"/>
                </a:cubicBezTo>
                <a:cubicBezTo>
                  <a:pt x="12230" y="1171"/>
                  <a:pt x="12147" y="1119"/>
                  <a:pt x="12064" y="1057"/>
                </a:cubicBezTo>
                <a:close/>
                <a:moveTo>
                  <a:pt x="9622" y="380"/>
                </a:moveTo>
                <a:cubicBezTo>
                  <a:pt x="9727" y="380"/>
                  <a:pt x="9834" y="384"/>
                  <a:pt x="9940" y="393"/>
                </a:cubicBezTo>
                <a:cubicBezTo>
                  <a:pt x="10510" y="445"/>
                  <a:pt x="11069" y="601"/>
                  <a:pt x="11577" y="870"/>
                </a:cubicBezTo>
                <a:lnTo>
                  <a:pt x="11453" y="963"/>
                </a:lnTo>
                <a:lnTo>
                  <a:pt x="11370" y="963"/>
                </a:lnTo>
                <a:cubicBezTo>
                  <a:pt x="10893" y="694"/>
                  <a:pt x="10365" y="538"/>
                  <a:pt x="9826" y="528"/>
                </a:cubicBezTo>
                <a:cubicBezTo>
                  <a:pt x="9131" y="538"/>
                  <a:pt x="8458" y="756"/>
                  <a:pt x="7898" y="1160"/>
                </a:cubicBezTo>
                <a:cubicBezTo>
                  <a:pt x="7680" y="1171"/>
                  <a:pt x="7463" y="1202"/>
                  <a:pt x="7245" y="1243"/>
                </a:cubicBezTo>
                <a:cubicBezTo>
                  <a:pt x="7910" y="680"/>
                  <a:pt x="8756" y="380"/>
                  <a:pt x="9622" y="380"/>
                </a:cubicBezTo>
                <a:close/>
                <a:moveTo>
                  <a:pt x="9712" y="1046"/>
                </a:moveTo>
                <a:cubicBezTo>
                  <a:pt x="9919" y="1046"/>
                  <a:pt x="10116" y="1046"/>
                  <a:pt x="10323" y="1057"/>
                </a:cubicBezTo>
                <a:cubicBezTo>
                  <a:pt x="10178" y="1077"/>
                  <a:pt x="10023" y="1098"/>
                  <a:pt x="9878" y="1129"/>
                </a:cubicBezTo>
                <a:cubicBezTo>
                  <a:pt x="9660" y="1171"/>
                  <a:pt x="9432" y="1222"/>
                  <a:pt x="9214" y="1295"/>
                </a:cubicBezTo>
                <a:cubicBezTo>
                  <a:pt x="9038" y="1243"/>
                  <a:pt x="8851" y="1212"/>
                  <a:pt x="8655" y="1191"/>
                </a:cubicBezTo>
                <a:cubicBezTo>
                  <a:pt x="9007" y="1108"/>
                  <a:pt x="9359" y="1057"/>
                  <a:pt x="9712" y="1046"/>
                </a:cubicBezTo>
                <a:close/>
                <a:moveTo>
                  <a:pt x="8178" y="1233"/>
                </a:moveTo>
                <a:lnTo>
                  <a:pt x="8074" y="1274"/>
                </a:lnTo>
                <a:cubicBezTo>
                  <a:pt x="7939" y="1316"/>
                  <a:pt x="7815" y="1368"/>
                  <a:pt x="7680" y="1430"/>
                </a:cubicBezTo>
                <a:cubicBezTo>
                  <a:pt x="7763" y="1357"/>
                  <a:pt x="7846" y="1295"/>
                  <a:pt x="7929" y="1233"/>
                </a:cubicBezTo>
                <a:close/>
                <a:moveTo>
                  <a:pt x="10707" y="1088"/>
                </a:moveTo>
                <a:cubicBezTo>
                  <a:pt x="10883" y="1108"/>
                  <a:pt x="11059" y="1129"/>
                  <a:pt x="11235" y="1150"/>
                </a:cubicBezTo>
                <a:cubicBezTo>
                  <a:pt x="11163" y="1222"/>
                  <a:pt x="11080" y="1295"/>
                  <a:pt x="11007" y="1378"/>
                </a:cubicBezTo>
                <a:cubicBezTo>
                  <a:pt x="10986" y="1399"/>
                  <a:pt x="10955" y="1419"/>
                  <a:pt x="10935" y="1440"/>
                </a:cubicBezTo>
                <a:cubicBezTo>
                  <a:pt x="10562" y="1440"/>
                  <a:pt x="10199" y="1461"/>
                  <a:pt x="9826" y="1502"/>
                </a:cubicBezTo>
                <a:lnTo>
                  <a:pt x="9629" y="1430"/>
                </a:lnTo>
                <a:cubicBezTo>
                  <a:pt x="9536" y="1388"/>
                  <a:pt x="9432" y="1357"/>
                  <a:pt x="9339" y="1326"/>
                </a:cubicBezTo>
                <a:cubicBezTo>
                  <a:pt x="9784" y="1202"/>
                  <a:pt x="10240" y="1119"/>
                  <a:pt x="10707" y="1088"/>
                </a:cubicBezTo>
                <a:close/>
                <a:moveTo>
                  <a:pt x="11391" y="1171"/>
                </a:moveTo>
                <a:lnTo>
                  <a:pt x="11670" y="1222"/>
                </a:lnTo>
                <a:cubicBezTo>
                  <a:pt x="11816" y="1305"/>
                  <a:pt x="11961" y="1409"/>
                  <a:pt x="12095" y="1513"/>
                </a:cubicBezTo>
                <a:lnTo>
                  <a:pt x="12023" y="1502"/>
                </a:lnTo>
                <a:cubicBezTo>
                  <a:pt x="11702" y="1471"/>
                  <a:pt x="11380" y="1450"/>
                  <a:pt x="11069" y="1440"/>
                </a:cubicBezTo>
                <a:cubicBezTo>
                  <a:pt x="11100" y="1409"/>
                  <a:pt x="11132" y="1378"/>
                  <a:pt x="11163" y="1347"/>
                </a:cubicBezTo>
                <a:cubicBezTo>
                  <a:pt x="11235" y="1285"/>
                  <a:pt x="11318" y="1222"/>
                  <a:pt x="11391" y="1171"/>
                </a:cubicBezTo>
                <a:close/>
                <a:moveTo>
                  <a:pt x="11826" y="1243"/>
                </a:moveTo>
                <a:lnTo>
                  <a:pt x="11826" y="1243"/>
                </a:lnTo>
                <a:cubicBezTo>
                  <a:pt x="11992" y="1274"/>
                  <a:pt x="12147" y="1305"/>
                  <a:pt x="12303" y="1336"/>
                </a:cubicBezTo>
                <a:cubicBezTo>
                  <a:pt x="12406" y="1409"/>
                  <a:pt x="12510" y="1502"/>
                  <a:pt x="12603" y="1585"/>
                </a:cubicBezTo>
                <a:cubicBezTo>
                  <a:pt x="12479" y="1564"/>
                  <a:pt x="12344" y="1544"/>
                  <a:pt x="12220" y="1523"/>
                </a:cubicBezTo>
                <a:cubicBezTo>
                  <a:pt x="12085" y="1430"/>
                  <a:pt x="11961" y="1336"/>
                  <a:pt x="11826" y="1243"/>
                </a:cubicBezTo>
                <a:close/>
                <a:moveTo>
                  <a:pt x="9374" y="58"/>
                </a:moveTo>
                <a:cubicBezTo>
                  <a:pt x="10200" y="58"/>
                  <a:pt x="11016" y="303"/>
                  <a:pt x="11712" y="766"/>
                </a:cubicBezTo>
                <a:lnTo>
                  <a:pt x="11650" y="818"/>
                </a:lnTo>
                <a:cubicBezTo>
                  <a:pt x="11360" y="663"/>
                  <a:pt x="11059" y="549"/>
                  <a:pt x="10748" y="456"/>
                </a:cubicBezTo>
                <a:cubicBezTo>
                  <a:pt x="10392" y="355"/>
                  <a:pt x="10015" y="305"/>
                  <a:pt x="9636" y="305"/>
                </a:cubicBezTo>
                <a:cubicBezTo>
                  <a:pt x="8681" y="305"/>
                  <a:pt x="7716" y="627"/>
                  <a:pt x="7048" y="1295"/>
                </a:cubicBezTo>
                <a:cubicBezTo>
                  <a:pt x="6716" y="1378"/>
                  <a:pt x="6406" y="1502"/>
                  <a:pt x="6105" y="1658"/>
                </a:cubicBezTo>
                <a:cubicBezTo>
                  <a:pt x="6716" y="891"/>
                  <a:pt x="7577" y="362"/>
                  <a:pt x="8530" y="145"/>
                </a:cubicBezTo>
                <a:cubicBezTo>
                  <a:pt x="8810" y="87"/>
                  <a:pt x="9093" y="58"/>
                  <a:pt x="9374" y="58"/>
                </a:cubicBezTo>
                <a:close/>
                <a:moveTo>
                  <a:pt x="10997" y="1523"/>
                </a:moveTo>
                <a:cubicBezTo>
                  <a:pt x="11183" y="1523"/>
                  <a:pt x="11380" y="1533"/>
                  <a:pt x="11577" y="1554"/>
                </a:cubicBezTo>
                <a:cubicBezTo>
                  <a:pt x="11339" y="1575"/>
                  <a:pt x="11111" y="1616"/>
                  <a:pt x="10893" y="1699"/>
                </a:cubicBezTo>
                <a:lnTo>
                  <a:pt x="10893" y="1710"/>
                </a:lnTo>
                <a:lnTo>
                  <a:pt x="10810" y="1751"/>
                </a:lnTo>
                <a:cubicBezTo>
                  <a:pt x="10872" y="1678"/>
                  <a:pt x="10935" y="1596"/>
                  <a:pt x="10997" y="1523"/>
                </a:cubicBezTo>
                <a:close/>
                <a:moveTo>
                  <a:pt x="12230" y="1067"/>
                </a:moveTo>
                <a:lnTo>
                  <a:pt x="12230" y="1067"/>
                </a:lnTo>
                <a:cubicBezTo>
                  <a:pt x="13007" y="1129"/>
                  <a:pt x="13774" y="1326"/>
                  <a:pt x="14417" y="1772"/>
                </a:cubicBezTo>
                <a:cubicBezTo>
                  <a:pt x="13764" y="1575"/>
                  <a:pt x="13111" y="1409"/>
                  <a:pt x="12448" y="1274"/>
                </a:cubicBezTo>
                <a:lnTo>
                  <a:pt x="12448" y="1285"/>
                </a:lnTo>
                <a:cubicBezTo>
                  <a:pt x="12375" y="1212"/>
                  <a:pt x="12313" y="1140"/>
                  <a:pt x="12230" y="1067"/>
                </a:cubicBezTo>
                <a:close/>
                <a:moveTo>
                  <a:pt x="13910" y="155"/>
                </a:moveTo>
                <a:cubicBezTo>
                  <a:pt x="14498" y="155"/>
                  <a:pt x="15088" y="305"/>
                  <a:pt x="15630" y="632"/>
                </a:cubicBezTo>
                <a:cubicBezTo>
                  <a:pt x="16075" y="901"/>
                  <a:pt x="16469" y="1254"/>
                  <a:pt x="16780" y="1668"/>
                </a:cubicBezTo>
                <a:cubicBezTo>
                  <a:pt x="16666" y="1699"/>
                  <a:pt x="16542" y="1730"/>
                  <a:pt x="16417" y="1772"/>
                </a:cubicBezTo>
                <a:cubicBezTo>
                  <a:pt x="15561" y="1025"/>
                  <a:pt x="14457" y="546"/>
                  <a:pt x="13315" y="546"/>
                </a:cubicBezTo>
                <a:cubicBezTo>
                  <a:pt x="13268" y="546"/>
                  <a:pt x="13220" y="547"/>
                  <a:pt x="13173" y="549"/>
                </a:cubicBezTo>
                <a:cubicBezTo>
                  <a:pt x="12738" y="570"/>
                  <a:pt x="12313" y="652"/>
                  <a:pt x="11909" y="808"/>
                </a:cubicBezTo>
                <a:cubicBezTo>
                  <a:pt x="11898" y="798"/>
                  <a:pt x="11878" y="787"/>
                  <a:pt x="11857" y="777"/>
                </a:cubicBezTo>
                <a:cubicBezTo>
                  <a:pt x="12478" y="378"/>
                  <a:pt x="13192" y="155"/>
                  <a:pt x="13910" y="155"/>
                </a:cubicBezTo>
                <a:close/>
                <a:moveTo>
                  <a:pt x="9193" y="1378"/>
                </a:moveTo>
                <a:cubicBezTo>
                  <a:pt x="9359" y="1419"/>
                  <a:pt x="9515" y="1461"/>
                  <a:pt x="9670" y="1523"/>
                </a:cubicBezTo>
                <a:cubicBezTo>
                  <a:pt x="9225" y="1585"/>
                  <a:pt x="8779" y="1678"/>
                  <a:pt x="8344" y="1792"/>
                </a:cubicBezTo>
                <a:lnTo>
                  <a:pt x="8302" y="1792"/>
                </a:lnTo>
                <a:cubicBezTo>
                  <a:pt x="8333" y="1772"/>
                  <a:pt x="8364" y="1751"/>
                  <a:pt x="8395" y="1730"/>
                </a:cubicBezTo>
                <a:cubicBezTo>
                  <a:pt x="8644" y="1585"/>
                  <a:pt x="8914" y="1471"/>
                  <a:pt x="9193" y="1378"/>
                </a:cubicBezTo>
                <a:close/>
                <a:moveTo>
                  <a:pt x="8445" y="1244"/>
                </a:moveTo>
                <a:cubicBezTo>
                  <a:pt x="8660" y="1265"/>
                  <a:pt x="8864" y="1296"/>
                  <a:pt x="9079" y="1347"/>
                </a:cubicBezTo>
                <a:cubicBezTo>
                  <a:pt x="8758" y="1450"/>
                  <a:pt x="8458" y="1606"/>
                  <a:pt x="8188" y="1792"/>
                </a:cubicBezTo>
                <a:lnTo>
                  <a:pt x="7939" y="1792"/>
                </a:lnTo>
                <a:cubicBezTo>
                  <a:pt x="7711" y="1792"/>
                  <a:pt x="7494" y="1803"/>
                  <a:pt x="7266" y="1834"/>
                </a:cubicBezTo>
                <a:cubicBezTo>
                  <a:pt x="7318" y="1772"/>
                  <a:pt x="7380" y="1710"/>
                  <a:pt x="7442" y="1658"/>
                </a:cubicBezTo>
                <a:cubicBezTo>
                  <a:pt x="7762" y="1482"/>
                  <a:pt x="8093" y="1347"/>
                  <a:pt x="8445" y="1244"/>
                </a:cubicBezTo>
                <a:close/>
                <a:moveTo>
                  <a:pt x="12437" y="1637"/>
                </a:moveTo>
                <a:cubicBezTo>
                  <a:pt x="12531" y="1647"/>
                  <a:pt x="12624" y="1668"/>
                  <a:pt x="12707" y="1678"/>
                </a:cubicBezTo>
                <a:lnTo>
                  <a:pt x="12769" y="1741"/>
                </a:lnTo>
                <a:cubicBezTo>
                  <a:pt x="12800" y="1782"/>
                  <a:pt x="12842" y="1834"/>
                  <a:pt x="12873" y="1875"/>
                </a:cubicBezTo>
                <a:cubicBezTo>
                  <a:pt x="12738" y="1772"/>
                  <a:pt x="12593" y="1689"/>
                  <a:pt x="12437" y="1637"/>
                </a:cubicBezTo>
                <a:close/>
                <a:moveTo>
                  <a:pt x="10852" y="1523"/>
                </a:moveTo>
                <a:lnTo>
                  <a:pt x="10841" y="1544"/>
                </a:lnTo>
                <a:cubicBezTo>
                  <a:pt x="10748" y="1647"/>
                  <a:pt x="10665" y="1751"/>
                  <a:pt x="10582" y="1855"/>
                </a:cubicBezTo>
                <a:lnTo>
                  <a:pt x="10520" y="1886"/>
                </a:lnTo>
                <a:cubicBezTo>
                  <a:pt x="10344" y="1772"/>
                  <a:pt x="10157" y="1668"/>
                  <a:pt x="9960" y="1575"/>
                </a:cubicBezTo>
                <a:cubicBezTo>
                  <a:pt x="10261" y="1544"/>
                  <a:pt x="10562" y="1533"/>
                  <a:pt x="10852" y="1523"/>
                </a:cubicBezTo>
                <a:close/>
                <a:moveTo>
                  <a:pt x="7826" y="1824"/>
                </a:moveTo>
                <a:cubicBezTo>
                  <a:pt x="7926" y="1824"/>
                  <a:pt x="8026" y="1827"/>
                  <a:pt x="8126" y="1834"/>
                </a:cubicBezTo>
                <a:lnTo>
                  <a:pt x="8053" y="1886"/>
                </a:lnTo>
                <a:lnTo>
                  <a:pt x="7960" y="1907"/>
                </a:lnTo>
                <a:cubicBezTo>
                  <a:pt x="7778" y="1891"/>
                  <a:pt x="7596" y="1882"/>
                  <a:pt x="7414" y="1882"/>
                </a:cubicBezTo>
                <a:cubicBezTo>
                  <a:pt x="7347" y="1882"/>
                  <a:pt x="7281" y="1883"/>
                  <a:pt x="7214" y="1886"/>
                </a:cubicBezTo>
                <a:lnTo>
                  <a:pt x="7235" y="1865"/>
                </a:lnTo>
                <a:cubicBezTo>
                  <a:pt x="7428" y="1837"/>
                  <a:pt x="7626" y="1824"/>
                  <a:pt x="7826" y="1824"/>
                </a:cubicBezTo>
                <a:close/>
                <a:moveTo>
                  <a:pt x="7794" y="1254"/>
                </a:moveTo>
                <a:lnTo>
                  <a:pt x="7794" y="1254"/>
                </a:lnTo>
                <a:cubicBezTo>
                  <a:pt x="7660" y="1347"/>
                  <a:pt x="7525" y="1461"/>
                  <a:pt x="7401" y="1575"/>
                </a:cubicBezTo>
                <a:cubicBezTo>
                  <a:pt x="7204" y="1678"/>
                  <a:pt x="7007" y="1803"/>
                  <a:pt x="6820" y="1927"/>
                </a:cubicBezTo>
                <a:lnTo>
                  <a:pt x="6665" y="1958"/>
                </a:lnTo>
                <a:cubicBezTo>
                  <a:pt x="6799" y="1730"/>
                  <a:pt x="6955" y="1523"/>
                  <a:pt x="7141" y="1347"/>
                </a:cubicBezTo>
                <a:cubicBezTo>
                  <a:pt x="7359" y="1295"/>
                  <a:pt x="7577" y="1264"/>
                  <a:pt x="7794" y="1254"/>
                </a:cubicBezTo>
                <a:close/>
                <a:moveTo>
                  <a:pt x="7421" y="1952"/>
                </a:moveTo>
                <a:cubicBezTo>
                  <a:pt x="7548" y="1952"/>
                  <a:pt x="7673" y="1957"/>
                  <a:pt x="7794" y="1969"/>
                </a:cubicBezTo>
                <a:lnTo>
                  <a:pt x="7722" y="1989"/>
                </a:lnTo>
                <a:cubicBezTo>
                  <a:pt x="7504" y="2010"/>
                  <a:pt x="7287" y="2031"/>
                  <a:pt x="7069" y="2062"/>
                </a:cubicBezTo>
                <a:cubicBezTo>
                  <a:pt x="7100" y="2031"/>
                  <a:pt x="7121" y="1989"/>
                  <a:pt x="7152" y="1958"/>
                </a:cubicBezTo>
                <a:cubicBezTo>
                  <a:pt x="7242" y="1954"/>
                  <a:pt x="7332" y="1952"/>
                  <a:pt x="7421" y="1952"/>
                </a:cubicBezTo>
                <a:close/>
                <a:moveTo>
                  <a:pt x="9826" y="1585"/>
                </a:moveTo>
                <a:cubicBezTo>
                  <a:pt x="10043" y="1678"/>
                  <a:pt x="10261" y="1782"/>
                  <a:pt x="10458" y="1917"/>
                </a:cubicBezTo>
                <a:lnTo>
                  <a:pt x="10448" y="1927"/>
                </a:lnTo>
                <a:cubicBezTo>
                  <a:pt x="10365" y="1979"/>
                  <a:pt x="10282" y="2031"/>
                  <a:pt x="10188" y="2083"/>
                </a:cubicBezTo>
                <a:cubicBezTo>
                  <a:pt x="9660" y="1948"/>
                  <a:pt x="9121" y="1865"/>
                  <a:pt x="8582" y="1824"/>
                </a:cubicBezTo>
                <a:cubicBezTo>
                  <a:pt x="8986" y="1720"/>
                  <a:pt x="9411" y="1637"/>
                  <a:pt x="9826" y="1585"/>
                </a:cubicBezTo>
                <a:close/>
                <a:moveTo>
                  <a:pt x="10489" y="1989"/>
                </a:moveTo>
                <a:cubicBezTo>
                  <a:pt x="10458" y="2041"/>
                  <a:pt x="10427" y="2093"/>
                  <a:pt x="10396" y="2135"/>
                </a:cubicBezTo>
                <a:lnTo>
                  <a:pt x="10302" y="2114"/>
                </a:lnTo>
                <a:lnTo>
                  <a:pt x="10354" y="2072"/>
                </a:lnTo>
                <a:cubicBezTo>
                  <a:pt x="10396" y="2041"/>
                  <a:pt x="10448" y="2021"/>
                  <a:pt x="10489" y="1989"/>
                </a:cubicBezTo>
                <a:close/>
                <a:moveTo>
                  <a:pt x="7027" y="1969"/>
                </a:moveTo>
                <a:lnTo>
                  <a:pt x="7027" y="1969"/>
                </a:lnTo>
                <a:cubicBezTo>
                  <a:pt x="6996" y="2010"/>
                  <a:pt x="6965" y="2052"/>
                  <a:pt x="6934" y="2083"/>
                </a:cubicBezTo>
                <a:cubicBezTo>
                  <a:pt x="6830" y="2103"/>
                  <a:pt x="6737" y="2124"/>
                  <a:pt x="6634" y="2155"/>
                </a:cubicBezTo>
                <a:cubicBezTo>
                  <a:pt x="6716" y="2093"/>
                  <a:pt x="6789" y="2041"/>
                  <a:pt x="6872" y="1979"/>
                </a:cubicBezTo>
                <a:lnTo>
                  <a:pt x="7027" y="1969"/>
                </a:lnTo>
                <a:close/>
                <a:moveTo>
                  <a:pt x="8427" y="1855"/>
                </a:moveTo>
                <a:cubicBezTo>
                  <a:pt x="8634" y="1865"/>
                  <a:pt x="8820" y="1896"/>
                  <a:pt x="9007" y="1917"/>
                </a:cubicBezTo>
                <a:cubicBezTo>
                  <a:pt x="9380" y="1958"/>
                  <a:pt x="9764" y="2031"/>
                  <a:pt x="10137" y="2124"/>
                </a:cubicBezTo>
                <a:lnTo>
                  <a:pt x="10095" y="2155"/>
                </a:lnTo>
                <a:cubicBezTo>
                  <a:pt x="9981" y="2124"/>
                  <a:pt x="9862" y="2109"/>
                  <a:pt x="9743" y="2109"/>
                </a:cubicBezTo>
                <a:cubicBezTo>
                  <a:pt x="9624" y="2109"/>
                  <a:pt x="9504" y="2124"/>
                  <a:pt x="9390" y="2155"/>
                </a:cubicBezTo>
                <a:cubicBezTo>
                  <a:pt x="9245" y="2124"/>
                  <a:pt x="9111" y="2093"/>
                  <a:pt x="8965" y="2072"/>
                </a:cubicBezTo>
                <a:cubicBezTo>
                  <a:pt x="8820" y="2041"/>
                  <a:pt x="8696" y="2031"/>
                  <a:pt x="8561" y="2021"/>
                </a:cubicBezTo>
                <a:cubicBezTo>
                  <a:pt x="8427" y="2000"/>
                  <a:pt x="8281" y="1958"/>
                  <a:pt x="8147" y="1938"/>
                </a:cubicBezTo>
                <a:cubicBezTo>
                  <a:pt x="8240" y="1907"/>
                  <a:pt x="8333" y="1875"/>
                  <a:pt x="8427" y="1855"/>
                </a:cubicBezTo>
                <a:close/>
                <a:moveTo>
                  <a:pt x="13323" y="615"/>
                </a:moveTo>
                <a:cubicBezTo>
                  <a:pt x="13529" y="615"/>
                  <a:pt x="13735" y="631"/>
                  <a:pt x="13940" y="663"/>
                </a:cubicBezTo>
                <a:cubicBezTo>
                  <a:pt x="14832" y="798"/>
                  <a:pt x="15661" y="1191"/>
                  <a:pt x="16345" y="1792"/>
                </a:cubicBezTo>
                <a:cubicBezTo>
                  <a:pt x="16075" y="1886"/>
                  <a:pt x="15806" y="2010"/>
                  <a:pt x="15557" y="2155"/>
                </a:cubicBezTo>
                <a:cubicBezTo>
                  <a:pt x="15246" y="2041"/>
                  <a:pt x="14946" y="1938"/>
                  <a:pt x="14635" y="1834"/>
                </a:cubicBezTo>
                <a:cubicBezTo>
                  <a:pt x="13940" y="1274"/>
                  <a:pt x="13039" y="1026"/>
                  <a:pt x="12116" y="963"/>
                </a:cubicBezTo>
                <a:cubicBezTo>
                  <a:pt x="12075" y="932"/>
                  <a:pt x="12023" y="891"/>
                  <a:pt x="11981" y="860"/>
                </a:cubicBezTo>
                <a:cubicBezTo>
                  <a:pt x="12411" y="695"/>
                  <a:pt x="12865" y="615"/>
                  <a:pt x="13323" y="615"/>
                </a:cubicBezTo>
                <a:close/>
                <a:moveTo>
                  <a:pt x="6955" y="1388"/>
                </a:moveTo>
                <a:lnTo>
                  <a:pt x="6955" y="1388"/>
                </a:lnTo>
                <a:cubicBezTo>
                  <a:pt x="6820" y="1533"/>
                  <a:pt x="6706" y="1689"/>
                  <a:pt x="6602" y="1855"/>
                </a:cubicBezTo>
                <a:cubicBezTo>
                  <a:pt x="6582" y="1886"/>
                  <a:pt x="6561" y="1927"/>
                  <a:pt x="6540" y="1969"/>
                </a:cubicBezTo>
                <a:cubicBezTo>
                  <a:pt x="6271" y="2010"/>
                  <a:pt x="6001" y="2083"/>
                  <a:pt x="5753" y="2166"/>
                </a:cubicBezTo>
                <a:cubicBezTo>
                  <a:pt x="5825" y="2041"/>
                  <a:pt x="5908" y="1917"/>
                  <a:pt x="6001" y="1803"/>
                </a:cubicBezTo>
                <a:cubicBezTo>
                  <a:pt x="6292" y="1627"/>
                  <a:pt x="6613" y="1482"/>
                  <a:pt x="6955" y="1388"/>
                </a:cubicBezTo>
                <a:close/>
                <a:moveTo>
                  <a:pt x="16407" y="1855"/>
                </a:moveTo>
                <a:cubicBezTo>
                  <a:pt x="16537" y="1975"/>
                  <a:pt x="16658" y="2095"/>
                  <a:pt x="16778" y="2225"/>
                </a:cubicBezTo>
                <a:lnTo>
                  <a:pt x="16778" y="2225"/>
                </a:lnTo>
                <a:cubicBezTo>
                  <a:pt x="16616" y="2185"/>
                  <a:pt x="16455" y="2165"/>
                  <a:pt x="16293" y="2155"/>
                </a:cubicBezTo>
                <a:cubicBezTo>
                  <a:pt x="16249" y="2153"/>
                  <a:pt x="16204" y="2152"/>
                  <a:pt x="16160" y="2152"/>
                </a:cubicBezTo>
                <a:cubicBezTo>
                  <a:pt x="16007" y="2152"/>
                  <a:pt x="15855" y="2167"/>
                  <a:pt x="15702" y="2207"/>
                </a:cubicBezTo>
                <a:lnTo>
                  <a:pt x="15661" y="2186"/>
                </a:lnTo>
                <a:cubicBezTo>
                  <a:pt x="15899" y="2052"/>
                  <a:pt x="16158" y="1948"/>
                  <a:pt x="16407" y="1855"/>
                </a:cubicBezTo>
                <a:close/>
                <a:moveTo>
                  <a:pt x="9079" y="2176"/>
                </a:moveTo>
                <a:lnTo>
                  <a:pt x="9245" y="2207"/>
                </a:lnTo>
                <a:lnTo>
                  <a:pt x="9214" y="2228"/>
                </a:lnTo>
                <a:lnTo>
                  <a:pt x="9079" y="2176"/>
                </a:lnTo>
                <a:close/>
                <a:moveTo>
                  <a:pt x="6447" y="2145"/>
                </a:moveTo>
                <a:lnTo>
                  <a:pt x="6447" y="2145"/>
                </a:lnTo>
                <a:cubicBezTo>
                  <a:pt x="6437" y="2166"/>
                  <a:pt x="6426" y="2186"/>
                  <a:pt x="6416" y="2207"/>
                </a:cubicBezTo>
                <a:cubicBezTo>
                  <a:pt x="6385" y="2217"/>
                  <a:pt x="6343" y="2228"/>
                  <a:pt x="6312" y="2238"/>
                </a:cubicBezTo>
                <a:cubicBezTo>
                  <a:pt x="6354" y="2207"/>
                  <a:pt x="6395" y="2176"/>
                  <a:pt x="6447" y="2145"/>
                </a:cubicBezTo>
                <a:close/>
                <a:moveTo>
                  <a:pt x="10230" y="2155"/>
                </a:moveTo>
                <a:lnTo>
                  <a:pt x="10365" y="2197"/>
                </a:lnTo>
                <a:cubicBezTo>
                  <a:pt x="10354" y="2207"/>
                  <a:pt x="10344" y="2217"/>
                  <a:pt x="10344" y="2228"/>
                </a:cubicBezTo>
                <a:cubicBezTo>
                  <a:pt x="10313" y="2228"/>
                  <a:pt x="10292" y="2238"/>
                  <a:pt x="10271" y="2238"/>
                </a:cubicBezTo>
                <a:cubicBezTo>
                  <a:pt x="10240" y="2228"/>
                  <a:pt x="10209" y="2207"/>
                  <a:pt x="10178" y="2197"/>
                </a:cubicBezTo>
                <a:lnTo>
                  <a:pt x="10230" y="2155"/>
                </a:lnTo>
                <a:close/>
                <a:moveTo>
                  <a:pt x="10116" y="2249"/>
                </a:moveTo>
                <a:lnTo>
                  <a:pt x="10157" y="2269"/>
                </a:lnTo>
                <a:cubicBezTo>
                  <a:pt x="10119" y="2269"/>
                  <a:pt x="10080" y="2287"/>
                  <a:pt x="10042" y="2298"/>
                </a:cubicBezTo>
                <a:lnTo>
                  <a:pt x="10042" y="2298"/>
                </a:lnTo>
                <a:lnTo>
                  <a:pt x="10116" y="2249"/>
                </a:lnTo>
                <a:close/>
                <a:moveTo>
                  <a:pt x="9708" y="2171"/>
                </a:moveTo>
                <a:cubicBezTo>
                  <a:pt x="9814" y="2171"/>
                  <a:pt x="9920" y="2187"/>
                  <a:pt x="10023" y="2217"/>
                </a:cubicBezTo>
                <a:cubicBezTo>
                  <a:pt x="9992" y="2238"/>
                  <a:pt x="9950" y="2280"/>
                  <a:pt x="9909" y="2311"/>
                </a:cubicBezTo>
                <a:lnTo>
                  <a:pt x="9898" y="2321"/>
                </a:lnTo>
                <a:cubicBezTo>
                  <a:pt x="9764" y="2269"/>
                  <a:pt x="9618" y="2228"/>
                  <a:pt x="9484" y="2197"/>
                </a:cubicBezTo>
                <a:cubicBezTo>
                  <a:pt x="9557" y="2179"/>
                  <a:pt x="9633" y="2171"/>
                  <a:pt x="9708" y="2171"/>
                </a:cubicBezTo>
                <a:close/>
                <a:moveTo>
                  <a:pt x="10624" y="2021"/>
                </a:moveTo>
                <a:cubicBezTo>
                  <a:pt x="10758" y="2114"/>
                  <a:pt x="10883" y="2217"/>
                  <a:pt x="11007" y="2321"/>
                </a:cubicBezTo>
                <a:cubicBezTo>
                  <a:pt x="10852" y="2269"/>
                  <a:pt x="10696" y="2217"/>
                  <a:pt x="10530" y="2166"/>
                </a:cubicBezTo>
                <a:cubicBezTo>
                  <a:pt x="10562" y="2114"/>
                  <a:pt x="10593" y="2072"/>
                  <a:pt x="10624" y="2021"/>
                </a:cubicBezTo>
                <a:close/>
                <a:moveTo>
                  <a:pt x="7397" y="2107"/>
                </a:moveTo>
                <a:lnTo>
                  <a:pt x="7397" y="2107"/>
                </a:lnTo>
                <a:cubicBezTo>
                  <a:pt x="7221" y="2176"/>
                  <a:pt x="7037" y="2254"/>
                  <a:pt x="6862" y="2342"/>
                </a:cubicBezTo>
                <a:cubicBezTo>
                  <a:pt x="6903" y="2280"/>
                  <a:pt x="6945" y="2217"/>
                  <a:pt x="6996" y="2155"/>
                </a:cubicBezTo>
                <a:cubicBezTo>
                  <a:pt x="7127" y="2137"/>
                  <a:pt x="7258" y="2118"/>
                  <a:pt x="7397" y="2107"/>
                </a:cubicBezTo>
                <a:close/>
                <a:moveTo>
                  <a:pt x="5804" y="1917"/>
                </a:moveTo>
                <a:lnTo>
                  <a:pt x="5804" y="1917"/>
                </a:lnTo>
                <a:cubicBezTo>
                  <a:pt x="5742" y="2010"/>
                  <a:pt x="5680" y="2103"/>
                  <a:pt x="5628" y="2207"/>
                </a:cubicBezTo>
                <a:cubicBezTo>
                  <a:pt x="5494" y="2249"/>
                  <a:pt x="5380" y="2300"/>
                  <a:pt x="5266" y="2352"/>
                </a:cubicBezTo>
                <a:cubicBezTo>
                  <a:pt x="5400" y="2217"/>
                  <a:pt x="5545" y="2093"/>
                  <a:pt x="5701" y="1989"/>
                </a:cubicBezTo>
                <a:lnTo>
                  <a:pt x="5804" y="1917"/>
                </a:lnTo>
                <a:close/>
                <a:moveTo>
                  <a:pt x="10489" y="2228"/>
                </a:moveTo>
                <a:cubicBezTo>
                  <a:pt x="10634" y="2259"/>
                  <a:pt x="10758" y="2300"/>
                  <a:pt x="10883" y="2342"/>
                </a:cubicBezTo>
                <a:lnTo>
                  <a:pt x="10790" y="2363"/>
                </a:lnTo>
                <a:cubicBezTo>
                  <a:pt x="10707" y="2300"/>
                  <a:pt x="10613" y="2259"/>
                  <a:pt x="10520" y="2238"/>
                </a:cubicBezTo>
                <a:lnTo>
                  <a:pt x="10489" y="2238"/>
                </a:lnTo>
                <a:lnTo>
                  <a:pt x="10489" y="2228"/>
                </a:lnTo>
                <a:close/>
                <a:moveTo>
                  <a:pt x="11774" y="1620"/>
                </a:moveTo>
                <a:cubicBezTo>
                  <a:pt x="11959" y="1620"/>
                  <a:pt x="12140" y="1645"/>
                  <a:pt x="12313" y="1699"/>
                </a:cubicBezTo>
                <a:cubicBezTo>
                  <a:pt x="12572" y="1896"/>
                  <a:pt x="12821" y="2124"/>
                  <a:pt x="13049" y="2352"/>
                </a:cubicBezTo>
                <a:lnTo>
                  <a:pt x="13039" y="2363"/>
                </a:lnTo>
                <a:cubicBezTo>
                  <a:pt x="12976" y="2342"/>
                  <a:pt x="12904" y="2331"/>
                  <a:pt x="12831" y="2311"/>
                </a:cubicBezTo>
                <a:cubicBezTo>
                  <a:pt x="12541" y="2259"/>
                  <a:pt x="12251" y="2233"/>
                  <a:pt x="11961" y="2233"/>
                </a:cubicBezTo>
                <a:cubicBezTo>
                  <a:pt x="11670" y="2233"/>
                  <a:pt x="11380" y="2259"/>
                  <a:pt x="11090" y="2311"/>
                </a:cubicBezTo>
                <a:cubicBezTo>
                  <a:pt x="10955" y="2197"/>
                  <a:pt x="10810" y="2083"/>
                  <a:pt x="10655" y="1979"/>
                </a:cubicBezTo>
                <a:cubicBezTo>
                  <a:pt x="10676" y="1938"/>
                  <a:pt x="10707" y="1907"/>
                  <a:pt x="10727" y="1865"/>
                </a:cubicBezTo>
                <a:cubicBezTo>
                  <a:pt x="11066" y="1709"/>
                  <a:pt x="11426" y="1620"/>
                  <a:pt x="11774" y="1620"/>
                </a:cubicBezTo>
                <a:close/>
                <a:moveTo>
                  <a:pt x="12510" y="1772"/>
                </a:moveTo>
                <a:cubicBezTo>
                  <a:pt x="12717" y="1865"/>
                  <a:pt x="12914" y="2010"/>
                  <a:pt x="13070" y="2176"/>
                </a:cubicBezTo>
                <a:cubicBezTo>
                  <a:pt x="13090" y="2238"/>
                  <a:pt x="13121" y="2300"/>
                  <a:pt x="13153" y="2352"/>
                </a:cubicBezTo>
                <a:lnTo>
                  <a:pt x="13153" y="2363"/>
                </a:lnTo>
                <a:cubicBezTo>
                  <a:pt x="12945" y="2155"/>
                  <a:pt x="12738" y="1958"/>
                  <a:pt x="12510" y="1772"/>
                </a:cubicBezTo>
                <a:close/>
                <a:moveTo>
                  <a:pt x="14800" y="1979"/>
                </a:moveTo>
                <a:cubicBezTo>
                  <a:pt x="14925" y="2021"/>
                  <a:pt x="15060" y="2062"/>
                  <a:pt x="15174" y="2114"/>
                </a:cubicBezTo>
                <a:lnTo>
                  <a:pt x="15474" y="2217"/>
                </a:lnTo>
                <a:cubicBezTo>
                  <a:pt x="15381" y="2259"/>
                  <a:pt x="15308" y="2311"/>
                  <a:pt x="15225" y="2363"/>
                </a:cubicBezTo>
                <a:lnTo>
                  <a:pt x="15236" y="2363"/>
                </a:lnTo>
                <a:lnTo>
                  <a:pt x="15163" y="2394"/>
                </a:lnTo>
                <a:cubicBezTo>
                  <a:pt x="15153" y="2373"/>
                  <a:pt x="15132" y="2342"/>
                  <a:pt x="15111" y="2321"/>
                </a:cubicBezTo>
                <a:cubicBezTo>
                  <a:pt x="15018" y="2207"/>
                  <a:pt x="14914" y="2093"/>
                  <a:pt x="14800" y="1979"/>
                </a:cubicBezTo>
                <a:close/>
                <a:moveTo>
                  <a:pt x="16842" y="1730"/>
                </a:moveTo>
                <a:cubicBezTo>
                  <a:pt x="16998" y="1948"/>
                  <a:pt x="17143" y="2166"/>
                  <a:pt x="17277" y="2394"/>
                </a:cubicBezTo>
                <a:cubicBezTo>
                  <a:pt x="17163" y="2352"/>
                  <a:pt x="17049" y="2311"/>
                  <a:pt x="16925" y="2280"/>
                </a:cubicBezTo>
                <a:lnTo>
                  <a:pt x="16925" y="2269"/>
                </a:lnTo>
                <a:cubicBezTo>
                  <a:pt x="16790" y="2114"/>
                  <a:pt x="16645" y="1969"/>
                  <a:pt x="16490" y="1834"/>
                </a:cubicBezTo>
                <a:cubicBezTo>
                  <a:pt x="16614" y="1792"/>
                  <a:pt x="16728" y="1761"/>
                  <a:pt x="16842" y="1730"/>
                </a:cubicBezTo>
                <a:close/>
                <a:moveTo>
                  <a:pt x="9193" y="2280"/>
                </a:moveTo>
                <a:cubicBezTo>
                  <a:pt x="9287" y="2321"/>
                  <a:pt x="9380" y="2363"/>
                  <a:pt x="9473" y="2404"/>
                </a:cubicBezTo>
                <a:cubicBezTo>
                  <a:pt x="9390" y="2399"/>
                  <a:pt x="9310" y="2396"/>
                  <a:pt x="9230" y="2396"/>
                </a:cubicBezTo>
                <a:cubicBezTo>
                  <a:pt x="9149" y="2396"/>
                  <a:pt x="9069" y="2399"/>
                  <a:pt x="8986" y="2404"/>
                </a:cubicBezTo>
                <a:cubicBezTo>
                  <a:pt x="9048" y="2352"/>
                  <a:pt x="9121" y="2311"/>
                  <a:pt x="9193" y="2280"/>
                </a:cubicBezTo>
                <a:close/>
                <a:moveTo>
                  <a:pt x="10448" y="2300"/>
                </a:moveTo>
                <a:cubicBezTo>
                  <a:pt x="10541" y="2311"/>
                  <a:pt x="10624" y="2342"/>
                  <a:pt x="10696" y="2383"/>
                </a:cubicBezTo>
                <a:lnTo>
                  <a:pt x="10562" y="2414"/>
                </a:lnTo>
                <a:cubicBezTo>
                  <a:pt x="10520" y="2383"/>
                  <a:pt x="10479" y="2352"/>
                  <a:pt x="10437" y="2331"/>
                </a:cubicBezTo>
                <a:lnTo>
                  <a:pt x="10448" y="2300"/>
                </a:lnTo>
                <a:close/>
                <a:moveTo>
                  <a:pt x="8102" y="2079"/>
                </a:moveTo>
                <a:cubicBezTo>
                  <a:pt x="8268" y="2079"/>
                  <a:pt x="8433" y="2088"/>
                  <a:pt x="8592" y="2103"/>
                </a:cubicBezTo>
                <a:cubicBezTo>
                  <a:pt x="8779" y="2145"/>
                  <a:pt x="8955" y="2197"/>
                  <a:pt x="9121" y="2259"/>
                </a:cubicBezTo>
                <a:lnTo>
                  <a:pt x="9121" y="2269"/>
                </a:lnTo>
                <a:cubicBezTo>
                  <a:pt x="9028" y="2311"/>
                  <a:pt x="8945" y="2363"/>
                  <a:pt x="8862" y="2425"/>
                </a:cubicBezTo>
                <a:lnTo>
                  <a:pt x="8717" y="2435"/>
                </a:lnTo>
                <a:cubicBezTo>
                  <a:pt x="8592" y="2404"/>
                  <a:pt x="8458" y="2373"/>
                  <a:pt x="8333" y="2363"/>
                </a:cubicBezTo>
                <a:cubicBezTo>
                  <a:pt x="8202" y="2345"/>
                  <a:pt x="8071" y="2338"/>
                  <a:pt x="7941" y="2338"/>
                </a:cubicBezTo>
                <a:cubicBezTo>
                  <a:pt x="7836" y="2338"/>
                  <a:pt x="7731" y="2343"/>
                  <a:pt x="7629" y="2352"/>
                </a:cubicBezTo>
                <a:cubicBezTo>
                  <a:pt x="7722" y="2259"/>
                  <a:pt x="7815" y="2166"/>
                  <a:pt x="7919" y="2083"/>
                </a:cubicBezTo>
                <a:cubicBezTo>
                  <a:pt x="7980" y="2080"/>
                  <a:pt x="8041" y="2079"/>
                  <a:pt x="8102" y="2079"/>
                </a:cubicBezTo>
                <a:close/>
                <a:moveTo>
                  <a:pt x="9328" y="2228"/>
                </a:moveTo>
                <a:cubicBezTo>
                  <a:pt x="9504" y="2269"/>
                  <a:pt x="9670" y="2311"/>
                  <a:pt x="9846" y="2373"/>
                </a:cubicBezTo>
                <a:lnTo>
                  <a:pt x="9836" y="2383"/>
                </a:lnTo>
                <a:lnTo>
                  <a:pt x="9764" y="2445"/>
                </a:lnTo>
                <a:lnTo>
                  <a:pt x="9670" y="2435"/>
                </a:lnTo>
                <a:cubicBezTo>
                  <a:pt x="9546" y="2373"/>
                  <a:pt x="9411" y="2311"/>
                  <a:pt x="9276" y="2249"/>
                </a:cubicBezTo>
                <a:lnTo>
                  <a:pt x="9328" y="2228"/>
                </a:lnTo>
                <a:close/>
                <a:moveTo>
                  <a:pt x="12562" y="1388"/>
                </a:moveTo>
                <a:cubicBezTo>
                  <a:pt x="13256" y="1533"/>
                  <a:pt x="13940" y="1710"/>
                  <a:pt x="14614" y="1917"/>
                </a:cubicBezTo>
                <a:cubicBezTo>
                  <a:pt x="14635" y="1938"/>
                  <a:pt x="14655" y="1958"/>
                  <a:pt x="14686" y="1979"/>
                </a:cubicBezTo>
                <a:lnTo>
                  <a:pt x="14686" y="1989"/>
                </a:lnTo>
                <a:cubicBezTo>
                  <a:pt x="14842" y="2114"/>
                  <a:pt x="14977" y="2269"/>
                  <a:pt x="15091" y="2425"/>
                </a:cubicBezTo>
                <a:lnTo>
                  <a:pt x="15060" y="2445"/>
                </a:lnTo>
                <a:cubicBezTo>
                  <a:pt x="14344" y="2041"/>
                  <a:pt x="13567" y="1761"/>
                  <a:pt x="12759" y="1616"/>
                </a:cubicBezTo>
                <a:lnTo>
                  <a:pt x="12717" y="1575"/>
                </a:lnTo>
                <a:cubicBezTo>
                  <a:pt x="12665" y="1513"/>
                  <a:pt x="12603" y="1450"/>
                  <a:pt x="12551" y="1388"/>
                </a:cubicBezTo>
                <a:close/>
                <a:moveTo>
                  <a:pt x="10251" y="2311"/>
                </a:moveTo>
                <a:lnTo>
                  <a:pt x="10261" y="2321"/>
                </a:lnTo>
                <a:lnTo>
                  <a:pt x="10282" y="2331"/>
                </a:lnTo>
                <a:cubicBezTo>
                  <a:pt x="10261" y="2373"/>
                  <a:pt x="10240" y="2414"/>
                  <a:pt x="10220" y="2456"/>
                </a:cubicBezTo>
                <a:lnTo>
                  <a:pt x="10043" y="2373"/>
                </a:lnTo>
                <a:cubicBezTo>
                  <a:pt x="10106" y="2342"/>
                  <a:pt x="10178" y="2321"/>
                  <a:pt x="10251" y="2311"/>
                </a:cubicBezTo>
                <a:close/>
                <a:moveTo>
                  <a:pt x="10416" y="2383"/>
                </a:moveTo>
                <a:lnTo>
                  <a:pt x="10489" y="2435"/>
                </a:lnTo>
                <a:lnTo>
                  <a:pt x="10375" y="2466"/>
                </a:lnTo>
                <a:lnTo>
                  <a:pt x="10416" y="2383"/>
                </a:lnTo>
                <a:close/>
                <a:moveTo>
                  <a:pt x="9960" y="2414"/>
                </a:moveTo>
                <a:cubicBezTo>
                  <a:pt x="10043" y="2445"/>
                  <a:pt x="10116" y="2477"/>
                  <a:pt x="10199" y="2508"/>
                </a:cubicBezTo>
                <a:lnTo>
                  <a:pt x="10188" y="2518"/>
                </a:lnTo>
                <a:cubicBezTo>
                  <a:pt x="10095" y="2497"/>
                  <a:pt x="9992" y="2477"/>
                  <a:pt x="9888" y="2456"/>
                </a:cubicBezTo>
                <a:lnTo>
                  <a:pt x="9960" y="2414"/>
                </a:lnTo>
                <a:close/>
                <a:moveTo>
                  <a:pt x="6499" y="2041"/>
                </a:moveTo>
                <a:lnTo>
                  <a:pt x="6488" y="2062"/>
                </a:lnTo>
                <a:cubicBezTo>
                  <a:pt x="6374" y="2124"/>
                  <a:pt x="6271" y="2197"/>
                  <a:pt x="6188" y="2280"/>
                </a:cubicBezTo>
                <a:cubicBezTo>
                  <a:pt x="5970" y="2352"/>
                  <a:pt x="5753" y="2435"/>
                  <a:pt x="5556" y="2528"/>
                </a:cubicBezTo>
                <a:cubicBezTo>
                  <a:pt x="5597" y="2435"/>
                  <a:pt x="5649" y="2342"/>
                  <a:pt x="5701" y="2259"/>
                </a:cubicBezTo>
                <a:cubicBezTo>
                  <a:pt x="5960" y="2166"/>
                  <a:pt x="6229" y="2093"/>
                  <a:pt x="6499" y="2041"/>
                </a:cubicBezTo>
                <a:close/>
                <a:moveTo>
                  <a:pt x="6260" y="2342"/>
                </a:moveTo>
                <a:lnTo>
                  <a:pt x="6260" y="2342"/>
                </a:lnTo>
                <a:cubicBezTo>
                  <a:pt x="6188" y="2404"/>
                  <a:pt x="6115" y="2466"/>
                  <a:pt x="6043" y="2528"/>
                </a:cubicBezTo>
                <a:cubicBezTo>
                  <a:pt x="6074" y="2477"/>
                  <a:pt x="6115" y="2435"/>
                  <a:pt x="6146" y="2394"/>
                </a:cubicBezTo>
                <a:lnTo>
                  <a:pt x="6178" y="2363"/>
                </a:lnTo>
                <a:lnTo>
                  <a:pt x="6260" y="2342"/>
                </a:lnTo>
                <a:close/>
                <a:moveTo>
                  <a:pt x="6862" y="2176"/>
                </a:moveTo>
                <a:cubicBezTo>
                  <a:pt x="6810" y="2259"/>
                  <a:pt x="6758" y="2342"/>
                  <a:pt x="6706" y="2414"/>
                </a:cubicBezTo>
                <a:lnTo>
                  <a:pt x="6623" y="2445"/>
                </a:lnTo>
                <a:cubicBezTo>
                  <a:pt x="6540" y="2497"/>
                  <a:pt x="6457" y="2539"/>
                  <a:pt x="6364" y="2580"/>
                </a:cubicBezTo>
                <a:cubicBezTo>
                  <a:pt x="6395" y="2477"/>
                  <a:pt x="6437" y="2373"/>
                  <a:pt x="6488" y="2269"/>
                </a:cubicBezTo>
                <a:cubicBezTo>
                  <a:pt x="6613" y="2238"/>
                  <a:pt x="6727" y="2207"/>
                  <a:pt x="6862" y="2176"/>
                </a:cubicBezTo>
                <a:close/>
                <a:moveTo>
                  <a:pt x="9857" y="2518"/>
                </a:moveTo>
                <a:cubicBezTo>
                  <a:pt x="9925" y="2528"/>
                  <a:pt x="9993" y="2546"/>
                  <a:pt x="10069" y="2566"/>
                </a:cubicBezTo>
                <a:lnTo>
                  <a:pt x="10069" y="2566"/>
                </a:lnTo>
                <a:lnTo>
                  <a:pt x="9981" y="2601"/>
                </a:lnTo>
                <a:cubicBezTo>
                  <a:pt x="9940" y="2570"/>
                  <a:pt x="9898" y="2539"/>
                  <a:pt x="9857" y="2518"/>
                </a:cubicBezTo>
                <a:close/>
                <a:moveTo>
                  <a:pt x="7815" y="2083"/>
                </a:moveTo>
                <a:cubicBezTo>
                  <a:pt x="7711" y="2176"/>
                  <a:pt x="7608" y="2269"/>
                  <a:pt x="7515" y="2363"/>
                </a:cubicBezTo>
                <a:cubicBezTo>
                  <a:pt x="7224" y="2414"/>
                  <a:pt x="6955" y="2497"/>
                  <a:pt x="6696" y="2611"/>
                </a:cubicBezTo>
                <a:cubicBezTo>
                  <a:pt x="6716" y="2559"/>
                  <a:pt x="6748" y="2518"/>
                  <a:pt x="6779" y="2466"/>
                </a:cubicBezTo>
                <a:cubicBezTo>
                  <a:pt x="7079" y="2321"/>
                  <a:pt x="7390" y="2197"/>
                  <a:pt x="7711" y="2083"/>
                </a:cubicBezTo>
                <a:close/>
                <a:moveTo>
                  <a:pt x="17039" y="2414"/>
                </a:moveTo>
                <a:cubicBezTo>
                  <a:pt x="17143" y="2456"/>
                  <a:pt x="17246" y="2497"/>
                  <a:pt x="17350" y="2549"/>
                </a:cubicBezTo>
                <a:lnTo>
                  <a:pt x="17391" y="2622"/>
                </a:lnTo>
                <a:lnTo>
                  <a:pt x="17205" y="2622"/>
                </a:lnTo>
                <a:cubicBezTo>
                  <a:pt x="17153" y="2549"/>
                  <a:pt x="17091" y="2487"/>
                  <a:pt x="17039" y="2414"/>
                </a:cubicBezTo>
                <a:close/>
                <a:moveTo>
                  <a:pt x="16180" y="2245"/>
                </a:moveTo>
                <a:cubicBezTo>
                  <a:pt x="16424" y="2245"/>
                  <a:pt x="16669" y="2284"/>
                  <a:pt x="16904" y="2363"/>
                </a:cubicBezTo>
                <a:cubicBezTo>
                  <a:pt x="16977" y="2445"/>
                  <a:pt x="17039" y="2539"/>
                  <a:pt x="17112" y="2622"/>
                </a:cubicBezTo>
                <a:cubicBezTo>
                  <a:pt x="17008" y="2622"/>
                  <a:pt x="16904" y="2642"/>
                  <a:pt x="16790" y="2653"/>
                </a:cubicBezTo>
                <a:cubicBezTo>
                  <a:pt x="16479" y="2518"/>
                  <a:pt x="16168" y="2383"/>
                  <a:pt x="15847" y="2269"/>
                </a:cubicBezTo>
                <a:cubicBezTo>
                  <a:pt x="15957" y="2253"/>
                  <a:pt x="16068" y="2245"/>
                  <a:pt x="16180" y="2245"/>
                </a:cubicBezTo>
                <a:close/>
                <a:moveTo>
                  <a:pt x="10157" y="2611"/>
                </a:moveTo>
                <a:lnTo>
                  <a:pt x="10157" y="2611"/>
                </a:lnTo>
                <a:cubicBezTo>
                  <a:pt x="10147" y="2632"/>
                  <a:pt x="10137" y="2663"/>
                  <a:pt x="10116" y="2694"/>
                </a:cubicBezTo>
                <a:cubicBezTo>
                  <a:pt x="10095" y="2673"/>
                  <a:pt x="10074" y="2663"/>
                  <a:pt x="10054" y="2642"/>
                </a:cubicBezTo>
                <a:lnTo>
                  <a:pt x="10157" y="2611"/>
                </a:lnTo>
                <a:close/>
                <a:moveTo>
                  <a:pt x="9190" y="2465"/>
                </a:moveTo>
                <a:cubicBezTo>
                  <a:pt x="9341" y="2465"/>
                  <a:pt x="9492" y="2474"/>
                  <a:pt x="9639" y="2487"/>
                </a:cubicBezTo>
                <a:lnTo>
                  <a:pt x="9691" y="2518"/>
                </a:lnTo>
                <a:cubicBezTo>
                  <a:pt x="9629" y="2580"/>
                  <a:pt x="9567" y="2653"/>
                  <a:pt x="9504" y="2725"/>
                </a:cubicBezTo>
                <a:cubicBezTo>
                  <a:pt x="9318" y="2622"/>
                  <a:pt x="9111" y="2539"/>
                  <a:pt x="8914" y="2477"/>
                </a:cubicBezTo>
                <a:cubicBezTo>
                  <a:pt x="9005" y="2469"/>
                  <a:pt x="9097" y="2465"/>
                  <a:pt x="9190" y="2465"/>
                </a:cubicBezTo>
                <a:close/>
                <a:moveTo>
                  <a:pt x="9764" y="2559"/>
                </a:moveTo>
                <a:lnTo>
                  <a:pt x="9898" y="2632"/>
                </a:lnTo>
                <a:cubicBezTo>
                  <a:pt x="9789" y="2672"/>
                  <a:pt x="9689" y="2711"/>
                  <a:pt x="9590" y="2751"/>
                </a:cubicBezTo>
                <a:lnTo>
                  <a:pt x="9590" y="2751"/>
                </a:lnTo>
                <a:cubicBezTo>
                  <a:pt x="9637" y="2694"/>
                  <a:pt x="9685" y="2638"/>
                  <a:pt x="9732" y="2591"/>
                </a:cubicBezTo>
                <a:lnTo>
                  <a:pt x="9764" y="2559"/>
                </a:lnTo>
                <a:close/>
                <a:moveTo>
                  <a:pt x="10551" y="2487"/>
                </a:moveTo>
                <a:cubicBezTo>
                  <a:pt x="10655" y="2570"/>
                  <a:pt x="10748" y="2663"/>
                  <a:pt x="10841" y="2756"/>
                </a:cubicBezTo>
                <a:lnTo>
                  <a:pt x="10779" y="2725"/>
                </a:lnTo>
                <a:cubicBezTo>
                  <a:pt x="10655" y="2653"/>
                  <a:pt x="10530" y="2591"/>
                  <a:pt x="10406" y="2528"/>
                </a:cubicBezTo>
                <a:lnTo>
                  <a:pt x="10551" y="2487"/>
                </a:lnTo>
                <a:close/>
                <a:moveTo>
                  <a:pt x="13401" y="2539"/>
                </a:moveTo>
                <a:cubicBezTo>
                  <a:pt x="13453" y="2611"/>
                  <a:pt x="13495" y="2684"/>
                  <a:pt x="13536" y="2777"/>
                </a:cubicBezTo>
                <a:lnTo>
                  <a:pt x="13474" y="2694"/>
                </a:lnTo>
                <a:cubicBezTo>
                  <a:pt x="13443" y="2642"/>
                  <a:pt x="13412" y="2591"/>
                  <a:pt x="13381" y="2539"/>
                </a:cubicBezTo>
                <a:close/>
                <a:moveTo>
                  <a:pt x="6623" y="2543"/>
                </a:moveTo>
                <a:lnTo>
                  <a:pt x="6623" y="2543"/>
                </a:lnTo>
                <a:cubicBezTo>
                  <a:pt x="6598" y="2582"/>
                  <a:pt x="6579" y="2627"/>
                  <a:pt x="6561" y="2663"/>
                </a:cubicBezTo>
                <a:cubicBezTo>
                  <a:pt x="6478" y="2705"/>
                  <a:pt x="6395" y="2746"/>
                  <a:pt x="6312" y="2787"/>
                </a:cubicBezTo>
                <a:cubicBezTo>
                  <a:pt x="6323" y="2746"/>
                  <a:pt x="6333" y="2715"/>
                  <a:pt x="6343" y="2673"/>
                </a:cubicBezTo>
                <a:cubicBezTo>
                  <a:pt x="6433" y="2634"/>
                  <a:pt x="6532" y="2584"/>
                  <a:pt x="6623" y="2543"/>
                </a:cubicBezTo>
                <a:close/>
                <a:moveTo>
                  <a:pt x="17153" y="2684"/>
                </a:moveTo>
                <a:cubicBezTo>
                  <a:pt x="17194" y="2746"/>
                  <a:pt x="17236" y="2798"/>
                  <a:pt x="17277" y="2860"/>
                </a:cubicBezTo>
                <a:cubicBezTo>
                  <a:pt x="17163" y="2808"/>
                  <a:pt x="17049" y="2767"/>
                  <a:pt x="16935" y="2715"/>
                </a:cubicBezTo>
                <a:lnTo>
                  <a:pt x="16935" y="2705"/>
                </a:lnTo>
                <a:cubicBezTo>
                  <a:pt x="17008" y="2694"/>
                  <a:pt x="17080" y="2694"/>
                  <a:pt x="17153" y="2684"/>
                </a:cubicBezTo>
                <a:close/>
                <a:moveTo>
                  <a:pt x="12852" y="1720"/>
                </a:moveTo>
                <a:cubicBezTo>
                  <a:pt x="13039" y="1761"/>
                  <a:pt x="13225" y="1803"/>
                  <a:pt x="13401" y="1844"/>
                </a:cubicBezTo>
                <a:cubicBezTo>
                  <a:pt x="13940" y="2000"/>
                  <a:pt x="14469" y="2207"/>
                  <a:pt x="14956" y="2477"/>
                </a:cubicBezTo>
                <a:cubicBezTo>
                  <a:pt x="14738" y="2601"/>
                  <a:pt x="14531" y="2725"/>
                  <a:pt x="14334" y="2870"/>
                </a:cubicBezTo>
                <a:cubicBezTo>
                  <a:pt x="14054" y="2715"/>
                  <a:pt x="13754" y="2580"/>
                  <a:pt x="13453" y="2477"/>
                </a:cubicBezTo>
                <a:cubicBezTo>
                  <a:pt x="13277" y="2207"/>
                  <a:pt x="13080" y="1948"/>
                  <a:pt x="12852" y="1720"/>
                </a:cubicBezTo>
                <a:close/>
                <a:moveTo>
                  <a:pt x="7938" y="2409"/>
                </a:moveTo>
                <a:cubicBezTo>
                  <a:pt x="8121" y="2409"/>
                  <a:pt x="8303" y="2426"/>
                  <a:pt x="8478" y="2456"/>
                </a:cubicBezTo>
                <a:cubicBezTo>
                  <a:pt x="8033" y="2539"/>
                  <a:pt x="7608" y="2673"/>
                  <a:pt x="7204" y="2881"/>
                </a:cubicBezTo>
                <a:cubicBezTo>
                  <a:pt x="7307" y="2715"/>
                  <a:pt x="7421" y="2570"/>
                  <a:pt x="7546" y="2435"/>
                </a:cubicBezTo>
                <a:cubicBezTo>
                  <a:pt x="7675" y="2418"/>
                  <a:pt x="7807" y="2409"/>
                  <a:pt x="7938" y="2409"/>
                </a:cubicBezTo>
                <a:close/>
                <a:moveTo>
                  <a:pt x="6354" y="2373"/>
                </a:moveTo>
                <a:cubicBezTo>
                  <a:pt x="6312" y="2456"/>
                  <a:pt x="6292" y="2549"/>
                  <a:pt x="6260" y="2642"/>
                </a:cubicBezTo>
                <a:cubicBezTo>
                  <a:pt x="6115" y="2725"/>
                  <a:pt x="5970" y="2808"/>
                  <a:pt x="5836" y="2891"/>
                </a:cubicBezTo>
                <a:cubicBezTo>
                  <a:pt x="5846" y="2850"/>
                  <a:pt x="5867" y="2808"/>
                  <a:pt x="5898" y="2767"/>
                </a:cubicBezTo>
                <a:cubicBezTo>
                  <a:pt x="6043" y="2632"/>
                  <a:pt x="6198" y="2497"/>
                  <a:pt x="6354" y="2373"/>
                </a:cubicBezTo>
                <a:close/>
                <a:moveTo>
                  <a:pt x="9536" y="2839"/>
                </a:moveTo>
                <a:cubicBezTo>
                  <a:pt x="9598" y="2870"/>
                  <a:pt x="9650" y="2901"/>
                  <a:pt x="9712" y="2943"/>
                </a:cubicBezTo>
                <a:cubicBezTo>
                  <a:pt x="9618" y="2933"/>
                  <a:pt x="9536" y="2933"/>
                  <a:pt x="9442" y="2933"/>
                </a:cubicBezTo>
                <a:lnTo>
                  <a:pt x="9494" y="2860"/>
                </a:lnTo>
                <a:lnTo>
                  <a:pt x="9536" y="2839"/>
                </a:lnTo>
                <a:close/>
                <a:moveTo>
                  <a:pt x="15692" y="2290"/>
                </a:moveTo>
                <a:cubicBezTo>
                  <a:pt x="16013" y="2414"/>
                  <a:pt x="16334" y="2539"/>
                  <a:pt x="16656" y="2673"/>
                </a:cubicBezTo>
                <a:cubicBezTo>
                  <a:pt x="16386" y="2725"/>
                  <a:pt x="16127" y="2798"/>
                  <a:pt x="15868" y="2901"/>
                </a:cubicBezTo>
                <a:lnTo>
                  <a:pt x="15775" y="2943"/>
                </a:lnTo>
                <a:cubicBezTo>
                  <a:pt x="15630" y="2819"/>
                  <a:pt x="15464" y="2705"/>
                  <a:pt x="15298" y="2591"/>
                </a:cubicBezTo>
                <a:cubicBezTo>
                  <a:pt x="15277" y="2549"/>
                  <a:pt x="15246" y="2518"/>
                  <a:pt x="15225" y="2477"/>
                </a:cubicBezTo>
                <a:lnTo>
                  <a:pt x="15298" y="2414"/>
                </a:lnTo>
                <a:cubicBezTo>
                  <a:pt x="15360" y="2394"/>
                  <a:pt x="15422" y="2373"/>
                  <a:pt x="15484" y="2352"/>
                </a:cubicBezTo>
                <a:cubicBezTo>
                  <a:pt x="15547" y="2331"/>
                  <a:pt x="15619" y="2311"/>
                  <a:pt x="15692" y="2290"/>
                </a:cubicBezTo>
                <a:close/>
                <a:moveTo>
                  <a:pt x="5576" y="2300"/>
                </a:moveTo>
                <a:cubicBezTo>
                  <a:pt x="5525" y="2383"/>
                  <a:pt x="5483" y="2487"/>
                  <a:pt x="5442" y="2580"/>
                </a:cubicBezTo>
                <a:cubicBezTo>
                  <a:pt x="5203" y="2694"/>
                  <a:pt x="4965" y="2819"/>
                  <a:pt x="4747" y="2964"/>
                </a:cubicBezTo>
                <a:cubicBezTo>
                  <a:pt x="4861" y="2798"/>
                  <a:pt x="4986" y="2632"/>
                  <a:pt x="5131" y="2487"/>
                </a:cubicBezTo>
                <a:cubicBezTo>
                  <a:pt x="5276" y="2414"/>
                  <a:pt x="5421" y="2363"/>
                  <a:pt x="5576" y="2300"/>
                </a:cubicBezTo>
                <a:close/>
                <a:moveTo>
                  <a:pt x="14904" y="2601"/>
                </a:moveTo>
                <a:cubicBezTo>
                  <a:pt x="14769" y="2725"/>
                  <a:pt x="14635" y="2839"/>
                  <a:pt x="14510" y="2974"/>
                </a:cubicBezTo>
                <a:lnTo>
                  <a:pt x="14407" y="2912"/>
                </a:lnTo>
                <a:cubicBezTo>
                  <a:pt x="14572" y="2808"/>
                  <a:pt x="14738" y="2705"/>
                  <a:pt x="14904" y="2601"/>
                </a:cubicBezTo>
                <a:close/>
                <a:moveTo>
                  <a:pt x="9960" y="2673"/>
                </a:moveTo>
                <a:lnTo>
                  <a:pt x="10095" y="2767"/>
                </a:lnTo>
                <a:cubicBezTo>
                  <a:pt x="10064" y="2839"/>
                  <a:pt x="10033" y="2912"/>
                  <a:pt x="10012" y="2995"/>
                </a:cubicBezTo>
                <a:lnTo>
                  <a:pt x="9898" y="2974"/>
                </a:lnTo>
                <a:cubicBezTo>
                  <a:pt x="9815" y="2912"/>
                  <a:pt x="9722" y="2850"/>
                  <a:pt x="9639" y="2798"/>
                </a:cubicBezTo>
                <a:cubicBezTo>
                  <a:pt x="9743" y="2756"/>
                  <a:pt x="9857" y="2715"/>
                  <a:pt x="9960" y="2673"/>
                </a:cubicBezTo>
                <a:close/>
                <a:moveTo>
                  <a:pt x="10769" y="2435"/>
                </a:moveTo>
                <a:cubicBezTo>
                  <a:pt x="10966" y="2591"/>
                  <a:pt x="11132" y="2787"/>
                  <a:pt x="11266" y="3005"/>
                </a:cubicBezTo>
                <a:cubicBezTo>
                  <a:pt x="11173" y="2933"/>
                  <a:pt x="11080" y="2881"/>
                  <a:pt x="10976" y="2829"/>
                </a:cubicBezTo>
                <a:cubicBezTo>
                  <a:pt x="10872" y="2694"/>
                  <a:pt x="10758" y="2580"/>
                  <a:pt x="10624" y="2466"/>
                </a:cubicBezTo>
                <a:lnTo>
                  <a:pt x="10769" y="2435"/>
                </a:lnTo>
                <a:close/>
                <a:moveTo>
                  <a:pt x="17422" y="2694"/>
                </a:moveTo>
                <a:cubicBezTo>
                  <a:pt x="17474" y="2798"/>
                  <a:pt x="17526" y="2901"/>
                  <a:pt x="17568" y="3005"/>
                </a:cubicBezTo>
                <a:lnTo>
                  <a:pt x="17412" y="2933"/>
                </a:lnTo>
                <a:cubicBezTo>
                  <a:pt x="17381" y="2881"/>
                  <a:pt x="17350" y="2829"/>
                  <a:pt x="17319" y="2787"/>
                </a:cubicBezTo>
                <a:lnTo>
                  <a:pt x="17246" y="2694"/>
                </a:lnTo>
                <a:close/>
                <a:moveTo>
                  <a:pt x="5784" y="2870"/>
                </a:moveTo>
                <a:cubicBezTo>
                  <a:pt x="5784" y="2891"/>
                  <a:pt x="5773" y="2922"/>
                  <a:pt x="5763" y="2943"/>
                </a:cubicBezTo>
                <a:lnTo>
                  <a:pt x="5753" y="2943"/>
                </a:lnTo>
                <a:lnTo>
                  <a:pt x="5618" y="3036"/>
                </a:lnTo>
                <a:cubicBezTo>
                  <a:pt x="5670" y="2974"/>
                  <a:pt x="5732" y="2922"/>
                  <a:pt x="5784" y="2870"/>
                </a:cubicBezTo>
                <a:close/>
                <a:moveTo>
                  <a:pt x="11007" y="2383"/>
                </a:moveTo>
                <a:lnTo>
                  <a:pt x="11152" y="2435"/>
                </a:lnTo>
                <a:cubicBezTo>
                  <a:pt x="11349" y="2622"/>
                  <a:pt x="11525" y="2819"/>
                  <a:pt x="11691" y="3026"/>
                </a:cubicBezTo>
                <a:lnTo>
                  <a:pt x="11360" y="3036"/>
                </a:lnTo>
                <a:cubicBezTo>
                  <a:pt x="11339" y="3005"/>
                  <a:pt x="11308" y="2964"/>
                  <a:pt x="11287" y="2933"/>
                </a:cubicBezTo>
                <a:cubicBezTo>
                  <a:pt x="11163" y="2746"/>
                  <a:pt x="11018" y="2570"/>
                  <a:pt x="10862" y="2414"/>
                </a:cubicBezTo>
                <a:lnTo>
                  <a:pt x="11007" y="2383"/>
                </a:lnTo>
                <a:close/>
                <a:moveTo>
                  <a:pt x="11297" y="2497"/>
                </a:moveTo>
                <a:lnTo>
                  <a:pt x="11297" y="2497"/>
                </a:lnTo>
                <a:cubicBezTo>
                  <a:pt x="11691" y="2642"/>
                  <a:pt x="12085" y="2829"/>
                  <a:pt x="12458" y="3036"/>
                </a:cubicBezTo>
                <a:cubicBezTo>
                  <a:pt x="12325" y="3024"/>
                  <a:pt x="12187" y="3019"/>
                  <a:pt x="12051" y="3019"/>
                </a:cubicBezTo>
                <a:cubicBezTo>
                  <a:pt x="11954" y="3019"/>
                  <a:pt x="11858" y="3022"/>
                  <a:pt x="11764" y="3026"/>
                </a:cubicBezTo>
                <a:cubicBezTo>
                  <a:pt x="11619" y="2839"/>
                  <a:pt x="11463" y="2653"/>
                  <a:pt x="11297" y="2497"/>
                </a:cubicBezTo>
                <a:close/>
                <a:moveTo>
                  <a:pt x="15391" y="2746"/>
                </a:moveTo>
                <a:lnTo>
                  <a:pt x="15391" y="2746"/>
                </a:lnTo>
                <a:cubicBezTo>
                  <a:pt x="15495" y="2819"/>
                  <a:pt x="15598" y="2891"/>
                  <a:pt x="15702" y="2974"/>
                </a:cubicBezTo>
                <a:cubicBezTo>
                  <a:pt x="15640" y="2995"/>
                  <a:pt x="15578" y="3036"/>
                  <a:pt x="15516" y="3057"/>
                </a:cubicBezTo>
                <a:cubicBezTo>
                  <a:pt x="15484" y="2943"/>
                  <a:pt x="15433" y="2839"/>
                  <a:pt x="15391" y="2746"/>
                </a:cubicBezTo>
                <a:close/>
                <a:moveTo>
                  <a:pt x="10302" y="2622"/>
                </a:moveTo>
                <a:cubicBezTo>
                  <a:pt x="10427" y="2663"/>
                  <a:pt x="10562" y="2705"/>
                  <a:pt x="10676" y="2756"/>
                </a:cubicBezTo>
                <a:cubicBezTo>
                  <a:pt x="10800" y="2829"/>
                  <a:pt x="10914" y="2901"/>
                  <a:pt x="11028" y="2984"/>
                </a:cubicBezTo>
                <a:cubicBezTo>
                  <a:pt x="11049" y="3015"/>
                  <a:pt x="11059" y="3036"/>
                  <a:pt x="11080" y="3057"/>
                </a:cubicBezTo>
                <a:lnTo>
                  <a:pt x="11080" y="3067"/>
                </a:lnTo>
                <a:cubicBezTo>
                  <a:pt x="10935" y="3078"/>
                  <a:pt x="10790" y="3098"/>
                  <a:pt x="10644" y="3119"/>
                </a:cubicBezTo>
                <a:cubicBezTo>
                  <a:pt x="10510" y="2995"/>
                  <a:pt x="10385" y="2881"/>
                  <a:pt x="10240" y="2777"/>
                </a:cubicBezTo>
                <a:cubicBezTo>
                  <a:pt x="10261" y="2725"/>
                  <a:pt x="10282" y="2673"/>
                  <a:pt x="10302" y="2622"/>
                </a:cubicBezTo>
                <a:close/>
                <a:moveTo>
                  <a:pt x="10209" y="2860"/>
                </a:moveTo>
                <a:cubicBezTo>
                  <a:pt x="10334" y="2933"/>
                  <a:pt x="10437" y="3036"/>
                  <a:pt x="10551" y="3119"/>
                </a:cubicBezTo>
                <a:lnTo>
                  <a:pt x="10541" y="3129"/>
                </a:lnTo>
                <a:lnTo>
                  <a:pt x="10437" y="3140"/>
                </a:lnTo>
                <a:cubicBezTo>
                  <a:pt x="10344" y="3098"/>
                  <a:pt x="10251" y="3067"/>
                  <a:pt x="10147" y="3036"/>
                </a:cubicBezTo>
                <a:cubicBezTo>
                  <a:pt x="10168" y="2974"/>
                  <a:pt x="10188" y="2912"/>
                  <a:pt x="10209" y="2860"/>
                </a:cubicBezTo>
                <a:close/>
                <a:moveTo>
                  <a:pt x="12085" y="2290"/>
                </a:moveTo>
                <a:cubicBezTo>
                  <a:pt x="12448" y="2300"/>
                  <a:pt x="12800" y="2363"/>
                  <a:pt x="13142" y="2456"/>
                </a:cubicBezTo>
                <a:cubicBezTo>
                  <a:pt x="13184" y="2487"/>
                  <a:pt x="13215" y="2528"/>
                  <a:pt x="13256" y="2570"/>
                </a:cubicBezTo>
                <a:cubicBezTo>
                  <a:pt x="13329" y="2746"/>
                  <a:pt x="13401" y="2943"/>
                  <a:pt x="13453" y="3140"/>
                </a:cubicBezTo>
                <a:cubicBezTo>
                  <a:pt x="13173" y="3088"/>
                  <a:pt x="12883" y="3057"/>
                  <a:pt x="12603" y="3036"/>
                </a:cubicBezTo>
                <a:cubicBezTo>
                  <a:pt x="12147" y="2777"/>
                  <a:pt x="11670" y="2559"/>
                  <a:pt x="11183" y="2383"/>
                </a:cubicBezTo>
                <a:lnTo>
                  <a:pt x="11152" y="2363"/>
                </a:lnTo>
                <a:cubicBezTo>
                  <a:pt x="11463" y="2311"/>
                  <a:pt x="11774" y="2290"/>
                  <a:pt x="12085" y="2290"/>
                </a:cubicBezTo>
                <a:close/>
                <a:moveTo>
                  <a:pt x="13360" y="2673"/>
                </a:moveTo>
                <a:lnTo>
                  <a:pt x="13432" y="2756"/>
                </a:lnTo>
                <a:cubicBezTo>
                  <a:pt x="13505" y="2891"/>
                  <a:pt x="13567" y="3036"/>
                  <a:pt x="13629" y="3171"/>
                </a:cubicBezTo>
                <a:lnTo>
                  <a:pt x="13515" y="3150"/>
                </a:lnTo>
                <a:cubicBezTo>
                  <a:pt x="13474" y="2984"/>
                  <a:pt x="13412" y="2829"/>
                  <a:pt x="13360" y="2673"/>
                </a:cubicBezTo>
                <a:close/>
                <a:moveTo>
                  <a:pt x="13505" y="2580"/>
                </a:moveTo>
                <a:lnTo>
                  <a:pt x="13505" y="2580"/>
                </a:lnTo>
                <a:cubicBezTo>
                  <a:pt x="13764" y="2673"/>
                  <a:pt x="14013" y="2787"/>
                  <a:pt x="14251" y="2922"/>
                </a:cubicBezTo>
                <a:cubicBezTo>
                  <a:pt x="14137" y="3005"/>
                  <a:pt x="14023" y="3098"/>
                  <a:pt x="13899" y="3181"/>
                </a:cubicBezTo>
                <a:lnTo>
                  <a:pt x="13888" y="3181"/>
                </a:lnTo>
                <a:cubicBezTo>
                  <a:pt x="13837" y="3129"/>
                  <a:pt x="13795" y="3067"/>
                  <a:pt x="13743" y="3015"/>
                </a:cubicBezTo>
                <a:cubicBezTo>
                  <a:pt x="13671" y="2860"/>
                  <a:pt x="13598" y="2715"/>
                  <a:pt x="13505" y="2580"/>
                </a:cubicBezTo>
                <a:close/>
                <a:moveTo>
                  <a:pt x="10126" y="3119"/>
                </a:moveTo>
                <a:cubicBezTo>
                  <a:pt x="10188" y="3129"/>
                  <a:pt x="10240" y="3140"/>
                  <a:pt x="10292" y="3161"/>
                </a:cubicBezTo>
                <a:lnTo>
                  <a:pt x="10282" y="3171"/>
                </a:lnTo>
                <a:lnTo>
                  <a:pt x="10157" y="3192"/>
                </a:lnTo>
                <a:lnTo>
                  <a:pt x="10116" y="3150"/>
                </a:lnTo>
                <a:cubicBezTo>
                  <a:pt x="10116" y="3129"/>
                  <a:pt x="10116" y="3119"/>
                  <a:pt x="10126" y="3119"/>
                </a:cubicBezTo>
                <a:close/>
                <a:moveTo>
                  <a:pt x="13598" y="2943"/>
                </a:moveTo>
                <a:lnTo>
                  <a:pt x="13598" y="2943"/>
                </a:lnTo>
                <a:cubicBezTo>
                  <a:pt x="13629" y="2974"/>
                  <a:pt x="13650" y="3005"/>
                  <a:pt x="13681" y="3047"/>
                </a:cubicBezTo>
                <a:cubicBezTo>
                  <a:pt x="13691" y="3057"/>
                  <a:pt x="13702" y="3078"/>
                  <a:pt x="13712" y="3098"/>
                </a:cubicBezTo>
                <a:cubicBezTo>
                  <a:pt x="13712" y="3119"/>
                  <a:pt x="13733" y="3161"/>
                  <a:pt x="13743" y="3192"/>
                </a:cubicBezTo>
                <a:lnTo>
                  <a:pt x="13712" y="3181"/>
                </a:lnTo>
                <a:cubicBezTo>
                  <a:pt x="13671" y="3109"/>
                  <a:pt x="13640" y="3026"/>
                  <a:pt x="13598" y="2943"/>
                </a:cubicBezTo>
                <a:close/>
                <a:moveTo>
                  <a:pt x="6240" y="2736"/>
                </a:moveTo>
                <a:lnTo>
                  <a:pt x="6209" y="2860"/>
                </a:lnTo>
                <a:cubicBezTo>
                  <a:pt x="6043" y="2964"/>
                  <a:pt x="5887" y="3078"/>
                  <a:pt x="5742" y="3202"/>
                </a:cubicBezTo>
                <a:cubicBezTo>
                  <a:pt x="5753" y="3129"/>
                  <a:pt x="5773" y="3067"/>
                  <a:pt x="5794" y="2995"/>
                </a:cubicBezTo>
                <a:cubicBezTo>
                  <a:pt x="5939" y="2912"/>
                  <a:pt x="6084" y="2819"/>
                  <a:pt x="6240" y="2736"/>
                </a:cubicBezTo>
                <a:close/>
                <a:moveTo>
                  <a:pt x="15764" y="3026"/>
                </a:moveTo>
                <a:cubicBezTo>
                  <a:pt x="15823" y="3075"/>
                  <a:pt x="15882" y="3124"/>
                  <a:pt x="15941" y="3182"/>
                </a:cubicBezTo>
                <a:lnTo>
                  <a:pt x="15941" y="3182"/>
                </a:lnTo>
                <a:cubicBezTo>
                  <a:pt x="15810" y="3192"/>
                  <a:pt x="15689" y="3202"/>
                  <a:pt x="15567" y="3212"/>
                </a:cubicBezTo>
                <a:lnTo>
                  <a:pt x="15547" y="3129"/>
                </a:lnTo>
                <a:cubicBezTo>
                  <a:pt x="15619" y="3088"/>
                  <a:pt x="15692" y="3057"/>
                  <a:pt x="15764" y="3026"/>
                </a:cubicBezTo>
                <a:close/>
                <a:moveTo>
                  <a:pt x="8810" y="2539"/>
                </a:moveTo>
                <a:cubicBezTo>
                  <a:pt x="9028" y="2601"/>
                  <a:pt x="9245" y="2694"/>
                  <a:pt x="9453" y="2798"/>
                </a:cubicBezTo>
                <a:lnTo>
                  <a:pt x="9421" y="2829"/>
                </a:lnTo>
                <a:cubicBezTo>
                  <a:pt x="9318" y="2870"/>
                  <a:pt x="9225" y="2922"/>
                  <a:pt x="9121" y="2964"/>
                </a:cubicBezTo>
                <a:cubicBezTo>
                  <a:pt x="8820" y="3015"/>
                  <a:pt x="8530" y="3109"/>
                  <a:pt x="8250" y="3233"/>
                </a:cubicBezTo>
                <a:cubicBezTo>
                  <a:pt x="8406" y="2974"/>
                  <a:pt x="8592" y="2736"/>
                  <a:pt x="8810" y="2539"/>
                </a:cubicBezTo>
                <a:close/>
                <a:moveTo>
                  <a:pt x="13536" y="3212"/>
                </a:moveTo>
                <a:lnTo>
                  <a:pt x="13660" y="3243"/>
                </a:lnTo>
                <a:lnTo>
                  <a:pt x="13546" y="3243"/>
                </a:lnTo>
                <a:lnTo>
                  <a:pt x="13536" y="3212"/>
                </a:lnTo>
                <a:close/>
                <a:moveTo>
                  <a:pt x="14324" y="2964"/>
                </a:moveTo>
                <a:lnTo>
                  <a:pt x="14448" y="3026"/>
                </a:lnTo>
                <a:cubicBezTo>
                  <a:pt x="14386" y="3109"/>
                  <a:pt x="14324" y="3181"/>
                  <a:pt x="14261" y="3254"/>
                </a:cubicBezTo>
                <a:lnTo>
                  <a:pt x="14251" y="3254"/>
                </a:lnTo>
                <a:cubicBezTo>
                  <a:pt x="14158" y="3254"/>
                  <a:pt x="14065" y="3243"/>
                  <a:pt x="13982" y="3243"/>
                </a:cubicBezTo>
                <a:lnTo>
                  <a:pt x="13951" y="3243"/>
                </a:lnTo>
                <a:lnTo>
                  <a:pt x="14137" y="3098"/>
                </a:lnTo>
                <a:lnTo>
                  <a:pt x="14324" y="2964"/>
                </a:lnTo>
                <a:close/>
                <a:moveTo>
                  <a:pt x="15474" y="3171"/>
                </a:moveTo>
                <a:cubicBezTo>
                  <a:pt x="15484" y="3192"/>
                  <a:pt x="15484" y="3212"/>
                  <a:pt x="15495" y="3233"/>
                </a:cubicBezTo>
                <a:lnTo>
                  <a:pt x="15298" y="3264"/>
                </a:lnTo>
                <a:lnTo>
                  <a:pt x="15350" y="3233"/>
                </a:lnTo>
                <a:lnTo>
                  <a:pt x="15474" y="3171"/>
                </a:lnTo>
                <a:close/>
                <a:moveTo>
                  <a:pt x="16790" y="2725"/>
                </a:moveTo>
                <a:cubicBezTo>
                  <a:pt x="16977" y="2808"/>
                  <a:pt x="17163" y="2891"/>
                  <a:pt x="17350" y="2974"/>
                </a:cubicBezTo>
                <a:cubicBezTo>
                  <a:pt x="17412" y="3067"/>
                  <a:pt x="17464" y="3161"/>
                  <a:pt x="17516" y="3264"/>
                </a:cubicBezTo>
                <a:lnTo>
                  <a:pt x="17350" y="3233"/>
                </a:lnTo>
                <a:cubicBezTo>
                  <a:pt x="17027" y="3195"/>
                  <a:pt x="16710" y="3173"/>
                  <a:pt x="16390" y="3173"/>
                </a:cubicBezTo>
                <a:cubicBezTo>
                  <a:pt x="16279" y="3173"/>
                  <a:pt x="16167" y="3176"/>
                  <a:pt x="16054" y="3181"/>
                </a:cubicBezTo>
                <a:cubicBezTo>
                  <a:pt x="15982" y="3119"/>
                  <a:pt x="15920" y="3057"/>
                  <a:pt x="15847" y="2995"/>
                </a:cubicBezTo>
                <a:cubicBezTo>
                  <a:pt x="16148" y="2870"/>
                  <a:pt x="16469" y="2777"/>
                  <a:pt x="16790" y="2725"/>
                </a:cubicBezTo>
                <a:close/>
                <a:moveTo>
                  <a:pt x="12728" y="3109"/>
                </a:moveTo>
                <a:lnTo>
                  <a:pt x="12728" y="3109"/>
                </a:lnTo>
                <a:cubicBezTo>
                  <a:pt x="12976" y="3129"/>
                  <a:pt x="13225" y="3161"/>
                  <a:pt x="13463" y="3202"/>
                </a:cubicBezTo>
                <a:lnTo>
                  <a:pt x="13474" y="3243"/>
                </a:lnTo>
                <a:cubicBezTo>
                  <a:pt x="13318" y="3243"/>
                  <a:pt x="13173" y="3264"/>
                  <a:pt x="13018" y="3275"/>
                </a:cubicBezTo>
                <a:cubicBezTo>
                  <a:pt x="12925" y="3223"/>
                  <a:pt x="12821" y="3161"/>
                  <a:pt x="12728" y="3109"/>
                </a:cubicBezTo>
                <a:close/>
                <a:moveTo>
                  <a:pt x="6074" y="2404"/>
                </a:moveTo>
                <a:lnTo>
                  <a:pt x="6074" y="2404"/>
                </a:lnTo>
                <a:cubicBezTo>
                  <a:pt x="6001" y="2487"/>
                  <a:pt x="5939" y="2580"/>
                  <a:pt x="5887" y="2673"/>
                </a:cubicBezTo>
                <a:cubicBezTo>
                  <a:pt x="5680" y="2860"/>
                  <a:pt x="5494" y="3057"/>
                  <a:pt x="5307" y="3254"/>
                </a:cubicBezTo>
                <a:lnTo>
                  <a:pt x="5255" y="3295"/>
                </a:lnTo>
                <a:cubicBezTo>
                  <a:pt x="5328" y="3067"/>
                  <a:pt x="5411" y="2839"/>
                  <a:pt x="5514" y="2632"/>
                </a:cubicBezTo>
                <a:cubicBezTo>
                  <a:pt x="5690" y="2539"/>
                  <a:pt x="5877" y="2466"/>
                  <a:pt x="6074" y="2404"/>
                </a:cubicBezTo>
                <a:close/>
                <a:moveTo>
                  <a:pt x="15101" y="2559"/>
                </a:moveTo>
                <a:lnTo>
                  <a:pt x="15225" y="2642"/>
                </a:lnTo>
                <a:cubicBezTo>
                  <a:pt x="15319" y="2787"/>
                  <a:pt x="15381" y="2933"/>
                  <a:pt x="15443" y="3088"/>
                </a:cubicBezTo>
                <a:cubicBezTo>
                  <a:pt x="15308" y="3161"/>
                  <a:pt x="15174" y="3233"/>
                  <a:pt x="15039" y="3306"/>
                </a:cubicBezTo>
                <a:lnTo>
                  <a:pt x="14987" y="3306"/>
                </a:lnTo>
                <a:cubicBezTo>
                  <a:pt x="14863" y="3202"/>
                  <a:pt x="14717" y="3109"/>
                  <a:pt x="14583" y="3015"/>
                </a:cubicBezTo>
                <a:lnTo>
                  <a:pt x="14614" y="2984"/>
                </a:lnTo>
                <a:cubicBezTo>
                  <a:pt x="14769" y="2829"/>
                  <a:pt x="14925" y="2684"/>
                  <a:pt x="15101" y="2559"/>
                </a:cubicBezTo>
                <a:close/>
                <a:moveTo>
                  <a:pt x="17485" y="3047"/>
                </a:moveTo>
                <a:lnTo>
                  <a:pt x="17619" y="3109"/>
                </a:lnTo>
                <a:cubicBezTo>
                  <a:pt x="17630" y="3161"/>
                  <a:pt x="17661" y="3233"/>
                  <a:pt x="17682" y="3295"/>
                </a:cubicBezTo>
                <a:lnTo>
                  <a:pt x="17682" y="3306"/>
                </a:lnTo>
                <a:lnTo>
                  <a:pt x="17619" y="3295"/>
                </a:lnTo>
                <a:cubicBezTo>
                  <a:pt x="17568" y="3202"/>
                  <a:pt x="17526" y="3129"/>
                  <a:pt x="17485" y="3047"/>
                </a:cubicBezTo>
                <a:close/>
                <a:moveTo>
                  <a:pt x="14521" y="3078"/>
                </a:moveTo>
                <a:cubicBezTo>
                  <a:pt x="14635" y="3150"/>
                  <a:pt x="14759" y="3233"/>
                  <a:pt x="14863" y="3316"/>
                </a:cubicBezTo>
                <a:lnTo>
                  <a:pt x="14832" y="3316"/>
                </a:lnTo>
                <a:cubicBezTo>
                  <a:pt x="14676" y="3295"/>
                  <a:pt x="14521" y="3275"/>
                  <a:pt x="14355" y="3264"/>
                </a:cubicBezTo>
                <a:cubicBezTo>
                  <a:pt x="14407" y="3202"/>
                  <a:pt x="14458" y="3129"/>
                  <a:pt x="14521" y="3078"/>
                </a:cubicBezTo>
                <a:close/>
                <a:moveTo>
                  <a:pt x="10613" y="3192"/>
                </a:moveTo>
                <a:cubicBezTo>
                  <a:pt x="10655" y="3223"/>
                  <a:pt x="10707" y="3264"/>
                  <a:pt x="10748" y="3316"/>
                </a:cubicBezTo>
                <a:lnTo>
                  <a:pt x="10748" y="3326"/>
                </a:lnTo>
                <a:cubicBezTo>
                  <a:pt x="10686" y="3285"/>
                  <a:pt x="10634" y="3243"/>
                  <a:pt x="10572" y="3212"/>
                </a:cubicBezTo>
                <a:lnTo>
                  <a:pt x="10541" y="3202"/>
                </a:lnTo>
                <a:lnTo>
                  <a:pt x="10613" y="3192"/>
                </a:lnTo>
                <a:close/>
                <a:moveTo>
                  <a:pt x="16013" y="3254"/>
                </a:moveTo>
                <a:lnTo>
                  <a:pt x="16106" y="3347"/>
                </a:lnTo>
                <a:lnTo>
                  <a:pt x="16137" y="3378"/>
                </a:lnTo>
                <a:lnTo>
                  <a:pt x="16137" y="3378"/>
                </a:lnTo>
                <a:lnTo>
                  <a:pt x="16075" y="3368"/>
                </a:lnTo>
                <a:cubicBezTo>
                  <a:pt x="15909" y="3337"/>
                  <a:pt x="15754" y="3316"/>
                  <a:pt x="15588" y="3306"/>
                </a:cubicBezTo>
                <a:cubicBezTo>
                  <a:pt x="15588" y="3306"/>
                  <a:pt x="15588" y="3295"/>
                  <a:pt x="15588" y="3295"/>
                </a:cubicBezTo>
                <a:cubicBezTo>
                  <a:pt x="15733" y="3275"/>
                  <a:pt x="15878" y="3264"/>
                  <a:pt x="16013" y="3254"/>
                </a:cubicBezTo>
                <a:close/>
                <a:moveTo>
                  <a:pt x="14344" y="3337"/>
                </a:moveTo>
                <a:cubicBezTo>
                  <a:pt x="14417" y="3337"/>
                  <a:pt x="14489" y="3347"/>
                  <a:pt x="14562" y="3357"/>
                </a:cubicBezTo>
                <a:lnTo>
                  <a:pt x="14469" y="3378"/>
                </a:lnTo>
                <a:lnTo>
                  <a:pt x="14344" y="3337"/>
                </a:lnTo>
                <a:close/>
                <a:moveTo>
                  <a:pt x="9569" y="3030"/>
                </a:moveTo>
                <a:cubicBezTo>
                  <a:pt x="9676" y="3030"/>
                  <a:pt x="9779" y="3037"/>
                  <a:pt x="9878" y="3057"/>
                </a:cubicBezTo>
                <a:cubicBezTo>
                  <a:pt x="9909" y="3078"/>
                  <a:pt x="9940" y="3098"/>
                  <a:pt x="9971" y="3119"/>
                </a:cubicBezTo>
                <a:cubicBezTo>
                  <a:pt x="9960" y="3161"/>
                  <a:pt x="9950" y="3192"/>
                  <a:pt x="9940" y="3223"/>
                </a:cubicBezTo>
                <a:cubicBezTo>
                  <a:pt x="9815" y="3254"/>
                  <a:pt x="9670" y="3285"/>
                  <a:pt x="9536" y="3316"/>
                </a:cubicBezTo>
                <a:cubicBezTo>
                  <a:pt x="9421" y="3337"/>
                  <a:pt x="9318" y="3368"/>
                  <a:pt x="9204" y="3399"/>
                </a:cubicBezTo>
                <a:cubicBezTo>
                  <a:pt x="9256" y="3275"/>
                  <a:pt x="9318" y="3150"/>
                  <a:pt x="9380" y="3036"/>
                </a:cubicBezTo>
                <a:cubicBezTo>
                  <a:pt x="9445" y="3032"/>
                  <a:pt x="9508" y="3030"/>
                  <a:pt x="9569" y="3030"/>
                </a:cubicBezTo>
                <a:close/>
                <a:moveTo>
                  <a:pt x="6499" y="2767"/>
                </a:moveTo>
                <a:lnTo>
                  <a:pt x="6499" y="2767"/>
                </a:lnTo>
                <a:cubicBezTo>
                  <a:pt x="6406" y="2953"/>
                  <a:pt x="6323" y="3140"/>
                  <a:pt x="6260" y="3337"/>
                </a:cubicBezTo>
                <a:cubicBezTo>
                  <a:pt x="6250" y="3368"/>
                  <a:pt x="6240" y="3389"/>
                  <a:pt x="6229" y="3420"/>
                </a:cubicBezTo>
                <a:cubicBezTo>
                  <a:pt x="6240" y="3275"/>
                  <a:pt x="6250" y="3129"/>
                  <a:pt x="6281" y="2984"/>
                </a:cubicBezTo>
                <a:cubicBezTo>
                  <a:pt x="6281" y="2953"/>
                  <a:pt x="6292" y="2922"/>
                  <a:pt x="6302" y="2881"/>
                </a:cubicBezTo>
                <a:cubicBezTo>
                  <a:pt x="6364" y="2839"/>
                  <a:pt x="6426" y="2798"/>
                  <a:pt x="6499" y="2767"/>
                </a:cubicBezTo>
                <a:close/>
                <a:moveTo>
                  <a:pt x="11121" y="3129"/>
                </a:moveTo>
                <a:cubicBezTo>
                  <a:pt x="11183" y="3223"/>
                  <a:pt x="11256" y="3316"/>
                  <a:pt x="11308" y="3420"/>
                </a:cubicBezTo>
                <a:cubicBezTo>
                  <a:pt x="11183" y="3409"/>
                  <a:pt x="11059" y="3409"/>
                  <a:pt x="10935" y="3409"/>
                </a:cubicBezTo>
                <a:cubicBezTo>
                  <a:pt x="10862" y="3337"/>
                  <a:pt x="10790" y="3254"/>
                  <a:pt x="10707" y="3181"/>
                </a:cubicBezTo>
                <a:cubicBezTo>
                  <a:pt x="10852" y="3161"/>
                  <a:pt x="10986" y="3140"/>
                  <a:pt x="11121" y="3129"/>
                </a:cubicBezTo>
                <a:close/>
                <a:moveTo>
                  <a:pt x="11805" y="3078"/>
                </a:moveTo>
                <a:cubicBezTo>
                  <a:pt x="12064" y="3078"/>
                  <a:pt x="12323" y="3088"/>
                  <a:pt x="12583" y="3098"/>
                </a:cubicBezTo>
                <a:cubicBezTo>
                  <a:pt x="12697" y="3161"/>
                  <a:pt x="12800" y="3223"/>
                  <a:pt x="12914" y="3295"/>
                </a:cubicBezTo>
                <a:cubicBezTo>
                  <a:pt x="12624" y="3316"/>
                  <a:pt x="12334" y="3368"/>
                  <a:pt x="12044" y="3420"/>
                </a:cubicBezTo>
                <a:cubicBezTo>
                  <a:pt x="11971" y="3306"/>
                  <a:pt x="11888" y="3192"/>
                  <a:pt x="11805" y="3078"/>
                </a:cubicBezTo>
                <a:close/>
                <a:moveTo>
                  <a:pt x="13702" y="3326"/>
                </a:moveTo>
                <a:lnTo>
                  <a:pt x="13577" y="3430"/>
                </a:lnTo>
                <a:lnTo>
                  <a:pt x="13557" y="3326"/>
                </a:lnTo>
                <a:close/>
                <a:moveTo>
                  <a:pt x="7432" y="2445"/>
                </a:moveTo>
                <a:lnTo>
                  <a:pt x="7421" y="2456"/>
                </a:lnTo>
                <a:cubicBezTo>
                  <a:pt x="7287" y="2622"/>
                  <a:pt x="7162" y="2787"/>
                  <a:pt x="7048" y="2953"/>
                </a:cubicBezTo>
                <a:cubicBezTo>
                  <a:pt x="6893" y="3036"/>
                  <a:pt x="6737" y="3129"/>
                  <a:pt x="6592" y="3233"/>
                </a:cubicBezTo>
                <a:cubicBezTo>
                  <a:pt x="6499" y="3295"/>
                  <a:pt x="6395" y="3368"/>
                  <a:pt x="6302" y="3440"/>
                </a:cubicBezTo>
                <a:cubicBezTo>
                  <a:pt x="6385" y="3192"/>
                  <a:pt x="6499" y="2943"/>
                  <a:pt x="6634" y="2715"/>
                </a:cubicBezTo>
                <a:cubicBezTo>
                  <a:pt x="6882" y="2591"/>
                  <a:pt x="7152" y="2497"/>
                  <a:pt x="7432" y="2445"/>
                </a:cubicBezTo>
                <a:close/>
                <a:moveTo>
                  <a:pt x="11194" y="3119"/>
                </a:moveTo>
                <a:cubicBezTo>
                  <a:pt x="11328" y="3223"/>
                  <a:pt x="11453" y="3326"/>
                  <a:pt x="11567" y="3451"/>
                </a:cubicBezTo>
                <a:cubicBezTo>
                  <a:pt x="11494" y="3440"/>
                  <a:pt x="11432" y="3430"/>
                  <a:pt x="11360" y="3420"/>
                </a:cubicBezTo>
                <a:cubicBezTo>
                  <a:pt x="11308" y="3316"/>
                  <a:pt x="11246" y="3212"/>
                  <a:pt x="11183" y="3119"/>
                </a:cubicBezTo>
                <a:close/>
                <a:moveTo>
                  <a:pt x="14013" y="3326"/>
                </a:moveTo>
                <a:lnTo>
                  <a:pt x="14179" y="3368"/>
                </a:lnTo>
                <a:cubicBezTo>
                  <a:pt x="14158" y="3399"/>
                  <a:pt x="14137" y="3430"/>
                  <a:pt x="14116" y="3451"/>
                </a:cubicBezTo>
                <a:lnTo>
                  <a:pt x="14013" y="3326"/>
                </a:lnTo>
                <a:close/>
                <a:moveTo>
                  <a:pt x="17733" y="3161"/>
                </a:moveTo>
                <a:lnTo>
                  <a:pt x="17733" y="3161"/>
                </a:lnTo>
                <a:cubicBezTo>
                  <a:pt x="17920" y="3254"/>
                  <a:pt x="18117" y="3357"/>
                  <a:pt x="18303" y="3451"/>
                </a:cubicBezTo>
                <a:cubicBezTo>
                  <a:pt x="18127" y="3399"/>
                  <a:pt x="17961" y="3357"/>
                  <a:pt x="17785" y="3316"/>
                </a:cubicBezTo>
                <a:lnTo>
                  <a:pt x="17785" y="3326"/>
                </a:lnTo>
                <a:lnTo>
                  <a:pt x="17733" y="3161"/>
                </a:lnTo>
                <a:close/>
                <a:moveTo>
                  <a:pt x="10416" y="3223"/>
                </a:moveTo>
                <a:cubicBezTo>
                  <a:pt x="10541" y="3275"/>
                  <a:pt x="10665" y="3337"/>
                  <a:pt x="10769" y="3420"/>
                </a:cubicBezTo>
                <a:lnTo>
                  <a:pt x="10769" y="3430"/>
                </a:lnTo>
                <a:cubicBezTo>
                  <a:pt x="10665" y="3430"/>
                  <a:pt x="10562" y="3451"/>
                  <a:pt x="10468" y="3471"/>
                </a:cubicBezTo>
                <a:cubicBezTo>
                  <a:pt x="10396" y="3389"/>
                  <a:pt x="10313" y="3316"/>
                  <a:pt x="10240" y="3254"/>
                </a:cubicBezTo>
                <a:lnTo>
                  <a:pt x="10416" y="3223"/>
                </a:lnTo>
                <a:close/>
                <a:moveTo>
                  <a:pt x="14832" y="3430"/>
                </a:moveTo>
                <a:lnTo>
                  <a:pt x="14759" y="3471"/>
                </a:lnTo>
                <a:lnTo>
                  <a:pt x="14717" y="3461"/>
                </a:lnTo>
                <a:lnTo>
                  <a:pt x="14832" y="3430"/>
                </a:lnTo>
                <a:close/>
                <a:moveTo>
                  <a:pt x="11733" y="3088"/>
                </a:moveTo>
                <a:cubicBezTo>
                  <a:pt x="11816" y="3202"/>
                  <a:pt x="11898" y="3316"/>
                  <a:pt x="11981" y="3440"/>
                </a:cubicBezTo>
                <a:lnTo>
                  <a:pt x="11816" y="3482"/>
                </a:lnTo>
                <a:cubicBezTo>
                  <a:pt x="11691" y="3337"/>
                  <a:pt x="11556" y="3212"/>
                  <a:pt x="11411" y="3098"/>
                </a:cubicBezTo>
                <a:cubicBezTo>
                  <a:pt x="11515" y="3098"/>
                  <a:pt x="11629" y="3088"/>
                  <a:pt x="11733" y="3088"/>
                </a:cubicBezTo>
                <a:close/>
                <a:moveTo>
                  <a:pt x="15315" y="3370"/>
                </a:moveTo>
                <a:cubicBezTo>
                  <a:pt x="15383" y="3370"/>
                  <a:pt x="15453" y="3373"/>
                  <a:pt x="15526" y="3378"/>
                </a:cubicBezTo>
                <a:cubicBezTo>
                  <a:pt x="15536" y="3409"/>
                  <a:pt x="15547" y="3440"/>
                  <a:pt x="15547" y="3482"/>
                </a:cubicBezTo>
                <a:lnTo>
                  <a:pt x="15464" y="3482"/>
                </a:lnTo>
                <a:cubicBezTo>
                  <a:pt x="15350" y="3440"/>
                  <a:pt x="15225" y="3399"/>
                  <a:pt x="15111" y="3378"/>
                </a:cubicBezTo>
                <a:cubicBezTo>
                  <a:pt x="15179" y="3373"/>
                  <a:pt x="15246" y="3370"/>
                  <a:pt x="15315" y="3370"/>
                </a:cubicBezTo>
                <a:close/>
                <a:moveTo>
                  <a:pt x="14987" y="3430"/>
                </a:moveTo>
                <a:lnTo>
                  <a:pt x="15028" y="3440"/>
                </a:lnTo>
                <a:lnTo>
                  <a:pt x="15091" y="3482"/>
                </a:lnTo>
                <a:cubicBezTo>
                  <a:pt x="15018" y="3482"/>
                  <a:pt x="14946" y="3482"/>
                  <a:pt x="14873" y="3492"/>
                </a:cubicBezTo>
                <a:lnTo>
                  <a:pt x="14987" y="3430"/>
                </a:lnTo>
                <a:close/>
                <a:moveTo>
                  <a:pt x="13909" y="3316"/>
                </a:moveTo>
                <a:cubicBezTo>
                  <a:pt x="13951" y="3368"/>
                  <a:pt x="13992" y="3430"/>
                  <a:pt x="14044" y="3482"/>
                </a:cubicBezTo>
                <a:lnTo>
                  <a:pt x="13951" y="3503"/>
                </a:lnTo>
                <a:cubicBezTo>
                  <a:pt x="13930" y="3440"/>
                  <a:pt x="13909" y="3378"/>
                  <a:pt x="13888" y="3316"/>
                </a:cubicBezTo>
                <a:close/>
                <a:moveTo>
                  <a:pt x="8800" y="3119"/>
                </a:moveTo>
                <a:lnTo>
                  <a:pt x="8800" y="3129"/>
                </a:lnTo>
                <a:cubicBezTo>
                  <a:pt x="8561" y="3254"/>
                  <a:pt x="8333" y="3389"/>
                  <a:pt x="8105" y="3513"/>
                </a:cubicBezTo>
                <a:cubicBezTo>
                  <a:pt x="8126" y="3461"/>
                  <a:pt x="8157" y="3399"/>
                  <a:pt x="8188" y="3347"/>
                </a:cubicBezTo>
                <a:cubicBezTo>
                  <a:pt x="8385" y="3254"/>
                  <a:pt x="8592" y="3181"/>
                  <a:pt x="8800" y="3119"/>
                </a:cubicBezTo>
                <a:close/>
                <a:moveTo>
                  <a:pt x="13805" y="3347"/>
                </a:moveTo>
                <a:cubicBezTo>
                  <a:pt x="13826" y="3409"/>
                  <a:pt x="13847" y="3471"/>
                  <a:pt x="13868" y="3534"/>
                </a:cubicBezTo>
                <a:cubicBezTo>
                  <a:pt x="13847" y="3471"/>
                  <a:pt x="13816" y="3420"/>
                  <a:pt x="13795" y="3357"/>
                </a:cubicBezTo>
                <a:lnTo>
                  <a:pt x="13805" y="3347"/>
                </a:lnTo>
                <a:close/>
                <a:moveTo>
                  <a:pt x="15609" y="3378"/>
                </a:moveTo>
                <a:lnTo>
                  <a:pt x="15609" y="3378"/>
                </a:lnTo>
                <a:cubicBezTo>
                  <a:pt x="15816" y="3399"/>
                  <a:pt x="16023" y="3430"/>
                  <a:pt x="16220" y="3471"/>
                </a:cubicBezTo>
                <a:lnTo>
                  <a:pt x="16272" y="3534"/>
                </a:lnTo>
                <a:cubicBezTo>
                  <a:pt x="16065" y="3513"/>
                  <a:pt x="15847" y="3492"/>
                  <a:pt x="15630" y="3482"/>
                </a:cubicBezTo>
                <a:cubicBezTo>
                  <a:pt x="15630" y="3451"/>
                  <a:pt x="15619" y="3409"/>
                  <a:pt x="15609" y="3378"/>
                </a:cubicBezTo>
                <a:close/>
                <a:moveTo>
                  <a:pt x="14583" y="3492"/>
                </a:moveTo>
                <a:lnTo>
                  <a:pt x="14645" y="3513"/>
                </a:lnTo>
                <a:cubicBezTo>
                  <a:pt x="14562" y="3523"/>
                  <a:pt x="14469" y="3534"/>
                  <a:pt x="14386" y="3544"/>
                </a:cubicBezTo>
                <a:cubicBezTo>
                  <a:pt x="14458" y="3523"/>
                  <a:pt x="14521" y="3503"/>
                  <a:pt x="14583" y="3492"/>
                </a:cubicBezTo>
                <a:close/>
                <a:moveTo>
                  <a:pt x="13505" y="3326"/>
                </a:moveTo>
                <a:cubicBezTo>
                  <a:pt x="13515" y="3378"/>
                  <a:pt x="13526" y="3420"/>
                  <a:pt x="13536" y="3471"/>
                </a:cubicBezTo>
                <a:lnTo>
                  <a:pt x="13432" y="3554"/>
                </a:lnTo>
                <a:cubicBezTo>
                  <a:pt x="13329" y="3482"/>
                  <a:pt x="13235" y="3409"/>
                  <a:pt x="13121" y="3347"/>
                </a:cubicBezTo>
                <a:cubicBezTo>
                  <a:pt x="13256" y="3337"/>
                  <a:pt x="13381" y="3326"/>
                  <a:pt x="13505" y="3326"/>
                </a:cubicBezTo>
                <a:close/>
                <a:moveTo>
                  <a:pt x="12012" y="3513"/>
                </a:moveTo>
                <a:lnTo>
                  <a:pt x="12044" y="3565"/>
                </a:lnTo>
                <a:lnTo>
                  <a:pt x="11930" y="3534"/>
                </a:lnTo>
                <a:lnTo>
                  <a:pt x="12012" y="3513"/>
                </a:lnTo>
                <a:close/>
                <a:moveTo>
                  <a:pt x="11401" y="3492"/>
                </a:moveTo>
                <a:cubicBezTo>
                  <a:pt x="11484" y="3492"/>
                  <a:pt x="11556" y="3513"/>
                  <a:pt x="11629" y="3523"/>
                </a:cubicBezTo>
                <a:lnTo>
                  <a:pt x="11453" y="3575"/>
                </a:lnTo>
                <a:cubicBezTo>
                  <a:pt x="11432" y="3544"/>
                  <a:pt x="11422" y="3513"/>
                  <a:pt x="11401" y="3492"/>
                </a:cubicBezTo>
                <a:close/>
                <a:moveTo>
                  <a:pt x="10137" y="3264"/>
                </a:moveTo>
                <a:cubicBezTo>
                  <a:pt x="10220" y="3326"/>
                  <a:pt x="10302" y="3399"/>
                  <a:pt x="10375" y="3482"/>
                </a:cubicBezTo>
                <a:lnTo>
                  <a:pt x="10251" y="3513"/>
                </a:lnTo>
                <a:cubicBezTo>
                  <a:pt x="10168" y="3534"/>
                  <a:pt x="10085" y="3554"/>
                  <a:pt x="10002" y="3585"/>
                </a:cubicBezTo>
                <a:cubicBezTo>
                  <a:pt x="10023" y="3482"/>
                  <a:pt x="10043" y="3378"/>
                  <a:pt x="10074" y="3275"/>
                </a:cubicBezTo>
                <a:lnTo>
                  <a:pt x="10137" y="3264"/>
                </a:lnTo>
                <a:close/>
                <a:moveTo>
                  <a:pt x="16355" y="3503"/>
                </a:moveTo>
                <a:lnTo>
                  <a:pt x="16355" y="3503"/>
                </a:lnTo>
                <a:cubicBezTo>
                  <a:pt x="16448" y="3523"/>
                  <a:pt x="16531" y="3554"/>
                  <a:pt x="16624" y="3585"/>
                </a:cubicBezTo>
                <a:cubicBezTo>
                  <a:pt x="16552" y="3575"/>
                  <a:pt x="16469" y="3565"/>
                  <a:pt x="16396" y="3554"/>
                </a:cubicBezTo>
                <a:lnTo>
                  <a:pt x="16355" y="3503"/>
                </a:lnTo>
                <a:close/>
                <a:moveTo>
                  <a:pt x="13743" y="3399"/>
                </a:moveTo>
                <a:cubicBezTo>
                  <a:pt x="13764" y="3451"/>
                  <a:pt x="13785" y="3503"/>
                  <a:pt x="13805" y="3554"/>
                </a:cubicBezTo>
                <a:cubicBezTo>
                  <a:pt x="13743" y="3575"/>
                  <a:pt x="13681" y="3596"/>
                  <a:pt x="13619" y="3627"/>
                </a:cubicBezTo>
                <a:cubicBezTo>
                  <a:pt x="13619" y="3585"/>
                  <a:pt x="13598" y="3544"/>
                  <a:pt x="13598" y="3513"/>
                </a:cubicBezTo>
                <a:lnTo>
                  <a:pt x="13743" y="3399"/>
                </a:lnTo>
                <a:close/>
                <a:moveTo>
                  <a:pt x="13546" y="3554"/>
                </a:moveTo>
                <a:cubicBezTo>
                  <a:pt x="13546" y="3585"/>
                  <a:pt x="13557" y="3606"/>
                  <a:pt x="13557" y="3637"/>
                </a:cubicBezTo>
                <a:lnTo>
                  <a:pt x="13505" y="3596"/>
                </a:lnTo>
                <a:lnTo>
                  <a:pt x="13546" y="3554"/>
                </a:lnTo>
                <a:close/>
                <a:moveTo>
                  <a:pt x="10997" y="3471"/>
                </a:moveTo>
                <a:cubicBezTo>
                  <a:pt x="11111" y="3471"/>
                  <a:pt x="11225" y="3471"/>
                  <a:pt x="11339" y="3482"/>
                </a:cubicBezTo>
                <a:lnTo>
                  <a:pt x="11401" y="3585"/>
                </a:lnTo>
                <a:cubicBezTo>
                  <a:pt x="11318" y="3606"/>
                  <a:pt x="11235" y="3637"/>
                  <a:pt x="11152" y="3658"/>
                </a:cubicBezTo>
                <a:lnTo>
                  <a:pt x="11132" y="3637"/>
                </a:lnTo>
                <a:cubicBezTo>
                  <a:pt x="11090" y="3585"/>
                  <a:pt x="11038" y="3523"/>
                  <a:pt x="10997" y="3471"/>
                </a:cubicBezTo>
                <a:close/>
                <a:moveTo>
                  <a:pt x="13847" y="3617"/>
                </a:moveTo>
                <a:cubicBezTo>
                  <a:pt x="13847" y="3617"/>
                  <a:pt x="13857" y="3627"/>
                  <a:pt x="13857" y="3637"/>
                </a:cubicBezTo>
                <a:lnTo>
                  <a:pt x="13764" y="3658"/>
                </a:lnTo>
                <a:lnTo>
                  <a:pt x="13640" y="3689"/>
                </a:lnTo>
                <a:lnTo>
                  <a:pt x="13847" y="3617"/>
                </a:lnTo>
                <a:close/>
                <a:moveTo>
                  <a:pt x="15174" y="3554"/>
                </a:moveTo>
                <a:cubicBezTo>
                  <a:pt x="15236" y="3606"/>
                  <a:pt x="15298" y="3648"/>
                  <a:pt x="15350" y="3710"/>
                </a:cubicBezTo>
                <a:cubicBezTo>
                  <a:pt x="15288" y="3679"/>
                  <a:pt x="15225" y="3648"/>
                  <a:pt x="15153" y="3617"/>
                </a:cubicBezTo>
                <a:lnTo>
                  <a:pt x="14997" y="3554"/>
                </a:lnTo>
                <a:close/>
                <a:moveTo>
                  <a:pt x="17516" y="2684"/>
                </a:moveTo>
                <a:cubicBezTo>
                  <a:pt x="17568" y="2684"/>
                  <a:pt x="17609" y="2684"/>
                  <a:pt x="17661" y="2694"/>
                </a:cubicBezTo>
                <a:cubicBezTo>
                  <a:pt x="18182" y="2950"/>
                  <a:pt x="18653" y="3296"/>
                  <a:pt x="19054" y="3723"/>
                </a:cubicBezTo>
                <a:lnTo>
                  <a:pt x="19054" y="3723"/>
                </a:lnTo>
                <a:cubicBezTo>
                  <a:pt x="18945" y="3675"/>
                  <a:pt x="18837" y="3635"/>
                  <a:pt x="18739" y="3596"/>
                </a:cubicBezTo>
                <a:cubicBezTo>
                  <a:pt x="18386" y="3399"/>
                  <a:pt x="18034" y="3223"/>
                  <a:pt x="17682" y="3047"/>
                </a:cubicBezTo>
                <a:cubicBezTo>
                  <a:pt x="17630" y="2922"/>
                  <a:pt x="17578" y="2808"/>
                  <a:pt x="17516" y="2684"/>
                </a:cubicBezTo>
                <a:close/>
                <a:moveTo>
                  <a:pt x="14572" y="3585"/>
                </a:moveTo>
                <a:cubicBezTo>
                  <a:pt x="14500" y="3637"/>
                  <a:pt x="14417" y="3699"/>
                  <a:pt x="14334" y="3751"/>
                </a:cubicBezTo>
                <a:lnTo>
                  <a:pt x="14251" y="3627"/>
                </a:lnTo>
                <a:cubicBezTo>
                  <a:pt x="14355" y="3617"/>
                  <a:pt x="14469" y="3596"/>
                  <a:pt x="14572" y="3585"/>
                </a:cubicBezTo>
                <a:close/>
                <a:moveTo>
                  <a:pt x="9276" y="3036"/>
                </a:moveTo>
                <a:cubicBezTo>
                  <a:pt x="9183" y="3171"/>
                  <a:pt x="9100" y="3295"/>
                  <a:pt x="9028" y="3440"/>
                </a:cubicBezTo>
                <a:cubicBezTo>
                  <a:pt x="8686" y="3534"/>
                  <a:pt x="8344" y="3637"/>
                  <a:pt x="8002" y="3762"/>
                </a:cubicBezTo>
                <a:cubicBezTo>
                  <a:pt x="8022" y="3710"/>
                  <a:pt x="8043" y="3668"/>
                  <a:pt x="8064" y="3617"/>
                </a:cubicBezTo>
                <a:cubicBezTo>
                  <a:pt x="8375" y="3420"/>
                  <a:pt x="8706" y="3243"/>
                  <a:pt x="9038" y="3067"/>
                </a:cubicBezTo>
                <a:cubicBezTo>
                  <a:pt x="9111" y="3057"/>
                  <a:pt x="9193" y="3047"/>
                  <a:pt x="9266" y="3036"/>
                </a:cubicBezTo>
                <a:close/>
                <a:moveTo>
                  <a:pt x="13453" y="3637"/>
                </a:moveTo>
                <a:lnTo>
                  <a:pt x="13505" y="3679"/>
                </a:lnTo>
                <a:cubicBezTo>
                  <a:pt x="13422" y="3710"/>
                  <a:pt x="13349" y="3741"/>
                  <a:pt x="13277" y="3772"/>
                </a:cubicBezTo>
                <a:lnTo>
                  <a:pt x="13453" y="3637"/>
                </a:lnTo>
                <a:close/>
                <a:moveTo>
                  <a:pt x="9826" y="3741"/>
                </a:moveTo>
                <a:lnTo>
                  <a:pt x="9815" y="3782"/>
                </a:lnTo>
                <a:lnTo>
                  <a:pt x="9732" y="3782"/>
                </a:lnTo>
                <a:lnTo>
                  <a:pt x="9826" y="3741"/>
                </a:lnTo>
                <a:close/>
                <a:moveTo>
                  <a:pt x="10852" y="3482"/>
                </a:moveTo>
                <a:cubicBezTo>
                  <a:pt x="10883" y="3503"/>
                  <a:pt x="10914" y="3534"/>
                  <a:pt x="10945" y="3565"/>
                </a:cubicBezTo>
                <a:cubicBezTo>
                  <a:pt x="10986" y="3585"/>
                  <a:pt x="11007" y="3617"/>
                  <a:pt x="11038" y="3648"/>
                </a:cubicBezTo>
                <a:lnTo>
                  <a:pt x="11069" y="3689"/>
                </a:lnTo>
                <a:cubicBezTo>
                  <a:pt x="10966" y="3720"/>
                  <a:pt x="10852" y="3762"/>
                  <a:pt x="10748" y="3803"/>
                </a:cubicBezTo>
                <a:cubicBezTo>
                  <a:pt x="10676" y="3710"/>
                  <a:pt x="10593" y="3606"/>
                  <a:pt x="10520" y="3523"/>
                </a:cubicBezTo>
                <a:cubicBezTo>
                  <a:pt x="10624" y="3503"/>
                  <a:pt x="10738" y="3482"/>
                  <a:pt x="10852" y="3482"/>
                </a:cubicBezTo>
                <a:close/>
                <a:moveTo>
                  <a:pt x="5722" y="3047"/>
                </a:moveTo>
                <a:cubicBezTo>
                  <a:pt x="5701" y="3119"/>
                  <a:pt x="5690" y="3192"/>
                  <a:pt x="5680" y="3264"/>
                </a:cubicBezTo>
                <a:cubicBezTo>
                  <a:pt x="5483" y="3440"/>
                  <a:pt x="5297" y="3617"/>
                  <a:pt x="5131" y="3813"/>
                </a:cubicBezTo>
                <a:cubicBezTo>
                  <a:pt x="5152" y="3710"/>
                  <a:pt x="5172" y="3606"/>
                  <a:pt x="5193" y="3503"/>
                </a:cubicBezTo>
                <a:cubicBezTo>
                  <a:pt x="5245" y="3451"/>
                  <a:pt x="5286" y="3399"/>
                  <a:pt x="5338" y="3347"/>
                </a:cubicBezTo>
                <a:lnTo>
                  <a:pt x="5400" y="3275"/>
                </a:lnTo>
                <a:cubicBezTo>
                  <a:pt x="5504" y="3202"/>
                  <a:pt x="5618" y="3119"/>
                  <a:pt x="5722" y="3047"/>
                </a:cubicBezTo>
                <a:close/>
                <a:moveTo>
                  <a:pt x="15433" y="3544"/>
                </a:moveTo>
                <a:cubicBezTo>
                  <a:pt x="15474" y="3565"/>
                  <a:pt x="15516" y="3585"/>
                  <a:pt x="15567" y="3596"/>
                </a:cubicBezTo>
                <a:cubicBezTo>
                  <a:pt x="15578" y="3668"/>
                  <a:pt x="15588" y="3741"/>
                  <a:pt x="15588" y="3813"/>
                </a:cubicBezTo>
                <a:lnTo>
                  <a:pt x="15557" y="3793"/>
                </a:lnTo>
                <a:cubicBezTo>
                  <a:pt x="15474" y="3710"/>
                  <a:pt x="15381" y="3627"/>
                  <a:pt x="15288" y="3544"/>
                </a:cubicBezTo>
                <a:close/>
                <a:moveTo>
                  <a:pt x="9909" y="3306"/>
                </a:moveTo>
                <a:lnTo>
                  <a:pt x="9909" y="3306"/>
                </a:lnTo>
                <a:cubicBezTo>
                  <a:pt x="9888" y="3420"/>
                  <a:pt x="9857" y="3534"/>
                  <a:pt x="9826" y="3658"/>
                </a:cubicBezTo>
                <a:cubicBezTo>
                  <a:pt x="9732" y="3689"/>
                  <a:pt x="9650" y="3731"/>
                  <a:pt x="9556" y="3782"/>
                </a:cubicBezTo>
                <a:cubicBezTo>
                  <a:pt x="9380" y="3793"/>
                  <a:pt x="9193" y="3803"/>
                  <a:pt x="9007" y="3834"/>
                </a:cubicBezTo>
                <a:cubicBezTo>
                  <a:pt x="9059" y="3720"/>
                  <a:pt x="9100" y="3606"/>
                  <a:pt x="9152" y="3482"/>
                </a:cubicBezTo>
                <a:cubicBezTo>
                  <a:pt x="9401" y="3420"/>
                  <a:pt x="9660" y="3357"/>
                  <a:pt x="9909" y="3306"/>
                </a:cubicBezTo>
                <a:close/>
                <a:moveTo>
                  <a:pt x="9017" y="3575"/>
                </a:moveTo>
                <a:lnTo>
                  <a:pt x="9017" y="3575"/>
                </a:lnTo>
                <a:cubicBezTo>
                  <a:pt x="8986" y="3668"/>
                  <a:pt x="8945" y="3762"/>
                  <a:pt x="8924" y="3845"/>
                </a:cubicBezTo>
                <a:lnTo>
                  <a:pt x="8893" y="3845"/>
                </a:lnTo>
                <a:cubicBezTo>
                  <a:pt x="8934" y="3751"/>
                  <a:pt x="8976" y="3668"/>
                  <a:pt x="9017" y="3575"/>
                </a:cubicBezTo>
                <a:close/>
                <a:moveTo>
                  <a:pt x="17849" y="1618"/>
                </a:moveTo>
                <a:cubicBezTo>
                  <a:pt x="18200" y="1618"/>
                  <a:pt x="18551" y="1663"/>
                  <a:pt x="18894" y="1751"/>
                </a:cubicBezTo>
                <a:cubicBezTo>
                  <a:pt x="19817" y="1989"/>
                  <a:pt x="20552" y="2684"/>
                  <a:pt x="20843" y="3596"/>
                </a:cubicBezTo>
                <a:cubicBezTo>
                  <a:pt x="20863" y="3668"/>
                  <a:pt x="20884" y="3731"/>
                  <a:pt x="20905" y="3803"/>
                </a:cubicBezTo>
                <a:cubicBezTo>
                  <a:pt x="20729" y="3813"/>
                  <a:pt x="20563" y="3824"/>
                  <a:pt x="20397" y="3845"/>
                </a:cubicBezTo>
                <a:cubicBezTo>
                  <a:pt x="19620" y="3233"/>
                  <a:pt x="18728" y="2777"/>
                  <a:pt x="17785" y="2653"/>
                </a:cubicBezTo>
                <a:cubicBezTo>
                  <a:pt x="17661" y="2580"/>
                  <a:pt x="17526" y="2518"/>
                  <a:pt x="17402" y="2456"/>
                </a:cubicBezTo>
                <a:cubicBezTo>
                  <a:pt x="17257" y="2197"/>
                  <a:pt x="17101" y="1948"/>
                  <a:pt x="16935" y="1720"/>
                </a:cubicBezTo>
                <a:cubicBezTo>
                  <a:pt x="17235" y="1652"/>
                  <a:pt x="17542" y="1618"/>
                  <a:pt x="17849" y="1618"/>
                </a:cubicBezTo>
                <a:close/>
                <a:moveTo>
                  <a:pt x="17651" y="3357"/>
                </a:moveTo>
                <a:lnTo>
                  <a:pt x="17713" y="3368"/>
                </a:lnTo>
                <a:cubicBezTo>
                  <a:pt x="17775" y="3534"/>
                  <a:pt x="17827" y="3689"/>
                  <a:pt x="17868" y="3855"/>
                </a:cubicBezTo>
                <a:cubicBezTo>
                  <a:pt x="17806" y="3689"/>
                  <a:pt x="17733" y="3523"/>
                  <a:pt x="17661" y="3368"/>
                </a:cubicBezTo>
                <a:lnTo>
                  <a:pt x="17651" y="3357"/>
                </a:lnTo>
                <a:close/>
                <a:moveTo>
                  <a:pt x="16306" y="3242"/>
                </a:moveTo>
                <a:cubicBezTo>
                  <a:pt x="16725" y="3242"/>
                  <a:pt x="17149" y="3273"/>
                  <a:pt x="17557" y="3337"/>
                </a:cubicBezTo>
                <a:cubicBezTo>
                  <a:pt x="17649" y="3509"/>
                  <a:pt x="17720" y="3682"/>
                  <a:pt x="17791" y="3864"/>
                </a:cubicBezTo>
                <a:lnTo>
                  <a:pt x="17791" y="3864"/>
                </a:lnTo>
                <a:cubicBezTo>
                  <a:pt x="17523" y="3782"/>
                  <a:pt x="17245" y="3709"/>
                  <a:pt x="16977" y="3648"/>
                </a:cubicBezTo>
                <a:cubicBezTo>
                  <a:pt x="16749" y="3544"/>
                  <a:pt x="16510" y="3461"/>
                  <a:pt x="16272" y="3399"/>
                </a:cubicBezTo>
                <a:cubicBezTo>
                  <a:pt x="16220" y="3347"/>
                  <a:pt x="16179" y="3295"/>
                  <a:pt x="16127" y="3243"/>
                </a:cubicBezTo>
                <a:cubicBezTo>
                  <a:pt x="16187" y="3242"/>
                  <a:pt x="16246" y="3242"/>
                  <a:pt x="16306" y="3242"/>
                </a:cubicBezTo>
                <a:close/>
                <a:moveTo>
                  <a:pt x="13878" y="3710"/>
                </a:moveTo>
                <a:cubicBezTo>
                  <a:pt x="13888" y="3731"/>
                  <a:pt x="13899" y="3751"/>
                  <a:pt x="13909" y="3772"/>
                </a:cubicBezTo>
                <a:cubicBezTo>
                  <a:pt x="13888" y="3803"/>
                  <a:pt x="13878" y="3834"/>
                  <a:pt x="13857" y="3865"/>
                </a:cubicBezTo>
                <a:lnTo>
                  <a:pt x="13723" y="3772"/>
                </a:lnTo>
                <a:lnTo>
                  <a:pt x="13878" y="3710"/>
                </a:lnTo>
                <a:close/>
                <a:moveTo>
                  <a:pt x="10437" y="3534"/>
                </a:moveTo>
                <a:cubicBezTo>
                  <a:pt x="10530" y="3627"/>
                  <a:pt x="10613" y="3720"/>
                  <a:pt x="10686" y="3824"/>
                </a:cubicBezTo>
                <a:lnTo>
                  <a:pt x="10572" y="3876"/>
                </a:lnTo>
                <a:cubicBezTo>
                  <a:pt x="10375" y="3824"/>
                  <a:pt x="10178" y="3803"/>
                  <a:pt x="9981" y="3793"/>
                </a:cubicBezTo>
                <a:lnTo>
                  <a:pt x="10002" y="3668"/>
                </a:lnTo>
                <a:cubicBezTo>
                  <a:pt x="10137" y="3606"/>
                  <a:pt x="10292" y="3565"/>
                  <a:pt x="10437" y="3534"/>
                </a:cubicBezTo>
                <a:close/>
                <a:moveTo>
                  <a:pt x="7960" y="3679"/>
                </a:moveTo>
                <a:lnTo>
                  <a:pt x="7960" y="3679"/>
                </a:lnTo>
                <a:cubicBezTo>
                  <a:pt x="7939" y="3720"/>
                  <a:pt x="7929" y="3751"/>
                  <a:pt x="7919" y="3793"/>
                </a:cubicBezTo>
                <a:cubicBezTo>
                  <a:pt x="7815" y="3834"/>
                  <a:pt x="7711" y="3865"/>
                  <a:pt x="7608" y="3907"/>
                </a:cubicBezTo>
                <a:cubicBezTo>
                  <a:pt x="7732" y="3834"/>
                  <a:pt x="7846" y="3762"/>
                  <a:pt x="7960" y="3679"/>
                </a:cubicBezTo>
                <a:close/>
                <a:moveTo>
                  <a:pt x="13018" y="3357"/>
                </a:moveTo>
                <a:cubicBezTo>
                  <a:pt x="13142" y="3430"/>
                  <a:pt x="13256" y="3513"/>
                  <a:pt x="13381" y="3596"/>
                </a:cubicBezTo>
                <a:cubicBezTo>
                  <a:pt x="13277" y="3679"/>
                  <a:pt x="13173" y="3762"/>
                  <a:pt x="13070" y="3855"/>
                </a:cubicBezTo>
                <a:cubicBezTo>
                  <a:pt x="12987" y="3876"/>
                  <a:pt x="12904" y="3907"/>
                  <a:pt x="12831" y="3927"/>
                </a:cubicBezTo>
                <a:cubicBezTo>
                  <a:pt x="12614" y="3793"/>
                  <a:pt x="12386" y="3679"/>
                  <a:pt x="12147" y="3596"/>
                </a:cubicBezTo>
                <a:lnTo>
                  <a:pt x="12085" y="3492"/>
                </a:lnTo>
                <a:cubicBezTo>
                  <a:pt x="12396" y="3430"/>
                  <a:pt x="12707" y="3378"/>
                  <a:pt x="13018" y="3357"/>
                </a:cubicBezTo>
                <a:close/>
                <a:moveTo>
                  <a:pt x="14158" y="3648"/>
                </a:moveTo>
                <a:lnTo>
                  <a:pt x="14272" y="3793"/>
                </a:lnTo>
                <a:cubicBezTo>
                  <a:pt x="14210" y="3845"/>
                  <a:pt x="14147" y="3896"/>
                  <a:pt x="14075" y="3938"/>
                </a:cubicBezTo>
                <a:cubicBezTo>
                  <a:pt x="14065" y="3876"/>
                  <a:pt x="14044" y="3813"/>
                  <a:pt x="14023" y="3741"/>
                </a:cubicBezTo>
                <a:cubicBezTo>
                  <a:pt x="14044" y="3710"/>
                  <a:pt x="14065" y="3689"/>
                  <a:pt x="14075" y="3658"/>
                </a:cubicBezTo>
                <a:lnTo>
                  <a:pt x="14158" y="3648"/>
                </a:lnTo>
                <a:close/>
                <a:moveTo>
                  <a:pt x="6198" y="2953"/>
                </a:moveTo>
                <a:cubicBezTo>
                  <a:pt x="6157" y="3150"/>
                  <a:pt x="6146" y="3357"/>
                  <a:pt x="6146" y="3565"/>
                </a:cubicBezTo>
                <a:cubicBezTo>
                  <a:pt x="5991" y="3689"/>
                  <a:pt x="5846" y="3824"/>
                  <a:pt x="5711" y="3948"/>
                </a:cubicBezTo>
                <a:cubicBezTo>
                  <a:pt x="5690" y="3731"/>
                  <a:pt x="5690" y="3513"/>
                  <a:pt x="5732" y="3295"/>
                </a:cubicBezTo>
                <a:cubicBezTo>
                  <a:pt x="5877" y="3171"/>
                  <a:pt x="6032" y="3057"/>
                  <a:pt x="6198" y="2953"/>
                </a:cubicBezTo>
                <a:close/>
                <a:moveTo>
                  <a:pt x="13961" y="3876"/>
                </a:moveTo>
                <a:lnTo>
                  <a:pt x="14002" y="3969"/>
                </a:lnTo>
                <a:lnTo>
                  <a:pt x="14002" y="3979"/>
                </a:lnTo>
                <a:lnTo>
                  <a:pt x="13930" y="3917"/>
                </a:lnTo>
                <a:lnTo>
                  <a:pt x="13961" y="3876"/>
                </a:lnTo>
                <a:close/>
                <a:moveTo>
                  <a:pt x="17910" y="2715"/>
                </a:moveTo>
                <a:cubicBezTo>
                  <a:pt x="18117" y="2746"/>
                  <a:pt x="18314" y="2798"/>
                  <a:pt x="18500" y="2860"/>
                </a:cubicBezTo>
                <a:cubicBezTo>
                  <a:pt x="19153" y="3088"/>
                  <a:pt x="19765" y="3420"/>
                  <a:pt x="20304" y="3855"/>
                </a:cubicBezTo>
                <a:cubicBezTo>
                  <a:pt x="20055" y="3886"/>
                  <a:pt x="19806" y="3938"/>
                  <a:pt x="19568" y="4000"/>
                </a:cubicBezTo>
                <a:lnTo>
                  <a:pt x="19568" y="3990"/>
                </a:lnTo>
                <a:cubicBezTo>
                  <a:pt x="19464" y="3927"/>
                  <a:pt x="19350" y="3865"/>
                  <a:pt x="19236" y="3813"/>
                </a:cubicBezTo>
                <a:cubicBezTo>
                  <a:pt x="19101" y="3637"/>
                  <a:pt x="18936" y="3471"/>
                  <a:pt x="18770" y="3326"/>
                </a:cubicBezTo>
                <a:cubicBezTo>
                  <a:pt x="18500" y="3098"/>
                  <a:pt x="18210" y="2901"/>
                  <a:pt x="17910" y="2715"/>
                </a:cubicBezTo>
                <a:close/>
                <a:moveTo>
                  <a:pt x="14800" y="3575"/>
                </a:moveTo>
                <a:cubicBezTo>
                  <a:pt x="15049" y="3668"/>
                  <a:pt x="15298" y="3762"/>
                  <a:pt x="15536" y="3876"/>
                </a:cubicBezTo>
                <a:lnTo>
                  <a:pt x="15598" y="3938"/>
                </a:lnTo>
                <a:lnTo>
                  <a:pt x="15598" y="3948"/>
                </a:lnTo>
                <a:cubicBezTo>
                  <a:pt x="15481" y="3935"/>
                  <a:pt x="15363" y="3928"/>
                  <a:pt x="15246" y="3928"/>
                </a:cubicBezTo>
                <a:cubicBezTo>
                  <a:pt x="15001" y="3928"/>
                  <a:pt x="14759" y="3958"/>
                  <a:pt x="14521" y="4021"/>
                </a:cubicBezTo>
                <a:cubicBezTo>
                  <a:pt x="14479" y="3948"/>
                  <a:pt x="14427" y="3886"/>
                  <a:pt x="14375" y="3813"/>
                </a:cubicBezTo>
                <a:cubicBezTo>
                  <a:pt x="14500" y="3731"/>
                  <a:pt x="14624" y="3648"/>
                  <a:pt x="14749" y="3575"/>
                </a:cubicBezTo>
                <a:close/>
                <a:moveTo>
                  <a:pt x="19309" y="3917"/>
                </a:moveTo>
                <a:cubicBezTo>
                  <a:pt x="19371" y="3948"/>
                  <a:pt x="19423" y="3979"/>
                  <a:pt x="19485" y="4010"/>
                </a:cubicBezTo>
                <a:lnTo>
                  <a:pt x="19454" y="4021"/>
                </a:lnTo>
                <a:lnTo>
                  <a:pt x="19319" y="3948"/>
                </a:lnTo>
                <a:cubicBezTo>
                  <a:pt x="19319" y="3938"/>
                  <a:pt x="19319" y="3938"/>
                  <a:pt x="19309" y="3927"/>
                </a:cubicBezTo>
                <a:lnTo>
                  <a:pt x="19309" y="3917"/>
                </a:lnTo>
                <a:close/>
                <a:moveTo>
                  <a:pt x="9401" y="3886"/>
                </a:moveTo>
                <a:cubicBezTo>
                  <a:pt x="9307" y="3927"/>
                  <a:pt x="9235" y="3969"/>
                  <a:pt x="9162" y="4021"/>
                </a:cubicBezTo>
                <a:lnTo>
                  <a:pt x="9173" y="4031"/>
                </a:lnTo>
                <a:cubicBezTo>
                  <a:pt x="9100" y="4031"/>
                  <a:pt x="9028" y="4041"/>
                  <a:pt x="8945" y="4041"/>
                </a:cubicBezTo>
                <a:cubicBezTo>
                  <a:pt x="8965" y="4010"/>
                  <a:pt x="8976" y="3969"/>
                  <a:pt x="8986" y="3938"/>
                </a:cubicBezTo>
                <a:cubicBezTo>
                  <a:pt x="9121" y="3907"/>
                  <a:pt x="9266" y="3896"/>
                  <a:pt x="9401" y="3886"/>
                </a:cubicBezTo>
                <a:close/>
                <a:moveTo>
                  <a:pt x="8883" y="3938"/>
                </a:moveTo>
                <a:lnTo>
                  <a:pt x="8851" y="4052"/>
                </a:lnTo>
                <a:lnTo>
                  <a:pt x="8810" y="4052"/>
                </a:lnTo>
                <a:cubicBezTo>
                  <a:pt x="8820" y="4010"/>
                  <a:pt x="8831" y="3979"/>
                  <a:pt x="8851" y="3948"/>
                </a:cubicBezTo>
                <a:lnTo>
                  <a:pt x="8883" y="3938"/>
                </a:lnTo>
                <a:close/>
                <a:moveTo>
                  <a:pt x="9805" y="3865"/>
                </a:moveTo>
                <a:cubicBezTo>
                  <a:pt x="9795" y="3927"/>
                  <a:pt x="9784" y="3990"/>
                  <a:pt x="9774" y="4052"/>
                </a:cubicBezTo>
                <a:lnTo>
                  <a:pt x="9712" y="4041"/>
                </a:lnTo>
                <a:cubicBezTo>
                  <a:pt x="9616" y="4034"/>
                  <a:pt x="9521" y="4027"/>
                  <a:pt x="9426" y="4027"/>
                </a:cubicBezTo>
                <a:cubicBezTo>
                  <a:pt x="9386" y="4027"/>
                  <a:pt x="9347" y="4028"/>
                  <a:pt x="9307" y="4031"/>
                </a:cubicBezTo>
                <a:cubicBezTo>
                  <a:pt x="9380" y="3969"/>
                  <a:pt x="9473" y="3917"/>
                  <a:pt x="9567" y="3876"/>
                </a:cubicBezTo>
                <a:cubicBezTo>
                  <a:pt x="9629" y="3865"/>
                  <a:pt x="9712" y="3865"/>
                  <a:pt x="9795" y="3865"/>
                </a:cubicBezTo>
                <a:close/>
                <a:moveTo>
                  <a:pt x="9888" y="3876"/>
                </a:moveTo>
                <a:cubicBezTo>
                  <a:pt x="9878" y="3927"/>
                  <a:pt x="9867" y="3990"/>
                  <a:pt x="9867" y="4062"/>
                </a:cubicBezTo>
                <a:lnTo>
                  <a:pt x="9836" y="4062"/>
                </a:lnTo>
                <a:cubicBezTo>
                  <a:pt x="9846" y="4000"/>
                  <a:pt x="9857" y="3938"/>
                  <a:pt x="9867" y="3876"/>
                </a:cubicBezTo>
                <a:close/>
                <a:moveTo>
                  <a:pt x="11670" y="3596"/>
                </a:moveTo>
                <a:cubicBezTo>
                  <a:pt x="11784" y="3751"/>
                  <a:pt x="11898" y="3907"/>
                  <a:pt x="12002" y="4062"/>
                </a:cubicBezTo>
                <a:cubicBezTo>
                  <a:pt x="11898" y="4052"/>
                  <a:pt x="11795" y="4052"/>
                  <a:pt x="11681" y="4052"/>
                </a:cubicBezTo>
                <a:lnTo>
                  <a:pt x="11681" y="4062"/>
                </a:lnTo>
                <a:cubicBezTo>
                  <a:pt x="11619" y="3927"/>
                  <a:pt x="11546" y="3782"/>
                  <a:pt x="11484" y="3648"/>
                </a:cubicBezTo>
                <a:lnTo>
                  <a:pt x="11670" y="3596"/>
                </a:lnTo>
                <a:close/>
                <a:moveTo>
                  <a:pt x="11432" y="3658"/>
                </a:moveTo>
                <a:cubicBezTo>
                  <a:pt x="11494" y="3793"/>
                  <a:pt x="11567" y="3927"/>
                  <a:pt x="11619" y="4062"/>
                </a:cubicBezTo>
                <a:lnTo>
                  <a:pt x="11484" y="4073"/>
                </a:lnTo>
                <a:cubicBezTo>
                  <a:pt x="11401" y="3948"/>
                  <a:pt x="11318" y="3834"/>
                  <a:pt x="11225" y="3731"/>
                </a:cubicBezTo>
                <a:lnTo>
                  <a:pt x="11432" y="3658"/>
                </a:lnTo>
                <a:close/>
                <a:moveTo>
                  <a:pt x="11909" y="3596"/>
                </a:moveTo>
                <a:cubicBezTo>
                  <a:pt x="11971" y="3606"/>
                  <a:pt x="12033" y="3627"/>
                  <a:pt x="12095" y="3648"/>
                </a:cubicBezTo>
                <a:cubicBezTo>
                  <a:pt x="12168" y="3782"/>
                  <a:pt x="12241" y="3927"/>
                  <a:pt x="12303" y="4073"/>
                </a:cubicBezTo>
                <a:lnTo>
                  <a:pt x="12241" y="4073"/>
                </a:lnTo>
                <a:cubicBezTo>
                  <a:pt x="12147" y="3907"/>
                  <a:pt x="12033" y="3741"/>
                  <a:pt x="11909" y="3596"/>
                </a:cubicBezTo>
                <a:close/>
                <a:moveTo>
                  <a:pt x="9960" y="3865"/>
                </a:moveTo>
                <a:cubicBezTo>
                  <a:pt x="10126" y="3876"/>
                  <a:pt x="10282" y="3886"/>
                  <a:pt x="10437" y="3917"/>
                </a:cubicBezTo>
                <a:lnTo>
                  <a:pt x="10416" y="3927"/>
                </a:lnTo>
                <a:cubicBezTo>
                  <a:pt x="10292" y="3979"/>
                  <a:pt x="10178" y="4031"/>
                  <a:pt x="10054" y="4093"/>
                </a:cubicBezTo>
                <a:lnTo>
                  <a:pt x="9940" y="4073"/>
                </a:lnTo>
                <a:cubicBezTo>
                  <a:pt x="9940" y="4000"/>
                  <a:pt x="9950" y="3938"/>
                  <a:pt x="9960" y="3865"/>
                </a:cubicBezTo>
                <a:close/>
                <a:moveTo>
                  <a:pt x="11132" y="3751"/>
                </a:moveTo>
                <a:cubicBezTo>
                  <a:pt x="11204" y="3855"/>
                  <a:pt x="11287" y="3959"/>
                  <a:pt x="11360" y="4073"/>
                </a:cubicBezTo>
                <a:cubicBezTo>
                  <a:pt x="11297" y="4073"/>
                  <a:pt x="11235" y="4083"/>
                  <a:pt x="11183" y="4093"/>
                </a:cubicBezTo>
                <a:cubicBezTo>
                  <a:pt x="11080" y="4041"/>
                  <a:pt x="10976" y="3990"/>
                  <a:pt x="10862" y="3948"/>
                </a:cubicBezTo>
                <a:lnTo>
                  <a:pt x="10800" y="3865"/>
                </a:lnTo>
                <a:cubicBezTo>
                  <a:pt x="10914" y="3834"/>
                  <a:pt x="11018" y="3793"/>
                  <a:pt x="11132" y="3751"/>
                </a:cubicBezTo>
                <a:close/>
                <a:moveTo>
                  <a:pt x="12189" y="3689"/>
                </a:moveTo>
                <a:lnTo>
                  <a:pt x="12189" y="3689"/>
                </a:lnTo>
                <a:cubicBezTo>
                  <a:pt x="12375" y="3762"/>
                  <a:pt x="12562" y="3865"/>
                  <a:pt x="12738" y="3969"/>
                </a:cubicBezTo>
                <a:cubicBezTo>
                  <a:pt x="12634" y="4000"/>
                  <a:pt x="12531" y="4041"/>
                  <a:pt x="12427" y="4083"/>
                </a:cubicBezTo>
                <a:lnTo>
                  <a:pt x="12427" y="4093"/>
                </a:lnTo>
                <a:lnTo>
                  <a:pt x="12375" y="4093"/>
                </a:lnTo>
                <a:cubicBezTo>
                  <a:pt x="12323" y="3959"/>
                  <a:pt x="12261" y="3824"/>
                  <a:pt x="12189" y="3689"/>
                </a:cubicBezTo>
                <a:close/>
                <a:moveTo>
                  <a:pt x="12811" y="4010"/>
                </a:moveTo>
                <a:lnTo>
                  <a:pt x="12821" y="4021"/>
                </a:lnTo>
                <a:cubicBezTo>
                  <a:pt x="12769" y="4052"/>
                  <a:pt x="12717" y="4083"/>
                  <a:pt x="12665" y="4114"/>
                </a:cubicBezTo>
                <a:lnTo>
                  <a:pt x="12572" y="4104"/>
                </a:lnTo>
                <a:cubicBezTo>
                  <a:pt x="12645" y="4073"/>
                  <a:pt x="12728" y="4041"/>
                  <a:pt x="12811" y="4010"/>
                </a:cubicBezTo>
                <a:close/>
                <a:moveTo>
                  <a:pt x="14313" y="3855"/>
                </a:moveTo>
                <a:cubicBezTo>
                  <a:pt x="14355" y="3917"/>
                  <a:pt x="14396" y="3969"/>
                  <a:pt x="14448" y="4031"/>
                </a:cubicBezTo>
                <a:cubicBezTo>
                  <a:pt x="14365" y="4052"/>
                  <a:pt x="14261" y="4083"/>
                  <a:pt x="14179" y="4114"/>
                </a:cubicBezTo>
                <a:lnTo>
                  <a:pt x="14179" y="4104"/>
                </a:lnTo>
                <a:lnTo>
                  <a:pt x="14127" y="4073"/>
                </a:lnTo>
                <a:cubicBezTo>
                  <a:pt x="14116" y="4052"/>
                  <a:pt x="14106" y="4031"/>
                  <a:pt x="14096" y="4010"/>
                </a:cubicBezTo>
                <a:cubicBezTo>
                  <a:pt x="14168" y="3959"/>
                  <a:pt x="14241" y="3907"/>
                  <a:pt x="14313" y="3855"/>
                </a:cubicBezTo>
                <a:close/>
                <a:moveTo>
                  <a:pt x="18003" y="4021"/>
                </a:moveTo>
                <a:lnTo>
                  <a:pt x="18003" y="4021"/>
                </a:lnTo>
                <a:cubicBezTo>
                  <a:pt x="18055" y="4041"/>
                  <a:pt x="18107" y="4052"/>
                  <a:pt x="18148" y="4073"/>
                </a:cubicBezTo>
                <a:lnTo>
                  <a:pt x="18024" y="4114"/>
                </a:lnTo>
                <a:cubicBezTo>
                  <a:pt x="18024" y="4083"/>
                  <a:pt x="18013" y="4052"/>
                  <a:pt x="18003" y="4021"/>
                </a:cubicBezTo>
                <a:close/>
                <a:moveTo>
                  <a:pt x="8986" y="3523"/>
                </a:moveTo>
                <a:lnTo>
                  <a:pt x="8986" y="3523"/>
                </a:lnTo>
                <a:cubicBezTo>
                  <a:pt x="8924" y="3637"/>
                  <a:pt x="8872" y="3751"/>
                  <a:pt x="8820" y="3865"/>
                </a:cubicBezTo>
                <a:cubicBezTo>
                  <a:pt x="8509" y="3927"/>
                  <a:pt x="8199" y="4010"/>
                  <a:pt x="7898" y="4124"/>
                </a:cubicBezTo>
                <a:cubicBezTo>
                  <a:pt x="7908" y="4052"/>
                  <a:pt x="7929" y="3979"/>
                  <a:pt x="7950" y="3907"/>
                </a:cubicBezTo>
                <a:cubicBezTo>
                  <a:pt x="7950" y="3886"/>
                  <a:pt x="7971" y="3865"/>
                  <a:pt x="7971" y="3845"/>
                </a:cubicBezTo>
                <a:cubicBezTo>
                  <a:pt x="8085" y="3813"/>
                  <a:pt x="8188" y="3772"/>
                  <a:pt x="8302" y="3731"/>
                </a:cubicBezTo>
                <a:cubicBezTo>
                  <a:pt x="8520" y="3658"/>
                  <a:pt x="8748" y="3596"/>
                  <a:pt x="8986" y="3523"/>
                </a:cubicBezTo>
                <a:close/>
                <a:moveTo>
                  <a:pt x="10935" y="4062"/>
                </a:moveTo>
                <a:cubicBezTo>
                  <a:pt x="10966" y="4073"/>
                  <a:pt x="11007" y="4093"/>
                  <a:pt x="11049" y="4114"/>
                </a:cubicBezTo>
                <a:cubicBezTo>
                  <a:pt x="11018" y="4114"/>
                  <a:pt x="10997" y="4124"/>
                  <a:pt x="10976" y="4124"/>
                </a:cubicBezTo>
                <a:cubicBezTo>
                  <a:pt x="10955" y="4104"/>
                  <a:pt x="10945" y="4083"/>
                  <a:pt x="10935" y="4062"/>
                </a:cubicBezTo>
                <a:close/>
                <a:moveTo>
                  <a:pt x="13899" y="3979"/>
                </a:moveTo>
                <a:lnTo>
                  <a:pt x="13961" y="4021"/>
                </a:lnTo>
                <a:lnTo>
                  <a:pt x="13971" y="4031"/>
                </a:lnTo>
                <a:cubicBezTo>
                  <a:pt x="13921" y="4071"/>
                  <a:pt x="13871" y="4111"/>
                  <a:pt x="13812" y="4151"/>
                </a:cubicBezTo>
                <a:lnTo>
                  <a:pt x="13812" y="4151"/>
                </a:lnTo>
                <a:cubicBezTo>
                  <a:pt x="13841" y="4085"/>
                  <a:pt x="13870" y="4028"/>
                  <a:pt x="13899" y="3979"/>
                </a:cubicBezTo>
                <a:close/>
                <a:moveTo>
                  <a:pt x="12945" y="4104"/>
                </a:moveTo>
                <a:cubicBezTo>
                  <a:pt x="12976" y="4124"/>
                  <a:pt x="12997" y="4145"/>
                  <a:pt x="13028" y="4166"/>
                </a:cubicBezTo>
                <a:lnTo>
                  <a:pt x="12873" y="4135"/>
                </a:lnTo>
                <a:lnTo>
                  <a:pt x="12945" y="4104"/>
                </a:lnTo>
                <a:close/>
                <a:moveTo>
                  <a:pt x="8074" y="3409"/>
                </a:moveTo>
                <a:cubicBezTo>
                  <a:pt x="8043" y="3461"/>
                  <a:pt x="8012" y="3523"/>
                  <a:pt x="7991" y="3585"/>
                </a:cubicBezTo>
                <a:cubicBezTo>
                  <a:pt x="7929" y="3627"/>
                  <a:pt x="7867" y="3668"/>
                  <a:pt x="7794" y="3710"/>
                </a:cubicBezTo>
                <a:cubicBezTo>
                  <a:pt x="7618" y="3813"/>
                  <a:pt x="7452" y="3927"/>
                  <a:pt x="7297" y="4041"/>
                </a:cubicBezTo>
                <a:cubicBezTo>
                  <a:pt x="7183" y="4093"/>
                  <a:pt x="7069" y="4145"/>
                  <a:pt x="6955" y="4197"/>
                </a:cubicBezTo>
                <a:cubicBezTo>
                  <a:pt x="7276" y="3907"/>
                  <a:pt x="7629" y="3648"/>
                  <a:pt x="8022" y="3440"/>
                </a:cubicBezTo>
                <a:cubicBezTo>
                  <a:pt x="8033" y="3430"/>
                  <a:pt x="8053" y="3420"/>
                  <a:pt x="8074" y="3409"/>
                </a:cubicBezTo>
                <a:close/>
                <a:moveTo>
                  <a:pt x="17236" y="3793"/>
                </a:moveTo>
                <a:lnTo>
                  <a:pt x="17236" y="3793"/>
                </a:lnTo>
                <a:cubicBezTo>
                  <a:pt x="17433" y="3845"/>
                  <a:pt x="17630" y="3896"/>
                  <a:pt x="17827" y="3969"/>
                </a:cubicBezTo>
                <a:cubicBezTo>
                  <a:pt x="17847" y="4031"/>
                  <a:pt x="17868" y="4104"/>
                  <a:pt x="17889" y="4166"/>
                </a:cubicBezTo>
                <a:lnTo>
                  <a:pt x="17899" y="4176"/>
                </a:lnTo>
                <a:lnTo>
                  <a:pt x="17796" y="4207"/>
                </a:lnTo>
                <a:cubicBezTo>
                  <a:pt x="17630" y="4052"/>
                  <a:pt x="17433" y="3907"/>
                  <a:pt x="17236" y="3793"/>
                </a:cubicBezTo>
                <a:close/>
                <a:moveTo>
                  <a:pt x="5390" y="2684"/>
                </a:moveTo>
                <a:lnTo>
                  <a:pt x="5390" y="2684"/>
                </a:lnTo>
                <a:cubicBezTo>
                  <a:pt x="5297" y="2901"/>
                  <a:pt x="5224" y="3129"/>
                  <a:pt x="5162" y="3357"/>
                </a:cubicBezTo>
                <a:cubicBezTo>
                  <a:pt x="4820" y="3617"/>
                  <a:pt x="4488" y="3907"/>
                  <a:pt x="4188" y="4218"/>
                </a:cubicBezTo>
                <a:cubicBezTo>
                  <a:pt x="4291" y="3824"/>
                  <a:pt x="4447" y="3451"/>
                  <a:pt x="4654" y="3098"/>
                </a:cubicBezTo>
                <a:cubicBezTo>
                  <a:pt x="4892" y="2943"/>
                  <a:pt x="5141" y="2798"/>
                  <a:pt x="5390" y="2684"/>
                </a:cubicBezTo>
                <a:close/>
                <a:moveTo>
                  <a:pt x="9867" y="4145"/>
                </a:moveTo>
                <a:lnTo>
                  <a:pt x="9867" y="4197"/>
                </a:lnTo>
                <a:lnTo>
                  <a:pt x="9826" y="4218"/>
                </a:lnTo>
                <a:cubicBezTo>
                  <a:pt x="9826" y="4197"/>
                  <a:pt x="9836" y="4166"/>
                  <a:pt x="9836" y="4145"/>
                </a:cubicBezTo>
                <a:close/>
                <a:moveTo>
                  <a:pt x="10603" y="3959"/>
                </a:moveTo>
                <a:cubicBezTo>
                  <a:pt x="10676" y="3969"/>
                  <a:pt x="10758" y="3990"/>
                  <a:pt x="10841" y="4021"/>
                </a:cubicBezTo>
                <a:lnTo>
                  <a:pt x="10914" y="4135"/>
                </a:lnTo>
                <a:cubicBezTo>
                  <a:pt x="10790" y="4155"/>
                  <a:pt x="10676" y="4187"/>
                  <a:pt x="10562" y="4218"/>
                </a:cubicBezTo>
                <a:cubicBezTo>
                  <a:pt x="10448" y="4176"/>
                  <a:pt x="10334" y="4145"/>
                  <a:pt x="10209" y="4124"/>
                </a:cubicBezTo>
                <a:cubicBezTo>
                  <a:pt x="10344" y="4062"/>
                  <a:pt x="10468" y="4010"/>
                  <a:pt x="10603" y="3959"/>
                </a:cubicBezTo>
                <a:close/>
                <a:moveTo>
                  <a:pt x="12458" y="4145"/>
                </a:moveTo>
                <a:lnTo>
                  <a:pt x="12593" y="4155"/>
                </a:lnTo>
                <a:lnTo>
                  <a:pt x="12479" y="4228"/>
                </a:lnTo>
                <a:lnTo>
                  <a:pt x="12458" y="4238"/>
                </a:lnTo>
                <a:lnTo>
                  <a:pt x="12427" y="4155"/>
                </a:lnTo>
                <a:lnTo>
                  <a:pt x="12458" y="4145"/>
                </a:lnTo>
                <a:close/>
                <a:moveTo>
                  <a:pt x="14023" y="4062"/>
                </a:moveTo>
                <a:cubicBezTo>
                  <a:pt x="14033" y="4093"/>
                  <a:pt x="14033" y="4124"/>
                  <a:pt x="14044" y="4155"/>
                </a:cubicBezTo>
                <a:cubicBezTo>
                  <a:pt x="13971" y="4176"/>
                  <a:pt x="13888" y="4207"/>
                  <a:pt x="13816" y="4238"/>
                </a:cubicBezTo>
                <a:cubicBezTo>
                  <a:pt x="13878" y="4176"/>
                  <a:pt x="13951" y="4124"/>
                  <a:pt x="14023" y="4062"/>
                </a:cubicBezTo>
                <a:close/>
                <a:moveTo>
                  <a:pt x="13660" y="3793"/>
                </a:moveTo>
                <a:lnTo>
                  <a:pt x="13826" y="3917"/>
                </a:lnTo>
                <a:cubicBezTo>
                  <a:pt x="13774" y="4021"/>
                  <a:pt x="13723" y="4124"/>
                  <a:pt x="13671" y="4228"/>
                </a:cubicBezTo>
                <a:lnTo>
                  <a:pt x="13660" y="4249"/>
                </a:lnTo>
                <a:cubicBezTo>
                  <a:pt x="13660" y="4093"/>
                  <a:pt x="13660" y="3948"/>
                  <a:pt x="13640" y="3803"/>
                </a:cubicBezTo>
                <a:lnTo>
                  <a:pt x="13660" y="3793"/>
                </a:lnTo>
                <a:close/>
                <a:moveTo>
                  <a:pt x="17806" y="3399"/>
                </a:moveTo>
                <a:lnTo>
                  <a:pt x="17806" y="3399"/>
                </a:lnTo>
                <a:cubicBezTo>
                  <a:pt x="18075" y="3461"/>
                  <a:pt x="18345" y="3534"/>
                  <a:pt x="18604" y="3627"/>
                </a:cubicBezTo>
                <a:cubicBezTo>
                  <a:pt x="18842" y="3751"/>
                  <a:pt x="19070" y="3896"/>
                  <a:pt x="19298" y="4041"/>
                </a:cubicBezTo>
                <a:cubicBezTo>
                  <a:pt x="19298" y="4052"/>
                  <a:pt x="19309" y="4062"/>
                  <a:pt x="19319" y="4073"/>
                </a:cubicBezTo>
                <a:cubicBezTo>
                  <a:pt x="19122" y="4124"/>
                  <a:pt x="18936" y="4187"/>
                  <a:pt x="18749" y="4259"/>
                </a:cubicBezTo>
                <a:cubicBezTo>
                  <a:pt x="18614" y="4207"/>
                  <a:pt x="18490" y="4145"/>
                  <a:pt x="18355" y="4093"/>
                </a:cubicBezTo>
                <a:lnTo>
                  <a:pt x="18749" y="3959"/>
                </a:lnTo>
                <a:cubicBezTo>
                  <a:pt x="18785" y="3949"/>
                  <a:pt x="18774" y="3893"/>
                  <a:pt x="18743" y="3893"/>
                </a:cubicBezTo>
                <a:cubicBezTo>
                  <a:pt x="18738" y="3893"/>
                  <a:pt x="18733" y="3894"/>
                  <a:pt x="18728" y="3896"/>
                </a:cubicBezTo>
                <a:cubicBezTo>
                  <a:pt x="18573" y="3938"/>
                  <a:pt x="18417" y="3990"/>
                  <a:pt x="18252" y="4041"/>
                </a:cubicBezTo>
                <a:cubicBezTo>
                  <a:pt x="18169" y="4010"/>
                  <a:pt x="18075" y="3969"/>
                  <a:pt x="17972" y="3938"/>
                </a:cubicBezTo>
                <a:cubicBezTo>
                  <a:pt x="17941" y="3813"/>
                  <a:pt x="17899" y="3679"/>
                  <a:pt x="17858" y="3554"/>
                </a:cubicBezTo>
                <a:cubicBezTo>
                  <a:pt x="17847" y="3503"/>
                  <a:pt x="17827" y="3451"/>
                  <a:pt x="17806" y="3399"/>
                </a:cubicBezTo>
                <a:close/>
                <a:moveTo>
                  <a:pt x="9038" y="4114"/>
                </a:moveTo>
                <a:cubicBezTo>
                  <a:pt x="8976" y="4166"/>
                  <a:pt x="8914" y="4218"/>
                  <a:pt x="8862" y="4269"/>
                </a:cubicBezTo>
                <a:cubicBezTo>
                  <a:pt x="8872" y="4228"/>
                  <a:pt x="8893" y="4176"/>
                  <a:pt x="8903" y="4135"/>
                </a:cubicBezTo>
                <a:lnTo>
                  <a:pt x="8914" y="4135"/>
                </a:lnTo>
                <a:lnTo>
                  <a:pt x="9038" y="4114"/>
                </a:lnTo>
                <a:close/>
                <a:moveTo>
                  <a:pt x="12355" y="4197"/>
                </a:moveTo>
                <a:lnTo>
                  <a:pt x="12386" y="4280"/>
                </a:lnTo>
                <a:lnTo>
                  <a:pt x="12344" y="4280"/>
                </a:lnTo>
                <a:cubicBezTo>
                  <a:pt x="12334" y="4259"/>
                  <a:pt x="12323" y="4238"/>
                  <a:pt x="12313" y="4218"/>
                </a:cubicBezTo>
                <a:lnTo>
                  <a:pt x="12355" y="4197"/>
                </a:lnTo>
                <a:close/>
                <a:moveTo>
                  <a:pt x="11391" y="4145"/>
                </a:moveTo>
                <a:cubicBezTo>
                  <a:pt x="11422" y="4187"/>
                  <a:pt x="11453" y="4238"/>
                  <a:pt x="11484" y="4290"/>
                </a:cubicBezTo>
                <a:cubicBezTo>
                  <a:pt x="11425" y="4242"/>
                  <a:pt x="11358" y="4202"/>
                  <a:pt x="11298" y="4154"/>
                </a:cubicBezTo>
                <a:lnTo>
                  <a:pt x="11298" y="4154"/>
                </a:lnTo>
                <a:lnTo>
                  <a:pt x="11391" y="4145"/>
                </a:lnTo>
                <a:close/>
                <a:moveTo>
                  <a:pt x="13588" y="3824"/>
                </a:moveTo>
                <a:cubicBezTo>
                  <a:pt x="13598" y="3979"/>
                  <a:pt x="13609" y="4145"/>
                  <a:pt x="13609" y="4301"/>
                </a:cubicBezTo>
                <a:cubicBezTo>
                  <a:pt x="13463" y="4259"/>
                  <a:pt x="13329" y="4228"/>
                  <a:pt x="13184" y="4197"/>
                </a:cubicBezTo>
                <a:cubicBezTo>
                  <a:pt x="13132" y="4155"/>
                  <a:pt x="13080" y="4114"/>
                  <a:pt x="13028" y="4062"/>
                </a:cubicBezTo>
                <a:cubicBezTo>
                  <a:pt x="13204" y="3979"/>
                  <a:pt x="13391" y="3896"/>
                  <a:pt x="13588" y="3824"/>
                </a:cubicBezTo>
                <a:close/>
                <a:moveTo>
                  <a:pt x="8768" y="3971"/>
                </a:moveTo>
                <a:lnTo>
                  <a:pt x="8727" y="4062"/>
                </a:lnTo>
                <a:cubicBezTo>
                  <a:pt x="8427" y="4114"/>
                  <a:pt x="8126" y="4197"/>
                  <a:pt x="7836" y="4311"/>
                </a:cubicBezTo>
                <a:cubicBezTo>
                  <a:pt x="7836" y="4280"/>
                  <a:pt x="7857" y="4249"/>
                  <a:pt x="7857" y="4218"/>
                </a:cubicBezTo>
                <a:cubicBezTo>
                  <a:pt x="8153" y="4115"/>
                  <a:pt x="8460" y="4033"/>
                  <a:pt x="8768" y="3971"/>
                </a:cubicBezTo>
                <a:close/>
                <a:moveTo>
                  <a:pt x="12800" y="4187"/>
                </a:moveTo>
                <a:cubicBezTo>
                  <a:pt x="12904" y="4207"/>
                  <a:pt x="13007" y="4228"/>
                  <a:pt x="13121" y="4249"/>
                </a:cubicBezTo>
                <a:lnTo>
                  <a:pt x="13194" y="4311"/>
                </a:lnTo>
                <a:cubicBezTo>
                  <a:pt x="13028" y="4280"/>
                  <a:pt x="12873" y="4269"/>
                  <a:pt x="12707" y="4269"/>
                </a:cubicBezTo>
                <a:lnTo>
                  <a:pt x="12800" y="4187"/>
                </a:lnTo>
                <a:close/>
                <a:moveTo>
                  <a:pt x="12054" y="4124"/>
                </a:moveTo>
                <a:lnTo>
                  <a:pt x="12116" y="4228"/>
                </a:lnTo>
                <a:cubicBezTo>
                  <a:pt x="12054" y="4259"/>
                  <a:pt x="11981" y="4290"/>
                  <a:pt x="11909" y="4332"/>
                </a:cubicBezTo>
                <a:lnTo>
                  <a:pt x="11805" y="4342"/>
                </a:lnTo>
                <a:cubicBezTo>
                  <a:pt x="11774" y="4269"/>
                  <a:pt x="11743" y="4197"/>
                  <a:pt x="11712" y="4124"/>
                </a:cubicBezTo>
                <a:close/>
                <a:moveTo>
                  <a:pt x="19371" y="4135"/>
                </a:moveTo>
                <a:cubicBezTo>
                  <a:pt x="19412" y="4207"/>
                  <a:pt x="19454" y="4280"/>
                  <a:pt x="19485" y="4352"/>
                </a:cubicBezTo>
                <a:cubicBezTo>
                  <a:pt x="19298" y="4311"/>
                  <a:pt x="19112" y="4290"/>
                  <a:pt x="18915" y="4290"/>
                </a:cubicBezTo>
                <a:cubicBezTo>
                  <a:pt x="19070" y="4238"/>
                  <a:pt x="19215" y="4187"/>
                  <a:pt x="19371" y="4135"/>
                </a:cubicBezTo>
                <a:close/>
                <a:moveTo>
                  <a:pt x="17910" y="4238"/>
                </a:moveTo>
                <a:lnTo>
                  <a:pt x="17951" y="4363"/>
                </a:lnTo>
                <a:cubicBezTo>
                  <a:pt x="17920" y="4332"/>
                  <a:pt x="17889" y="4290"/>
                  <a:pt x="17858" y="4259"/>
                </a:cubicBezTo>
                <a:lnTo>
                  <a:pt x="17847" y="4259"/>
                </a:lnTo>
                <a:lnTo>
                  <a:pt x="17910" y="4238"/>
                </a:lnTo>
                <a:close/>
                <a:moveTo>
                  <a:pt x="20926" y="3876"/>
                </a:moveTo>
                <a:cubicBezTo>
                  <a:pt x="20977" y="4041"/>
                  <a:pt x="21008" y="4197"/>
                  <a:pt x="21050" y="4352"/>
                </a:cubicBezTo>
                <a:lnTo>
                  <a:pt x="20988" y="4363"/>
                </a:lnTo>
                <a:cubicBezTo>
                  <a:pt x="20822" y="4207"/>
                  <a:pt x="20656" y="4062"/>
                  <a:pt x="20490" y="3917"/>
                </a:cubicBezTo>
                <a:cubicBezTo>
                  <a:pt x="20635" y="3907"/>
                  <a:pt x="20780" y="3896"/>
                  <a:pt x="20926" y="3876"/>
                </a:cubicBezTo>
                <a:close/>
                <a:moveTo>
                  <a:pt x="11650" y="4135"/>
                </a:moveTo>
                <a:cubicBezTo>
                  <a:pt x="11681" y="4218"/>
                  <a:pt x="11712" y="4290"/>
                  <a:pt x="11743" y="4363"/>
                </a:cubicBezTo>
                <a:lnTo>
                  <a:pt x="11660" y="4373"/>
                </a:lnTo>
                <a:cubicBezTo>
                  <a:pt x="11619" y="4290"/>
                  <a:pt x="11567" y="4218"/>
                  <a:pt x="11515" y="4135"/>
                </a:cubicBezTo>
                <a:close/>
                <a:moveTo>
                  <a:pt x="13267" y="4280"/>
                </a:moveTo>
                <a:lnTo>
                  <a:pt x="13267" y="4280"/>
                </a:lnTo>
                <a:cubicBezTo>
                  <a:pt x="13360" y="4301"/>
                  <a:pt x="13453" y="4321"/>
                  <a:pt x="13536" y="4352"/>
                </a:cubicBezTo>
                <a:lnTo>
                  <a:pt x="13505" y="4373"/>
                </a:lnTo>
                <a:lnTo>
                  <a:pt x="13329" y="4332"/>
                </a:lnTo>
                <a:lnTo>
                  <a:pt x="13267" y="4280"/>
                </a:lnTo>
                <a:close/>
                <a:moveTo>
                  <a:pt x="15661" y="3642"/>
                </a:moveTo>
                <a:cubicBezTo>
                  <a:pt x="15978" y="3777"/>
                  <a:pt x="16254" y="3982"/>
                  <a:pt x="16490" y="4228"/>
                </a:cubicBezTo>
                <a:cubicBezTo>
                  <a:pt x="16542" y="4280"/>
                  <a:pt x="16583" y="4332"/>
                  <a:pt x="16624" y="4384"/>
                </a:cubicBezTo>
                <a:cubicBezTo>
                  <a:pt x="16469" y="4269"/>
                  <a:pt x="16314" y="4176"/>
                  <a:pt x="16137" y="4104"/>
                </a:cubicBezTo>
                <a:lnTo>
                  <a:pt x="16117" y="4093"/>
                </a:lnTo>
                <a:cubicBezTo>
                  <a:pt x="15972" y="4010"/>
                  <a:pt x="15826" y="3927"/>
                  <a:pt x="15671" y="3855"/>
                </a:cubicBezTo>
                <a:cubicBezTo>
                  <a:pt x="15671" y="3784"/>
                  <a:pt x="15671" y="3713"/>
                  <a:pt x="15661" y="3642"/>
                </a:cubicBezTo>
                <a:close/>
                <a:moveTo>
                  <a:pt x="18252" y="4114"/>
                </a:moveTo>
                <a:cubicBezTo>
                  <a:pt x="18386" y="4166"/>
                  <a:pt x="18521" y="4228"/>
                  <a:pt x="18656" y="4290"/>
                </a:cubicBezTo>
                <a:lnTo>
                  <a:pt x="18635" y="4301"/>
                </a:lnTo>
                <a:cubicBezTo>
                  <a:pt x="18449" y="4311"/>
                  <a:pt x="18262" y="4342"/>
                  <a:pt x="18086" y="4384"/>
                </a:cubicBezTo>
                <a:cubicBezTo>
                  <a:pt x="18075" y="4321"/>
                  <a:pt x="18055" y="4249"/>
                  <a:pt x="18044" y="4187"/>
                </a:cubicBezTo>
                <a:lnTo>
                  <a:pt x="18252" y="4114"/>
                </a:lnTo>
                <a:close/>
                <a:moveTo>
                  <a:pt x="10945" y="4197"/>
                </a:moveTo>
                <a:cubicBezTo>
                  <a:pt x="10986" y="4269"/>
                  <a:pt x="11028" y="4332"/>
                  <a:pt x="11069" y="4404"/>
                </a:cubicBezTo>
                <a:cubicBezTo>
                  <a:pt x="10945" y="4352"/>
                  <a:pt x="10810" y="4301"/>
                  <a:pt x="10686" y="4259"/>
                </a:cubicBezTo>
                <a:cubicBezTo>
                  <a:pt x="10769" y="4228"/>
                  <a:pt x="10862" y="4207"/>
                  <a:pt x="10945" y="4197"/>
                </a:cubicBezTo>
                <a:close/>
                <a:moveTo>
                  <a:pt x="8675" y="2497"/>
                </a:moveTo>
                <a:lnTo>
                  <a:pt x="8737" y="2518"/>
                </a:lnTo>
                <a:cubicBezTo>
                  <a:pt x="8634" y="2611"/>
                  <a:pt x="8530" y="2715"/>
                  <a:pt x="8437" y="2819"/>
                </a:cubicBezTo>
                <a:cubicBezTo>
                  <a:pt x="8323" y="2964"/>
                  <a:pt x="8219" y="3119"/>
                  <a:pt x="8126" y="3295"/>
                </a:cubicBezTo>
                <a:cubicBezTo>
                  <a:pt x="7629" y="3544"/>
                  <a:pt x="7173" y="3886"/>
                  <a:pt x="6779" y="4280"/>
                </a:cubicBezTo>
                <a:cubicBezTo>
                  <a:pt x="6685" y="4332"/>
                  <a:pt x="6582" y="4384"/>
                  <a:pt x="6488" y="4435"/>
                </a:cubicBezTo>
                <a:cubicBezTo>
                  <a:pt x="6520" y="4301"/>
                  <a:pt x="6561" y="4166"/>
                  <a:pt x="6613" y="4031"/>
                </a:cubicBezTo>
                <a:cubicBezTo>
                  <a:pt x="6737" y="3658"/>
                  <a:pt x="6913" y="3316"/>
                  <a:pt x="7121" y="2995"/>
                </a:cubicBezTo>
                <a:cubicBezTo>
                  <a:pt x="7608" y="2736"/>
                  <a:pt x="8126" y="2570"/>
                  <a:pt x="8675" y="2497"/>
                </a:cubicBezTo>
                <a:close/>
                <a:moveTo>
                  <a:pt x="8820" y="4135"/>
                </a:moveTo>
                <a:lnTo>
                  <a:pt x="8820" y="4135"/>
                </a:lnTo>
                <a:cubicBezTo>
                  <a:pt x="8800" y="4218"/>
                  <a:pt x="8779" y="4301"/>
                  <a:pt x="8748" y="4373"/>
                </a:cubicBezTo>
                <a:cubicBezTo>
                  <a:pt x="8717" y="4404"/>
                  <a:pt x="8696" y="4435"/>
                  <a:pt x="8665" y="4477"/>
                </a:cubicBezTo>
                <a:cubicBezTo>
                  <a:pt x="8675" y="4425"/>
                  <a:pt x="8696" y="4373"/>
                  <a:pt x="8706" y="4321"/>
                </a:cubicBezTo>
                <a:cubicBezTo>
                  <a:pt x="8717" y="4280"/>
                  <a:pt x="8748" y="4207"/>
                  <a:pt x="8769" y="4145"/>
                </a:cubicBezTo>
                <a:lnTo>
                  <a:pt x="8820" y="4135"/>
                </a:lnTo>
                <a:close/>
                <a:moveTo>
                  <a:pt x="10085" y="4176"/>
                </a:moveTo>
                <a:cubicBezTo>
                  <a:pt x="10199" y="4197"/>
                  <a:pt x="10323" y="4228"/>
                  <a:pt x="10437" y="4259"/>
                </a:cubicBezTo>
                <a:cubicBezTo>
                  <a:pt x="10282" y="4301"/>
                  <a:pt x="10137" y="4363"/>
                  <a:pt x="9992" y="4435"/>
                </a:cubicBezTo>
                <a:lnTo>
                  <a:pt x="9919" y="4477"/>
                </a:lnTo>
                <a:lnTo>
                  <a:pt x="9919" y="4259"/>
                </a:lnTo>
                <a:lnTo>
                  <a:pt x="10085" y="4176"/>
                </a:lnTo>
                <a:close/>
                <a:moveTo>
                  <a:pt x="19433" y="4124"/>
                </a:moveTo>
                <a:cubicBezTo>
                  <a:pt x="19609" y="4238"/>
                  <a:pt x="19785" y="4352"/>
                  <a:pt x="19951" y="4477"/>
                </a:cubicBezTo>
                <a:cubicBezTo>
                  <a:pt x="19827" y="4425"/>
                  <a:pt x="19692" y="4394"/>
                  <a:pt x="19568" y="4363"/>
                </a:cubicBezTo>
                <a:cubicBezTo>
                  <a:pt x="19526" y="4280"/>
                  <a:pt x="19485" y="4197"/>
                  <a:pt x="19433" y="4124"/>
                </a:cubicBezTo>
                <a:close/>
                <a:moveTo>
                  <a:pt x="11142" y="4166"/>
                </a:moveTo>
                <a:cubicBezTo>
                  <a:pt x="11266" y="4228"/>
                  <a:pt x="11391" y="4311"/>
                  <a:pt x="11505" y="4404"/>
                </a:cubicBezTo>
                <a:cubicBezTo>
                  <a:pt x="11422" y="4435"/>
                  <a:pt x="11339" y="4456"/>
                  <a:pt x="11256" y="4487"/>
                </a:cubicBezTo>
                <a:lnTo>
                  <a:pt x="11246" y="4487"/>
                </a:lnTo>
                <a:lnTo>
                  <a:pt x="11142" y="4446"/>
                </a:lnTo>
                <a:cubicBezTo>
                  <a:pt x="11100" y="4352"/>
                  <a:pt x="11049" y="4269"/>
                  <a:pt x="11007" y="4187"/>
                </a:cubicBezTo>
                <a:lnTo>
                  <a:pt x="11142" y="4166"/>
                </a:lnTo>
                <a:close/>
                <a:moveTo>
                  <a:pt x="14065" y="4228"/>
                </a:moveTo>
                <a:cubicBezTo>
                  <a:pt x="14075" y="4311"/>
                  <a:pt x="14085" y="4404"/>
                  <a:pt x="14106" y="4487"/>
                </a:cubicBezTo>
                <a:lnTo>
                  <a:pt x="14106" y="4498"/>
                </a:lnTo>
                <a:cubicBezTo>
                  <a:pt x="13992" y="4446"/>
                  <a:pt x="13868" y="4394"/>
                  <a:pt x="13743" y="4352"/>
                </a:cubicBezTo>
                <a:cubicBezTo>
                  <a:pt x="13847" y="4311"/>
                  <a:pt x="13951" y="4269"/>
                  <a:pt x="14065" y="4228"/>
                </a:cubicBezTo>
                <a:close/>
                <a:moveTo>
                  <a:pt x="16459" y="3637"/>
                </a:moveTo>
                <a:lnTo>
                  <a:pt x="16459" y="3637"/>
                </a:lnTo>
                <a:cubicBezTo>
                  <a:pt x="16624" y="3658"/>
                  <a:pt x="16790" y="3689"/>
                  <a:pt x="16956" y="3720"/>
                </a:cubicBezTo>
                <a:cubicBezTo>
                  <a:pt x="17091" y="3782"/>
                  <a:pt x="17215" y="3855"/>
                  <a:pt x="17340" y="3938"/>
                </a:cubicBezTo>
                <a:cubicBezTo>
                  <a:pt x="17474" y="4021"/>
                  <a:pt x="17599" y="4124"/>
                  <a:pt x="17713" y="4228"/>
                </a:cubicBezTo>
                <a:cubicBezTo>
                  <a:pt x="17474" y="4321"/>
                  <a:pt x="17236" y="4415"/>
                  <a:pt x="16998" y="4508"/>
                </a:cubicBezTo>
                <a:cubicBezTo>
                  <a:pt x="16894" y="4290"/>
                  <a:pt x="16780" y="4083"/>
                  <a:pt x="16645" y="3896"/>
                </a:cubicBezTo>
                <a:cubicBezTo>
                  <a:pt x="16593" y="3803"/>
                  <a:pt x="16531" y="3720"/>
                  <a:pt x="16459" y="3637"/>
                </a:cubicBezTo>
                <a:close/>
                <a:moveTo>
                  <a:pt x="6986" y="3067"/>
                </a:moveTo>
                <a:lnTo>
                  <a:pt x="6986" y="3067"/>
                </a:lnTo>
                <a:cubicBezTo>
                  <a:pt x="6716" y="3513"/>
                  <a:pt x="6520" y="3990"/>
                  <a:pt x="6395" y="4487"/>
                </a:cubicBezTo>
                <a:lnTo>
                  <a:pt x="6323" y="4529"/>
                </a:lnTo>
                <a:cubicBezTo>
                  <a:pt x="6271" y="4249"/>
                  <a:pt x="6240" y="3979"/>
                  <a:pt x="6229" y="3699"/>
                </a:cubicBezTo>
                <a:cubicBezTo>
                  <a:pt x="6240" y="3648"/>
                  <a:pt x="6260" y="3596"/>
                  <a:pt x="6271" y="3554"/>
                </a:cubicBezTo>
                <a:lnTo>
                  <a:pt x="6292" y="3534"/>
                </a:lnTo>
                <a:cubicBezTo>
                  <a:pt x="6509" y="3357"/>
                  <a:pt x="6737" y="3202"/>
                  <a:pt x="6986" y="3067"/>
                </a:cubicBezTo>
                <a:close/>
                <a:moveTo>
                  <a:pt x="15826" y="4073"/>
                </a:moveTo>
                <a:lnTo>
                  <a:pt x="15899" y="4093"/>
                </a:lnTo>
                <a:cubicBezTo>
                  <a:pt x="15951" y="4114"/>
                  <a:pt x="16013" y="4135"/>
                  <a:pt x="16065" y="4155"/>
                </a:cubicBezTo>
                <a:cubicBezTo>
                  <a:pt x="16262" y="4259"/>
                  <a:pt x="16448" y="4384"/>
                  <a:pt x="16635" y="4508"/>
                </a:cubicBezTo>
                <a:lnTo>
                  <a:pt x="16666" y="4539"/>
                </a:lnTo>
                <a:cubicBezTo>
                  <a:pt x="16510" y="4529"/>
                  <a:pt x="16365" y="4529"/>
                  <a:pt x="16210" y="4529"/>
                </a:cubicBezTo>
                <a:cubicBezTo>
                  <a:pt x="16086" y="4373"/>
                  <a:pt x="15961" y="4218"/>
                  <a:pt x="15826" y="4073"/>
                </a:cubicBezTo>
                <a:close/>
                <a:moveTo>
                  <a:pt x="20387" y="3927"/>
                </a:moveTo>
                <a:cubicBezTo>
                  <a:pt x="20563" y="4073"/>
                  <a:pt x="20729" y="4228"/>
                  <a:pt x="20894" y="4384"/>
                </a:cubicBezTo>
                <a:cubicBezTo>
                  <a:pt x="20874" y="4384"/>
                  <a:pt x="20853" y="4384"/>
                  <a:pt x="20832" y="4394"/>
                </a:cubicBezTo>
                <a:cubicBezTo>
                  <a:pt x="20666" y="4425"/>
                  <a:pt x="20501" y="4477"/>
                  <a:pt x="20335" y="4539"/>
                </a:cubicBezTo>
                <a:cubicBezTo>
                  <a:pt x="20127" y="4363"/>
                  <a:pt x="19910" y="4207"/>
                  <a:pt x="19671" y="4062"/>
                </a:cubicBezTo>
                <a:cubicBezTo>
                  <a:pt x="19910" y="4000"/>
                  <a:pt x="20148" y="3959"/>
                  <a:pt x="20387" y="3927"/>
                </a:cubicBezTo>
                <a:close/>
                <a:moveTo>
                  <a:pt x="15661" y="3554"/>
                </a:moveTo>
                <a:cubicBezTo>
                  <a:pt x="15889" y="3565"/>
                  <a:pt x="16117" y="3585"/>
                  <a:pt x="16345" y="3617"/>
                </a:cubicBezTo>
                <a:cubicBezTo>
                  <a:pt x="16573" y="3896"/>
                  <a:pt x="16770" y="4207"/>
                  <a:pt x="16925" y="4539"/>
                </a:cubicBezTo>
                <a:lnTo>
                  <a:pt x="16884" y="4549"/>
                </a:lnTo>
                <a:lnTo>
                  <a:pt x="16852" y="4549"/>
                </a:lnTo>
                <a:cubicBezTo>
                  <a:pt x="16707" y="4352"/>
                  <a:pt x="16542" y="4166"/>
                  <a:pt x="16365" y="4000"/>
                </a:cubicBezTo>
                <a:cubicBezTo>
                  <a:pt x="16148" y="3813"/>
                  <a:pt x="15920" y="3668"/>
                  <a:pt x="15661" y="3554"/>
                </a:cubicBezTo>
                <a:close/>
                <a:moveTo>
                  <a:pt x="8696" y="4155"/>
                </a:moveTo>
                <a:lnTo>
                  <a:pt x="8696" y="4155"/>
                </a:lnTo>
                <a:cubicBezTo>
                  <a:pt x="8655" y="4290"/>
                  <a:pt x="8613" y="4404"/>
                  <a:pt x="8572" y="4529"/>
                </a:cubicBezTo>
                <a:cubicBezTo>
                  <a:pt x="8313" y="4529"/>
                  <a:pt x="8053" y="4539"/>
                  <a:pt x="7794" y="4560"/>
                </a:cubicBezTo>
                <a:cubicBezTo>
                  <a:pt x="7805" y="4508"/>
                  <a:pt x="7815" y="4446"/>
                  <a:pt x="7825" y="4394"/>
                </a:cubicBezTo>
                <a:cubicBezTo>
                  <a:pt x="8105" y="4280"/>
                  <a:pt x="8406" y="4207"/>
                  <a:pt x="8696" y="4155"/>
                </a:cubicBezTo>
                <a:close/>
                <a:moveTo>
                  <a:pt x="9399" y="4107"/>
                </a:moveTo>
                <a:cubicBezTo>
                  <a:pt x="9512" y="4107"/>
                  <a:pt x="9627" y="4112"/>
                  <a:pt x="9743" y="4124"/>
                </a:cubicBezTo>
                <a:cubicBezTo>
                  <a:pt x="9743" y="4166"/>
                  <a:pt x="9732" y="4218"/>
                  <a:pt x="9732" y="4259"/>
                </a:cubicBezTo>
                <a:lnTo>
                  <a:pt x="9722" y="4259"/>
                </a:lnTo>
                <a:cubicBezTo>
                  <a:pt x="9536" y="4352"/>
                  <a:pt x="9370" y="4456"/>
                  <a:pt x="9193" y="4560"/>
                </a:cubicBezTo>
                <a:cubicBezTo>
                  <a:pt x="9048" y="4549"/>
                  <a:pt x="8914" y="4539"/>
                  <a:pt x="8769" y="4539"/>
                </a:cubicBezTo>
                <a:cubicBezTo>
                  <a:pt x="8779" y="4498"/>
                  <a:pt x="8789" y="4456"/>
                  <a:pt x="8810" y="4415"/>
                </a:cubicBezTo>
                <a:cubicBezTo>
                  <a:pt x="8914" y="4301"/>
                  <a:pt x="9038" y="4207"/>
                  <a:pt x="9162" y="4114"/>
                </a:cubicBezTo>
                <a:cubicBezTo>
                  <a:pt x="9240" y="4110"/>
                  <a:pt x="9319" y="4107"/>
                  <a:pt x="9399" y="4107"/>
                </a:cubicBezTo>
                <a:close/>
                <a:moveTo>
                  <a:pt x="15702" y="4041"/>
                </a:moveTo>
                <a:cubicBezTo>
                  <a:pt x="15806" y="4145"/>
                  <a:pt x="15899" y="4259"/>
                  <a:pt x="15992" y="4373"/>
                </a:cubicBezTo>
                <a:cubicBezTo>
                  <a:pt x="16034" y="4415"/>
                  <a:pt x="16075" y="4466"/>
                  <a:pt x="16117" y="4518"/>
                </a:cubicBezTo>
                <a:cubicBezTo>
                  <a:pt x="15961" y="4529"/>
                  <a:pt x="15816" y="4539"/>
                  <a:pt x="15661" y="4560"/>
                </a:cubicBezTo>
                <a:cubicBezTo>
                  <a:pt x="15671" y="4384"/>
                  <a:pt x="15681" y="4207"/>
                  <a:pt x="15681" y="4041"/>
                </a:cubicBezTo>
                <a:close/>
                <a:moveTo>
                  <a:pt x="18511" y="4352"/>
                </a:moveTo>
                <a:cubicBezTo>
                  <a:pt x="18376" y="4415"/>
                  <a:pt x="18252" y="4487"/>
                  <a:pt x="18117" y="4560"/>
                </a:cubicBezTo>
                <a:cubicBezTo>
                  <a:pt x="18117" y="4518"/>
                  <a:pt x="18107" y="4477"/>
                  <a:pt x="18096" y="4435"/>
                </a:cubicBezTo>
                <a:cubicBezTo>
                  <a:pt x="18231" y="4394"/>
                  <a:pt x="18366" y="4373"/>
                  <a:pt x="18511" y="4352"/>
                </a:cubicBezTo>
                <a:close/>
                <a:moveTo>
                  <a:pt x="13577" y="4477"/>
                </a:moveTo>
                <a:cubicBezTo>
                  <a:pt x="13567" y="4508"/>
                  <a:pt x="13557" y="4539"/>
                  <a:pt x="13546" y="4570"/>
                </a:cubicBezTo>
                <a:lnTo>
                  <a:pt x="13495" y="4518"/>
                </a:lnTo>
                <a:lnTo>
                  <a:pt x="13546" y="4477"/>
                </a:lnTo>
                <a:close/>
                <a:moveTo>
                  <a:pt x="9846" y="4301"/>
                </a:moveTo>
                <a:cubicBezTo>
                  <a:pt x="9846" y="4373"/>
                  <a:pt x="9846" y="4456"/>
                  <a:pt x="9846" y="4529"/>
                </a:cubicBezTo>
                <a:lnTo>
                  <a:pt x="9836" y="4529"/>
                </a:lnTo>
                <a:lnTo>
                  <a:pt x="9764" y="4580"/>
                </a:lnTo>
                <a:cubicBezTo>
                  <a:pt x="9774" y="4498"/>
                  <a:pt x="9784" y="4415"/>
                  <a:pt x="9795" y="4321"/>
                </a:cubicBezTo>
                <a:lnTo>
                  <a:pt x="9846" y="4301"/>
                </a:lnTo>
                <a:close/>
                <a:moveTo>
                  <a:pt x="11577" y="4466"/>
                </a:moveTo>
                <a:lnTo>
                  <a:pt x="11567" y="4477"/>
                </a:lnTo>
                <a:lnTo>
                  <a:pt x="11588" y="4498"/>
                </a:lnTo>
                <a:lnTo>
                  <a:pt x="11422" y="4580"/>
                </a:lnTo>
                <a:lnTo>
                  <a:pt x="11339" y="4539"/>
                </a:lnTo>
                <a:cubicBezTo>
                  <a:pt x="11422" y="4508"/>
                  <a:pt x="11494" y="4487"/>
                  <a:pt x="11577" y="4466"/>
                </a:cubicBezTo>
                <a:close/>
                <a:moveTo>
                  <a:pt x="12220" y="4373"/>
                </a:moveTo>
                <a:lnTo>
                  <a:pt x="12220" y="4384"/>
                </a:lnTo>
                <a:cubicBezTo>
                  <a:pt x="12116" y="4446"/>
                  <a:pt x="12002" y="4508"/>
                  <a:pt x="11898" y="4570"/>
                </a:cubicBezTo>
                <a:lnTo>
                  <a:pt x="11898" y="4580"/>
                </a:lnTo>
                <a:lnTo>
                  <a:pt x="11888" y="4549"/>
                </a:lnTo>
                <a:lnTo>
                  <a:pt x="11836" y="4446"/>
                </a:lnTo>
                <a:lnTo>
                  <a:pt x="11909" y="4415"/>
                </a:lnTo>
                <a:cubicBezTo>
                  <a:pt x="12012" y="4394"/>
                  <a:pt x="12116" y="4384"/>
                  <a:pt x="12220" y="4373"/>
                </a:cubicBezTo>
                <a:close/>
                <a:moveTo>
                  <a:pt x="14158" y="4311"/>
                </a:moveTo>
                <a:lnTo>
                  <a:pt x="14282" y="4580"/>
                </a:lnTo>
                <a:lnTo>
                  <a:pt x="14199" y="4539"/>
                </a:lnTo>
                <a:cubicBezTo>
                  <a:pt x="14189" y="4456"/>
                  <a:pt x="14179" y="4384"/>
                  <a:pt x="14158" y="4311"/>
                </a:cubicBezTo>
                <a:close/>
                <a:moveTo>
                  <a:pt x="7763" y="4425"/>
                </a:moveTo>
                <a:cubicBezTo>
                  <a:pt x="7753" y="4477"/>
                  <a:pt x="7743" y="4518"/>
                  <a:pt x="7743" y="4560"/>
                </a:cubicBezTo>
                <a:cubicBezTo>
                  <a:pt x="7632" y="4570"/>
                  <a:pt x="7522" y="4589"/>
                  <a:pt x="7421" y="4591"/>
                </a:cubicBezTo>
                <a:lnTo>
                  <a:pt x="7421" y="4591"/>
                </a:lnTo>
                <a:cubicBezTo>
                  <a:pt x="7535" y="4529"/>
                  <a:pt x="7649" y="4477"/>
                  <a:pt x="7763" y="4425"/>
                </a:cubicBezTo>
                <a:close/>
                <a:moveTo>
                  <a:pt x="19589" y="4083"/>
                </a:moveTo>
                <a:cubicBezTo>
                  <a:pt x="19827" y="4228"/>
                  <a:pt x="20055" y="4394"/>
                  <a:pt x="20273" y="4570"/>
                </a:cubicBezTo>
                <a:lnTo>
                  <a:pt x="20242" y="4591"/>
                </a:lnTo>
                <a:cubicBezTo>
                  <a:pt x="20024" y="4415"/>
                  <a:pt x="19785" y="4249"/>
                  <a:pt x="19547" y="4093"/>
                </a:cubicBezTo>
                <a:lnTo>
                  <a:pt x="19589" y="4083"/>
                </a:lnTo>
                <a:close/>
                <a:moveTo>
                  <a:pt x="6996" y="4269"/>
                </a:moveTo>
                <a:lnTo>
                  <a:pt x="6996" y="4269"/>
                </a:lnTo>
                <a:cubicBezTo>
                  <a:pt x="6840" y="4380"/>
                  <a:pt x="6700" y="4490"/>
                  <a:pt x="6554" y="4608"/>
                </a:cubicBezTo>
                <a:lnTo>
                  <a:pt x="6554" y="4608"/>
                </a:lnTo>
                <a:cubicBezTo>
                  <a:pt x="6623" y="4526"/>
                  <a:pt x="6692" y="4451"/>
                  <a:pt x="6768" y="4384"/>
                </a:cubicBezTo>
                <a:cubicBezTo>
                  <a:pt x="6841" y="4342"/>
                  <a:pt x="6913" y="4301"/>
                  <a:pt x="6996" y="4269"/>
                </a:cubicBezTo>
                <a:close/>
                <a:moveTo>
                  <a:pt x="9722" y="4373"/>
                </a:moveTo>
                <a:lnTo>
                  <a:pt x="9722" y="4373"/>
                </a:lnTo>
                <a:cubicBezTo>
                  <a:pt x="9712" y="4456"/>
                  <a:pt x="9701" y="4539"/>
                  <a:pt x="9701" y="4622"/>
                </a:cubicBezTo>
                <a:lnTo>
                  <a:pt x="9691" y="4622"/>
                </a:lnTo>
                <a:cubicBezTo>
                  <a:pt x="9577" y="4612"/>
                  <a:pt x="9463" y="4591"/>
                  <a:pt x="9359" y="4580"/>
                </a:cubicBezTo>
                <a:cubicBezTo>
                  <a:pt x="9473" y="4508"/>
                  <a:pt x="9598" y="4435"/>
                  <a:pt x="9722" y="4373"/>
                </a:cubicBezTo>
                <a:close/>
                <a:moveTo>
                  <a:pt x="11784" y="4477"/>
                </a:moveTo>
                <a:lnTo>
                  <a:pt x="11836" y="4612"/>
                </a:lnTo>
                <a:lnTo>
                  <a:pt x="11816" y="4622"/>
                </a:lnTo>
                <a:cubicBezTo>
                  <a:pt x="11795" y="4601"/>
                  <a:pt x="11774" y="4580"/>
                  <a:pt x="11753" y="4549"/>
                </a:cubicBezTo>
                <a:lnTo>
                  <a:pt x="11733" y="4498"/>
                </a:lnTo>
                <a:cubicBezTo>
                  <a:pt x="11743" y="4487"/>
                  <a:pt x="11764" y="4487"/>
                  <a:pt x="11784" y="4477"/>
                </a:cubicBezTo>
                <a:close/>
                <a:moveTo>
                  <a:pt x="17775" y="4290"/>
                </a:moveTo>
                <a:cubicBezTo>
                  <a:pt x="17827" y="4332"/>
                  <a:pt x="17868" y="4384"/>
                  <a:pt x="17920" y="4435"/>
                </a:cubicBezTo>
                <a:lnTo>
                  <a:pt x="17910" y="4435"/>
                </a:lnTo>
                <a:cubicBezTo>
                  <a:pt x="17754" y="4487"/>
                  <a:pt x="17588" y="4549"/>
                  <a:pt x="17433" y="4622"/>
                </a:cubicBezTo>
                <a:cubicBezTo>
                  <a:pt x="17308" y="4601"/>
                  <a:pt x="17174" y="4580"/>
                  <a:pt x="17049" y="4570"/>
                </a:cubicBezTo>
                <a:cubicBezTo>
                  <a:pt x="17288" y="4466"/>
                  <a:pt x="17537" y="4373"/>
                  <a:pt x="17775" y="4290"/>
                </a:cubicBezTo>
                <a:close/>
                <a:moveTo>
                  <a:pt x="6613" y="4456"/>
                </a:moveTo>
                <a:cubicBezTo>
                  <a:pt x="6551" y="4518"/>
                  <a:pt x="6488" y="4591"/>
                  <a:pt x="6437" y="4653"/>
                </a:cubicBezTo>
                <a:cubicBezTo>
                  <a:pt x="6447" y="4622"/>
                  <a:pt x="6457" y="4580"/>
                  <a:pt x="6468" y="4539"/>
                </a:cubicBezTo>
                <a:cubicBezTo>
                  <a:pt x="6520" y="4518"/>
                  <a:pt x="6561" y="4487"/>
                  <a:pt x="6613" y="4456"/>
                </a:cubicBezTo>
                <a:close/>
                <a:moveTo>
                  <a:pt x="8758" y="4601"/>
                </a:moveTo>
                <a:cubicBezTo>
                  <a:pt x="8883" y="4601"/>
                  <a:pt x="8997" y="4612"/>
                  <a:pt x="9111" y="4622"/>
                </a:cubicBezTo>
                <a:lnTo>
                  <a:pt x="9100" y="4622"/>
                </a:lnTo>
                <a:lnTo>
                  <a:pt x="9038" y="4663"/>
                </a:lnTo>
                <a:cubicBezTo>
                  <a:pt x="8945" y="4643"/>
                  <a:pt x="8851" y="4622"/>
                  <a:pt x="8758" y="4601"/>
                </a:cubicBezTo>
                <a:close/>
                <a:moveTo>
                  <a:pt x="15208" y="4002"/>
                </a:moveTo>
                <a:cubicBezTo>
                  <a:pt x="15339" y="4002"/>
                  <a:pt x="15469" y="4012"/>
                  <a:pt x="15598" y="4031"/>
                </a:cubicBezTo>
                <a:cubicBezTo>
                  <a:pt x="15609" y="4207"/>
                  <a:pt x="15598" y="4384"/>
                  <a:pt x="15578" y="4560"/>
                </a:cubicBezTo>
                <a:cubicBezTo>
                  <a:pt x="15360" y="4591"/>
                  <a:pt x="15153" y="4622"/>
                  <a:pt x="14946" y="4663"/>
                </a:cubicBezTo>
                <a:cubicBezTo>
                  <a:pt x="14821" y="4466"/>
                  <a:pt x="14697" y="4269"/>
                  <a:pt x="14562" y="4073"/>
                </a:cubicBezTo>
                <a:cubicBezTo>
                  <a:pt x="14775" y="4027"/>
                  <a:pt x="14992" y="4002"/>
                  <a:pt x="15208" y="4002"/>
                </a:cubicBezTo>
                <a:close/>
                <a:moveTo>
                  <a:pt x="7784" y="4249"/>
                </a:moveTo>
                <a:cubicBezTo>
                  <a:pt x="7784" y="4280"/>
                  <a:pt x="7774" y="4311"/>
                  <a:pt x="7774" y="4342"/>
                </a:cubicBezTo>
                <a:lnTo>
                  <a:pt x="7763" y="4342"/>
                </a:lnTo>
                <a:cubicBezTo>
                  <a:pt x="7577" y="4425"/>
                  <a:pt x="7401" y="4508"/>
                  <a:pt x="7235" y="4612"/>
                </a:cubicBezTo>
                <a:cubicBezTo>
                  <a:pt x="7110" y="4632"/>
                  <a:pt x="6976" y="4653"/>
                  <a:pt x="6851" y="4674"/>
                </a:cubicBezTo>
                <a:cubicBezTo>
                  <a:pt x="7110" y="4529"/>
                  <a:pt x="7390" y="4394"/>
                  <a:pt x="7680" y="4280"/>
                </a:cubicBezTo>
                <a:lnTo>
                  <a:pt x="7784" y="4249"/>
                </a:lnTo>
                <a:close/>
                <a:moveTo>
                  <a:pt x="11256" y="4560"/>
                </a:moveTo>
                <a:lnTo>
                  <a:pt x="11360" y="4612"/>
                </a:lnTo>
                <a:cubicBezTo>
                  <a:pt x="11328" y="4632"/>
                  <a:pt x="11297" y="4653"/>
                  <a:pt x="11266" y="4674"/>
                </a:cubicBezTo>
                <a:cubicBezTo>
                  <a:pt x="11246" y="4632"/>
                  <a:pt x="11235" y="4601"/>
                  <a:pt x="11214" y="4570"/>
                </a:cubicBezTo>
                <a:lnTo>
                  <a:pt x="11256" y="4560"/>
                </a:lnTo>
                <a:close/>
                <a:moveTo>
                  <a:pt x="12479" y="4487"/>
                </a:moveTo>
                <a:cubicBezTo>
                  <a:pt x="12500" y="4549"/>
                  <a:pt x="12520" y="4612"/>
                  <a:pt x="12541" y="4684"/>
                </a:cubicBezTo>
                <a:cubicBezTo>
                  <a:pt x="12500" y="4632"/>
                  <a:pt x="12479" y="4570"/>
                  <a:pt x="12448" y="4508"/>
                </a:cubicBezTo>
                <a:lnTo>
                  <a:pt x="12458" y="4498"/>
                </a:lnTo>
                <a:lnTo>
                  <a:pt x="12479" y="4487"/>
                </a:lnTo>
                <a:close/>
                <a:moveTo>
                  <a:pt x="14489" y="4093"/>
                </a:moveTo>
                <a:cubicBezTo>
                  <a:pt x="14624" y="4290"/>
                  <a:pt x="14749" y="4477"/>
                  <a:pt x="14863" y="4674"/>
                </a:cubicBezTo>
                <a:lnTo>
                  <a:pt x="14821" y="4684"/>
                </a:lnTo>
                <a:cubicBezTo>
                  <a:pt x="14635" y="4498"/>
                  <a:pt x="14438" y="4332"/>
                  <a:pt x="14241" y="4166"/>
                </a:cubicBezTo>
                <a:cubicBezTo>
                  <a:pt x="14324" y="4135"/>
                  <a:pt x="14407" y="4114"/>
                  <a:pt x="14489" y="4093"/>
                </a:cubicBezTo>
                <a:close/>
                <a:moveTo>
                  <a:pt x="6157" y="3979"/>
                </a:moveTo>
                <a:cubicBezTo>
                  <a:pt x="6178" y="4176"/>
                  <a:pt x="6209" y="4373"/>
                  <a:pt x="6260" y="4560"/>
                </a:cubicBezTo>
                <a:lnTo>
                  <a:pt x="6053" y="4694"/>
                </a:lnTo>
                <a:cubicBezTo>
                  <a:pt x="6074" y="4456"/>
                  <a:pt x="6115" y="4218"/>
                  <a:pt x="6157" y="3979"/>
                </a:cubicBezTo>
                <a:close/>
                <a:moveTo>
                  <a:pt x="5659" y="3347"/>
                </a:moveTo>
                <a:cubicBezTo>
                  <a:pt x="5628" y="3565"/>
                  <a:pt x="5628" y="3782"/>
                  <a:pt x="5659" y="4000"/>
                </a:cubicBezTo>
                <a:cubicBezTo>
                  <a:pt x="5431" y="4218"/>
                  <a:pt x="5224" y="4456"/>
                  <a:pt x="5038" y="4705"/>
                </a:cubicBezTo>
                <a:cubicBezTo>
                  <a:pt x="5038" y="4560"/>
                  <a:pt x="5048" y="4404"/>
                  <a:pt x="5058" y="4259"/>
                </a:cubicBezTo>
                <a:cubicBezTo>
                  <a:pt x="5069" y="4145"/>
                  <a:pt x="5079" y="4021"/>
                  <a:pt x="5100" y="3907"/>
                </a:cubicBezTo>
                <a:cubicBezTo>
                  <a:pt x="5276" y="3710"/>
                  <a:pt x="5462" y="3513"/>
                  <a:pt x="5659" y="3347"/>
                </a:cubicBezTo>
                <a:close/>
                <a:moveTo>
                  <a:pt x="17951" y="4477"/>
                </a:moveTo>
                <a:lnTo>
                  <a:pt x="17982" y="4518"/>
                </a:lnTo>
                <a:cubicBezTo>
                  <a:pt x="17993" y="4549"/>
                  <a:pt x="18003" y="4591"/>
                  <a:pt x="18013" y="4622"/>
                </a:cubicBezTo>
                <a:lnTo>
                  <a:pt x="17879" y="4705"/>
                </a:lnTo>
                <a:cubicBezTo>
                  <a:pt x="17775" y="4684"/>
                  <a:pt x="17661" y="4653"/>
                  <a:pt x="17547" y="4643"/>
                </a:cubicBezTo>
                <a:cubicBezTo>
                  <a:pt x="17682" y="4580"/>
                  <a:pt x="17816" y="4529"/>
                  <a:pt x="17951" y="4477"/>
                </a:cubicBezTo>
                <a:close/>
                <a:moveTo>
                  <a:pt x="11629" y="4549"/>
                </a:moveTo>
                <a:cubicBezTo>
                  <a:pt x="11660" y="4601"/>
                  <a:pt x="11681" y="4643"/>
                  <a:pt x="11702" y="4694"/>
                </a:cubicBezTo>
                <a:lnTo>
                  <a:pt x="11670" y="4715"/>
                </a:lnTo>
                <a:cubicBezTo>
                  <a:pt x="11608" y="4684"/>
                  <a:pt x="11556" y="4653"/>
                  <a:pt x="11505" y="4622"/>
                </a:cubicBezTo>
                <a:lnTo>
                  <a:pt x="11629" y="4549"/>
                </a:lnTo>
                <a:close/>
                <a:moveTo>
                  <a:pt x="7888" y="3886"/>
                </a:moveTo>
                <a:lnTo>
                  <a:pt x="7888" y="3886"/>
                </a:lnTo>
                <a:cubicBezTo>
                  <a:pt x="7867" y="3969"/>
                  <a:pt x="7836" y="4062"/>
                  <a:pt x="7815" y="4145"/>
                </a:cubicBezTo>
                <a:cubicBezTo>
                  <a:pt x="7411" y="4301"/>
                  <a:pt x="7017" y="4487"/>
                  <a:pt x="6654" y="4705"/>
                </a:cubicBezTo>
                <a:lnTo>
                  <a:pt x="6520" y="4736"/>
                </a:lnTo>
                <a:cubicBezTo>
                  <a:pt x="6779" y="4518"/>
                  <a:pt x="7038" y="4311"/>
                  <a:pt x="7307" y="4114"/>
                </a:cubicBezTo>
                <a:cubicBezTo>
                  <a:pt x="7504" y="4031"/>
                  <a:pt x="7691" y="3959"/>
                  <a:pt x="7888" y="3886"/>
                </a:cubicBezTo>
                <a:close/>
                <a:moveTo>
                  <a:pt x="14189" y="4207"/>
                </a:moveTo>
                <a:cubicBezTo>
                  <a:pt x="14386" y="4363"/>
                  <a:pt x="14572" y="4529"/>
                  <a:pt x="14759" y="4705"/>
                </a:cubicBezTo>
                <a:lnTo>
                  <a:pt x="14624" y="4736"/>
                </a:lnTo>
                <a:cubicBezTo>
                  <a:pt x="14541" y="4705"/>
                  <a:pt x="14469" y="4663"/>
                  <a:pt x="14386" y="4632"/>
                </a:cubicBezTo>
                <a:cubicBezTo>
                  <a:pt x="14324" y="4487"/>
                  <a:pt x="14261" y="4342"/>
                  <a:pt x="14189" y="4207"/>
                </a:cubicBezTo>
                <a:close/>
                <a:moveTo>
                  <a:pt x="7680" y="4622"/>
                </a:moveTo>
                <a:cubicBezTo>
                  <a:pt x="7504" y="4653"/>
                  <a:pt x="7328" y="4694"/>
                  <a:pt x="7162" y="4746"/>
                </a:cubicBezTo>
                <a:cubicBezTo>
                  <a:pt x="7204" y="4715"/>
                  <a:pt x="7245" y="4694"/>
                  <a:pt x="7287" y="4663"/>
                </a:cubicBezTo>
                <a:cubicBezTo>
                  <a:pt x="7411" y="4653"/>
                  <a:pt x="7546" y="4632"/>
                  <a:pt x="7670" y="4622"/>
                </a:cubicBezTo>
                <a:close/>
                <a:moveTo>
                  <a:pt x="17080" y="4653"/>
                </a:moveTo>
                <a:lnTo>
                  <a:pt x="17080" y="4653"/>
                </a:lnTo>
                <a:cubicBezTo>
                  <a:pt x="17153" y="4663"/>
                  <a:pt x="17236" y="4674"/>
                  <a:pt x="17308" y="4684"/>
                </a:cubicBezTo>
                <a:cubicBezTo>
                  <a:pt x="17267" y="4705"/>
                  <a:pt x="17226" y="4715"/>
                  <a:pt x="17184" y="4746"/>
                </a:cubicBezTo>
                <a:lnTo>
                  <a:pt x="17122" y="4746"/>
                </a:lnTo>
                <a:lnTo>
                  <a:pt x="17080" y="4653"/>
                </a:lnTo>
                <a:close/>
                <a:moveTo>
                  <a:pt x="16801" y="4674"/>
                </a:moveTo>
                <a:cubicBezTo>
                  <a:pt x="16811" y="4694"/>
                  <a:pt x="16832" y="4715"/>
                  <a:pt x="16852" y="4736"/>
                </a:cubicBezTo>
                <a:cubicBezTo>
                  <a:pt x="16763" y="4746"/>
                  <a:pt x="16674" y="4756"/>
                  <a:pt x="16576" y="4766"/>
                </a:cubicBezTo>
                <a:lnTo>
                  <a:pt x="16576" y="4766"/>
                </a:lnTo>
                <a:lnTo>
                  <a:pt x="16801" y="4674"/>
                </a:lnTo>
                <a:close/>
                <a:moveTo>
                  <a:pt x="16282" y="4612"/>
                </a:moveTo>
                <a:cubicBezTo>
                  <a:pt x="16428" y="4612"/>
                  <a:pt x="16583" y="4612"/>
                  <a:pt x="16738" y="4622"/>
                </a:cubicBezTo>
                <a:lnTo>
                  <a:pt x="16396" y="4767"/>
                </a:lnTo>
                <a:cubicBezTo>
                  <a:pt x="16355" y="4715"/>
                  <a:pt x="16324" y="4663"/>
                  <a:pt x="16282" y="4612"/>
                </a:cubicBezTo>
                <a:close/>
                <a:moveTo>
                  <a:pt x="18905" y="4342"/>
                </a:moveTo>
                <a:cubicBezTo>
                  <a:pt x="19112" y="4342"/>
                  <a:pt x="19319" y="4373"/>
                  <a:pt x="19516" y="4415"/>
                </a:cubicBezTo>
                <a:cubicBezTo>
                  <a:pt x="19557" y="4508"/>
                  <a:pt x="19599" y="4601"/>
                  <a:pt x="19630" y="4705"/>
                </a:cubicBezTo>
                <a:lnTo>
                  <a:pt x="19630" y="4715"/>
                </a:lnTo>
                <a:cubicBezTo>
                  <a:pt x="19640" y="4726"/>
                  <a:pt x="19640" y="4746"/>
                  <a:pt x="19651" y="4767"/>
                </a:cubicBezTo>
                <a:cubicBezTo>
                  <a:pt x="19412" y="4612"/>
                  <a:pt x="19164" y="4466"/>
                  <a:pt x="18905" y="4342"/>
                </a:cubicBezTo>
                <a:close/>
                <a:moveTo>
                  <a:pt x="6126" y="3668"/>
                </a:moveTo>
                <a:cubicBezTo>
                  <a:pt x="6146" y="3679"/>
                  <a:pt x="6146" y="3699"/>
                  <a:pt x="6146" y="3710"/>
                </a:cubicBezTo>
                <a:lnTo>
                  <a:pt x="6126" y="3720"/>
                </a:lnTo>
                <a:cubicBezTo>
                  <a:pt x="6043" y="4062"/>
                  <a:pt x="5981" y="4404"/>
                  <a:pt x="5950" y="4746"/>
                </a:cubicBezTo>
                <a:lnTo>
                  <a:pt x="5856" y="4808"/>
                </a:lnTo>
                <a:cubicBezTo>
                  <a:pt x="5794" y="4560"/>
                  <a:pt x="5742" y="4311"/>
                  <a:pt x="5711" y="4052"/>
                </a:cubicBezTo>
                <a:cubicBezTo>
                  <a:pt x="5846" y="3927"/>
                  <a:pt x="5981" y="3793"/>
                  <a:pt x="6126" y="3668"/>
                </a:cubicBezTo>
                <a:close/>
                <a:moveTo>
                  <a:pt x="10562" y="4290"/>
                </a:moveTo>
                <a:cubicBezTo>
                  <a:pt x="10748" y="4342"/>
                  <a:pt x="10935" y="4415"/>
                  <a:pt x="11121" y="4498"/>
                </a:cubicBezTo>
                <a:lnTo>
                  <a:pt x="11132" y="4529"/>
                </a:lnTo>
                <a:cubicBezTo>
                  <a:pt x="10924" y="4601"/>
                  <a:pt x="10717" y="4694"/>
                  <a:pt x="10510" y="4808"/>
                </a:cubicBezTo>
                <a:cubicBezTo>
                  <a:pt x="10323" y="4746"/>
                  <a:pt x="10126" y="4705"/>
                  <a:pt x="9929" y="4663"/>
                </a:cubicBezTo>
                <a:cubicBezTo>
                  <a:pt x="9929" y="4632"/>
                  <a:pt x="9929" y="4591"/>
                  <a:pt x="9929" y="4560"/>
                </a:cubicBezTo>
                <a:cubicBezTo>
                  <a:pt x="10126" y="4446"/>
                  <a:pt x="10334" y="4352"/>
                  <a:pt x="10562" y="4290"/>
                </a:cubicBezTo>
                <a:close/>
                <a:moveTo>
                  <a:pt x="17433" y="4705"/>
                </a:moveTo>
                <a:cubicBezTo>
                  <a:pt x="17557" y="4726"/>
                  <a:pt x="17682" y="4746"/>
                  <a:pt x="17796" y="4767"/>
                </a:cubicBezTo>
                <a:lnTo>
                  <a:pt x="17733" y="4808"/>
                </a:lnTo>
                <a:cubicBezTo>
                  <a:pt x="17599" y="4788"/>
                  <a:pt x="17464" y="4767"/>
                  <a:pt x="17329" y="4757"/>
                </a:cubicBezTo>
                <a:lnTo>
                  <a:pt x="17433" y="4705"/>
                </a:lnTo>
                <a:close/>
                <a:moveTo>
                  <a:pt x="5069" y="3523"/>
                </a:moveTo>
                <a:cubicBezTo>
                  <a:pt x="4716" y="3927"/>
                  <a:pt x="4385" y="4363"/>
                  <a:pt x="4084" y="4819"/>
                </a:cubicBezTo>
                <a:cubicBezTo>
                  <a:pt x="4105" y="4663"/>
                  <a:pt x="4136" y="4508"/>
                  <a:pt x="4167" y="4352"/>
                </a:cubicBezTo>
                <a:cubicBezTo>
                  <a:pt x="4447" y="4052"/>
                  <a:pt x="4747" y="3772"/>
                  <a:pt x="5069" y="3523"/>
                </a:cubicBezTo>
                <a:close/>
                <a:moveTo>
                  <a:pt x="9256" y="4632"/>
                </a:moveTo>
                <a:cubicBezTo>
                  <a:pt x="9380" y="4653"/>
                  <a:pt x="9504" y="4674"/>
                  <a:pt x="9618" y="4694"/>
                </a:cubicBezTo>
                <a:cubicBezTo>
                  <a:pt x="9567" y="4736"/>
                  <a:pt x="9515" y="4777"/>
                  <a:pt x="9473" y="4819"/>
                </a:cubicBezTo>
                <a:cubicBezTo>
                  <a:pt x="9370" y="4767"/>
                  <a:pt x="9266" y="4726"/>
                  <a:pt x="9162" y="4694"/>
                </a:cubicBezTo>
                <a:lnTo>
                  <a:pt x="9256" y="4632"/>
                </a:lnTo>
                <a:close/>
                <a:moveTo>
                  <a:pt x="12603" y="4363"/>
                </a:moveTo>
                <a:cubicBezTo>
                  <a:pt x="12842" y="4363"/>
                  <a:pt x="13070" y="4384"/>
                  <a:pt x="13308" y="4425"/>
                </a:cubicBezTo>
                <a:lnTo>
                  <a:pt x="13298" y="4425"/>
                </a:lnTo>
                <a:cubicBezTo>
                  <a:pt x="13308" y="4435"/>
                  <a:pt x="13318" y="4446"/>
                  <a:pt x="13329" y="4456"/>
                </a:cubicBezTo>
                <a:cubicBezTo>
                  <a:pt x="13090" y="4560"/>
                  <a:pt x="12862" y="4684"/>
                  <a:pt x="12634" y="4819"/>
                </a:cubicBezTo>
                <a:cubicBezTo>
                  <a:pt x="12603" y="4684"/>
                  <a:pt x="12562" y="4560"/>
                  <a:pt x="12520" y="4446"/>
                </a:cubicBezTo>
                <a:lnTo>
                  <a:pt x="12603" y="4363"/>
                </a:lnTo>
                <a:close/>
                <a:moveTo>
                  <a:pt x="6281" y="4643"/>
                </a:moveTo>
                <a:cubicBezTo>
                  <a:pt x="6292" y="4684"/>
                  <a:pt x="6302" y="4736"/>
                  <a:pt x="6312" y="4777"/>
                </a:cubicBezTo>
                <a:lnTo>
                  <a:pt x="6043" y="4829"/>
                </a:lnTo>
                <a:lnTo>
                  <a:pt x="6043" y="4788"/>
                </a:lnTo>
                <a:cubicBezTo>
                  <a:pt x="6115" y="4736"/>
                  <a:pt x="6198" y="4694"/>
                  <a:pt x="6281" y="4643"/>
                </a:cubicBezTo>
                <a:close/>
                <a:moveTo>
                  <a:pt x="9681" y="4715"/>
                </a:moveTo>
                <a:cubicBezTo>
                  <a:pt x="9681" y="4753"/>
                  <a:pt x="9681" y="4791"/>
                  <a:pt x="9681" y="4829"/>
                </a:cubicBezTo>
                <a:lnTo>
                  <a:pt x="9536" y="4829"/>
                </a:lnTo>
                <a:cubicBezTo>
                  <a:pt x="9587" y="4788"/>
                  <a:pt x="9639" y="4746"/>
                  <a:pt x="9681" y="4715"/>
                </a:cubicBezTo>
                <a:close/>
                <a:moveTo>
                  <a:pt x="9743" y="4715"/>
                </a:moveTo>
                <a:cubicBezTo>
                  <a:pt x="9784" y="4715"/>
                  <a:pt x="9815" y="4726"/>
                  <a:pt x="9846" y="4736"/>
                </a:cubicBezTo>
                <a:lnTo>
                  <a:pt x="9836" y="4736"/>
                </a:lnTo>
                <a:lnTo>
                  <a:pt x="9836" y="4829"/>
                </a:lnTo>
                <a:lnTo>
                  <a:pt x="9732" y="4829"/>
                </a:lnTo>
                <a:cubicBezTo>
                  <a:pt x="9732" y="4798"/>
                  <a:pt x="9732" y="4757"/>
                  <a:pt x="9743" y="4715"/>
                </a:cubicBezTo>
                <a:close/>
                <a:moveTo>
                  <a:pt x="19589" y="4415"/>
                </a:moveTo>
                <a:lnTo>
                  <a:pt x="19661" y="4435"/>
                </a:lnTo>
                <a:cubicBezTo>
                  <a:pt x="19827" y="4487"/>
                  <a:pt x="19993" y="4549"/>
                  <a:pt x="20148" y="4622"/>
                </a:cubicBezTo>
                <a:cubicBezTo>
                  <a:pt x="20013" y="4684"/>
                  <a:pt x="19879" y="4746"/>
                  <a:pt x="19754" y="4829"/>
                </a:cubicBezTo>
                <a:lnTo>
                  <a:pt x="19723" y="4808"/>
                </a:lnTo>
                <a:cubicBezTo>
                  <a:pt x="19682" y="4674"/>
                  <a:pt x="19640" y="4549"/>
                  <a:pt x="19589" y="4415"/>
                </a:cubicBezTo>
                <a:close/>
                <a:moveTo>
                  <a:pt x="9940" y="4757"/>
                </a:moveTo>
                <a:cubicBezTo>
                  <a:pt x="10043" y="4777"/>
                  <a:pt x="10157" y="4798"/>
                  <a:pt x="10271" y="4829"/>
                </a:cubicBezTo>
                <a:lnTo>
                  <a:pt x="10271" y="4840"/>
                </a:lnTo>
                <a:lnTo>
                  <a:pt x="9940" y="4840"/>
                </a:lnTo>
                <a:lnTo>
                  <a:pt x="9940" y="4757"/>
                </a:lnTo>
                <a:close/>
                <a:moveTo>
                  <a:pt x="12282" y="4466"/>
                </a:moveTo>
                <a:lnTo>
                  <a:pt x="12323" y="4518"/>
                </a:lnTo>
                <a:cubicBezTo>
                  <a:pt x="12209" y="4622"/>
                  <a:pt x="12106" y="4726"/>
                  <a:pt x="12002" y="4840"/>
                </a:cubicBezTo>
                <a:lnTo>
                  <a:pt x="11961" y="4736"/>
                </a:lnTo>
                <a:cubicBezTo>
                  <a:pt x="12064" y="4643"/>
                  <a:pt x="12168" y="4549"/>
                  <a:pt x="12282" y="4466"/>
                </a:cubicBezTo>
                <a:close/>
                <a:moveTo>
                  <a:pt x="6509" y="4798"/>
                </a:moveTo>
                <a:lnTo>
                  <a:pt x="6416" y="4850"/>
                </a:lnTo>
                <a:lnTo>
                  <a:pt x="6416" y="4829"/>
                </a:lnTo>
                <a:lnTo>
                  <a:pt x="6437" y="4808"/>
                </a:lnTo>
                <a:lnTo>
                  <a:pt x="6509" y="4798"/>
                </a:lnTo>
                <a:close/>
                <a:moveTo>
                  <a:pt x="14199" y="4663"/>
                </a:moveTo>
                <a:lnTo>
                  <a:pt x="14334" y="4705"/>
                </a:lnTo>
                <a:cubicBezTo>
                  <a:pt x="14344" y="4736"/>
                  <a:pt x="14355" y="4767"/>
                  <a:pt x="14375" y="4798"/>
                </a:cubicBezTo>
                <a:cubicBezTo>
                  <a:pt x="14324" y="4808"/>
                  <a:pt x="14272" y="4819"/>
                  <a:pt x="14220" y="4850"/>
                </a:cubicBezTo>
                <a:cubicBezTo>
                  <a:pt x="14220" y="4788"/>
                  <a:pt x="14210" y="4715"/>
                  <a:pt x="14199" y="4663"/>
                </a:cubicBezTo>
                <a:close/>
                <a:moveTo>
                  <a:pt x="11163" y="4591"/>
                </a:moveTo>
                <a:cubicBezTo>
                  <a:pt x="11173" y="4622"/>
                  <a:pt x="11194" y="4663"/>
                  <a:pt x="11204" y="4694"/>
                </a:cubicBezTo>
                <a:cubicBezTo>
                  <a:pt x="11111" y="4757"/>
                  <a:pt x="11018" y="4819"/>
                  <a:pt x="10924" y="4881"/>
                </a:cubicBezTo>
                <a:cubicBezTo>
                  <a:pt x="10841" y="4871"/>
                  <a:pt x="10758" y="4860"/>
                  <a:pt x="10665" y="4850"/>
                </a:cubicBezTo>
                <a:lnTo>
                  <a:pt x="10603" y="4840"/>
                </a:lnTo>
                <a:cubicBezTo>
                  <a:pt x="10779" y="4736"/>
                  <a:pt x="10966" y="4653"/>
                  <a:pt x="11163" y="4591"/>
                </a:cubicBezTo>
                <a:close/>
                <a:moveTo>
                  <a:pt x="14821" y="4767"/>
                </a:moveTo>
                <a:lnTo>
                  <a:pt x="14946" y="4891"/>
                </a:lnTo>
                <a:cubicBezTo>
                  <a:pt x="14883" y="4860"/>
                  <a:pt x="14811" y="4819"/>
                  <a:pt x="14738" y="4788"/>
                </a:cubicBezTo>
                <a:lnTo>
                  <a:pt x="14821" y="4767"/>
                </a:lnTo>
                <a:close/>
                <a:moveTo>
                  <a:pt x="17930" y="4798"/>
                </a:moveTo>
                <a:lnTo>
                  <a:pt x="18055" y="4829"/>
                </a:lnTo>
                <a:lnTo>
                  <a:pt x="18065" y="4891"/>
                </a:lnTo>
                <a:cubicBezTo>
                  <a:pt x="18003" y="4871"/>
                  <a:pt x="17930" y="4860"/>
                  <a:pt x="17858" y="4840"/>
                </a:cubicBezTo>
                <a:lnTo>
                  <a:pt x="17930" y="4798"/>
                </a:lnTo>
                <a:close/>
                <a:moveTo>
                  <a:pt x="9079" y="4757"/>
                </a:moveTo>
                <a:cubicBezTo>
                  <a:pt x="9162" y="4788"/>
                  <a:pt x="9256" y="4819"/>
                  <a:pt x="9349" y="4860"/>
                </a:cubicBezTo>
                <a:cubicBezTo>
                  <a:pt x="9183" y="4871"/>
                  <a:pt x="9017" y="4881"/>
                  <a:pt x="8862" y="4902"/>
                </a:cubicBezTo>
                <a:lnTo>
                  <a:pt x="9079" y="4757"/>
                </a:lnTo>
                <a:close/>
                <a:moveTo>
                  <a:pt x="8727" y="4684"/>
                </a:moveTo>
                <a:cubicBezTo>
                  <a:pt x="8810" y="4694"/>
                  <a:pt x="8883" y="4705"/>
                  <a:pt x="8955" y="4726"/>
                </a:cubicBezTo>
                <a:lnTo>
                  <a:pt x="8945" y="4726"/>
                </a:lnTo>
                <a:cubicBezTo>
                  <a:pt x="8851" y="4788"/>
                  <a:pt x="8758" y="4850"/>
                  <a:pt x="8675" y="4912"/>
                </a:cubicBezTo>
                <a:cubicBezTo>
                  <a:pt x="8696" y="4829"/>
                  <a:pt x="8706" y="4757"/>
                  <a:pt x="8727" y="4684"/>
                </a:cubicBezTo>
                <a:close/>
                <a:moveTo>
                  <a:pt x="11432" y="4653"/>
                </a:moveTo>
                <a:lnTo>
                  <a:pt x="11505" y="4694"/>
                </a:lnTo>
                <a:lnTo>
                  <a:pt x="11608" y="4757"/>
                </a:lnTo>
                <a:lnTo>
                  <a:pt x="11360" y="4922"/>
                </a:lnTo>
                <a:cubicBezTo>
                  <a:pt x="11339" y="4860"/>
                  <a:pt x="11318" y="4798"/>
                  <a:pt x="11287" y="4736"/>
                </a:cubicBezTo>
                <a:lnTo>
                  <a:pt x="11370" y="4694"/>
                </a:lnTo>
                <a:lnTo>
                  <a:pt x="11432" y="4653"/>
                </a:lnTo>
                <a:close/>
                <a:moveTo>
                  <a:pt x="11246" y="4767"/>
                </a:moveTo>
                <a:cubicBezTo>
                  <a:pt x="11256" y="4808"/>
                  <a:pt x="11266" y="4850"/>
                  <a:pt x="11287" y="4881"/>
                </a:cubicBezTo>
                <a:cubicBezTo>
                  <a:pt x="11287" y="4902"/>
                  <a:pt x="11297" y="4912"/>
                  <a:pt x="11297" y="4933"/>
                </a:cubicBezTo>
                <a:cubicBezTo>
                  <a:pt x="11214" y="4912"/>
                  <a:pt x="11132" y="4902"/>
                  <a:pt x="11038" y="4891"/>
                </a:cubicBezTo>
                <a:lnTo>
                  <a:pt x="11246" y="4767"/>
                </a:lnTo>
                <a:close/>
                <a:moveTo>
                  <a:pt x="14562" y="4819"/>
                </a:moveTo>
                <a:cubicBezTo>
                  <a:pt x="14583" y="4840"/>
                  <a:pt x="14603" y="4850"/>
                  <a:pt x="14624" y="4860"/>
                </a:cubicBezTo>
                <a:lnTo>
                  <a:pt x="14614" y="4860"/>
                </a:lnTo>
                <a:cubicBezTo>
                  <a:pt x="14655" y="4881"/>
                  <a:pt x="14697" y="4912"/>
                  <a:pt x="14728" y="4943"/>
                </a:cubicBezTo>
                <a:lnTo>
                  <a:pt x="14521" y="4943"/>
                </a:lnTo>
                <a:cubicBezTo>
                  <a:pt x="14510" y="4912"/>
                  <a:pt x="14489" y="4881"/>
                  <a:pt x="14479" y="4840"/>
                </a:cubicBezTo>
                <a:lnTo>
                  <a:pt x="14562" y="4819"/>
                </a:lnTo>
                <a:close/>
                <a:moveTo>
                  <a:pt x="8613" y="4663"/>
                </a:moveTo>
                <a:lnTo>
                  <a:pt x="8675" y="4674"/>
                </a:lnTo>
                <a:cubicBezTo>
                  <a:pt x="8655" y="4767"/>
                  <a:pt x="8634" y="4850"/>
                  <a:pt x="8613" y="4943"/>
                </a:cubicBezTo>
                <a:lnTo>
                  <a:pt x="8541" y="4954"/>
                </a:lnTo>
                <a:cubicBezTo>
                  <a:pt x="8561" y="4860"/>
                  <a:pt x="8582" y="4757"/>
                  <a:pt x="8613" y="4663"/>
                </a:cubicBezTo>
                <a:close/>
                <a:moveTo>
                  <a:pt x="14417" y="4871"/>
                </a:moveTo>
                <a:lnTo>
                  <a:pt x="14448" y="4954"/>
                </a:lnTo>
                <a:lnTo>
                  <a:pt x="14230" y="4954"/>
                </a:lnTo>
                <a:lnTo>
                  <a:pt x="14230" y="4922"/>
                </a:lnTo>
                <a:cubicBezTo>
                  <a:pt x="14293" y="4902"/>
                  <a:pt x="14355" y="4881"/>
                  <a:pt x="14417" y="4871"/>
                </a:cubicBezTo>
                <a:close/>
                <a:moveTo>
                  <a:pt x="13671" y="4498"/>
                </a:moveTo>
                <a:cubicBezTo>
                  <a:pt x="13826" y="4539"/>
                  <a:pt x="13971" y="4580"/>
                  <a:pt x="14116" y="4632"/>
                </a:cubicBezTo>
                <a:cubicBezTo>
                  <a:pt x="14127" y="4705"/>
                  <a:pt x="14137" y="4788"/>
                  <a:pt x="14147" y="4871"/>
                </a:cubicBezTo>
                <a:cubicBezTo>
                  <a:pt x="14044" y="4902"/>
                  <a:pt x="13940" y="4933"/>
                  <a:pt x="13847" y="4974"/>
                </a:cubicBezTo>
                <a:cubicBezTo>
                  <a:pt x="13785" y="4881"/>
                  <a:pt x="13723" y="4788"/>
                  <a:pt x="13660" y="4705"/>
                </a:cubicBezTo>
                <a:cubicBezTo>
                  <a:pt x="13660" y="4643"/>
                  <a:pt x="13660" y="4580"/>
                  <a:pt x="13660" y="4518"/>
                </a:cubicBezTo>
                <a:lnTo>
                  <a:pt x="13671" y="4498"/>
                </a:lnTo>
                <a:close/>
                <a:moveTo>
                  <a:pt x="15578" y="4653"/>
                </a:moveTo>
                <a:cubicBezTo>
                  <a:pt x="15557" y="4757"/>
                  <a:pt x="15536" y="4860"/>
                  <a:pt x="15526" y="4974"/>
                </a:cubicBezTo>
                <a:cubicBezTo>
                  <a:pt x="15402" y="4974"/>
                  <a:pt x="15267" y="4964"/>
                  <a:pt x="15142" y="4964"/>
                </a:cubicBezTo>
                <a:cubicBezTo>
                  <a:pt x="15091" y="4881"/>
                  <a:pt x="15049" y="4808"/>
                  <a:pt x="14997" y="4736"/>
                </a:cubicBezTo>
                <a:cubicBezTo>
                  <a:pt x="15153" y="4705"/>
                  <a:pt x="15308" y="4674"/>
                  <a:pt x="15464" y="4663"/>
                </a:cubicBezTo>
                <a:lnTo>
                  <a:pt x="15578" y="4653"/>
                </a:lnTo>
                <a:close/>
                <a:moveTo>
                  <a:pt x="18169" y="4860"/>
                </a:moveTo>
                <a:lnTo>
                  <a:pt x="18231" y="4871"/>
                </a:lnTo>
                <a:cubicBezTo>
                  <a:pt x="18252" y="4902"/>
                  <a:pt x="18283" y="4933"/>
                  <a:pt x="18293" y="4974"/>
                </a:cubicBezTo>
                <a:cubicBezTo>
                  <a:pt x="18262" y="4964"/>
                  <a:pt x="18221" y="4943"/>
                  <a:pt x="18179" y="4933"/>
                </a:cubicBezTo>
                <a:lnTo>
                  <a:pt x="18169" y="4860"/>
                </a:lnTo>
                <a:close/>
                <a:moveTo>
                  <a:pt x="8520" y="4767"/>
                </a:moveTo>
                <a:lnTo>
                  <a:pt x="8520" y="4767"/>
                </a:lnTo>
                <a:cubicBezTo>
                  <a:pt x="8499" y="4829"/>
                  <a:pt x="8478" y="4891"/>
                  <a:pt x="8468" y="4964"/>
                </a:cubicBezTo>
                <a:lnTo>
                  <a:pt x="8364" y="4985"/>
                </a:lnTo>
                <a:cubicBezTo>
                  <a:pt x="8416" y="4912"/>
                  <a:pt x="8468" y="4829"/>
                  <a:pt x="8520" y="4767"/>
                </a:cubicBezTo>
                <a:close/>
                <a:moveTo>
                  <a:pt x="13588" y="4757"/>
                </a:moveTo>
                <a:cubicBezTo>
                  <a:pt x="13588" y="4850"/>
                  <a:pt x="13577" y="4912"/>
                  <a:pt x="13567" y="4985"/>
                </a:cubicBezTo>
                <a:lnTo>
                  <a:pt x="13536" y="4985"/>
                </a:lnTo>
                <a:cubicBezTo>
                  <a:pt x="13546" y="4902"/>
                  <a:pt x="13567" y="4829"/>
                  <a:pt x="13588" y="4757"/>
                </a:cubicBezTo>
                <a:close/>
                <a:moveTo>
                  <a:pt x="13650" y="4819"/>
                </a:moveTo>
                <a:cubicBezTo>
                  <a:pt x="13691" y="4871"/>
                  <a:pt x="13723" y="4922"/>
                  <a:pt x="13754" y="4974"/>
                </a:cubicBezTo>
                <a:lnTo>
                  <a:pt x="13640" y="4985"/>
                </a:lnTo>
                <a:cubicBezTo>
                  <a:pt x="13640" y="4922"/>
                  <a:pt x="13650" y="4871"/>
                  <a:pt x="13650" y="4819"/>
                </a:cubicBezTo>
                <a:close/>
                <a:moveTo>
                  <a:pt x="16189" y="4622"/>
                </a:moveTo>
                <a:cubicBezTo>
                  <a:pt x="16231" y="4674"/>
                  <a:pt x="16272" y="4736"/>
                  <a:pt x="16314" y="4798"/>
                </a:cubicBezTo>
                <a:lnTo>
                  <a:pt x="16324" y="4798"/>
                </a:lnTo>
                <a:lnTo>
                  <a:pt x="16303" y="4808"/>
                </a:lnTo>
                <a:cubicBezTo>
                  <a:pt x="16096" y="4850"/>
                  <a:pt x="15899" y="4912"/>
                  <a:pt x="15702" y="4985"/>
                </a:cubicBezTo>
                <a:lnTo>
                  <a:pt x="15609" y="4985"/>
                </a:lnTo>
                <a:cubicBezTo>
                  <a:pt x="15619" y="4922"/>
                  <a:pt x="15630" y="4850"/>
                  <a:pt x="15640" y="4788"/>
                </a:cubicBezTo>
                <a:cubicBezTo>
                  <a:pt x="15650" y="4736"/>
                  <a:pt x="15650" y="4694"/>
                  <a:pt x="15661" y="4643"/>
                </a:cubicBezTo>
                <a:cubicBezTo>
                  <a:pt x="15837" y="4632"/>
                  <a:pt x="16013" y="4622"/>
                  <a:pt x="16189" y="4622"/>
                </a:cubicBezTo>
                <a:close/>
                <a:moveTo>
                  <a:pt x="11702" y="4819"/>
                </a:moveTo>
                <a:lnTo>
                  <a:pt x="11733" y="4840"/>
                </a:lnTo>
                <a:cubicBezTo>
                  <a:pt x="11681" y="4891"/>
                  <a:pt x="11629" y="4933"/>
                  <a:pt x="11577" y="4985"/>
                </a:cubicBezTo>
                <a:lnTo>
                  <a:pt x="11577" y="4995"/>
                </a:lnTo>
                <a:lnTo>
                  <a:pt x="11474" y="4974"/>
                </a:lnTo>
                <a:lnTo>
                  <a:pt x="11702" y="4819"/>
                </a:lnTo>
                <a:close/>
                <a:moveTo>
                  <a:pt x="7121" y="4684"/>
                </a:moveTo>
                <a:cubicBezTo>
                  <a:pt x="7069" y="4726"/>
                  <a:pt x="7007" y="4767"/>
                  <a:pt x="6945" y="4819"/>
                </a:cubicBezTo>
                <a:cubicBezTo>
                  <a:pt x="6779" y="4871"/>
                  <a:pt x="6623" y="4933"/>
                  <a:pt x="6457" y="5005"/>
                </a:cubicBezTo>
                <a:cubicBezTo>
                  <a:pt x="6457" y="4985"/>
                  <a:pt x="6447" y="4954"/>
                  <a:pt x="6437" y="4922"/>
                </a:cubicBezTo>
                <a:cubicBezTo>
                  <a:pt x="6520" y="4871"/>
                  <a:pt x="6602" y="4808"/>
                  <a:pt x="6696" y="4757"/>
                </a:cubicBezTo>
                <a:lnTo>
                  <a:pt x="6706" y="4757"/>
                </a:lnTo>
                <a:cubicBezTo>
                  <a:pt x="6841" y="4736"/>
                  <a:pt x="6986" y="4705"/>
                  <a:pt x="7121" y="4684"/>
                </a:cubicBezTo>
                <a:close/>
                <a:moveTo>
                  <a:pt x="13453" y="4560"/>
                </a:moveTo>
                <a:cubicBezTo>
                  <a:pt x="13484" y="4591"/>
                  <a:pt x="13505" y="4622"/>
                  <a:pt x="13526" y="4653"/>
                </a:cubicBezTo>
                <a:cubicBezTo>
                  <a:pt x="13484" y="4777"/>
                  <a:pt x="13453" y="4881"/>
                  <a:pt x="13432" y="4995"/>
                </a:cubicBezTo>
                <a:lnTo>
                  <a:pt x="13443" y="4995"/>
                </a:lnTo>
                <a:cubicBezTo>
                  <a:pt x="13308" y="5005"/>
                  <a:pt x="13173" y="5016"/>
                  <a:pt x="13039" y="5026"/>
                </a:cubicBezTo>
                <a:cubicBezTo>
                  <a:pt x="13163" y="4860"/>
                  <a:pt x="13308" y="4705"/>
                  <a:pt x="13453" y="4560"/>
                </a:cubicBezTo>
                <a:close/>
                <a:moveTo>
                  <a:pt x="17226" y="4808"/>
                </a:moveTo>
                <a:cubicBezTo>
                  <a:pt x="17371" y="4819"/>
                  <a:pt x="17516" y="4829"/>
                  <a:pt x="17661" y="4860"/>
                </a:cubicBezTo>
                <a:cubicBezTo>
                  <a:pt x="17588" y="4912"/>
                  <a:pt x="17516" y="4974"/>
                  <a:pt x="17443" y="5026"/>
                </a:cubicBezTo>
                <a:cubicBezTo>
                  <a:pt x="17360" y="4964"/>
                  <a:pt x="17288" y="4891"/>
                  <a:pt x="17205" y="4829"/>
                </a:cubicBezTo>
                <a:lnTo>
                  <a:pt x="17226" y="4808"/>
                </a:lnTo>
                <a:close/>
                <a:moveTo>
                  <a:pt x="19775" y="4943"/>
                </a:moveTo>
                <a:lnTo>
                  <a:pt x="19910" y="5026"/>
                </a:lnTo>
                <a:cubicBezTo>
                  <a:pt x="19868" y="5016"/>
                  <a:pt x="19827" y="5016"/>
                  <a:pt x="19785" y="5005"/>
                </a:cubicBezTo>
                <a:lnTo>
                  <a:pt x="19785" y="5016"/>
                </a:lnTo>
                <a:lnTo>
                  <a:pt x="19765" y="4943"/>
                </a:lnTo>
                <a:close/>
                <a:moveTo>
                  <a:pt x="8986" y="4964"/>
                </a:moveTo>
                <a:cubicBezTo>
                  <a:pt x="8872" y="4985"/>
                  <a:pt x="8769" y="5016"/>
                  <a:pt x="8655" y="5047"/>
                </a:cubicBezTo>
                <a:lnTo>
                  <a:pt x="8727" y="4995"/>
                </a:lnTo>
                <a:lnTo>
                  <a:pt x="8986" y="4964"/>
                </a:lnTo>
                <a:close/>
                <a:moveTo>
                  <a:pt x="11795" y="4891"/>
                </a:moveTo>
                <a:lnTo>
                  <a:pt x="11836" y="5016"/>
                </a:lnTo>
                <a:lnTo>
                  <a:pt x="11805" y="5047"/>
                </a:lnTo>
                <a:cubicBezTo>
                  <a:pt x="11757" y="5028"/>
                  <a:pt x="11709" y="5017"/>
                  <a:pt x="11669" y="5008"/>
                </a:cubicBezTo>
                <a:lnTo>
                  <a:pt x="11669" y="5008"/>
                </a:lnTo>
                <a:lnTo>
                  <a:pt x="11795" y="4891"/>
                </a:lnTo>
                <a:close/>
                <a:moveTo>
                  <a:pt x="5960" y="4922"/>
                </a:moveTo>
                <a:lnTo>
                  <a:pt x="5960" y="4922"/>
                </a:lnTo>
                <a:cubicBezTo>
                  <a:pt x="5950" y="4964"/>
                  <a:pt x="5950" y="5005"/>
                  <a:pt x="5950" y="5057"/>
                </a:cubicBezTo>
                <a:lnTo>
                  <a:pt x="5908" y="4933"/>
                </a:lnTo>
                <a:lnTo>
                  <a:pt x="5960" y="4922"/>
                </a:lnTo>
                <a:close/>
                <a:moveTo>
                  <a:pt x="13401" y="4498"/>
                </a:moveTo>
                <a:lnTo>
                  <a:pt x="13412" y="4508"/>
                </a:lnTo>
                <a:cubicBezTo>
                  <a:pt x="13238" y="4671"/>
                  <a:pt x="13085" y="4844"/>
                  <a:pt x="12942" y="5037"/>
                </a:cubicBezTo>
                <a:lnTo>
                  <a:pt x="12942" y="5037"/>
                </a:lnTo>
                <a:lnTo>
                  <a:pt x="12769" y="5057"/>
                </a:lnTo>
                <a:lnTo>
                  <a:pt x="12676" y="4912"/>
                </a:lnTo>
                <a:cubicBezTo>
                  <a:pt x="12676" y="4902"/>
                  <a:pt x="12676" y="4891"/>
                  <a:pt x="12665" y="4881"/>
                </a:cubicBezTo>
                <a:cubicBezTo>
                  <a:pt x="12759" y="4829"/>
                  <a:pt x="12852" y="4777"/>
                  <a:pt x="12945" y="4736"/>
                </a:cubicBezTo>
                <a:cubicBezTo>
                  <a:pt x="13090" y="4653"/>
                  <a:pt x="13246" y="4570"/>
                  <a:pt x="13401" y="4498"/>
                </a:cubicBezTo>
                <a:close/>
                <a:moveTo>
                  <a:pt x="16376" y="4881"/>
                </a:moveTo>
                <a:cubicBezTo>
                  <a:pt x="16417" y="4933"/>
                  <a:pt x="16448" y="4995"/>
                  <a:pt x="16490" y="5057"/>
                </a:cubicBezTo>
                <a:cubicBezTo>
                  <a:pt x="16334" y="5036"/>
                  <a:pt x="16189" y="5016"/>
                  <a:pt x="16034" y="5005"/>
                </a:cubicBezTo>
                <a:lnTo>
                  <a:pt x="16251" y="4902"/>
                </a:lnTo>
                <a:cubicBezTo>
                  <a:pt x="16293" y="4891"/>
                  <a:pt x="16334" y="4891"/>
                  <a:pt x="16376" y="4881"/>
                </a:cubicBezTo>
                <a:close/>
                <a:moveTo>
                  <a:pt x="12375" y="4580"/>
                </a:moveTo>
                <a:cubicBezTo>
                  <a:pt x="12386" y="4601"/>
                  <a:pt x="12406" y="4632"/>
                  <a:pt x="12417" y="4653"/>
                </a:cubicBezTo>
                <a:cubicBezTo>
                  <a:pt x="12448" y="4726"/>
                  <a:pt x="12469" y="4798"/>
                  <a:pt x="12500" y="4871"/>
                </a:cubicBezTo>
                <a:lnTo>
                  <a:pt x="12510" y="4860"/>
                </a:lnTo>
                <a:lnTo>
                  <a:pt x="12510" y="4881"/>
                </a:lnTo>
                <a:cubicBezTo>
                  <a:pt x="12406" y="4943"/>
                  <a:pt x="12292" y="5016"/>
                  <a:pt x="12178" y="5078"/>
                </a:cubicBezTo>
                <a:lnTo>
                  <a:pt x="12095" y="5005"/>
                </a:lnTo>
                <a:lnTo>
                  <a:pt x="12054" y="4933"/>
                </a:lnTo>
                <a:cubicBezTo>
                  <a:pt x="12044" y="4922"/>
                  <a:pt x="12044" y="4912"/>
                  <a:pt x="12044" y="4902"/>
                </a:cubicBezTo>
                <a:cubicBezTo>
                  <a:pt x="12147" y="4788"/>
                  <a:pt x="12261" y="4684"/>
                  <a:pt x="12375" y="4580"/>
                </a:cubicBezTo>
                <a:close/>
                <a:moveTo>
                  <a:pt x="16915" y="4808"/>
                </a:moveTo>
                <a:lnTo>
                  <a:pt x="16956" y="4881"/>
                </a:lnTo>
                <a:cubicBezTo>
                  <a:pt x="16873" y="4943"/>
                  <a:pt x="16780" y="5005"/>
                  <a:pt x="16697" y="5078"/>
                </a:cubicBezTo>
                <a:lnTo>
                  <a:pt x="16593" y="5057"/>
                </a:lnTo>
                <a:cubicBezTo>
                  <a:pt x="16552" y="4995"/>
                  <a:pt x="16500" y="4933"/>
                  <a:pt x="16459" y="4860"/>
                </a:cubicBezTo>
                <a:cubicBezTo>
                  <a:pt x="16604" y="4840"/>
                  <a:pt x="16759" y="4819"/>
                  <a:pt x="16904" y="4808"/>
                </a:cubicBezTo>
                <a:close/>
                <a:moveTo>
                  <a:pt x="6281" y="4850"/>
                </a:moveTo>
                <a:lnTo>
                  <a:pt x="6250" y="4881"/>
                </a:lnTo>
                <a:cubicBezTo>
                  <a:pt x="6178" y="4954"/>
                  <a:pt x="6095" y="5026"/>
                  <a:pt x="6022" y="5088"/>
                </a:cubicBezTo>
                <a:cubicBezTo>
                  <a:pt x="6022" y="5026"/>
                  <a:pt x="6022" y="4964"/>
                  <a:pt x="6032" y="4902"/>
                </a:cubicBezTo>
                <a:cubicBezTo>
                  <a:pt x="6115" y="4881"/>
                  <a:pt x="6198" y="4860"/>
                  <a:pt x="6281" y="4850"/>
                </a:cubicBezTo>
                <a:close/>
                <a:moveTo>
                  <a:pt x="5649" y="4104"/>
                </a:moveTo>
                <a:cubicBezTo>
                  <a:pt x="5690" y="4352"/>
                  <a:pt x="5742" y="4601"/>
                  <a:pt x="5825" y="4840"/>
                </a:cubicBezTo>
                <a:lnTo>
                  <a:pt x="5804" y="4850"/>
                </a:lnTo>
                <a:lnTo>
                  <a:pt x="5690" y="4922"/>
                </a:lnTo>
                <a:cubicBezTo>
                  <a:pt x="5462" y="4974"/>
                  <a:pt x="5245" y="5036"/>
                  <a:pt x="5017" y="5099"/>
                </a:cubicBezTo>
                <a:lnTo>
                  <a:pt x="5017" y="4840"/>
                </a:lnTo>
                <a:cubicBezTo>
                  <a:pt x="5214" y="4580"/>
                  <a:pt x="5421" y="4332"/>
                  <a:pt x="5649" y="4104"/>
                </a:cubicBezTo>
                <a:close/>
                <a:moveTo>
                  <a:pt x="9857" y="4912"/>
                </a:moveTo>
                <a:cubicBezTo>
                  <a:pt x="9867" y="4974"/>
                  <a:pt x="9867" y="5026"/>
                  <a:pt x="9878" y="5088"/>
                </a:cubicBezTo>
                <a:lnTo>
                  <a:pt x="9878" y="5099"/>
                </a:lnTo>
                <a:cubicBezTo>
                  <a:pt x="9826" y="5057"/>
                  <a:pt x="9784" y="5026"/>
                  <a:pt x="9732" y="4985"/>
                </a:cubicBezTo>
                <a:lnTo>
                  <a:pt x="9732" y="4922"/>
                </a:lnTo>
                <a:lnTo>
                  <a:pt x="9857" y="4912"/>
                </a:lnTo>
                <a:close/>
                <a:moveTo>
                  <a:pt x="11971" y="5005"/>
                </a:moveTo>
                <a:lnTo>
                  <a:pt x="12002" y="5036"/>
                </a:lnTo>
                <a:cubicBezTo>
                  <a:pt x="12012" y="5057"/>
                  <a:pt x="12023" y="5088"/>
                  <a:pt x="12033" y="5109"/>
                </a:cubicBezTo>
                <a:lnTo>
                  <a:pt x="12002" y="5109"/>
                </a:lnTo>
                <a:lnTo>
                  <a:pt x="11971" y="5016"/>
                </a:lnTo>
                <a:lnTo>
                  <a:pt x="11971" y="5005"/>
                </a:lnTo>
                <a:close/>
                <a:moveTo>
                  <a:pt x="13557" y="5068"/>
                </a:moveTo>
                <a:cubicBezTo>
                  <a:pt x="13557" y="5078"/>
                  <a:pt x="13557" y="5088"/>
                  <a:pt x="13557" y="5088"/>
                </a:cubicBezTo>
                <a:lnTo>
                  <a:pt x="13505" y="5109"/>
                </a:lnTo>
                <a:lnTo>
                  <a:pt x="13515" y="5068"/>
                </a:lnTo>
                <a:close/>
                <a:moveTo>
                  <a:pt x="12531" y="4974"/>
                </a:moveTo>
                <a:cubicBezTo>
                  <a:pt x="12541" y="5005"/>
                  <a:pt x="12551" y="5047"/>
                  <a:pt x="12562" y="5078"/>
                </a:cubicBezTo>
                <a:lnTo>
                  <a:pt x="12562" y="5088"/>
                </a:lnTo>
                <a:lnTo>
                  <a:pt x="12282" y="5119"/>
                </a:lnTo>
                <a:cubicBezTo>
                  <a:pt x="12365" y="5068"/>
                  <a:pt x="12448" y="5016"/>
                  <a:pt x="12531" y="4974"/>
                </a:cubicBezTo>
                <a:close/>
                <a:moveTo>
                  <a:pt x="18770" y="4352"/>
                </a:moveTo>
                <a:cubicBezTo>
                  <a:pt x="19039" y="4487"/>
                  <a:pt x="19298" y="4622"/>
                  <a:pt x="19557" y="4788"/>
                </a:cubicBezTo>
                <a:lnTo>
                  <a:pt x="19682" y="4871"/>
                </a:lnTo>
                <a:lnTo>
                  <a:pt x="19682" y="4891"/>
                </a:lnTo>
                <a:cubicBezTo>
                  <a:pt x="19609" y="4933"/>
                  <a:pt x="19537" y="4985"/>
                  <a:pt x="19464" y="5036"/>
                </a:cubicBezTo>
                <a:cubicBezTo>
                  <a:pt x="19381" y="5057"/>
                  <a:pt x="19309" y="5088"/>
                  <a:pt x="19226" y="5119"/>
                </a:cubicBezTo>
                <a:cubicBezTo>
                  <a:pt x="18925" y="4995"/>
                  <a:pt x="18604" y="4891"/>
                  <a:pt x="18283" y="4798"/>
                </a:cubicBezTo>
                <a:cubicBezTo>
                  <a:pt x="18252" y="4746"/>
                  <a:pt x="18221" y="4694"/>
                  <a:pt x="18179" y="4643"/>
                </a:cubicBezTo>
                <a:cubicBezTo>
                  <a:pt x="18366" y="4529"/>
                  <a:pt x="18573" y="4435"/>
                  <a:pt x="18770" y="4352"/>
                </a:cubicBezTo>
                <a:close/>
                <a:moveTo>
                  <a:pt x="8261" y="4643"/>
                </a:moveTo>
                <a:cubicBezTo>
                  <a:pt x="8344" y="4643"/>
                  <a:pt x="8427" y="4646"/>
                  <a:pt x="8509" y="4653"/>
                </a:cubicBezTo>
                <a:lnTo>
                  <a:pt x="8499" y="4653"/>
                </a:lnTo>
                <a:cubicBezTo>
                  <a:pt x="8406" y="4767"/>
                  <a:pt x="8333" y="4881"/>
                  <a:pt x="8261" y="5005"/>
                </a:cubicBezTo>
                <a:cubicBezTo>
                  <a:pt x="8074" y="5036"/>
                  <a:pt x="7898" y="5078"/>
                  <a:pt x="7722" y="5130"/>
                </a:cubicBezTo>
                <a:cubicBezTo>
                  <a:pt x="7732" y="4985"/>
                  <a:pt x="7753" y="4829"/>
                  <a:pt x="7774" y="4684"/>
                </a:cubicBezTo>
                <a:cubicBezTo>
                  <a:pt x="7933" y="4656"/>
                  <a:pt x="8096" y="4643"/>
                  <a:pt x="8261" y="4643"/>
                </a:cubicBezTo>
                <a:close/>
                <a:moveTo>
                  <a:pt x="11349" y="5078"/>
                </a:moveTo>
                <a:cubicBezTo>
                  <a:pt x="11349" y="5099"/>
                  <a:pt x="11360" y="5109"/>
                  <a:pt x="11360" y="5130"/>
                </a:cubicBezTo>
                <a:lnTo>
                  <a:pt x="11297" y="5099"/>
                </a:lnTo>
                <a:lnTo>
                  <a:pt x="11328" y="5078"/>
                </a:lnTo>
                <a:close/>
                <a:moveTo>
                  <a:pt x="15194" y="5036"/>
                </a:moveTo>
                <a:cubicBezTo>
                  <a:pt x="15298" y="5036"/>
                  <a:pt x="15402" y="5047"/>
                  <a:pt x="15505" y="5047"/>
                </a:cubicBezTo>
                <a:lnTo>
                  <a:pt x="15505" y="5068"/>
                </a:lnTo>
                <a:cubicBezTo>
                  <a:pt x="15453" y="5088"/>
                  <a:pt x="15402" y="5109"/>
                  <a:pt x="15350" y="5130"/>
                </a:cubicBezTo>
                <a:cubicBezTo>
                  <a:pt x="15298" y="5099"/>
                  <a:pt x="15246" y="5068"/>
                  <a:pt x="15194" y="5036"/>
                </a:cubicBezTo>
                <a:close/>
                <a:moveTo>
                  <a:pt x="16998" y="4964"/>
                </a:moveTo>
                <a:cubicBezTo>
                  <a:pt x="17029" y="5016"/>
                  <a:pt x="17060" y="5078"/>
                  <a:pt x="17080" y="5140"/>
                </a:cubicBezTo>
                <a:cubicBezTo>
                  <a:pt x="16998" y="5119"/>
                  <a:pt x="16915" y="5109"/>
                  <a:pt x="16821" y="5099"/>
                </a:cubicBezTo>
                <a:lnTo>
                  <a:pt x="16821" y="5088"/>
                </a:lnTo>
                <a:cubicBezTo>
                  <a:pt x="16884" y="5047"/>
                  <a:pt x="16935" y="5005"/>
                  <a:pt x="16998" y="4964"/>
                </a:cubicBezTo>
                <a:close/>
                <a:moveTo>
                  <a:pt x="4975" y="4912"/>
                </a:moveTo>
                <a:cubicBezTo>
                  <a:pt x="4975" y="4974"/>
                  <a:pt x="4975" y="5036"/>
                  <a:pt x="4975" y="5109"/>
                </a:cubicBezTo>
                <a:lnTo>
                  <a:pt x="4810" y="5150"/>
                </a:lnTo>
                <a:cubicBezTo>
                  <a:pt x="4861" y="5068"/>
                  <a:pt x="4913" y="4995"/>
                  <a:pt x="4975" y="4912"/>
                </a:cubicBezTo>
                <a:close/>
                <a:moveTo>
                  <a:pt x="6292" y="5016"/>
                </a:moveTo>
                <a:cubicBezTo>
                  <a:pt x="6292" y="5036"/>
                  <a:pt x="6281" y="5057"/>
                  <a:pt x="6281" y="5078"/>
                </a:cubicBezTo>
                <a:lnTo>
                  <a:pt x="6281" y="5088"/>
                </a:lnTo>
                <a:cubicBezTo>
                  <a:pt x="6219" y="5109"/>
                  <a:pt x="6157" y="5140"/>
                  <a:pt x="6095" y="5171"/>
                </a:cubicBezTo>
                <a:cubicBezTo>
                  <a:pt x="6095" y="5161"/>
                  <a:pt x="6105" y="5150"/>
                  <a:pt x="6115" y="5150"/>
                </a:cubicBezTo>
                <a:cubicBezTo>
                  <a:pt x="6167" y="5099"/>
                  <a:pt x="6229" y="5057"/>
                  <a:pt x="6292" y="5016"/>
                </a:cubicBezTo>
                <a:close/>
                <a:moveTo>
                  <a:pt x="6768" y="4943"/>
                </a:moveTo>
                <a:cubicBezTo>
                  <a:pt x="6685" y="5016"/>
                  <a:pt x="6592" y="5099"/>
                  <a:pt x="6520" y="5171"/>
                </a:cubicBezTo>
                <a:lnTo>
                  <a:pt x="6509" y="5171"/>
                </a:lnTo>
                <a:cubicBezTo>
                  <a:pt x="6499" y="5140"/>
                  <a:pt x="6488" y="5099"/>
                  <a:pt x="6468" y="5068"/>
                </a:cubicBezTo>
                <a:cubicBezTo>
                  <a:pt x="6571" y="5026"/>
                  <a:pt x="6665" y="4985"/>
                  <a:pt x="6768" y="4943"/>
                </a:cubicBezTo>
                <a:close/>
                <a:moveTo>
                  <a:pt x="17184" y="4912"/>
                </a:moveTo>
                <a:cubicBezTo>
                  <a:pt x="17246" y="4974"/>
                  <a:pt x="17319" y="5026"/>
                  <a:pt x="17381" y="5078"/>
                </a:cubicBezTo>
                <a:cubicBezTo>
                  <a:pt x="17350" y="5109"/>
                  <a:pt x="17319" y="5140"/>
                  <a:pt x="17288" y="5171"/>
                </a:cubicBezTo>
                <a:lnTo>
                  <a:pt x="17267" y="5171"/>
                </a:lnTo>
                <a:cubicBezTo>
                  <a:pt x="17246" y="5078"/>
                  <a:pt x="17215" y="4995"/>
                  <a:pt x="17184" y="4912"/>
                </a:cubicBezTo>
                <a:close/>
                <a:moveTo>
                  <a:pt x="10138" y="4909"/>
                </a:moveTo>
                <a:cubicBezTo>
                  <a:pt x="10201" y="4909"/>
                  <a:pt x="10266" y="4912"/>
                  <a:pt x="10334" y="4912"/>
                </a:cubicBezTo>
                <a:lnTo>
                  <a:pt x="10334" y="4922"/>
                </a:lnTo>
                <a:cubicBezTo>
                  <a:pt x="10209" y="4995"/>
                  <a:pt x="10085" y="5078"/>
                  <a:pt x="9971" y="5182"/>
                </a:cubicBezTo>
                <a:cubicBezTo>
                  <a:pt x="9960" y="5088"/>
                  <a:pt x="9950" y="5005"/>
                  <a:pt x="9950" y="4922"/>
                </a:cubicBezTo>
                <a:cubicBezTo>
                  <a:pt x="10012" y="4912"/>
                  <a:pt x="10074" y="4909"/>
                  <a:pt x="10138" y="4909"/>
                </a:cubicBezTo>
                <a:close/>
                <a:moveTo>
                  <a:pt x="12873" y="5130"/>
                </a:moveTo>
                <a:lnTo>
                  <a:pt x="12831" y="5182"/>
                </a:lnTo>
                <a:cubicBezTo>
                  <a:pt x="12821" y="5171"/>
                  <a:pt x="12811" y="5150"/>
                  <a:pt x="12800" y="5130"/>
                </a:cubicBezTo>
                <a:close/>
                <a:moveTo>
                  <a:pt x="20967" y="4456"/>
                </a:moveTo>
                <a:lnTo>
                  <a:pt x="21081" y="4570"/>
                </a:lnTo>
                <a:cubicBezTo>
                  <a:pt x="21122" y="4777"/>
                  <a:pt x="21154" y="4974"/>
                  <a:pt x="21174" y="5182"/>
                </a:cubicBezTo>
                <a:cubicBezTo>
                  <a:pt x="21008" y="5047"/>
                  <a:pt x="20853" y="4933"/>
                  <a:pt x="20677" y="4829"/>
                </a:cubicBezTo>
                <a:cubicBezTo>
                  <a:pt x="20646" y="4808"/>
                  <a:pt x="20625" y="4788"/>
                  <a:pt x="20594" y="4767"/>
                </a:cubicBezTo>
                <a:cubicBezTo>
                  <a:pt x="20532" y="4715"/>
                  <a:pt x="20480" y="4663"/>
                  <a:pt x="20418" y="4612"/>
                </a:cubicBezTo>
                <a:cubicBezTo>
                  <a:pt x="20594" y="4539"/>
                  <a:pt x="20780" y="4487"/>
                  <a:pt x="20967" y="4456"/>
                </a:cubicBezTo>
                <a:close/>
                <a:moveTo>
                  <a:pt x="8458" y="5036"/>
                </a:moveTo>
                <a:cubicBezTo>
                  <a:pt x="8458" y="5057"/>
                  <a:pt x="8447" y="5078"/>
                  <a:pt x="8447" y="5099"/>
                </a:cubicBezTo>
                <a:lnTo>
                  <a:pt x="8385" y="5140"/>
                </a:lnTo>
                <a:lnTo>
                  <a:pt x="8250" y="5192"/>
                </a:lnTo>
                <a:cubicBezTo>
                  <a:pt x="8271" y="5150"/>
                  <a:pt x="8292" y="5109"/>
                  <a:pt x="8313" y="5057"/>
                </a:cubicBezTo>
                <a:lnTo>
                  <a:pt x="8458" y="5036"/>
                </a:lnTo>
                <a:close/>
                <a:moveTo>
                  <a:pt x="17454" y="5140"/>
                </a:moveTo>
                <a:lnTo>
                  <a:pt x="17537" y="5213"/>
                </a:lnTo>
                <a:lnTo>
                  <a:pt x="17537" y="5213"/>
                </a:lnTo>
                <a:lnTo>
                  <a:pt x="17391" y="5182"/>
                </a:lnTo>
                <a:lnTo>
                  <a:pt x="17454" y="5140"/>
                </a:lnTo>
                <a:close/>
                <a:moveTo>
                  <a:pt x="11546" y="5130"/>
                </a:moveTo>
                <a:lnTo>
                  <a:pt x="11681" y="5171"/>
                </a:lnTo>
                <a:lnTo>
                  <a:pt x="11639" y="5223"/>
                </a:lnTo>
                <a:lnTo>
                  <a:pt x="11588" y="5223"/>
                </a:lnTo>
                <a:lnTo>
                  <a:pt x="11494" y="5182"/>
                </a:lnTo>
                <a:lnTo>
                  <a:pt x="11546" y="5130"/>
                </a:lnTo>
                <a:close/>
                <a:moveTo>
                  <a:pt x="15028" y="5026"/>
                </a:moveTo>
                <a:lnTo>
                  <a:pt x="15101" y="5068"/>
                </a:lnTo>
                <a:lnTo>
                  <a:pt x="15194" y="5213"/>
                </a:lnTo>
                <a:lnTo>
                  <a:pt x="15132" y="5254"/>
                </a:lnTo>
                <a:cubicBezTo>
                  <a:pt x="15060" y="5171"/>
                  <a:pt x="14997" y="5099"/>
                  <a:pt x="14925" y="5026"/>
                </a:cubicBezTo>
                <a:close/>
                <a:moveTo>
                  <a:pt x="18345" y="4891"/>
                </a:moveTo>
                <a:lnTo>
                  <a:pt x="18345" y="4891"/>
                </a:lnTo>
                <a:cubicBezTo>
                  <a:pt x="18604" y="4964"/>
                  <a:pt x="18863" y="5057"/>
                  <a:pt x="19122" y="5150"/>
                </a:cubicBezTo>
                <a:cubicBezTo>
                  <a:pt x="19050" y="5192"/>
                  <a:pt x="18987" y="5233"/>
                  <a:pt x="18925" y="5285"/>
                </a:cubicBezTo>
                <a:lnTo>
                  <a:pt x="18925" y="5275"/>
                </a:lnTo>
                <a:cubicBezTo>
                  <a:pt x="18759" y="5171"/>
                  <a:pt x="18583" y="5088"/>
                  <a:pt x="18407" y="5016"/>
                </a:cubicBezTo>
                <a:cubicBezTo>
                  <a:pt x="18386" y="4974"/>
                  <a:pt x="18366" y="4933"/>
                  <a:pt x="18345" y="4891"/>
                </a:cubicBezTo>
                <a:close/>
                <a:moveTo>
                  <a:pt x="12717" y="5140"/>
                </a:moveTo>
                <a:lnTo>
                  <a:pt x="12790" y="5254"/>
                </a:lnTo>
                <a:lnTo>
                  <a:pt x="12738" y="5316"/>
                </a:lnTo>
                <a:lnTo>
                  <a:pt x="12707" y="5140"/>
                </a:lnTo>
                <a:close/>
                <a:moveTo>
                  <a:pt x="12189" y="5244"/>
                </a:moveTo>
                <a:lnTo>
                  <a:pt x="12189" y="5244"/>
                </a:lnTo>
                <a:cubicBezTo>
                  <a:pt x="12220" y="5254"/>
                  <a:pt x="12261" y="5264"/>
                  <a:pt x="12292" y="5285"/>
                </a:cubicBezTo>
                <a:lnTo>
                  <a:pt x="12303" y="5285"/>
                </a:lnTo>
                <a:lnTo>
                  <a:pt x="12344" y="5327"/>
                </a:lnTo>
                <a:lnTo>
                  <a:pt x="12199" y="5264"/>
                </a:lnTo>
                <a:cubicBezTo>
                  <a:pt x="12199" y="5254"/>
                  <a:pt x="12189" y="5254"/>
                  <a:pt x="12189" y="5244"/>
                </a:cubicBezTo>
                <a:close/>
                <a:moveTo>
                  <a:pt x="5038" y="3990"/>
                </a:moveTo>
                <a:lnTo>
                  <a:pt x="5038" y="3990"/>
                </a:lnTo>
                <a:cubicBezTo>
                  <a:pt x="5006" y="4249"/>
                  <a:pt x="4986" y="4518"/>
                  <a:pt x="4975" y="4788"/>
                </a:cubicBezTo>
                <a:cubicBezTo>
                  <a:pt x="4872" y="4912"/>
                  <a:pt x="4778" y="5047"/>
                  <a:pt x="4696" y="5182"/>
                </a:cubicBezTo>
                <a:lnTo>
                  <a:pt x="4188" y="5337"/>
                </a:lnTo>
                <a:cubicBezTo>
                  <a:pt x="4416" y="4850"/>
                  <a:pt x="4706" y="4404"/>
                  <a:pt x="5038" y="3990"/>
                </a:cubicBezTo>
                <a:close/>
                <a:moveTo>
                  <a:pt x="11919" y="5244"/>
                </a:moveTo>
                <a:lnTo>
                  <a:pt x="11919" y="5254"/>
                </a:lnTo>
                <a:cubicBezTo>
                  <a:pt x="11888" y="5285"/>
                  <a:pt x="11847" y="5306"/>
                  <a:pt x="11816" y="5337"/>
                </a:cubicBezTo>
                <a:lnTo>
                  <a:pt x="11702" y="5275"/>
                </a:lnTo>
                <a:lnTo>
                  <a:pt x="11919" y="5244"/>
                </a:lnTo>
                <a:close/>
                <a:moveTo>
                  <a:pt x="11214" y="5161"/>
                </a:moveTo>
                <a:lnTo>
                  <a:pt x="11360" y="5223"/>
                </a:lnTo>
                <a:lnTo>
                  <a:pt x="11297" y="5285"/>
                </a:lnTo>
                <a:lnTo>
                  <a:pt x="10966" y="5347"/>
                </a:lnTo>
                <a:cubicBezTo>
                  <a:pt x="11049" y="5285"/>
                  <a:pt x="11132" y="5223"/>
                  <a:pt x="11214" y="5161"/>
                </a:cubicBezTo>
                <a:close/>
                <a:moveTo>
                  <a:pt x="17785" y="4881"/>
                </a:moveTo>
                <a:cubicBezTo>
                  <a:pt x="17879" y="4902"/>
                  <a:pt x="17972" y="4922"/>
                  <a:pt x="18075" y="4954"/>
                </a:cubicBezTo>
                <a:cubicBezTo>
                  <a:pt x="18086" y="5088"/>
                  <a:pt x="18107" y="5213"/>
                  <a:pt x="18117" y="5347"/>
                </a:cubicBezTo>
                <a:cubicBezTo>
                  <a:pt x="17972" y="5306"/>
                  <a:pt x="17827" y="5275"/>
                  <a:pt x="17682" y="5244"/>
                </a:cubicBezTo>
                <a:lnTo>
                  <a:pt x="17516" y="5088"/>
                </a:lnTo>
                <a:cubicBezTo>
                  <a:pt x="17599" y="5016"/>
                  <a:pt x="17692" y="4954"/>
                  <a:pt x="17785" y="4881"/>
                </a:cubicBezTo>
                <a:close/>
                <a:moveTo>
                  <a:pt x="6406" y="5099"/>
                </a:moveTo>
                <a:cubicBezTo>
                  <a:pt x="6416" y="5140"/>
                  <a:pt x="6437" y="5182"/>
                  <a:pt x="6457" y="5223"/>
                </a:cubicBezTo>
                <a:cubicBezTo>
                  <a:pt x="6406" y="5264"/>
                  <a:pt x="6364" y="5316"/>
                  <a:pt x="6323" y="5358"/>
                </a:cubicBezTo>
                <a:cubicBezTo>
                  <a:pt x="6333" y="5275"/>
                  <a:pt x="6343" y="5192"/>
                  <a:pt x="6354" y="5109"/>
                </a:cubicBezTo>
                <a:lnTo>
                  <a:pt x="6406" y="5099"/>
                </a:lnTo>
                <a:close/>
                <a:moveTo>
                  <a:pt x="19226" y="5192"/>
                </a:moveTo>
                <a:lnTo>
                  <a:pt x="19247" y="5202"/>
                </a:lnTo>
                <a:cubicBezTo>
                  <a:pt x="19174" y="5254"/>
                  <a:pt x="19112" y="5306"/>
                  <a:pt x="19050" y="5358"/>
                </a:cubicBezTo>
                <a:lnTo>
                  <a:pt x="18998" y="5327"/>
                </a:lnTo>
                <a:cubicBezTo>
                  <a:pt x="19070" y="5275"/>
                  <a:pt x="19143" y="5233"/>
                  <a:pt x="19226" y="5192"/>
                </a:cubicBezTo>
                <a:close/>
                <a:moveTo>
                  <a:pt x="19744" y="5088"/>
                </a:moveTo>
                <a:cubicBezTo>
                  <a:pt x="19765" y="5182"/>
                  <a:pt x="19775" y="5264"/>
                  <a:pt x="19796" y="5358"/>
                </a:cubicBezTo>
                <a:cubicBezTo>
                  <a:pt x="19661" y="5296"/>
                  <a:pt x="19547" y="5244"/>
                  <a:pt x="19412" y="5182"/>
                </a:cubicBezTo>
                <a:lnTo>
                  <a:pt x="19526" y="5109"/>
                </a:lnTo>
                <a:cubicBezTo>
                  <a:pt x="19599" y="5088"/>
                  <a:pt x="19661" y="5088"/>
                  <a:pt x="19734" y="5088"/>
                </a:cubicBezTo>
                <a:close/>
                <a:moveTo>
                  <a:pt x="5110" y="3596"/>
                </a:moveTo>
                <a:lnTo>
                  <a:pt x="5110" y="3596"/>
                </a:lnTo>
                <a:cubicBezTo>
                  <a:pt x="5089" y="3699"/>
                  <a:pt x="5069" y="3803"/>
                  <a:pt x="5048" y="3896"/>
                </a:cubicBezTo>
                <a:cubicBezTo>
                  <a:pt x="4789" y="4207"/>
                  <a:pt x="4561" y="4539"/>
                  <a:pt x="4364" y="4881"/>
                </a:cubicBezTo>
                <a:cubicBezTo>
                  <a:pt x="4271" y="5036"/>
                  <a:pt x="4188" y="5192"/>
                  <a:pt x="4115" y="5347"/>
                </a:cubicBezTo>
                <a:lnTo>
                  <a:pt x="4053" y="5368"/>
                </a:lnTo>
                <a:cubicBezTo>
                  <a:pt x="4053" y="5254"/>
                  <a:pt x="4053" y="5140"/>
                  <a:pt x="4063" y="5026"/>
                </a:cubicBezTo>
                <a:cubicBezTo>
                  <a:pt x="4374" y="4529"/>
                  <a:pt x="4727" y="4052"/>
                  <a:pt x="5110" y="3596"/>
                </a:cubicBezTo>
                <a:close/>
                <a:moveTo>
                  <a:pt x="11546" y="5306"/>
                </a:moveTo>
                <a:lnTo>
                  <a:pt x="11546" y="5306"/>
                </a:lnTo>
                <a:cubicBezTo>
                  <a:pt x="11525" y="5327"/>
                  <a:pt x="11515" y="5347"/>
                  <a:pt x="11494" y="5368"/>
                </a:cubicBezTo>
                <a:cubicBezTo>
                  <a:pt x="11494" y="5358"/>
                  <a:pt x="11484" y="5337"/>
                  <a:pt x="11484" y="5327"/>
                </a:cubicBezTo>
                <a:lnTo>
                  <a:pt x="11546" y="5306"/>
                </a:lnTo>
                <a:close/>
                <a:moveTo>
                  <a:pt x="12572" y="5171"/>
                </a:moveTo>
                <a:cubicBezTo>
                  <a:pt x="12593" y="5223"/>
                  <a:pt x="12603" y="5296"/>
                  <a:pt x="12614" y="5368"/>
                </a:cubicBezTo>
                <a:cubicBezTo>
                  <a:pt x="12520" y="5316"/>
                  <a:pt x="12427" y="5264"/>
                  <a:pt x="12323" y="5223"/>
                </a:cubicBezTo>
                <a:lnTo>
                  <a:pt x="12292" y="5202"/>
                </a:lnTo>
                <a:lnTo>
                  <a:pt x="12572" y="5171"/>
                </a:lnTo>
                <a:close/>
                <a:moveTo>
                  <a:pt x="10468" y="4933"/>
                </a:moveTo>
                <a:cubicBezTo>
                  <a:pt x="10530" y="4933"/>
                  <a:pt x="10582" y="4933"/>
                  <a:pt x="10644" y="4943"/>
                </a:cubicBezTo>
                <a:lnTo>
                  <a:pt x="10779" y="4974"/>
                </a:lnTo>
                <a:cubicBezTo>
                  <a:pt x="10582" y="5109"/>
                  <a:pt x="10385" y="5244"/>
                  <a:pt x="10199" y="5389"/>
                </a:cubicBezTo>
                <a:cubicBezTo>
                  <a:pt x="10147" y="5337"/>
                  <a:pt x="10085" y="5285"/>
                  <a:pt x="10033" y="5233"/>
                </a:cubicBezTo>
                <a:cubicBezTo>
                  <a:pt x="10064" y="5202"/>
                  <a:pt x="10095" y="5182"/>
                  <a:pt x="10126" y="5150"/>
                </a:cubicBezTo>
                <a:cubicBezTo>
                  <a:pt x="10240" y="5078"/>
                  <a:pt x="10344" y="4995"/>
                  <a:pt x="10468" y="4933"/>
                </a:cubicBezTo>
                <a:close/>
                <a:moveTo>
                  <a:pt x="13412" y="5088"/>
                </a:moveTo>
                <a:lnTo>
                  <a:pt x="13401" y="5161"/>
                </a:lnTo>
                <a:cubicBezTo>
                  <a:pt x="13246" y="5233"/>
                  <a:pt x="13101" y="5306"/>
                  <a:pt x="12956" y="5389"/>
                </a:cubicBezTo>
                <a:cubicBezTo>
                  <a:pt x="12935" y="5337"/>
                  <a:pt x="12904" y="5296"/>
                  <a:pt x="12873" y="5244"/>
                </a:cubicBezTo>
                <a:cubicBezTo>
                  <a:pt x="12904" y="5202"/>
                  <a:pt x="12935" y="5161"/>
                  <a:pt x="12956" y="5119"/>
                </a:cubicBezTo>
                <a:lnTo>
                  <a:pt x="13412" y="5088"/>
                </a:lnTo>
                <a:close/>
                <a:moveTo>
                  <a:pt x="14821" y="5026"/>
                </a:moveTo>
                <a:cubicBezTo>
                  <a:pt x="14914" y="5109"/>
                  <a:pt x="14997" y="5192"/>
                  <a:pt x="15080" y="5285"/>
                </a:cubicBezTo>
                <a:lnTo>
                  <a:pt x="14914" y="5389"/>
                </a:lnTo>
                <a:lnTo>
                  <a:pt x="14717" y="5389"/>
                </a:lnTo>
                <a:cubicBezTo>
                  <a:pt x="14666" y="5264"/>
                  <a:pt x="14614" y="5150"/>
                  <a:pt x="14552" y="5026"/>
                </a:cubicBezTo>
                <a:close/>
                <a:moveTo>
                  <a:pt x="15526" y="5337"/>
                </a:moveTo>
                <a:lnTo>
                  <a:pt x="15609" y="5399"/>
                </a:lnTo>
                <a:lnTo>
                  <a:pt x="15609" y="5399"/>
                </a:lnTo>
                <a:lnTo>
                  <a:pt x="15505" y="5389"/>
                </a:lnTo>
                <a:cubicBezTo>
                  <a:pt x="15505" y="5368"/>
                  <a:pt x="15516" y="5347"/>
                  <a:pt x="15526" y="5337"/>
                </a:cubicBezTo>
                <a:close/>
                <a:moveTo>
                  <a:pt x="9722" y="5078"/>
                </a:moveTo>
                <a:cubicBezTo>
                  <a:pt x="9784" y="5109"/>
                  <a:pt x="9836" y="5150"/>
                  <a:pt x="9888" y="5192"/>
                </a:cubicBezTo>
                <a:lnTo>
                  <a:pt x="9888" y="5244"/>
                </a:lnTo>
                <a:cubicBezTo>
                  <a:pt x="9826" y="5296"/>
                  <a:pt x="9774" y="5337"/>
                  <a:pt x="9722" y="5399"/>
                </a:cubicBezTo>
                <a:cubicBezTo>
                  <a:pt x="9722" y="5285"/>
                  <a:pt x="9722" y="5182"/>
                  <a:pt x="9722" y="5078"/>
                </a:cubicBezTo>
                <a:close/>
                <a:moveTo>
                  <a:pt x="20791" y="4985"/>
                </a:moveTo>
                <a:cubicBezTo>
                  <a:pt x="20926" y="5068"/>
                  <a:pt x="21060" y="5171"/>
                  <a:pt x="21185" y="5275"/>
                </a:cubicBezTo>
                <a:cubicBezTo>
                  <a:pt x="21185" y="5316"/>
                  <a:pt x="21185" y="5358"/>
                  <a:pt x="21195" y="5399"/>
                </a:cubicBezTo>
                <a:cubicBezTo>
                  <a:pt x="21122" y="5337"/>
                  <a:pt x="21060" y="5275"/>
                  <a:pt x="20988" y="5202"/>
                </a:cubicBezTo>
                <a:cubicBezTo>
                  <a:pt x="20915" y="5140"/>
                  <a:pt x="20863" y="5057"/>
                  <a:pt x="20791" y="4985"/>
                </a:cubicBezTo>
                <a:close/>
                <a:moveTo>
                  <a:pt x="5556" y="5016"/>
                </a:moveTo>
                <a:cubicBezTo>
                  <a:pt x="5380" y="5140"/>
                  <a:pt x="5203" y="5275"/>
                  <a:pt x="5038" y="5410"/>
                </a:cubicBezTo>
                <a:cubicBezTo>
                  <a:pt x="5038" y="5327"/>
                  <a:pt x="5038" y="5244"/>
                  <a:pt x="5038" y="5161"/>
                </a:cubicBezTo>
                <a:cubicBezTo>
                  <a:pt x="5203" y="5109"/>
                  <a:pt x="5380" y="5068"/>
                  <a:pt x="5556" y="5016"/>
                </a:cubicBezTo>
                <a:close/>
                <a:moveTo>
                  <a:pt x="14479" y="5026"/>
                </a:moveTo>
                <a:cubicBezTo>
                  <a:pt x="14521" y="5119"/>
                  <a:pt x="14562" y="5213"/>
                  <a:pt x="14614" y="5306"/>
                </a:cubicBezTo>
                <a:cubicBezTo>
                  <a:pt x="14624" y="5337"/>
                  <a:pt x="14635" y="5368"/>
                  <a:pt x="14645" y="5389"/>
                </a:cubicBezTo>
                <a:cubicBezTo>
                  <a:pt x="14500" y="5399"/>
                  <a:pt x="14365" y="5410"/>
                  <a:pt x="14230" y="5410"/>
                </a:cubicBezTo>
                <a:cubicBezTo>
                  <a:pt x="14230" y="5285"/>
                  <a:pt x="14241" y="5150"/>
                  <a:pt x="14230" y="5036"/>
                </a:cubicBezTo>
                <a:lnTo>
                  <a:pt x="14479" y="5026"/>
                </a:lnTo>
                <a:close/>
                <a:moveTo>
                  <a:pt x="11950" y="5337"/>
                </a:moveTo>
                <a:cubicBezTo>
                  <a:pt x="11961" y="5358"/>
                  <a:pt x="11971" y="5389"/>
                  <a:pt x="11971" y="5420"/>
                </a:cubicBezTo>
                <a:lnTo>
                  <a:pt x="11888" y="5368"/>
                </a:lnTo>
                <a:lnTo>
                  <a:pt x="11950" y="5337"/>
                </a:lnTo>
                <a:close/>
                <a:moveTo>
                  <a:pt x="14158" y="5036"/>
                </a:moveTo>
                <a:cubicBezTo>
                  <a:pt x="14158" y="5161"/>
                  <a:pt x="14158" y="5296"/>
                  <a:pt x="14158" y="5420"/>
                </a:cubicBezTo>
                <a:lnTo>
                  <a:pt x="14085" y="5420"/>
                </a:lnTo>
                <a:cubicBezTo>
                  <a:pt x="14085" y="5420"/>
                  <a:pt x="14085" y="5410"/>
                  <a:pt x="14085" y="5410"/>
                </a:cubicBezTo>
                <a:cubicBezTo>
                  <a:pt x="14023" y="5285"/>
                  <a:pt x="13961" y="5161"/>
                  <a:pt x="13899" y="5047"/>
                </a:cubicBezTo>
                <a:lnTo>
                  <a:pt x="14158" y="5036"/>
                </a:lnTo>
                <a:close/>
                <a:moveTo>
                  <a:pt x="8219" y="5088"/>
                </a:moveTo>
                <a:cubicBezTo>
                  <a:pt x="8188" y="5130"/>
                  <a:pt x="8157" y="5182"/>
                  <a:pt x="8147" y="5233"/>
                </a:cubicBezTo>
                <a:cubicBezTo>
                  <a:pt x="8002" y="5296"/>
                  <a:pt x="7857" y="5358"/>
                  <a:pt x="7711" y="5430"/>
                </a:cubicBezTo>
                <a:cubicBezTo>
                  <a:pt x="7711" y="5347"/>
                  <a:pt x="7722" y="5275"/>
                  <a:pt x="7722" y="5202"/>
                </a:cubicBezTo>
                <a:cubicBezTo>
                  <a:pt x="7888" y="5161"/>
                  <a:pt x="8053" y="5119"/>
                  <a:pt x="8219" y="5088"/>
                </a:cubicBezTo>
                <a:close/>
                <a:moveTo>
                  <a:pt x="3980" y="5182"/>
                </a:moveTo>
                <a:cubicBezTo>
                  <a:pt x="3980" y="5254"/>
                  <a:pt x="3980" y="5327"/>
                  <a:pt x="3980" y="5410"/>
                </a:cubicBezTo>
                <a:lnTo>
                  <a:pt x="3825" y="5451"/>
                </a:lnTo>
                <a:cubicBezTo>
                  <a:pt x="3866" y="5358"/>
                  <a:pt x="3918" y="5264"/>
                  <a:pt x="3980" y="5182"/>
                </a:cubicBezTo>
                <a:close/>
                <a:moveTo>
                  <a:pt x="15889" y="5068"/>
                </a:moveTo>
                <a:cubicBezTo>
                  <a:pt x="16106" y="5088"/>
                  <a:pt x="16324" y="5109"/>
                  <a:pt x="16542" y="5130"/>
                </a:cubicBezTo>
                <a:lnTo>
                  <a:pt x="16573" y="5182"/>
                </a:lnTo>
                <a:cubicBezTo>
                  <a:pt x="16479" y="5264"/>
                  <a:pt x="16386" y="5358"/>
                  <a:pt x="16303" y="5451"/>
                </a:cubicBezTo>
                <a:cubicBezTo>
                  <a:pt x="16117" y="5430"/>
                  <a:pt x="15930" y="5420"/>
                  <a:pt x="15744" y="5410"/>
                </a:cubicBezTo>
                <a:cubicBezTo>
                  <a:pt x="15681" y="5358"/>
                  <a:pt x="15619" y="5306"/>
                  <a:pt x="15547" y="5254"/>
                </a:cubicBezTo>
                <a:lnTo>
                  <a:pt x="15547" y="5244"/>
                </a:lnTo>
                <a:lnTo>
                  <a:pt x="15889" y="5068"/>
                </a:lnTo>
                <a:close/>
                <a:moveTo>
                  <a:pt x="18200" y="5005"/>
                </a:moveTo>
                <a:lnTo>
                  <a:pt x="18200" y="5005"/>
                </a:lnTo>
                <a:cubicBezTo>
                  <a:pt x="18252" y="5016"/>
                  <a:pt x="18293" y="5036"/>
                  <a:pt x="18345" y="5057"/>
                </a:cubicBezTo>
                <a:cubicBezTo>
                  <a:pt x="18407" y="5182"/>
                  <a:pt x="18469" y="5316"/>
                  <a:pt x="18521" y="5451"/>
                </a:cubicBezTo>
                <a:lnTo>
                  <a:pt x="18521" y="5461"/>
                </a:lnTo>
                <a:cubicBezTo>
                  <a:pt x="18428" y="5430"/>
                  <a:pt x="18335" y="5410"/>
                  <a:pt x="18241" y="5378"/>
                </a:cubicBezTo>
                <a:cubicBezTo>
                  <a:pt x="18231" y="5254"/>
                  <a:pt x="18221" y="5119"/>
                  <a:pt x="18200" y="5005"/>
                </a:cubicBezTo>
                <a:close/>
                <a:moveTo>
                  <a:pt x="12469" y="5368"/>
                </a:moveTo>
                <a:lnTo>
                  <a:pt x="12469" y="5368"/>
                </a:lnTo>
                <a:cubicBezTo>
                  <a:pt x="12520" y="5389"/>
                  <a:pt x="12583" y="5410"/>
                  <a:pt x="12634" y="5441"/>
                </a:cubicBezTo>
                <a:lnTo>
                  <a:pt x="12634" y="5451"/>
                </a:lnTo>
                <a:lnTo>
                  <a:pt x="12634" y="5472"/>
                </a:lnTo>
                <a:lnTo>
                  <a:pt x="12510" y="5420"/>
                </a:lnTo>
                <a:lnTo>
                  <a:pt x="12469" y="5368"/>
                </a:lnTo>
                <a:close/>
                <a:moveTo>
                  <a:pt x="12831" y="5306"/>
                </a:moveTo>
                <a:cubicBezTo>
                  <a:pt x="12852" y="5347"/>
                  <a:pt x="12873" y="5389"/>
                  <a:pt x="12893" y="5420"/>
                </a:cubicBezTo>
                <a:cubicBezTo>
                  <a:pt x="12862" y="5441"/>
                  <a:pt x="12842" y="5451"/>
                  <a:pt x="12811" y="5472"/>
                </a:cubicBezTo>
                <a:lnTo>
                  <a:pt x="12759" y="5441"/>
                </a:lnTo>
                <a:lnTo>
                  <a:pt x="12759" y="5420"/>
                </a:lnTo>
                <a:cubicBezTo>
                  <a:pt x="12779" y="5389"/>
                  <a:pt x="12800" y="5347"/>
                  <a:pt x="12831" y="5306"/>
                </a:cubicBezTo>
                <a:close/>
                <a:moveTo>
                  <a:pt x="13816" y="5068"/>
                </a:moveTo>
                <a:cubicBezTo>
                  <a:pt x="13878" y="5192"/>
                  <a:pt x="13940" y="5306"/>
                  <a:pt x="13992" y="5430"/>
                </a:cubicBezTo>
                <a:lnTo>
                  <a:pt x="14002" y="5430"/>
                </a:lnTo>
                <a:cubicBezTo>
                  <a:pt x="13857" y="5441"/>
                  <a:pt x="13702" y="5461"/>
                  <a:pt x="13557" y="5482"/>
                </a:cubicBezTo>
                <a:cubicBezTo>
                  <a:pt x="13577" y="5368"/>
                  <a:pt x="13598" y="5264"/>
                  <a:pt x="13609" y="5150"/>
                </a:cubicBezTo>
                <a:cubicBezTo>
                  <a:pt x="13681" y="5119"/>
                  <a:pt x="13743" y="5099"/>
                  <a:pt x="13816" y="5068"/>
                </a:cubicBezTo>
                <a:close/>
                <a:moveTo>
                  <a:pt x="10862" y="5026"/>
                </a:moveTo>
                <a:cubicBezTo>
                  <a:pt x="10935" y="5057"/>
                  <a:pt x="11018" y="5078"/>
                  <a:pt x="11100" y="5119"/>
                </a:cubicBezTo>
                <a:cubicBezTo>
                  <a:pt x="10976" y="5192"/>
                  <a:pt x="10852" y="5285"/>
                  <a:pt x="10727" y="5378"/>
                </a:cubicBezTo>
                <a:lnTo>
                  <a:pt x="10727" y="5389"/>
                </a:lnTo>
                <a:cubicBezTo>
                  <a:pt x="10572" y="5420"/>
                  <a:pt x="10416" y="5451"/>
                  <a:pt x="10261" y="5492"/>
                </a:cubicBezTo>
                <a:cubicBezTo>
                  <a:pt x="10251" y="5482"/>
                  <a:pt x="10240" y="5472"/>
                  <a:pt x="10240" y="5461"/>
                </a:cubicBezTo>
                <a:cubicBezTo>
                  <a:pt x="10437" y="5306"/>
                  <a:pt x="10644" y="5161"/>
                  <a:pt x="10862" y="5026"/>
                </a:cubicBezTo>
                <a:close/>
                <a:moveTo>
                  <a:pt x="13536" y="5182"/>
                </a:moveTo>
                <a:lnTo>
                  <a:pt x="13536" y="5182"/>
                </a:lnTo>
                <a:cubicBezTo>
                  <a:pt x="13526" y="5285"/>
                  <a:pt x="13505" y="5389"/>
                  <a:pt x="13484" y="5492"/>
                </a:cubicBezTo>
                <a:lnTo>
                  <a:pt x="13484" y="5482"/>
                </a:lnTo>
                <a:lnTo>
                  <a:pt x="13443" y="5482"/>
                </a:lnTo>
                <a:cubicBezTo>
                  <a:pt x="13453" y="5389"/>
                  <a:pt x="13463" y="5296"/>
                  <a:pt x="13484" y="5202"/>
                </a:cubicBezTo>
                <a:lnTo>
                  <a:pt x="13536" y="5182"/>
                </a:lnTo>
                <a:close/>
                <a:moveTo>
                  <a:pt x="18459" y="5099"/>
                </a:moveTo>
                <a:cubicBezTo>
                  <a:pt x="18490" y="5109"/>
                  <a:pt x="18521" y="5130"/>
                  <a:pt x="18563" y="5140"/>
                </a:cubicBezTo>
                <a:cubicBezTo>
                  <a:pt x="18677" y="5192"/>
                  <a:pt x="18780" y="5254"/>
                  <a:pt x="18884" y="5327"/>
                </a:cubicBezTo>
                <a:cubicBezTo>
                  <a:pt x="18812" y="5378"/>
                  <a:pt x="18741" y="5439"/>
                  <a:pt x="18669" y="5500"/>
                </a:cubicBezTo>
                <a:lnTo>
                  <a:pt x="18669" y="5500"/>
                </a:lnTo>
                <a:lnTo>
                  <a:pt x="18614" y="5482"/>
                </a:lnTo>
                <a:cubicBezTo>
                  <a:pt x="18573" y="5358"/>
                  <a:pt x="18521" y="5223"/>
                  <a:pt x="18459" y="5099"/>
                </a:cubicBezTo>
                <a:close/>
                <a:moveTo>
                  <a:pt x="14821" y="5451"/>
                </a:moveTo>
                <a:lnTo>
                  <a:pt x="14759" y="5503"/>
                </a:lnTo>
                <a:cubicBezTo>
                  <a:pt x="14749" y="5482"/>
                  <a:pt x="14749" y="5472"/>
                  <a:pt x="14738" y="5451"/>
                </a:cubicBezTo>
                <a:close/>
                <a:moveTo>
                  <a:pt x="7701" y="4684"/>
                </a:moveTo>
                <a:cubicBezTo>
                  <a:pt x="7691" y="4767"/>
                  <a:pt x="7680" y="4840"/>
                  <a:pt x="7670" y="4922"/>
                </a:cubicBezTo>
                <a:cubicBezTo>
                  <a:pt x="7670" y="4995"/>
                  <a:pt x="7660" y="5078"/>
                  <a:pt x="7649" y="5150"/>
                </a:cubicBezTo>
                <a:cubicBezTo>
                  <a:pt x="7307" y="5244"/>
                  <a:pt x="6976" y="5368"/>
                  <a:pt x="6644" y="5513"/>
                </a:cubicBezTo>
                <a:cubicBezTo>
                  <a:pt x="6613" y="5420"/>
                  <a:pt x="6571" y="5327"/>
                  <a:pt x="6530" y="5233"/>
                </a:cubicBezTo>
                <a:cubicBezTo>
                  <a:pt x="6665" y="5109"/>
                  <a:pt x="6810" y="4985"/>
                  <a:pt x="6965" y="4881"/>
                </a:cubicBezTo>
                <a:lnTo>
                  <a:pt x="6955" y="4881"/>
                </a:lnTo>
                <a:cubicBezTo>
                  <a:pt x="7059" y="4850"/>
                  <a:pt x="7162" y="4819"/>
                  <a:pt x="7266" y="4788"/>
                </a:cubicBezTo>
                <a:cubicBezTo>
                  <a:pt x="7411" y="4746"/>
                  <a:pt x="7556" y="4715"/>
                  <a:pt x="7701" y="4684"/>
                </a:cubicBezTo>
                <a:close/>
                <a:moveTo>
                  <a:pt x="16624" y="5275"/>
                </a:moveTo>
                <a:cubicBezTo>
                  <a:pt x="16666" y="5347"/>
                  <a:pt x="16718" y="5430"/>
                  <a:pt x="16749" y="5513"/>
                </a:cubicBezTo>
                <a:cubicBezTo>
                  <a:pt x="16645" y="5492"/>
                  <a:pt x="16531" y="5472"/>
                  <a:pt x="16428" y="5461"/>
                </a:cubicBezTo>
                <a:cubicBezTo>
                  <a:pt x="16490" y="5399"/>
                  <a:pt x="16562" y="5337"/>
                  <a:pt x="16624" y="5275"/>
                </a:cubicBezTo>
                <a:close/>
                <a:moveTo>
                  <a:pt x="9981" y="5275"/>
                </a:moveTo>
                <a:lnTo>
                  <a:pt x="9981" y="5275"/>
                </a:lnTo>
                <a:cubicBezTo>
                  <a:pt x="10031" y="5325"/>
                  <a:pt x="10081" y="5375"/>
                  <a:pt x="10131" y="5434"/>
                </a:cubicBezTo>
                <a:lnTo>
                  <a:pt x="10131" y="5434"/>
                </a:lnTo>
                <a:lnTo>
                  <a:pt x="10023" y="5524"/>
                </a:lnTo>
                <a:cubicBezTo>
                  <a:pt x="10012" y="5441"/>
                  <a:pt x="9992" y="5358"/>
                  <a:pt x="9981" y="5275"/>
                </a:cubicBezTo>
                <a:close/>
                <a:moveTo>
                  <a:pt x="16749" y="5150"/>
                </a:moveTo>
                <a:cubicBezTo>
                  <a:pt x="16873" y="5171"/>
                  <a:pt x="16987" y="5192"/>
                  <a:pt x="17112" y="5213"/>
                </a:cubicBezTo>
                <a:cubicBezTo>
                  <a:pt x="17122" y="5244"/>
                  <a:pt x="17132" y="5275"/>
                  <a:pt x="17143" y="5306"/>
                </a:cubicBezTo>
                <a:cubicBezTo>
                  <a:pt x="17122" y="5327"/>
                  <a:pt x="17101" y="5347"/>
                  <a:pt x="17080" y="5368"/>
                </a:cubicBezTo>
                <a:cubicBezTo>
                  <a:pt x="17029" y="5420"/>
                  <a:pt x="16987" y="5482"/>
                  <a:pt x="16935" y="5534"/>
                </a:cubicBezTo>
                <a:lnTo>
                  <a:pt x="16852" y="5524"/>
                </a:lnTo>
                <a:cubicBezTo>
                  <a:pt x="16801" y="5420"/>
                  <a:pt x="16738" y="5316"/>
                  <a:pt x="16676" y="5213"/>
                </a:cubicBezTo>
                <a:lnTo>
                  <a:pt x="16749" y="5150"/>
                </a:lnTo>
                <a:close/>
                <a:moveTo>
                  <a:pt x="9909" y="5337"/>
                </a:moveTo>
                <a:cubicBezTo>
                  <a:pt x="9919" y="5410"/>
                  <a:pt x="9929" y="5472"/>
                  <a:pt x="9940" y="5544"/>
                </a:cubicBezTo>
                <a:lnTo>
                  <a:pt x="9722" y="5544"/>
                </a:lnTo>
                <a:lnTo>
                  <a:pt x="9722" y="5513"/>
                </a:lnTo>
                <a:cubicBezTo>
                  <a:pt x="9784" y="5451"/>
                  <a:pt x="9846" y="5389"/>
                  <a:pt x="9909" y="5337"/>
                </a:cubicBezTo>
                <a:close/>
                <a:moveTo>
                  <a:pt x="11619" y="5337"/>
                </a:moveTo>
                <a:lnTo>
                  <a:pt x="11733" y="5389"/>
                </a:lnTo>
                <a:lnTo>
                  <a:pt x="11525" y="5544"/>
                </a:lnTo>
                <a:cubicBezTo>
                  <a:pt x="11525" y="5513"/>
                  <a:pt x="11515" y="5492"/>
                  <a:pt x="11505" y="5461"/>
                </a:cubicBezTo>
                <a:cubicBezTo>
                  <a:pt x="11546" y="5420"/>
                  <a:pt x="11588" y="5378"/>
                  <a:pt x="11619" y="5337"/>
                </a:cubicBezTo>
                <a:close/>
                <a:moveTo>
                  <a:pt x="12075" y="5316"/>
                </a:moveTo>
                <a:lnTo>
                  <a:pt x="12106" y="5327"/>
                </a:lnTo>
                <a:cubicBezTo>
                  <a:pt x="12137" y="5399"/>
                  <a:pt x="12158" y="5472"/>
                  <a:pt x="12178" y="5544"/>
                </a:cubicBezTo>
                <a:lnTo>
                  <a:pt x="12137" y="5513"/>
                </a:lnTo>
                <a:cubicBezTo>
                  <a:pt x="12116" y="5451"/>
                  <a:pt x="12095" y="5378"/>
                  <a:pt x="12075" y="5316"/>
                </a:cubicBezTo>
                <a:close/>
                <a:moveTo>
                  <a:pt x="13391" y="5254"/>
                </a:moveTo>
                <a:lnTo>
                  <a:pt x="13391" y="5254"/>
                </a:lnTo>
                <a:cubicBezTo>
                  <a:pt x="13370" y="5337"/>
                  <a:pt x="13360" y="5420"/>
                  <a:pt x="13349" y="5503"/>
                </a:cubicBezTo>
                <a:lnTo>
                  <a:pt x="13049" y="5544"/>
                </a:lnTo>
                <a:lnTo>
                  <a:pt x="12997" y="5451"/>
                </a:lnTo>
                <a:cubicBezTo>
                  <a:pt x="13132" y="5389"/>
                  <a:pt x="13256" y="5316"/>
                  <a:pt x="13391" y="5254"/>
                </a:cubicBezTo>
                <a:close/>
                <a:moveTo>
                  <a:pt x="12935" y="5492"/>
                </a:moveTo>
                <a:lnTo>
                  <a:pt x="12976" y="5555"/>
                </a:lnTo>
                <a:lnTo>
                  <a:pt x="12945" y="5555"/>
                </a:lnTo>
                <a:lnTo>
                  <a:pt x="12883" y="5513"/>
                </a:lnTo>
                <a:lnTo>
                  <a:pt x="12935" y="5492"/>
                </a:lnTo>
                <a:close/>
                <a:moveTo>
                  <a:pt x="18956" y="5368"/>
                </a:moveTo>
                <a:lnTo>
                  <a:pt x="19019" y="5410"/>
                </a:lnTo>
                <a:cubicBezTo>
                  <a:pt x="18956" y="5451"/>
                  <a:pt x="18894" y="5503"/>
                  <a:pt x="18842" y="5555"/>
                </a:cubicBezTo>
                <a:lnTo>
                  <a:pt x="18853" y="5565"/>
                </a:lnTo>
                <a:lnTo>
                  <a:pt x="18759" y="5534"/>
                </a:lnTo>
                <a:cubicBezTo>
                  <a:pt x="18822" y="5472"/>
                  <a:pt x="18894" y="5420"/>
                  <a:pt x="18956" y="5368"/>
                </a:cubicBezTo>
                <a:close/>
                <a:moveTo>
                  <a:pt x="9515" y="4933"/>
                </a:moveTo>
                <a:cubicBezTo>
                  <a:pt x="9567" y="4964"/>
                  <a:pt x="9618" y="4995"/>
                  <a:pt x="9670" y="5026"/>
                </a:cubicBezTo>
                <a:lnTo>
                  <a:pt x="9670" y="5451"/>
                </a:lnTo>
                <a:lnTo>
                  <a:pt x="9587" y="5544"/>
                </a:lnTo>
                <a:cubicBezTo>
                  <a:pt x="9390" y="5544"/>
                  <a:pt x="9193" y="5565"/>
                  <a:pt x="9007" y="5586"/>
                </a:cubicBezTo>
                <a:cubicBezTo>
                  <a:pt x="9111" y="5368"/>
                  <a:pt x="9245" y="5161"/>
                  <a:pt x="9411" y="4974"/>
                </a:cubicBezTo>
                <a:lnTo>
                  <a:pt x="9442" y="4943"/>
                </a:lnTo>
                <a:lnTo>
                  <a:pt x="9515" y="4933"/>
                </a:lnTo>
                <a:close/>
                <a:moveTo>
                  <a:pt x="10593" y="5492"/>
                </a:moveTo>
                <a:lnTo>
                  <a:pt x="10458" y="5596"/>
                </a:lnTo>
                <a:lnTo>
                  <a:pt x="10365" y="5575"/>
                </a:lnTo>
                <a:lnTo>
                  <a:pt x="10334" y="5575"/>
                </a:lnTo>
                <a:lnTo>
                  <a:pt x="10313" y="5555"/>
                </a:lnTo>
                <a:lnTo>
                  <a:pt x="10593" y="5492"/>
                </a:lnTo>
                <a:close/>
                <a:moveTo>
                  <a:pt x="17174" y="5399"/>
                </a:moveTo>
                <a:cubicBezTo>
                  <a:pt x="17194" y="5461"/>
                  <a:pt x="17215" y="5524"/>
                  <a:pt x="17236" y="5596"/>
                </a:cubicBezTo>
                <a:lnTo>
                  <a:pt x="17029" y="5555"/>
                </a:lnTo>
                <a:cubicBezTo>
                  <a:pt x="17070" y="5503"/>
                  <a:pt x="17122" y="5451"/>
                  <a:pt x="17174" y="5399"/>
                </a:cubicBezTo>
                <a:close/>
                <a:moveTo>
                  <a:pt x="6281" y="5161"/>
                </a:moveTo>
                <a:cubicBezTo>
                  <a:pt x="6271" y="5264"/>
                  <a:pt x="6260" y="5368"/>
                  <a:pt x="6250" y="5461"/>
                </a:cubicBezTo>
                <a:cubicBezTo>
                  <a:pt x="6209" y="5513"/>
                  <a:pt x="6167" y="5555"/>
                  <a:pt x="6136" y="5606"/>
                </a:cubicBezTo>
                <a:cubicBezTo>
                  <a:pt x="6095" y="5503"/>
                  <a:pt x="6064" y="5399"/>
                  <a:pt x="6032" y="5285"/>
                </a:cubicBezTo>
                <a:lnTo>
                  <a:pt x="6022" y="5285"/>
                </a:lnTo>
                <a:cubicBezTo>
                  <a:pt x="6105" y="5244"/>
                  <a:pt x="6188" y="5202"/>
                  <a:pt x="6281" y="5161"/>
                </a:cubicBezTo>
                <a:close/>
                <a:moveTo>
                  <a:pt x="14158" y="5482"/>
                </a:moveTo>
                <a:lnTo>
                  <a:pt x="14158" y="5606"/>
                </a:lnTo>
                <a:cubicBezTo>
                  <a:pt x="14137" y="5565"/>
                  <a:pt x="14127" y="5524"/>
                  <a:pt x="14106" y="5482"/>
                </a:cubicBezTo>
                <a:close/>
                <a:moveTo>
                  <a:pt x="4074" y="4487"/>
                </a:moveTo>
                <a:lnTo>
                  <a:pt x="4074" y="4487"/>
                </a:lnTo>
                <a:cubicBezTo>
                  <a:pt x="4032" y="4643"/>
                  <a:pt x="4011" y="4808"/>
                  <a:pt x="4001" y="4974"/>
                </a:cubicBezTo>
                <a:cubicBezTo>
                  <a:pt x="3887" y="5150"/>
                  <a:pt x="3783" y="5316"/>
                  <a:pt x="3680" y="5492"/>
                </a:cubicBezTo>
                <a:cubicBezTo>
                  <a:pt x="3555" y="5534"/>
                  <a:pt x="3421" y="5575"/>
                  <a:pt x="3296" y="5617"/>
                </a:cubicBezTo>
                <a:cubicBezTo>
                  <a:pt x="3504" y="5202"/>
                  <a:pt x="3773" y="4829"/>
                  <a:pt x="4074" y="4487"/>
                </a:cubicBezTo>
                <a:close/>
                <a:moveTo>
                  <a:pt x="15319" y="5451"/>
                </a:moveTo>
                <a:lnTo>
                  <a:pt x="15381" y="5565"/>
                </a:lnTo>
                <a:cubicBezTo>
                  <a:pt x="15381" y="5586"/>
                  <a:pt x="15370" y="5596"/>
                  <a:pt x="15370" y="5627"/>
                </a:cubicBezTo>
                <a:cubicBezTo>
                  <a:pt x="15339" y="5565"/>
                  <a:pt x="15308" y="5513"/>
                  <a:pt x="15267" y="5451"/>
                </a:cubicBezTo>
                <a:close/>
                <a:moveTo>
                  <a:pt x="14655" y="5451"/>
                </a:moveTo>
                <a:lnTo>
                  <a:pt x="14697" y="5544"/>
                </a:lnTo>
                <a:cubicBezTo>
                  <a:pt x="14655" y="5575"/>
                  <a:pt x="14624" y="5617"/>
                  <a:pt x="14583" y="5648"/>
                </a:cubicBezTo>
                <a:lnTo>
                  <a:pt x="14572" y="5648"/>
                </a:lnTo>
                <a:cubicBezTo>
                  <a:pt x="14448" y="5648"/>
                  <a:pt x="14324" y="5638"/>
                  <a:pt x="14210" y="5638"/>
                </a:cubicBezTo>
                <a:cubicBezTo>
                  <a:pt x="14210" y="5586"/>
                  <a:pt x="14210" y="5534"/>
                  <a:pt x="14220" y="5482"/>
                </a:cubicBezTo>
                <a:cubicBezTo>
                  <a:pt x="14365" y="5472"/>
                  <a:pt x="14510" y="5461"/>
                  <a:pt x="14655" y="5451"/>
                </a:cubicBezTo>
                <a:close/>
                <a:moveTo>
                  <a:pt x="12241" y="5378"/>
                </a:moveTo>
                <a:lnTo>
                  <a:pt x="12241" y="5378"/>
                </a:lnTo>
                <a:cubicBezTo>
                  <a:pt x="12323" y="5410"/>
                  <a:pt x="12417" y="5451"/>
                  <a:pt x="12510" y="5492"/>
                </a:cubicBezTo>
                <a:lnTo>
                  <a:pt x="12500" y="5503"/>
                </a:lnTo>
                <a:cubicBezTo>
                  <a:pt x="12531" y="5534"/>
                  <a:pt x="12562" y="5565"/>
                  <a:pt x="12583" y="5596"/>
                </a:cubicBezTo>
                <a:lnTo>
                  <a:pt x="12572" y="5627"/>
                </a:lnTo>
                <a:lnTo>
                  <a:pt x="12386" y="5658"/>
                </a:lnTo>
                <a:lnTo>
                  <a:pt x="12303" y="5606"/>
                </a:lnTo>
                <a:lnTo>
                  <a:pt x="12292" y="5575"/>
                </a:lnTo>
                <a:cubicBezTo>
                  <a:pt x="12272" y="5503"/>
                  <a:pt x="12261" y="5441"/>
                  <a:pt x="12241" y="5378"/>
                </a:cubicBezTo>
                <a:close/>
                <a:moveTo>
                  <a:pt x="9339" y="4964"/>
                </a:moveTo>
                <a:lnTo>
                  <a:pt x="9339" y="4964"/>
                </a:lnTo>
                <a:cubicBezTo>
                  <a:pt x="9173" y="5150"/>
                  <a:pt x="9038" y="5368"/>
                  <a:pt x="8934" y="5596"/>
                </a:cubicBezTo>
                <a:cubicBezTo>
                  <a:pt x="8810" y="5617"/>
                  <a:pt x="8665" y="5638"/>
                  <a:pt x="8530" y="5669"/>
                </a:cubicBezTo>
                <a:cubicBezTo>
                  <a:pt x="8561" y="5492"/>
                  <a:pt x="8592" y="5327"/>
                  <a:pt x="8623" y="5150"/>
                </a:cubicBezTo>
                <a:lnTo>
                  <a:pt x="8634" y="5119"/>
                </a:lnTo>
                <a:lnTo>
                  <a:pt x="8696" y="5099"/>
                </a:lnTo>
                <a:cubicBezTo>
                  <a:pt x="8903" y="5036"/>
                  <a:pt x="9121" y="4985"/>
                  <a:pt x="9339" y="4964"/>
                </a:cubicBezTo>
                <a:close/>
                <a:moveTo>
                  <a:pt x="11214" y="5368"/>
                </a:moveTo>
                <a:lnTo>
                  <a:pt x="11194" y="5399"/>
                </a:lnTo>
                <a:cubicBezTo>
                  <a:pt x="11111" y="5482"/>
                  <a:pt x="11038" y="5575"/>
                  <a:pt x="10955" y="5669"/>
                </a:cubicBezTo>
                <a:cubicBezTo>
                  <a:pt x="10841" y="5638"/>
                  <a:pt x="10738" y="5627"/>
                  <a:pt x="10613" y="5606"/>
                </a:cubicBezTo>
                <a:cubicBezTo>
                  <a:pt x="10676" y="5555"/>
                  <a:pt x="10758" y="5492"/>
                  <a:pt x="10831" y="5441"/>
                </a:cubicBezTo>
                <a:lnTo>
                  <a:pt x="11214" y="5368"/>
                </a:lnTo>
                <a:close/>
                <a:moveTo>
                  <a:pt x="14023" y="5492"/>
                </a:moveTo>
                <a:cubicBezTo>
                  <a:pt x="14044" y="5544"/>
                  <a:pt x="14065" y="5596"/>
                  <a:pt x="14075" y="5638"/>
                </a:cubicBezTo>
                <a:cubicBezTo>
                  <a:pt x="13888" y="5648"/>
                  <a:pt x="13702" y="5658"/>
                  <a:pt x="13515" y="5679"/>
                </a:cubicBezTo>
                <a:cubicBezTo>
                  <a:pt x="13526" y="5638"/>
                  <a:pt x="13536" y="5586"/>
                  <a:pt x="13546" y="5534"/>
                </a:cubicBezTo>
                <a:cubicBezTo>
                  <a:pt x="13702" y="5524"/>
                  <a:pt x="13857" y="5503"/>
                  <a:pt x="14023" y="5492"/>
                </a:cubicBezTo>
                <a:close/>
                <a:moveTo>
                  <a:pt x="6488" y="5296"/>
                </a:moveTo>
                <a:cubicBezTo>
                  <a:pt x="6520" y="5378"/>
                  <a:pt x="6551" y="5461"/>
                  <a:pt x="6582" y="5544"/>
                </a:cubicBezTo>
                <a:cubicBezTo>
                  <a:pt x="6488" y="5596"/>
                  <a:pt x="6395" y="5638"/>
                  <a:pt x="6302" y="5689"/>
                </a:cubicBezTo>
                <a:cubicBezTo>
                  <a:pt x="6302" y="5617"/>
                  <a:pt x="6302" y="5555"/>
                  <a:pt x="6312" y="5482"/>
                </a:cubicBezTo>
                <a:cubicBezTo>
                  <a:pt x="6343" y="5441"/>
                  <a:pt x="6385" y="5399"/>
                  <a:pt x="6416" y="5368"/>
                </a:cubicBezTo>
                <a:cubicBezTo>
                  <a:pt x="6437" y="5337"/>
                  <a:pt x="6457" y="5316"/>
                  <a:pt x="6488" y="5296"/>
                </a:cubicBezTo>
                <a:close/>
                <a:moveTo>
                  <a:pt x="8572" y="5140"/>
                </a:moveTo>
                <a:lnTo>
                  <a:pt x="8572" y="5140"/>
                </a:lnTo>
                <a:cubicBezTo>
                  <a:pt x="8541" y="5316"/>
                  <a:pt x="8499" y="5503"/>
                  <a:pt x="8478" y="5679"/>
                </a:cubicBezTo>
                <a:lnTo>
                  <a:pt x="8416" y="5689"/>
                </a:lnTo>
                <a:cubicBezTo>
                  <a:pt x="8437" y="5524"/>
                  <a:pt x="8458" y="5347"/>
                  <a:pt x="8489" y="5171"/>
                </a:cubicBezTo>
                <a:lnTo>
                  <a:pt x="8530" y="5150"/>
                </a:lnTo>
                <a:lnTo>
                  <a:pt x="8572" y="5140"/>
                </a:lnTo>
                <a:close/>
                <a:moveTo>
                  <a:pt x="13474" y="5534"/>
                </a:moveTo>
                <a:cubicBezTo>
                  <a:pt x="13463" y="5596"/>
                  <a:pt x="13453" y="5638"/>
                  <a:pt x="13443" y="5689"/>
                </a:cubicBezTo>
                <a:lnTo>
                  <a:pt x="13443" y="5679"/>
                </a:lnTo>
                <a:lnTo>
                  <a:pt x="13432" y="5679"/>
                </a:lnTo>
                <a:cubicBezTo>
                  <a:pt x="13432" y="5638"/>
                  <a:pt x="13432" y="5586"/>
                  <a:pt x="13443" y="5534"/>
                </a:cubicBezTo>
                <a:close/>
                <a:moveTo>
                  <a:pt x="15837" y="5472"/>
                </a:moveTo>
                <a:lnTo>
                  <a:pt x="15837" y="5472"/>
                </a:lnTo>
                <a:cubicBezTo>
                  <a:pt x="15982" y="5482"/>
                  <a:pt x="16117" y="5492"/>
                  <a:pt x="16251" y="5503"/>
                </a:cubicBezTo>
                <a:cubicBezTo>
                  <a:pt x="16220" y="5534"/>
                  <a:pt x="16200" y="5565"/>
                  <a:pt x="16179" y="5596"/>
                </a:cubicBezTo>
                <a:lnTo>
                  <a:pt x="16179" y="5586"/>
                </a:lnTo>
                <a:lnTo>
                  <a:pt x="16096" y="5689"/>
                </a:lnTo>
                <a:cubicBezTo>
                  <a:pt x="16013" y="5617"/>
                  <a:pt x="15920" y="5544"/>
                  <a:pt x="15837" y="5472"/>
                </a:cubicBezTo>
                <a:close/>
                <a:moveTo>
                  <a:pt x="12168" y="5617"/>
                </a:moveTo>
                <a:lnTo>
                  <a:pt x="12220" y="5648"/>
                </a:lnTo>
                <a:lnTo>
                  <a:pt x="12241" y="5689"/>
                </a:lnTo>
                <a:lnTo>
                  <a:pt x="12189" y="5700"/>
                </a:lnTo>
                <a:lnTo>
                  <a:pt x="12168" y="5617"/>
                </a:lnTo>
                <a:close/>
                <a:moveTo>
                  <a:pt x="15702" y="5451"/>
                </a:moveTo>
                <a:cubicBezTo>
                  <a:pt x="15806" y="5544"/>
                  <a:pt x="15899" y="5627"/>
                  <a:pt x="15992" y="5700"/>
                </a:cubicBezTo>
                <a:cubicBezTo>
                  <a:pt x="15956" y="5689"/>
                  <a:pt x="15917" y="5684"/>
                  <a:pt x="15878" y="5684"/>
                </a:cubicBezTo>
                <a:cubicBezTo>
                  <a:pt x="15839" y="5684"/>
                  <a:pt x="15801" y="5689"/>
                  <a:pt x="15764" y="5700"/>
                </a:cubicBezTo>
                <a:cubicBezTo>
                  <a:pt x="15692" y="5617"/>
                  <a:pt x="15630" y="5534"/>
                  <a:pt x="15557" y="5451"/>
                </a:cubicBezTo>
                <a:close/>
                <a:moveTo>
                  <a:pt x="17785" y="5347"/>
                </a:moveTo>
                <a:lnTo>
                  <a:pt x="17785" y="5347"/>
                </a:lnTo>
                <a:cubicBezTo>
                  <a:pt x="17899" y="5368"/>
                  <a:pt x="18003" y="5389"/>
                  <a:pt x="18117" y="5420"/>
                </a:cubicBezTo>
                <a:cubicBezTo>
                  <a:pt x="18117" y="5513"/>
                  <a:pt x="18127" y="5606"/>
                  <a:pt x="18127" y="5700"/>
                </a:cubicBezTo>
                <a:cubicBezTo>
                  <a:pt x="18013" y="5575"/>
                  <a:pt x="17899" y="5461"/>
                  <a:pt x="17785" y="5347"/>
                </a:cubicBezTo>
                <a:close/>
                <a:moveTo>
                  <a:pt x="11463" y="5524"/>
                </a:moveTo>
                <a:lnTo>
                  <a:pt x="11474" y="5586"/>
                </a:lnTo>
                <a:cubicBezTo>
                  <a:pt x="11410" y="5622"/>
                  <a:pt x="11354" y="5667"/>
                  <a:pt x="11299" y="5705"/>
                </a:cubicBezTo>
                <a:lnTo>
                  <a:pt x="11299" y="5705"/>
                </a:lnTo>
                <a:cubicBezTo>
                  <a:pt x="11354" y="5643"/>
                  <a:pt x="11408" y="5587"/>
                  <a:pt x="11463" y="5524"/>
                </a:cubicBezTo>
                <a:close/>
                <a:moveTo>
                  <a:pt x="11411" y="5337"/>
                </a:moveTo>
                <a:lnTo>
                  <a:pt x="11442" y="5430"/>
                </a:lnTo>
                <a:cubicBezTo>
                  <a:pt x="11349" y="5513"/>
                  <a:pt x="11266" y="5606"/>
                  <a:pt x="11183" y="5710"/>
                </a:cubicBezTo>
                <a:lnTo>
                  <a:pt x="11038" y="5679"/>
                </a:lnTo>
                <a:cubicBezTo>
                  <a:pt x="11142" y="5565"/>
                  <a:pt x="11235" y="5461"/>
                  <a:pt x="11339" y="5347"/>
                </a:cubicBezTo>
                <a:lnTo>
                  <a:pt x="11411" y="5337"/>
                </a:lnTo>
                <a:close/>
                <a:moveTo>
                  <a:pt x="18697" y="5575"/>
                </a:moveTo>
                <a:lnTo>
                  <a:pt x="18780" y="5606"/>
                </a:lnTo>
                <a:lnTo>
                  <a:pt x="18677" y="5710"/>
                </a:lnTo>
                <a:lnTo>
                  <a:pt x="18656" y="5627"/>
                </a:lnTo>
                <a:lnTo>
                  <a:pt x="18697" y="5575"/>
                </a:lnTo>
                <a:close/>
                <a:moveTo>
                  <a:pt x="6022" y="5492"/>
                </a:moveTo>
                <a:lnTo>
                  <a:pt x="6022" y="5492"/>
                </a:lnTo>
                <a:cubicBezTo>
                  <a:pt x="6043" y="5544"/>
                  <a:pt x="6064" y="5606"/>
                  <a:pt x="6084" y="5658"/>
                </a:cubicBezTo>
                <a:cubicBezTo>
                  <a:pt x="6067" y="5676"/>
                  <a:pt x="6050" y="5693"/>
                  <a:pt x="6032" y="5710"/>
                </a:cubicBezTo>
                <a:lnTo>
                  <a:pt x="6032" y="5710"/>
                </a:lnTo>
                <a:cubicBezTo>
                  <a:pt x="6031" y="5634"/>
                  <a:pt x="6022" y="5559"/>
                  <a:pt x="6022" y="5492"/>
                </a:cubicBezTo>
                <a:close/>
                <a:moveTo>
                  <a:pt x="13349" y="5555"/>
                </a:moveTo>
                <a:cubicBezTo>
                  <a:pt x="13349" y="5596"/>
                  <a:pt x="13339" y="5648"/>
                  <a:pt x="13339" y="5689"/>
                </a:cubicBezTo>
                <a:lnTo>
                  <a:pt x="13163" y="5720"/>
                </a:lnTo>
                <a:lnTo>
                  <a:pt x="13163" y="5710"/>
                </a:lnTo>
                <a:lnTo>
                  <a:pt x="13090" y="5586"/>
                </a:lnTo>
                <a:lnTo>
                  <a:pt x="13349" y="5555"/>
                </a:lnTo>
                <a:close/>
                <a:moveTo>
                  <a:pt x="6240" y="5575"/>
                </a:moveTo>
                <a:lnTo>
                  <a:pt x="6240" y="5575"/>
                </a:lnTo>
                <a:cubicBezTo>
                  <a:pt x="6229" y="5627"/>
                  <a:pt x="6229" y="5669"/>
                  <a:pt x="6219" y="5720"/>
                </a:cubicBezTo>
                <a:lnTo>
                  <a:pt x="6229" y="5720"/>
                </a:lnTo>
                <a:lnTo>
                  <a:pt x="6178" y="5741"/>
                </a:lnTo>
                <a:cubicBezTo>
                  <a:pt x="6167" y="5720"/>
                  <a:pt x="6157" y="5700"/>
                  <a:pt x="6157" y="5669"/>
                </a:cubicBezTo>
                <a:cubicBezTo>
                  <a:pt x="6178" y="5638"/>
                  <a:pt x="6209" y="5606"/>
                  <a:pt x="6240" y="5575"/>
                </a:cubicBezTo>
                <a:close/>
                <a:moveTo>
                  <a:pt x="15205" y="5451"/>
                </a:moveTo>
                <a:cubicBezTo>
                  <a:pt x="15256" y="5524"/>
                  <a:pt x="15308" y="5606"/>
                  <a:pt x="15350" y="5689"/>
                </a:cubicBezTo>
                <a:lnTo>
                  <a:pt x="15339" y="5741"/>
                </a:lnTo>
                <a:cubicBezTo>
                  <a:pt x="15174" y="5710"/>
                  <a:pt x="14997" y="5689"/>
                  <a:pt x="14832" y="5669"/>
                </a:cubicBezTo>
                <a:lnTo>
                  <a:pt x="14811" y="5627"/>
                </a:lnTo>
                <a:cubicBezTo>
                  <a:pt x="14914" y="5565"/>
                  <a:pt x="15028" y="5503"/>
                  <a:pt x="15132" y="5451"/>
                </a:cubicBezTo>
                <a:close/>
                <a:moveTo>
                  <a:pt x="15484" y="5482"/>
                </a:moveTo>
                <a:cubicBezTo>
                  <a:pt x="15547" y="5555"/>
                  <a:pt x="15619" y="5638"/>
                  <a:pt x="15681" y="5710"/>
                </a:cubicBezTo>
                <a:cubicBezTo>
                  <a:pt x="15640" y="5720"/>
                  <a:pt x="15609" y="5731"/>
                  <a:pt x="15578" y="5741"/>
                </a:cubicBezTo>
                <a:lnTo>
                  <a:pt x="15474" y="5544"/>
                </a:lnTo>
                <a:cubicBezTo>
                  <a:pt x="15474" y="5524"/>
                  <a:pt x="15484" y="5503"/>
                  <a:pt x="15484" y="5482"/>
                </a:cubicBezTo>
                <a:close/>
                <a:moveTo>
                  <a:pt x="8095" y="5306"/>
                </a:moveTo>
                <a:lnTo>
                  <a:pt x="8095" y="5306"/>
                </a:lnTo>
                <a:cubicBezTo>
                  <a:pt x="8074" y="5347"/>
                  <a:pt x="8064" y="5378"/>
                  <a:pt x="8043" y="5420"/>
                </a:cubicBezTo>
                <a:cubicBezTo>
                  <a:pt x="7929" y="5524"/>
                  <a:pt x="7815" y="5638"/>
                  <a:pt x="7701" y="5752"/>
                </a:cubicBezTo>
                <a:cubicBezTo>
                  <a:pt x="7701" y="5658"/>
                  <a:pt x="7701" y="5575"/>
                  <a:pt x="7701" y="5482"/>
                </a:cubicBezTo>
                <a:cubicBezTo>
                  <a:pt x="7836" y="5420"/>
                  <a:pt x="7960" y="5358"/>
                  <a:pt x="8095" y="5306"/>
                </a:cubicBezTo>
                <a:close/>
                <a:moveTo>
                  <a:pt x="19091" y="5461"/>
                </a:moveTo>
                <a:cubicBezTo>
                  <a:pt x="19205" y="5555"/>
                  <a:pt x="19309" y="5648"/>
                  <a:pt x="19412" y="5752"/>
                </a:cubicBezTo>
                <a:cubicBezTo>
                  <a:pt x="19262" y="5691"/>
                  <a:pt x="19112" y="5641"/>
                  <a:pt x="18962" y="5591"/>
                </a:cubicBezTo>
                <a:lnTo>
                  <a:pt x="18962" y="5591"/>
                </a:lnTo>
                <a:lnTo>
                  <a:pt x="19091" y="5461"/>
                </a:lnTo>
                <a:close/>
                <a:moveTo>
                  <a:pt x="5846" y="4943"/>
                </a:moveTo>
                <a:cubicBezTo>
                  <a:pt x="5877" y="5026"/>
                  <a:pt x="5898" y="5109"/>
                  <a:pt x="5929" y="5192"/>
                </a:cubicBezTo>
                <a:lnTo>
                  <a:pt x="5856" y="5254"/>
                </a:lnTo>
                <a:cubicBezTo>
                  <a:pt x="5804" y="5296"/>
                  <a:pt x="5763" y="5337"/>
                  <a:pt x="5711" y="5378"/>
                </a:cubicBezTo>
                <a:cubicBezTo>
                  <a:pt x="5494" y="5492"/>
                  <a:pt x="5276" y="5638"/>
                  <a:pt x="5069" y="5772"/>
                </a:cubicBezTo>
                <a:cubicBezTo>
                  <a:pt x="5058" y="5689"/>
                  <a:pt x="5058" y="5596"/>
                  <a:pt x="5048" y="5513"/>
                </a:cubicBezTo>
                <a:cubicBezTo>
                  <a:pt x="5286" y="5316"/>
                  <a:pt x="5525" y="5130"/>
                  <a:pt x="5773" y="4964"/>
                </a:cubicBezTo>
                <a:lnTo>
                  <a:pt x="5846" y="4943"/>
                </a:lnTo>
                <a:close/>
                <a:moveTo>
                  <a:pt x="9898" y="5638"/>
                </a:moveTo>
                <a:lnTo>
                  <a:pt x="9898" y="5638"/>
                </a:lnTo>
                <a:cubicBezTo>
                  <a:pt x="9836" y="5679"/>
                  <a:pt x="9784" y="5731"/>
                  <a:pt x="9732" y="5783"/>
                </a:cubicBezTo>
                <a:lnTo>
                  <a:pt x="9732" y="5772"/>
                </a:lnTo>
                <a:lnTo>
                  <a:pt x="9732" y="5669"/>
                </a:lnTo>
                <a:lnTo>
                  <a:pt x="9898" y="5638"/>
                </a:lnTo>
                <a:close/>
                <a:moveTo>
                  <a:pt x="11484" y="5669"/>
                </a:moveTo>
                <a:cubicBezTo>
                  <a:pt x="11484" y="5710"/>
                  <a:pt x="11494" y="5741"/>
                  <a:pt x="11494" y="5783"/>
                </a:cubicBezTo>
                <a:lnTo>
                  <a:pt x="11370" y="5752"/>
                </a:lnTo>
                <a:lnTo>
                  <a:pt x="11484" y="5669"/>
                </a:lnTo>
                <a:close/>
                <a:moveTo>
                  <a:pt x="12355" y="5720"/>
                </a:moveTo>
                <a:lnTo>
                  <a:pt x="12396" y="5752"/>
                </a:lnTo>
                <a:lnTo>
                  <a:pt x="12355" y="5783"/>
                </a:lnTo>
                <a:lnTo>
                  <a:pt x="12334" y="5720"/>
                </a:lnTo>
                <a:close/>
                <a:moveTo>
                  <a:pt x="12800" y="5638"/>
                </a:moveTo>
                <a:cubicBezTo>
                  <a:pt x="12862" y="5679"/>
                  <a:pt x="12935" y="5720"/>
                  <a:pt x="12997" y="5752"/>
                </a:cubicBezTo>
                <a:lnTo>
                  <a:pt x="12852" y="5783"/>
                </a:lnTo>
                <a:lnTo>
                  <a:pt x="12800" y="5710"/>
                </a:lnTo>
                <a:lnTo>
                  <a:pt x="12800" y="5638"/>
                </a:lnTo>
                <a:close/>
                <a:moveTo>
                  <a:pt x="15443" y="5669"/>
                </a:moveTo>
                <a:lnTo>
                  <a:pt x="15495" y="5772"/>
                </a:lnTo>
                <a:lnTo>
                  <a:pt x="15474" y="5783"/>
                </a:lnTo>
                <a:lnTo>
                  <a:pt x="15443" y="5772"/>
                </a:lnTo>
                <a:cubicBezTo>
                  <a:pt x="15433" y="5752"/>
                  <a:pt x="15433" y="5731"/>
                  <a:pt x="15422" y="5720"/>
                </a:cubicBezTo>
                <a:lnTo>
                  <a:pt x="15443" y="5669"/>
                </a:lnTo>
                <a:close/>
                <a:moveTo>
                  <a:pt x="8416" y="5244"/>
                </a:moveTo>
                <a:cubicBezTo>
                  <a:pt x="8385" y="5399"/>
                  <a:pt x="8364" y="5555"/>
                  <a:pt x="8344" y="5710"/>
                </a:cubicBezTo>
                <a:cubicBezTo>
                  <a:pt x="8230" y="5741"/>
                  <a:pt x="8116" y="5772"/>
                  <a:pt x="8002" y="5803"/>
                </a:cubicBezTo>
                <a:cubicBezTo>
                  <a:pt x="8033" y="5700"/>
                  <a:pt x="8064" y="5606"/>
                  <a:pt x="8105" y="5503"/>
                </a:cubicBezTo>
                <a:cubicBezTo>
                  <a:pt x="8199" y="5410"/>
                  <a:pt x="8302" y="5327"/>
                  <a:pt x="8416" y="5244"/>
                </a:cubicBezTo>
                <a:close/>
                <a:moveTo>
                  <a:pt x="9498" y="5627"/>
                </a:moveTo>
                <a:lnTo>
                  <a:pt x="9473" y="5669"/>
                </a:lnTo>
                <a:cubicBezTo>
                  <a:pt x="9287" y="5710"/>
                  <a:pt x="9100" y="5762"/>
                  <a:pt x="8914" y="5814"/>
                </a:cubicBezTo>
                <a:cubicBezTo>
                  <a:pt x="8924" y="5762"/>
                  <a:pt x="8945" y="5710"/>
                  <a:pt x="8976" y="5658"/>
                </a:cubicBezTo>
                <a:cubicBezTo>
                  <a:pt x="9150" y="5638"/>
                  <a:pt x="9324" y="5627"/>
                  <a:pt x="9498" y="5627"/>
                </a:cubicBezTo>
                <a:close/>
                <a:moveTo>
                  <a:pt x="11816" y="5430"/>
                </a:moveTo>
                <a:lnTo>
                  <a:pt x="12002" y="5524"/>
                </a:lnTo>
                <a:cubicBezTo>
                  <a:pt x="12023" y="5586"/>
                  <a:pt x="12044" y="5658"/>
                  <a:pt x="12054" y="5720"/>
                </a:cubicBezTo>
                <a:cubicBezTo>
                  <a:pt x="11919" y="5752"/>
                  <a:pt x="11774" y="5783"/>
                  <a:pt x="11639" y="5814"/>
                </a:cubicBezTo>
                <a:lnTo>
                  <a:pt x="11577" y="5803"/>
                </a:lnTo>
                <a:cubicBezTo>
                  <a:pt x="11577" y="5762"/>
                  <a:pt x="11567" y="5720"/>
                  <a:pt x="11556" y="5679"/>
                </a:cubicBezTo>
                <a:cubicBezTo>
                  <a:pt x="11556" y="5658"/>
                  <a:pt x="11556" y="5638"/>
                  <a:pt x="11546" y="5617"/>
                </a:cubicBezTo>
                <a:cubicBezTo>
                  <a:pt x="11639" y="5555"/>
                  <a:pt x="11722" y="5492"/>
                  <a:pt x="11816" y="5430"/>
                </a:cubicBezTo>
                <a:close/>
                <a:moveTo>
                  <a:pt x="17329" y="5244"/>
                </a:moveTo>
                <a:cubicBezTo>
                  <a:pt x="17433" y="5264"/>
                  <a:pt x="17537" y="5285"/>
                  <a:pt x="17640" y="5306"/>
                </a:cubicBezTo>
                <a:cubicBezTo>
                  <a:pt x="17806" y="5472"/>
                  <a:pt x="17972" y="5638"/>
                  <a:pt x="18127" y="5814"/>
                </a:cubicBezTo>
                <a:cubicBezTo>
                  <a:pt x="17889" y="5741"/>
                  <a:pt x="17651" y="5679"/>
                  <a:pt x="17402" y="5627"/>
                </a:cubicBezTo>
                <a:cubicBezTo>
                  <a:pt x="17371" y="5503"/>
                  <a:pt x="17340" y="5389"/>
                  <a:pt x="17308" y="5264"/>
                </a:cubicBezTo>
                <a:lnTo>
                  <a:pt x="17329" y="5244"/>
                </a:lnTo>
                <a:close/>
                <a:moveTo>
                  <a:pt x="6105" y="5741"/>
                </a:moveTo>
                <a:cubicBezTo>
                  <a:pt x="6105" y="5752"/>
                  <a:pt x="6115" y="5772"/>
                  <a:pt x="6115" y="5783"/>
                </a:cubicBezTo>
                <a:lnTo>
                  <a:pt x="6053" y="5824"/>
                </a:lnTo>
                <a:lnTo>
                  <a:pt x="6105" y="5741"/>
                </a:lnTo>
                <a:close/>
                <a:moveTo>
                  <a:pt x="12655" y="5658"/>
                </a:moveTo>
                <a:lnTo>
                  <a:pt x="12665" y="5679"/>
                </a:lnTo>
                <a:cubicBezTo>
                  <a:pt x="12665" y="5710"/>
                  <a:pt x="12676" y="5752"/>
                  <a:pt x="12686" y="5783"/>
                </a:cubicBezTo>
                <a:lnTo>
                  <a:pt x="12686" y="5814"/>
                </a:lnTo>
                <a:lnTo>
                  <a:pt x="12655" y="5824"/>
                </a:lnTo>
                <a:lnTo>
                  <a:pt x="12583" y="5783"/>
                </a:lnTo>
                <a:cubicBezTo>
                  <a:pt x="12593" y="5741"/>
                  <a:pt x="12614" y="5710"/>
                  <a:pt x="12624" y="5679"/>
                </a:cubicBezTo>
                <a:lnTo>
                  <a:pt x="12655" y="5658"/>
                </a:lnTo>
                <a:close/>
                <a:moveTo>
                  <a:pt x="14458" y="5720"/>
                </a:moveTo>
                <a:lnTo>
                  <a:pt x="14230" y="5855"/>
                </a:lnTo>
                <a:cubicBezTo>
                  <a:pt x="14230" y="5824"/>
                  <a:pt x="14210" y="5793"/>
                  <a:pt x="14199" y="5752"/>
                </a:cubicBezTo>
                <a:cubicBezTo>
                  <a:pt x="14199" y="5741"/>
                  <a:pt x="14199" y="5731"/>
                  <a:pt x="14199" y="5720"/>
                </a:cubicBezTo>
                <a:close/>
                <a:moveTo>
                  <a:pt x="15733" y="5783"/>
                </a:moveTo>
                <a:lnTo>
                  <a:pt x="15785" y="5855"/>
                </a:lnTo>
                <a:cubicBezTo>
                  <a:pt x="15733" y="5834"/>
                  <a:pt x="15681" y="5824"/>
                  <a:pt x="15630" y="5814"/>
                </a:cubicBezTo>
                <a:cubicBezTo>
                  <a:pt x="15661" y="5803"/>
                  <a:pt x="15692" y="5793"/>
                  <a:pt x="15733" y="5783"/>
                </a:cubicBezTo>
                <a:close/>
                <a:moveTo>
                  <a:pt x="4499" y="3202"/>
                </a:moveTo>
                <a:lnTo>
                  <a:pt x="4499" y="3202"/>
                </a:lnTo>
                <a:cubicBezTo>
                  <a:pt x="4302" y="3565"/>
                  <a:pt x="4167" y="3948"/>
                  <a:pt x="4084" y="4342"/>
                </a:cubicBezTo>
                <a:lnTo>
                  <a:pt x="4074" y="4342"/>
                </a:lnTo>
                <a:cubicBezTo>
                  <a:pt x="3721" y="4736"/>
                  <a:pt x="3421" y="5171"/>
                  <a:pt x="3182" y="5638"/>
                </a:cubicBezTo>
                <a:cubicBezTo>
                  <a:pt x="2954" y="5710"/>
                  <a:pt x="2737" y="5783"/>
                  <a:pt x="2509" y="5866"/>
                </a:cubicBezTo>
                <a:cubicBezTo>
                  <a:pt x="2882" y="4788"/>
                  <a:pt x="3576" y="3855"/>
                  <a:pt x="4499" y="3202"/>
                </a:cubicBezTo>
                <a:close/>
                <a:moveTo>
                  <a:pt x="12251" y="5741"/>
                </a:moveTo>
                <a:cubicBezTo>
                  <a:pt x="12251" y="5752"/>
                  <a:pt x="12272" y="5772"/>
                  <a:pt x="12272" y="5783"/>
                </a:cubicBezTo>
                <a:cubicBezTo>
                  <a:pt x="12272" y="5803"/>
                  <a:pt x="12272" y="5814"/>
                  <a:pt x="12282" y="5834"/>
                </a:cubicBezTo>
                <a:lnTo>
                  <a:pt x="12241" y="5866"/>
                </a:lnTo>
                <a:cubicBezTo>
                  <a:pt x="12220" y="5824"/>
                  <a:pt x="12209" y="5783"/>
                  <a:pt x="12199" y="5752"/>
                </a:cubicBezTo>
                <a:lnTo>
                  <a:pt x="12209" y="5752"/>
                </a:lnTo>
                <a:lnTo>
                  <a:pt x="12251" y="5741"/>
                </a:lnTo>
                <a:close/>
                <a:moveTo>
                  <a:pt x="13329" y="5783"/>
                </a:moveTo>
                <a:cubicBezTo>
                  <a:pt x="13329" y="5814"/>
                  <a:pt x="13329" y="5845"/>
                  <a:pt x="13329" y="5866"/>
                </a:cubicBezTo>
                <a:lnTo>
                  <a:pt x="13267" y="5834"/>
                </a:lnTo>
                <a:lnTo>
                  <a:pt x="13235" y="5803"/>
                </a:lnTo>
                <a:lnTo>
                  <a:pt x="13329" y="5783"/>
                </a:lnTo>
                <a:close/>
                <a:moveTo>
                  <a:pt x="10043" y="5627"/>
                </a:moveTo>
                <a:cubicBezTo>
                  <a:pt x="10126" y="5627"/>
                  <a:pt x="10220" y="5638"/>
                  <a:pt x="10302" y="5648"/>
                </a:cubicBezTo>
                <a:cubicBezTo>
                  <a:pt x="10313" y="5669"/>
                  <a:pt x="10323" y="5679"/>
                  <a:pt x="10334" y="5700"/>
                </a:cubicBezTo>
                <a:lnTo>
                  <a:pt x="10106" y="5886"/>
                </a:lnTo>
                <a:cubicBezTo>
                  <a:pt x="10085" y="5803"/>
                  <a:pt x="10064" y="5720"/>
                  <a:pt x="10043" y="5638"/>
                </a:cubicBezTo>
                <a:cubicBezTo>
                  <a:pt x="10043" y="5635"/>
                  <a:pt x="10043" y="5632"/>
                  <a:pt x="10043" y="5627"/>
                </a:cubicBezTo>
                <a:close/>
                <a:moveTo>
                  <a:pt x="12469" y="5793"/>
                </a:moveTo>
                <a:lnTo>
                  <a:pt x="12489" y="5814"/>
                </a:lnTo>
                <a:cubicBezTo>
                  <a:pt x="12489" y="5824"/>
                  <a:pt x="12479" y="5845"/>
                  <a:pt x="12469" y="5866"/>
                </a:cubicBezTo>
                <a:lnTo>
                  <a:pt x="12386" y="5886"/>
                </a:lnTo>
                <a:cubicBezTo>
                  <a:pt x="12375" y="5876"/>
                  <a:pt x="12375" y="5876"/>
                  <a:pt x="12375" y="5866"/>
                </a:cubicBezTo>
                <a:lnTo>
                  <a:pt x="12469" y="5793"/>
                </a:lnTo>
                <a:close/>
                <a:moveTo>
                  <a:pt x="18241" y="5451"/>
                </a:moveTo>
                <a:lnTo>
                  <a:pt x="18241" y="5451"/>
                </a:lnTo>
                <a:cubicBezTo>
                  <a:pt x="18345" y="5482"/>
                  <a:pt x="18449" y="5513"/>
                  <a:pt x="18552" y="5534"/>
                </a:cubicBezTo>
                <a:cubicBezTo>
                  <a:pt x="18552" y="5565"/>
                  <a:pt x="18563" y="5586"/>
                  <a:pt x="18563" y="5606"/>
                </a:cubicBezTo>
                <a:cubicBezTo>
                  <a:pt x="18480" y="5689"/>
                  <a:pt x="18407" y="5783"/>
                  <a:pt x="18335" y="5886"/>
                </a:cubicBezTo>
                <a:lnTo>
                  <a:pt x="18335" y="5876"/>
                </a:lnTo>
                <a:lnTo>
                  <a:pt x="18272" y="5855"/>
                </a:lnTo>
                <a:lnTo>
                  <a:pt x="18262" y="5845"/>
                </a:lnTo>
                <a:cubicBezTo>
                  <a:pt x="18262" y="5710"/>
                  <a:pt x="18252" y="5586"/>
                  <a:pt x="18241" y="5451"/>
                </a:cubicBezTo>
                <a:close/>
                <a:moveTo>
                  <a:pt x="7971" y="5627"/>
                </a:moveTo>
                <a:lnTo>
                  <a:pt x="7971" y="5627"/>
                </a:lnTo>
                <a:cubicBezTo>
                  <a:pt x="7950" y="5689"/>
                  <a:pt x="7929" y="5762"/>
                  <a:pt x="7908" y="5834"/>
                </a:cubicBezTo>
                <a:lnTo>
                  <a:pt x="7691" y="5907"/>
                </a:lnTo>
                <a:lnTo>
                  <a:pt x="7691" y="5897"/>
                </a:lnTo>
                <a:cubicBezTo>
                  <a:pt x="7784" y="5793"/>
                  <a:pt x="7888" y="5710"/>
                  <a:pt x="7971" y="5627"/>
                </a:cubicBezTo>
                <a:close/>
                <a:moveTo>
                  <a:pt x="15940" y="5772"/>
                </a:moveTo>
                <a:cubicBezTo>
                  <a:pt x="15972" y="5772"/>
                  <a:pt x="16003" y="5772"/>
                  <a:pt x="16034" y="5783"/>
                </a:cubicBezTo>
                <a:cubicBezTo>
                  <a:pt x="16003" y="5824"/>
                  <a:pt x="15972" y="5866"/>
                  <a:pt x="15940" y="5907"/>
                </a:cubicBezTo>
                <a:lnTo>
                  <a:pt x="15920" y="5897"/>
                </a:lnTo>
                <a:lnTo>
                  <a:pt x="15816" y="5772"/>
                </a:lnTo>
                <a:close/>
                <a:moveTo>
                  <a:pt x="7660" y="5223"/>
                </a:moveTo>
                <a:cubicBezTo>
                  <a:pt x="7660" y="5306"/>
                  <a:pt x="7649" y="5378"/>
                  <a:pt x="7639" y="5461"/>
                </a:cubicBezTo>
                <a:cubicBezTo>
                  <a:pt x="7369" y="5596"/>
                  <a:pt x="7110" y="5752"/>
                  <a:pt x="6862" y="5917"/>
                </a:cubicBezTo>
                <a:cubicBezTo>
                  <a:pt x="6799" y="5803"/>
                  <a:pt x="6748" y="5689"/>
                  <a:pt x="6696" y="5575"/>
                </a:cubicBezTo>
                <a:cubicBezTo>
                  <a:pt x="6913" y="5482"/>
                  <a:pt x="7152" y="5389"/>
                  <a:pt x="7390" y="5306"/>
                </a:cubicBezTo>
                <a:lnTo>
                  <a:pt x="7401" y="5306"/>
                </a:lnTo>
                <a:cubicBezTo>
                  <a:pt x="7483" y="5275"/>
                  <a:pt x="7577" y="5254"/>
                  <a:pt x="7660" y="5223"/>
                </a:cubicBezTo>
                <a:close/>
                <a:moveTo>
                  <a:pt x="8924" y="5669"/>
                </a:moveTo>
                <a:lnTo>
                  <a:pt x="8924" y="5669"/>
                </a:lnTo>
                <a:cubicBezTo>
                  <a:pt x="8893" y="5720"/>
                  <a:pt x="8883" y="5772"/>
                  <a:pt x="8862" y="5824"/>
                </a:cubicBezTo>
                <a:lnTo>
                  <a:pt x="8499" y="5917"/>
                </a:lnTo>
                <a:cubicBezTo>
                  <a:pt x="8509" y="5855"/>
                  <a:pt x="8520" y="5793"/>
                  <a:pt x="8530" y="5731"/>
                </a:cubicBezTo>
                <a:cubicBezTo>
                  <a:pt x="8665" y="5700"/>
                  <a:pt x="8789" y="5679"/>
                  <a:pt x="8924" y="5669"/>
                </a:cubicBezTo>
                <a:close/>
                <a:moveTo>
                  <a:pt x="18594" y="5689"/>
                </a:moveTo>
                <a:cubicBezTo>
                  <a:pt x="18604" y="5720"/>
                  <a:pt x="18614" y="5752"/>
                  <a:pt x="18614" y="5772"/>
                </a:cubicBezTo>
                <a:lnTo>
                  <a:pt x="18469" y="5917"/>
                </a:lnTo>
                <a:lnTo>
                  <a:pt x="18417" y="5907"/>
                </a:lnTo>
                <a:cubicBezTo>
                  <a:pt x="18469" y="5834"/>
                  <a:pt x="18531" y="5762"/>
                  <a:pt x="18594" y="5689"/>
                </a:cubicBezTo>
                <a:close/>
                <a:moveTo>
                  <a:pt x="19340" y="5244"/>
                </a:moveTo>
                <a:cubicBezTo>
                  <a:pt x="19495" y="5306"/>
                  <a:pt x="19651" y="5378"/>
                  <a:pt x="19806" y="5451"/>
                </a:cubicBezTo>
                <a:cubicBezTo>
                  <a:pt x="19837" y="5617"/>
                  <a:pt x="19848" y="5772"/>
                  <a:pt x="19868" y="5928"/>
                </a:cubicBezTo>
                <a:lnTo>
                  <a:pt x="19620" y="5824"/>
                </a:lnTo>
                <a:lnTo>
                  <a:pt x="19578" y="5803"/>
                </a:lnTo>
                <a:cubicBezTo>
                  <a:pt x="19443" y="5669"/>
                  <a:pt x="19288" y="5534"/>
                  <a:pt x="19133" y="5420"/>
                </a:cubicBezTo>
                <a:cubicBezTo>
                  <a:pt x="19195" y="5358"/>
                  <a:pt x="19267" y="5306"/>
                  <a:pt x="19340" y="5244"/>
                </a:cubicBezTo>
                <a:close/>
                <a:moveTo>
                  <a:pt x="21596" y="3854"/>
                </a:moveTo>
                <a:cubicBezTo>
                  <a:pt x="22094" y="3854"/>
                  <a:pt x="22590" y="3900"/>
                  <a:pt x="23081" y="3990"/>
                </a:cubicBezTo>
                <a:cubicBezTo>
                  <a:pt x="24014" y="4197"/>
                  <a:pt x="24449" y="4912"/>
                  <a:pt x="24387" y="5834"/>
                </a:cubicBezTo>
                <a:cubicBezTo>
                  <a:pt x="24387" y="5866"/>
                  <a:pt x="24387" y="5907"/>
                  <a:pt x="24377" y="5938"/>
                </a:cubicBezTo>
                <a:cubicBezTo>
                  <a:pt x="24024" y="5575"/>
                  <a:pt x="23631" y="5244"/>
                  <a:pt x="23206" y="4964"/>
                </a:cubicBezTo>
                <a:cubicBezTo>
                  <a:pt x="22635" y="4593"/>
                  <a:pt x="21986" y="4336"/>
                  <a:pt x="21315" y="4336"/>
                </a:cubicBezTo>
                <a:cubicBezTo>
                  <a:pt x="21254" y="4336"/>
                  <a:pt x="21194" y="4338"/>
                  <a:pt x="21133" y="4342"/>
                </a:cubicBezTo>
                <a:cubicBezTo>
                  <a:pt x="21091" y="4187"/>
                  <a:pt x="21060" y="4031"/>
                  <a:pt x="21008" y="3876"/>
                </a:cubicBezTo>
                <a:cubicBezTo>
                  <a:pt x="21204" y="3861"/>
                  <a:pt x="21400" y="3854"/>
                  <a:pt x="21596" y="3854"/>
                </a:cubicBezTo>
                <a:close/>
                <a:moveTo>
                  <a:pt x="8468" y="5741"/>
                </a:moveTo>
                <a:cubicBezTo>
                  <a:pt x="8458" y="5803"/>
                  <a:pt x="8447" y="5866"/>
                  <a:pt x="8437" y="5928"/>
                </a:cubicBezTo>
                <a:lnTo>
                  <a:pt x="8395" y="5948"/>
                </a:lnTo>
                <a:cubicBezTo>
                  <a:pt x="8395" y="5876"/>
                  <a:pt x="8406" y="5814"/>
                  <a:pt x="8416" y="5741"/>
                </a:cubicBezTo>
                <a:close/>
                <a:moveTo>
                  <a:pt x="11297" y="5803"/>
                </a:moveTo>
                <a:lnTo>
                  <a:pt x="11297" y="5814"/>
                </a:lnTo>
                <a:cubicBezTo>
                  <a:pt x="11360" y="5824"/>
                  <a:pt x="11422" y="5845"/>
                  <a:pt x="11484" y="5855"/>
                </a:cubicBezTo>
                <a:lnTo>
                  <a:pt x="11111" y="5948"/>
                </a:lnTo>
                <a:cubicBezTo>
                  <a:pt x="11173" y="5897"/>
                  <a:pt x="11235" y="5855"/>
                  <a:pt x="11297" y="5803"/>
                </a:cubicBezTo>
                <a:close/>
                <a:moveTo>
                  <a:pt x="5452" y="5606"/>
                </a:moveTo>
                <a:cubicBezTo>
                  <a:pt x="5328" y="5720"/>
                  <a:pt x="5214" y="5845"/>
                  <a:pt x="5089" y="5969"/>
                </a:cubicBezTo>
                <a:lnTo>
                  <a:pt x="5079" y="5855"/>
                </a:lnTo>
                <a:cubicBezTo>
                  <a:pt x="5203" y="5762"/>
                  <a:pt x="5328" y="5679"/>
                  <a:pt x="5452" y="5606"/>
                </a:cubicBezTo>
                <a:close/>
                <a:moveTo>
                  <a:pt x="12075" y="5783"/>
                </a:moveTo>
                <a:lnTo>
                  <a:pt x="12116" y="5969"/>
                </a:lnTo>
                <a:cubicBezTo>
                  <a:pt x="11992" y="5928"/>
                  <a:pt x="11878" y="5886"/>
                  <a:pt x="11753" y="5855"/>
                </a:cubicBezTo>
                <a:cubicBezTo>
                  <a:pt x="11857" y="5824"/>
                  <a:pt x="11971" y="5803"/>
                  <a:pt x="12075" y="5783"/>
                </a:cubicBezTo>
                <a:close/>
                <a:moveTo>
                  <a:pt x="18635" y="5886"/>
                </a:moveTo>
                <a:cubicBezTo>
                  <a:pt x="18645" y="5917"/>
                  <a:pt x="18656" y="5959"/>
                  <a:pt x="18666" y="5990"/>
                </a:cubicBezTo>
                <a:lnTo>
                  <a:pt x="18563" y="5959"/>
                </a:lnTo>
                <a:lnTo>
                  <a:pt x="18635" y="5886"/>
                </a:lnTo>
                <a:close/>
                <a:moveTo>
                  <a:pt x="12821" y="5866"/>
                </a:moveTo>
                <a:lnTo>
                  <a:pt x="12925" y="6000"/>
                </a:lnTo>
                <a:lnTo>
                  <a:pt x="12925" y="6000"/>
                </a:lnTo>
                <a:lnTo>
                  <a:pt x="12811" y="5917"/>
                </a:lnTo>
                <a:lnTo>
                  <a:pt x="12811" y="5866"/>
                </a:lnTo>
                <a:close/>
                <a:moveTo>
                  <a:pt x="13101" y="5824"/>
                </a:moveTo>
                <a:lnTo>
                  <a:pt x="13142" y="5845"/>
                </a:lnTo>
                <a:cubicBezTo>
                  <a:pt x="13173" y="5897"/>
                  <a:pt x="13204" y="5959"/>
                  <a:pt x="13225" y="6011"/>
                </a:cubicBezTo>
                <a:lnTo>
                  <a:pt x="13007" y="6011"/>
                </a:lnTo>
                <a:cubicBezTo>
                  <a:pt x="12976" y="5959"/>
                  <a:pt x="12935" y="5907"/>
                  <a:pt x="12904" y="5855"/>
                </a:cubicBezTo>
                <a:lnTo>
                  <a:pt x="13101" y="5824"/>
                </a:lnTo>
                <a:close/>
                <a:moveTo>
                  <a:pt x="16137" y="5814"/>
                </a:moveTo>
                <a:lnTo>
                  <a:pt x="16231" y="5907"/>
                </a:lnTo>
                <a:cubicBezTo>
                  <a:pt x="16231" y="5938"/>
                  <a:pt x="16241" y="5969"/>
                  <a:pt x="16241" y="6011"/>
                </a:cubicBezTo>
                <a:lnTo>
                  <a:pt x="16231" y="6011"/>
                </a:lnTo>
                <a:cubicBezTo>
                  <a:pt x="16179" y="5990"/>
                  <a:pt x="16117" y="5959"/>
                  <a:pt x="16054" y="5938"/>
                </a:cubicBezTo>
                <a:cubicBezTo>
                  <a:pt x="16075" y="5897"/>
                  <a:pt x="16106" y="5855"/>
                  <a:pt x="16137" y="5814"/>
                </a:cubicBezTo>
                <a:close/>
                <a:moveTo>
                  <a:pt x="12645" y="5917"/>
                </a:moveTo>
                <a:lnTo>
                  <a:pt x="12686" y="5948"/>
                </a:lnTo>
                <a:lnTo>
                  <a:pt x="12686" y="6021"/>
                </a:lnTo>
                <a:lnTo>
                  <a:pt x="12500" y="6021"/>
                </a:lnTo>
                <a:lnTo>
                  <a:pt x="12531" y="5938"/>
                </a:lnTo>
                <a:lnTo>
                  <a:pt x="12645" y="5917"/>
                </a:lnTo>
                <a:close/>
                <a:moveTo>
                  <a:pt x="4955" y="2570"/>
                </a:moveTo>
                <a:lnTo>
                  <a:pt x="4955" y="2570"/>
                </a:lnTo>
                <a:cubicBezTo>
                  <a:pt x="4810" y="2736"/>
                  <a:pt x="4685" y="2901"/>
                  <a:pt x="4582" y="3088"/>
                </a:cubicBezTo>
                <a:cubicBezTo>
                  <a:pt x="3587" y="3772"/>
                  <a:pt x="2830" y="4757"/>
                  <a:pt x="2426" y="5897"/>
                </a:cubicBezTo>
                <a:lnTo>
                  <a:pt x="2032" y="6031"/>
                </a:lnTo>
                <a:cubicBezTo>
                  <a:pt x="2187" y="5337"/>
                  <a:pt x="2519" y="4684"/>
                  <a:pt x="2985" y="4145"/>
                </a:cubicBezTo>
                <a:cubicBezTo>
                  <a:pt x="3535" y="3492"/>
                  <a:pt x="4198" y="2964"/>
                  <a:pt x="4955" y="2570"/>
                </a:cubicBezTo>
                <a:close/>
                <a:moveTo>
                  <a:pt x="14116" y="5720"/>
                </a:moveTo>
                <a:lnTo>
                  <a:pt x="14147" y="5814"/>
                </a:lnTo>
                <a:cubicBezTo>
                  <a:pt x="14147" y="5855"/>
                  <a:pt x="14137" y="5897"/>
                  <a:pt x="14137" y="5928"/>
                </a:cubicBezTo>
                <a:lnTo>
                  <a:pt x="13951" y="6042"/>
                </a:lnTo>
                <a:cubicBezTo>
                  <a:pt x="13816" y="6031"/>
                  <a:pt x="13691" y="6031"/>
                  <a:pt x="13557" y="6021"/>
                </a:cubicBezTo>
                <a:lnTo>
                  <a:pt x="13453" y="5948"/>
                </a:lnTo>
                <a:cubicBezTo>
                  <a:pt x="13474" y="5886"/>
                  <a:pt x="13484" y="5824"/>
                  <a:pt x="13505" y="5762"/>
                </a:cubicBezTo>
                <a:cubicBezTo>
                  <a:pt x="13712" y="5741"/>
                  <a:pt x="13909" y="5731"/>
                  <a:pt x="14116" y="5720"/>
                </a:cubicBezTo>
                <a:close/>
                <a:moveTo>
                  <a:pt x="10986" y="5741"/>
                </a:moveTo>
                <a:lnTo>
                  <a:pt x="11132" y="5772"/>
                </a:lnTo>
                <a:cubicBezTo>
                  <a:pt x="11069" y="5834"/>
                  <a:pt x="11007" y="5907"/>
                  <a:pt x="10945" y="5980"/>
                </a:cubicBezTo>
                <a:lnTo>
                  <a:pt x="10924" y="6000"/>
                </a:lnTo>
                <a:lnTo>
                  <a:pt x="10748" y="6052"/>
                </a:lnTo>
                <a:cubicBezTo>
                  <a:pt x="10821" y="5948"/>
                  <a:pt x="10904" y="5845"/>
                  <a:pt x="10986" y="5741"/>
                </a:cubicBezTo>
                <a:close/>
                <a:moveTo>
                  <a:pt x="14863" y="5762"/>
                </a:moveTo>
                <a:cubicBezTo>
                  <a:pt x="15008" y="5783"/>
                  <a:pt x="15153" y="5803"/>
                  <a:pt x="15298" y="5834"/>
                </a:cubicBezTo>
                <a:cubicBezTo>
                  <a:pt x="15308" y="5834"/>
                  <a:pt x="15308" y="5845"/>
                  <a:pt x="15308" y="5855"/>
                </a:cubicBezTo>
                <a:lnTo>
                  <a:pt x="15298" y="5855"/>
                </a:lnTo>
                <a:cubicBezTo>
                  <a:pt x="15184" y="5917"/>
                  <a:pt x="15080" y="5980"/>
                  <a:pt x="14977" y="6052"/>
                </a:cubicBezTo>
                <a:lnTo>
                  <a:pt x="14863" y="5762"/>
                </a:lnTo>
                <a:close/>
                <a:moveTo>
                  <a:pt x="11598" y="5897"/>
                </a:moveTo>
                <a:cubicBezTo>
                  <a:pt x="11722" y="5928"/>
                  <a:pt x="11857" y="5969"/>
                  <a:pt x="11981" y="6011"/>
                </a:cubicBezTo>
                <a:cubicBezTo>
                  <a:pt x="11940" y="6011"/>
                  <a:pt x="11888" y="6031"/>
                  <a:pt x="11836" y="6042"/>
                </a:cubicBezTo>
                <a:lnTo>
                  <a:pt x="11836" y="6052"/>
                </a:lnTo>
                <a:lnTo>
                  <a:pt x="11588" y="6073"/>
                </a:lnTo>
                <a:cubicBezTo>
                  <a:pt x="11588" y="6011"/>
                  <a:pt x="11577" y="5948"/>
                  <a:pt x="11577" y="5897"/>
                </a:cubicBezTo>
                <a:close/>
                <a:moveTo>
                  <a:pt x="20242" y="4684"/>
                </a:moveTo>
                <a:cubicBezTo>
                  <a:pt x="20521" y="4902"/>
                  <a:pt x="20791" y="5140"/>
                  <a:pt x="21040" y="5399"/>
                </a:cubicBezTo>
                <a:cubicBezTo>
                  <a:pt x="21091" y="5472"/>
                  <a:pt x="21143" y="5555"/>
                  <a:pt x="21195" y="5638"/>
                </a:cubicBezTo>
                <a:lnTo>
                  <a:pt x="21195" y="6073"/>
                </a:lnTo>
                <a:cubicBezTo>
                  <a:pt x="21133" y="6011"/>
                  <a:pt x="21071" y="5938"/>
                  <a:pt x="21008" y="5866"/>
                </a:cubicBezTo>
                <a:cubicBezTo>
                  <a:pt x="20780" y="5534"/>
                  <a:pt x="20470" y="5213"/>
                  <a:pt x="20107" y="5078"/>
                </a:cubicBezTo>
                <a:cubicBezTo>
                  <a:pt x="20024" y="5016"/>
                  <a:pt x="19931" y="4943"/>
                  <a:pt x="19848" y="4891"/>
                </a:cubicBezTo>
                <a:cubicBezTo>
                  <a:pt x="19972" y="4808"/>
                  <a:pt x="20107" y="4736"/>
                  <a:pt x="20242" y="4684"/>
                </a:cubicBezTo>
                <a:close/>
                <a:moveTo>
                  <a:pt x="8354" y="5772"/>
                </a:moveTo>
                <a:lnTo>
                  <a:pt x="8354" y="5772"/>
                </a:lnTo>
                <a:cubicBezTo>
                  <a:pt x="8333" y="5814"/>
                  <a:pt x="8333" y="5855"/>
                  <a:pt x="8323" y="5907"/>
                </a:cubicBezTo>
                <a:lnTo>
                  <a:pt x="8333" y="5897"/>
                </a:lnTo>
                <a:lnTo>
                  <a:pt x="8333" y="5969"/>
                </a:lnTo>
                <a:lnTo>
                  <a:pt x="7939" y="6083"/>
                </a:lnTo>
                <a:cubicBezTo>
                  <a:pt x="7960" y="6011"/>
                  <a:pt x="7971" y="5938"/>
                  <a:pt x="7991" y="5866"/>
                </a:cubicBezTo>
                <a:cubicBezTo>
                  <a:pt x="8105" y="5834"/>
                  <a:pt x="8230" y="5793"/>
                  <a:pt x="8354" y="5772"/>
                </a:cubicBezTo>
                <a:close/>
                <a:moveTo>
                  <a:pt x="10530" y="5679"/>
                </a:moveTo>
                <a:cubicBezTo>
                  <a:pt x="10655" y="5689"/>
                  <a:pt x="10779" y="5710"/>
                  <a:pt x="10904" y="5731"/>
                </a:cubicBezTo>
                <a:cubicBezTo>
                  <a:pt x="10810" y="5845"/>
                  <a:pt x="10717" y="5959"/>
                  <a:pt x="10634" y="6083"/>
                </a:cubicBezTo>
                <a:cubicBezTo>
                  <a:pt x="10572" y="5969"/>
                  <a:pt x="10510" y="5855"/>
                  <a:pt x="10448" y="5741"/>
                </a:cubicBezTo>
                <a:lnTo>
                  <a:pt x="10530" y="5679"/>
                </a:lnTo>
                <a:close/>
                <a:moveTo>
                  <a:pt x="16324" y="5990"/>
                </a:moveTo>
                <a:cubicBezTo>
                  <a:pt x="16355" y="6031"/>
                  <a:pt x="16396" y="6062"/>
                  <a:pt x="16428" y="6094"/>
                </a:cubicBezTo>
                <a:lnTo>
                  <a:pt x="16314" y="6042"/>
                </a:lnTo>
                <a:lnTo>
                  <a:pt x="16324" y="5990"/>
                </a:lnTo>
                <a:close/>
                <a:moveTo>
                  <a:pt x="19806" y="5088"/>
                </a:moveTo>
                <a:lnTo>
                  <a:pt x="19806" y="5088"/>
                </a:lnTo>
                <a:cubicBezTo>
                  <a:pt x="19899" y="5099"/>
                  <a:pt x="19993" y="5119"/>
                  <a:pt x="20086" y="5150"/>
                </a:cubicBezTo>
                <a:cubicBezTo>
                  <a:pt x="20407" y="5410"/>
                  <a:pt x="20718" y="5679"/>
                  <a:pt x="20998" y="5990"/>
                </a:cubicBezTo>
                <a:cubicBezTo>
                  <a:pt x="21019" y="6021"/>
                  <a:pt x="21050" y="6062"/>
                  <a:pt x="21071" y="6104"/>
                </a:cubicBezTo>
                <a:cubicBezTo>
                  <a:pt x="20677" y="5834"/>
                  <a:pt x="20273" y="5596"/>
                  <a:pt x="19858" y="5389"/>
                </a:cubicBezTo>
                <a:cubicBezTo>
                  <a:pt x="19837" y="5296"/>
                  <a:pt x="19827" y="5192"/>
                  <a:pt x="19806" y="5088"/>
                </a:cubicBezTo>
                <a:close/>
                <a:moveTo>
                  <a:pt x="5452" y="5700"/>
                </a:moveTo>
                <a:lnTo>
                  <a:pt x="5452" y="5700"/>
                </a:lnTo>
                <a:cubicBezTo>
                  <a:pt x="5338" y="5824"/>
                  <a:pt x="5224" y="5969"/>
                  <a:pt x="5110" y="6114"/>
                </a:cubicBezTo>
                <a:lnTo>
                  <a:pt x="5100" y="6052"/>
                </a:lnTo>
                <a:cubicBezTo>
                  <a:pt x="5214" y="5928"/>
                  <a:pt x="5328" y="5814"/>
                  <a:pt x="5452" y="5700"/>
                </a:cubicBezTo>
                <a:close/>
                <a:moveTo>
                  <a:pt x="16376" y="5524"/>
                </a:moveTo>
                <a:cubicBezTo>
                  <a:pt x="16521" y="5534"/>
                  <a:pt x="16656" y="5555"/>
                  <a:pt x="16801" y="5575"/>
                </a:cubicBezTo>
                <a:lnTo>
                  <a:pt x="16842" y="5658"/>
                </a:lnTo>
                <a:cubicBezTo>
                  <a:pt x="16738" y="5803"/>
                  <a:pt x="16635" y="5959"/>
                  <a:pt x="16552" y="6114"/>
                </a:cubicBezTo>
                <a:cubicBezTo>
                  <a:pt x="16479" y="6042"/>
                  <a:pt x="16417" y="5969"/>
                  <a:pt x="16334" y="5907"/>
                </a:cubicBezTo>
                <a:lnTo>
                  <a:pt x="16334" y="5866"/>
                </a:lnTo>
                <a:cubicBezTo>
                  <a:pt x="16345" y="5845"/>
                  <a:pt x="16334" y="5824"/>
                  <a:pt x="16324" y="5824"/>
                </a:cubicBezTo>
                <a:cubicBezTo>
                  <a:pt x="16282" y="5793"/>
                  <a:pt x="16231" y="5762"/>
                  <a:pt x="16189" y="5752"/>
                </a:cubicBezTo>
                <a:cubicBezTo>
                  <a:pt x="16241" y="5669"/>
                  <a:pt x="16303" y="5596"/>
                  <a:pt x="16376" y="5524"/>
                </a:cubicBezTo>
                <a:close/>
                <a:moveTo>
                  <a:pt x="5939" y="5399"/>
                </a:moveTo>
                <a:cubicBezTo>
                  <a:pt x="5939" y="5534"/>
                  <a:pt x="5939" y="5679"/>
                  <a:pt x="5960" y="5824"/>
                </a:cubicBezTo>
                <a:lnTo>
                  <a:pt x="5898" y="5907"/>
                </a:lnTo>
                <a:cubicBezTo>
                  <a:pt x="5784" y="5980"/>
                  <a:pt x="5670" y="6052"/>
                  <a:pt x="5556" y="6125"/>
                </a:cubicBezTo>
                <a:cubicBezTo>
                  <a:pt x="5670" y="5876"/>
                  <a:pt x="5794" y="5627"/>
                  <a:pt x="5939" y="5399"/>
                </a:cubicBezTo>
                <a:close/>
                <a:moveTo>
                  <a:pt x="13267" y="6083"/>
                </a:moveTo>
                <a:lnTo>
                  <a:pt x="13287" y="6125"/>
                </a:lnTo>
                <a:lnTo>
                  <a:pt x="13070" y="6094"/>
                </a:lnTo>
                <a:lnTo>
                  <a:pt x="13059" y="6083"/>
                </a:lnTo>
                <a:close/>
                <a:moveTo>
                  <a:pt x="14624" y="5741"/>
                </a:moveTo>
                <a:cubicBezTo>
                  <a:pt x="14676" y="5741"/>
                  <a:pt x="14728" y="5752"/>
                  <a:pt x="14790" y="5752"/>
                </a:cubicBezTo>
                <a:lnTo>
                  <a:pt x="14925" y="6094"/>
                </a:lnTo>
                <a:lnTo>
                  <a:pt x="14852" y="6145"/>
                </a:lnTo>
                <a:cubicBezTo>
                  <a:pt x="14655" y="6125"/>
                  <a:pt x="14469" y="6094"/>
                  <a:pt x="14272" y="6073"/>
                </a:cubicBezTo>
                <a:lnTo>
                  <a:pt x="14272" y="6062"/>
                </a:lnTo>
                <a:cubicBezTo>
                  <a:pt x="14386" y="5948"/>
                  <a:pt x="14500" y="5845"/>
                  <a:pt x="14624" y="5741"/>
                </a:cubicBezTo>
                <a:close/>
                <a:moveTo>
                  <a:pt x="7898" y="5897"/>
                </a:moveTo>
                <a:lnTo>
                  <a:pt x="7898" y="5897"/>
                </a:lnTo>
                <a:cubicBezTo>
                  <a:pt x="7877" y="5969"/>
                  <a:pt x="7867" y="6042"/>
                  <a:pt x="7846" y="6114"/>
                </a:cubicBezTo>
                <a:lnTo>
                  <a:pt x="7691" y="6156"/>
                </a:lnTo>
                <a:lnTo>
                  <a:pt x="7691" y="5969"/>
                </a:lnTo>
                <a:cubicBezTo>
                  <a:pt x="7763" y="5948"/>
                  <a:pt x="7825" y="5917"/>
                  <a:pt x="7898" y="5897"/>
                </a:cubicBezTo>
                <a:close/>
                <a:moveTo>
                  <a:pt x="11515" y="5907"/>
                </a:moveTo>
                <a:cubicBezTo>
                  <a:pt x="11515" y="5959"/>
                  <a:pt x="11525" y="6021"/>
                  <a:pt x="11525" y="6073"/>
                </a:cubicBezTo>
                <a:cubicBezTo>
                  <a:pt x="11318" y="6094"/>
                  <a:pt x="11111" y="6125"/>
                  <a:pt x="10904" y="6156"/>
                </a:cubicBezTo>
                <a:lnTo>
                  <a:pt x="10997" y="6052"/>
                </a:lnTo>
                <a:lnTo>
                  <a:pt x="11007" y="6031"/>
                </a:lnTo>
                <a:cubicBezTo>
                  <a:pt x="11173" y="5990"/>
                  <a:pt x="11349" y="5948"/>
                  <a:pt x="11515" y="5907"/>
                </a:cubicBezTo>
                <a:close/>
                <a:moveTo>
                  <a:pt x="13505" y="6083"/>
                </a:moveTo>
                <a:lnTo>
                  <a:pt x="13609" y="6156"/>
                </a:lnTo>
                <a:lnTo>
                  <a:pt x="13526" y="6145"/>
                </a:lnTo>
                <a:lnTo>
                  <a:pt x="13484" y="6083"/>
                </a:lnTo>
                <a:close/>
                <a:moveTo>
                  <a:pt x="13650" y="6094"/>
                </a:moveTo>
                <a:lnTo>
                  <a:pt x="13837" y="6104"/>
                </a:lnTo>
                <a:cubicBezTo>
                  <a:pt x="13805" y="6125"/>
                  <a:pt x="13774" y="6135"/>
                  <a:pt x="13743" y="6156"/>
                </a:cubicBezTo>
                <a:lnTo>
                  <a:pt x="13650" y="6094"/>
                </a:lnTo>
                <a:close/>
                <a:moveTo>
                  <a:pt x="15661" y="5917"/>
                </a:moveTo>
                <a:cubicBezTo>
                  <a:pt x="15733" y="5938"/>
                  <a:pt x="15806" y="5959"/>
                  <a:pt x="15878" y="5980"/>
                </a:cubicBezTo>
                <a:lnTo>
                  <a:pt x="15889" y="5990"/>
                </a:lnTo>
                <a:cubicBezTo>
                  <a:pt x="15858" y="6042"/>
                  <a:pt x="15816" y="6104"/>
                  <a:pt x="15785" y="6156"/>
                </a:cubicBezTo>
                <a:cubicBezTo>
                  <a:pt x="15744" y="6083"/>
                  <a:pt x="15702" y="6000"/>
                  <a:pt x="15661" y="5917"/>
                </a:cubicBezTo>
                <a:close/>
                <a:moveTo>
                  <a:pt x="18324" y="6031"/>
                </a:moveTo>
                <a:lnTo>
                  <a:pt x="18345" y="6062"/>
                </a:lnTo>
                <a:lnTo>
                  <a:pt x="18252" y="6166"/>
                </a:lnTo>
                <a:cubicBezTo>
                  <a:pt x="18252" y="6145"/>
                  <a:pt x="18252" y="6135"/>
                  <a:pt x="18252" y="6125"/>
                </a:cubicBezTo>
                <a:lnTo>
                  <a:pt x="18324" y="6031"/>
                </a:lnTo>
                <a:close/>
                <a:moveTo>
                  <a:pt x="19692" y="5928"/>
                </a:moveTo>
                <a:cubicBezTo>
                  <a:pt x="19754" y="5959"/>
                  <a:pt x="19817" y="5980"/>
                  <a:pt x="19879" y="6000"/>
                </a:cubicBezTo>
                <a:lnTo>
                  <a:pt x="19889" y="6166"/>
                </a:lnTo>
                <a:cubicBezTo>
                  <a:pt x="19827" y="6083"/>
                  <a:pt x="19765" y="6011"/>
                  <a:pt x="19692" y="5938"/>
                </a:cubicBezTo>
                <a:lnTo>
                  <a:pt x="19692" y="5928"/>
                </a:lnTo>
                <a:close/>
                <a:moveTo>
                  <a:pt x="9390" y="5752"/>
                </a:moveTo>
                <a:lnTo>
                  <a:pt x="9390" y="5752"/>
                </a:lnTo>
                <a:cubicBezTo>
                  <a:pt x="9287" y="5886"/>
                  <a:pt x="9193" y="6031"/>
                  <a:pt x="9111" y="6176"/>
                </a:cubicBezTo>
                <a:cubicBezTo>
                  <a:pt x="9007" y="6166"/>
                  <a:pt x="8903" y="6166"/>
                  <a:pt x="8800" y="6166"/>
                </a:cubicBezTo>
                <a:cubicBezTo>
                  <a:pt x="8820" y="6073"/>
                  <a:pt x="8851" y="5980"/>
                  <a:pt x="8883" y="5886"/>
                </a:cubicBezTo>
                <a:lnTo>
                  <a:pt x="9390" y="5752"/>
                </a:lnTo>
                <a:close/>
                <a:moveTo>
                  <a:pt x="9971" y="5669"/>
                </a:moveTo>
                <a:cubicBezTo>
                  <a:pt x="9992" y="5752"/>
                  <a:pt x="10012" y="5845"/>
                  <a:pt x="10033" y="5938"/>
                </a:cubicBezTo>
                <a:cubicBezTo>
                  <a:pt x="9940" y="6011"/>
                  <a:pt x="9846" y="6094"/>
                  <a:pt x="9764" y="6176"/>
                </a:cubicBezTo>
                <a:cubicBezTo>
                  <a:pt x="9753" y="6073"/>
                  <a:pt x="9743" y="5969"/>
                  <a:pt x="9732" y="5866"/>
                </a:cubicBezTo>
                <a:cubicBezTo>
                  <a:pt x="9815" y="5793"/>
                  <a:pt x="9888" y="5731"/>
                  <a:pt x="9971" y="5669"/>
                </a:cubicBezTo>
                <a:close/>
                <a:moveTo>
                  <a:pt x="21195" y="4684"/>
                </a:moveTo>
                <a:lnTo>
                  <a:pt x="21195" y="4684"/>
                </a:lnTo>
                <a:cubicBezTo>
                  <a:pt x="21610" y="5119"/>
                  <a:pt x="21931" y="5627"/>
                  <a:pt x="22159" y="6176"/>
                </a:cubicBezTo>
                <a:cubicBezTo>
                  <a:pt x="21889" y="5834"/>
                  <a:pt x="21599" y="5534"/>
                  <a:pt x="21278" y="5264"/>
                </a:cubicBezTo>
                <a:cubicBezTo>
                  <a:pt x="21257" y="5068"/>
                  <a:pt x="21226" y="4871"/>
                  <a:pt x="21195" y="4684"/>
                </a:cubicBezTo>
                <a:close/>
                <a:moveTo>
                  <a:pt x="7639" y="5524"/>
                </a:moveTo>
                <a:cubicBezTo>
                  <a:pt x="7639" y="5627"/>
                  <a:pt x="7639" y="5731"/>
                  <a:pt x="7629" y="5834"/>
                </a:cubicBezTo>
                <a:cubicBezTo>
                  <a:pt x="7577" y="5886"/>
                  <a:pt x="7525" y="5938"/>
                  <a:pt x="7473" y="5990"/>
                </a:cubicBezTo>
                <a:cubicBezTo>
                  <a:pt x="7328" y="6052"/>
                  <a:pt x="7173" y="6125"/>
                  <a:pt x="7027" y="6187"/>
                </a:cubicBezTo>
                <a:cubicBezTo>
                  <a:pt x="6976" y="6114"/>
                  <a:pt x="6934" y="6031"/>
                  <a:pt x="6893" y="5959"/>
                </a:cubicBezTo>
                <a:cubicBezTo>
                  <a:pt x="7131" y="5803"/>
                  <a:pt x="7380" y="5658"/>
                  <a:pt x="7629" y="5524"/>
                </a:cubicBezTo>
                <a:close/>
                <a:moveTo>
                  <a:pt x="10831" y="6083"/>
                </a:moveTo>
                <a:lnTo>
                  <a:pt x="10707" y="6187"/>
                </a:lnTo>
                <a:lnTo>
                  <a:pt x="10676" y="6187"/>
                </a:lnTo>
                <a:lnTo>
                  <a:pt x="10665" y="6156"/>
                </a:lnTo>
                <a:lnTo>
                  <a:pt x="10686" y="6125"/>
                </a:lnTo>
                <a:lnTo>
                  <a:pt x="10831" y="6083"/>
                </a:lnTo>
                <a:close/>
                <a:moveTo>
                  <a:pt x="8427" y="6011"/>
                </a:moveTo>
                <a:cubicBezTo>
                  <a:pt x="8427" y="6073"/>
                  <a:pt x="8416" y="6145"/>
                  <a:pt x="8406" y="6197"/>
                </a:cubicBezTo>
                <a:lnTo>
                  <a:pt x="8375" y="6197"/>
                </a:lnTo>
                <a:cubicBezTo>
                  <a:pt x="8375" y="6135"/>
                  <a:pt x="8385" y="6083"/>
                  <a:pt x="8385" y="6021"/>
                </a:cubicBezTo>
                <a:lnTo>
                  <a:pt x="8427" y="6011"/>
                </a:lnTo>
                <a:close/>
                <a:moveTo>
                  <a:pt x="8831" y="5907"/>
                </a:moveTo>
                <a:cubicBezTo>
                  <a:pt x="8810" y="5990"/>
                  <a:pt x="8789" y="6083"/>
                  <a:pt x="8769" y="6176"/>
                </a:cubicBezTo>
                <a:cubicBezTo>
                  <a:pt x="8665" y="6176"/>
                  <a:pt x="8572" y="6187"/>
                  <a:pt x="8468" y="6197"/>
                </a:cubicBezTo>
                <a:cubicBezTo>
                  <a:pt x="8478" y="6135"/>
                  <a:pt x="8489" y="6062"/>
                  <a:pt x="8489" y="6000"/>
                </a:cubicBezTo>
                <a:lnTo>
                  <a:pt x="8831" y="5907"/>
                </a:lnTo>
                <a:close/>
                <a:moveTo>
                  <a:pt x="9670" y="5689"/>
                </a:moveTo>
                <a:cubicBezTo>
                  <a:pt x="9670" y="5741"/>
                  <a:pt x="9670" y="5783"/>
                  <a:pt x="9681" y="5824"/>
                </a:cubicBezTo>
                <a:cubicBezTo>
                  <a:pt x="9546" y="5948"/>
                  <a:pt x="9421" y="6073"/>
                  <a:pt x="9297" y="6197"/>
                </a:cubicBezTo>
                <a:lnTo>
                  <a:pt x="9214" y="6187"/>
                </a:lnTo>
                <a:cubicBezTo>
                  <a:pt x="9307" y="6021"/>
                  <a:pt x="9411" y="5866"/>
                  <a:pt x="9525" y="5720"/>
                </a:cubicBezTo>
                <a:lnTo>
                  <a:pt x="9670" y="5689"/>
                </a:lnTo>
                <a:close/>
                <a:moveTo>
                  <a:pt x="15277" y="5959"/>
                </a:moveTo>
                <a:lnTo>
                  <a:pt x="15277" y="5959"/>
                </a:lnTo>
                <a:cubicBezTo>
                  <a:pt x="15246" y="6042"/>
                  <a:pt x="15225" y="6114"/>
                  <a:pt x="15194" y="6197"/>
                </a:cubicBezTo>
                <a:lnTo>
                  <a:pt x="15039" y="6176"/>
                </a:lnTo>
                <a:cubicBezTo>
                  <a:pt x="15039" y="6156"/>
                  <a:pt x="15028" y="6135"/>
                  <a:pt x="15018" y="6125"/>
                </a:cubicBezTo>
                <a:cubicBezTo>
                  <a:pt x="15101" y="6062"/>
                  <a:pt x="15184" y="6011"/>
                  <a:pt x="15277" y="5959"/>
                </a:cubicBezTo>
                <a:close/>
                <a:moveTo>
                  <a:pt x="10396" y="5783"/>
                </a:moveTo>
                <a:lnTo>
                  <a:pt x="10396" y="5793"/>
                </a:lnTo>
                <a:cubicBezTo>
                  <a:pt x="10458" y="5897"/>
                  <a:pt x="10510" y="6000"/>
                  <a:pt x="10572" y="6114"/>
                </a:cubicBezTo>
                <a:cubicBezTo>
                  <a:pt x="10448" y="6145"/>
                  <a:pt x="10323" y="6187"/>
                  <a:pt x="10199" y="6218"/>
                </a:cubicBezTo>
                <a:cubicBezTo>
                  <a:pt x="10168" y="6156"/>
                  <a:pt x="10157" y="6083"/>
                  <a:pt x="10137" y="6011"/>
                </a:cubicBezTo>
                <a:cubicBezTo>
                  <a:pt x="10220" y="5928"/>
                  <a:pt x="10302" y="5855"/>
                  <a:pt x="10396" y="5783"/>
                </a:cubicBezTo>
                <a:close/>
                <a:moveTo>
                  <a:pt x="4633" y="5275"/>
                </a:moveTo>
                <a:cubicBezTo>
                  <a:pt x="4436" y="5586"/>
                  <a:pt x="4260" y="5907"/>
                  <a:pt x="4105" y="6239"/>
                </a:cubicBezTo>
                <a:cubicBezTo>
                  <a:pt x="4074" y="6031"/>
                  <a:pt x="4053" y="5834"/>
                  <a:pt x="4053" y="5627"/>
                </a:cubicBezTo>
                <a:cubicBezTo>
                  <a:pt x="4084" y="5555"/>
                  <a:pt x="4115" y="5492"/>
                  <a:pt x="4146" y="5420"/>
                </a:cubicBezTo>
                <a:lnTo>
                  <a:pt x="4530" y="5306"/>
                </a:lnTo>
                <a:lnTo>
                  <a:pt x="4633" y="5275"/>
                </a:lnTo>
                <a:close/>
                <a:moveTo>
                  <a:pt x="4975" y="5171"/>
                </a:moveTo>
                <a:cubicBezTo>
                  <a:pt x="4975" y="5275"/>
                  <a:pt x="4975" y="5368"/>
                  <a:pt x="4986" y="5461"/>
                </a:cubicBezTo>
                <a:cubicBezTo>
                  <a:pt x="4861" y="5565"/>
                  <a:pt x="4727" y="5679"/>
                  <a:pt x="4613" y="5793"/>
                </a:cubicBezTo>
                <a:cubicBezTo>
                  <a:pt x="4457" y="5938"/>
                  <a:pt x="4312" y="6094"/>
                  <a:pt x="4177" y="6249"/>
                </a:cubicBezTo>
                <a:cubicBezTo>
                  <a:pt x="4343" y="5897"/>
                  <a:pt x="4530" y="5565"/>
                  <a:pt x="4747" y="5244"/>
                </a:cubicBezTo>
                <a:lnTo>
                  <a:pt x="4975" y="5171"/>
                </a:lnTo>
                <a:close/>
                <a:moveTo>
                  <a:pt x="13961" y="6114"/>
                </a:moveTo>
                <a:lnTo>
                  <a:pt x="14096" y="6125"/>
                </a:lnTo>
                <a:lnTo>
                  <a:pt x="14096" y="6135"/>
                </a:lnTo>
                <a:cubicBezTo>
                  <a:pt x="14075" y="6176"/>
                  <a:pt x="14044" y="6208"/>
                  <a:pt x="14013" y="6249"/>
                </a:cubicBezTo>
                <a:cubicBezTo>
                  <a:pt x="13951" y="6228"/>
                  <a:pt x="13888" y="6208"/>
                  <a:pt x="13816" y="6197"/>
                </a:cubicBezTo>
                <a:lnTo>
                  <a:pt x="13961" y="6114"/>
                </a:lnTo>
                <a:close/>
                <a:moveTo>
                  <a:pt x="6613" y="5606"/>
                </a:moveTo>
                <a:lnTo>
                  <a:pt x="6613" y="5617"/>
                </a:lnTo>
                <a:cubicBezTo>
                  <a:pt x="6675" y="5731"/>
                  <a:pt x="6727" y="5845"/>
                  <a:pt x="6789" y="5959"/>
                </a:cubicBezTo>
                <a:cubicBezTo>
                  <a:pt x="6644" y="6062"/>
                  <a:pt x="6499" y="6166"/>
                  <a:pt x="6354" y="6270"/>
                </a:cubicBezTo>
                <a:cubicBezTo>
                  <a:pt x="6333" y="6208"/>
                  <a:pt x="6312" y="6145"/>
                  <a:pt x="6292" y="6094"/>
                </a:cubicBezTo>
                <a:cubicBezTo>
                  <a:pt x="6292" y="5980"/>
                  <a:pt x="6292" y="5876"/>
                  <a:pt x="6292" y="5772"/>
                </a:cubicBezTo>
                <a:cubicBezTo>
                  <a:pt x="6406" y="5710"/>
                  <a:pt x="6509" y="5658"/>
                  <a:pt x="6613" y="5606"/>
                </a:cubicBezTo>
                <a:close/>
                <a:moveTo>
                  <a:pt x="7618" y="6000"/>
                </a:moveTo>
                <a:cubicBezTo>
                  <a:pt x="7629" y="6062"/>
                  <a:pt x="7618" y="6125"/>
                  <a:pt x="7618" y="6187"/>
                </a:cubicBezTo>
                <a:lnTo>
                  <a:pt x="7618" y="6176"/>
                </a:lnTo>
                <a:lnTo>
                  <a:pt x="7338" y="6270"/>
                </a:lnTo>
                <a:cubicBezTo>
                  <a:pt x="7411" y="6176"/>
                  <a:pt x="7494" y="6094"/>
                  <a:pt x="7566" y="6021"/>
                </a:cubicBezTo>
                <a:lnTo>
                  <a:pt x="7618" y="6000"/>
                </a:lnTo>
                <a:close/>
                <a:moveTo>
                  <a:pt x="9681" y="5907"/>
                </a:moveTo>
                <a:cubicBezTo>
                  <a:pt x="9691" y="6021"/>
                  <a:pt x="9701" y="6114"/>
                  <a:pt x="9701" y="6218"/>
                </a:cubicBezTo>
                <a:lnTo>
                  <a:pt x="9650" y="6270"/>
                </a:lnTo>
                <a:cubicBezTo>
                  <a:pt x="9556" y="6239"/>
                  <a:pt x="9463" y="6218"/>
                  <a:pt x="9370" y="6208"/>
                </a:cubicBezTo>
                <a:cubicBezTo>
                  <a:pt x="9473" y="6104"/>
                  <a:pt x="9577" y="6011"/>
                  <a:pt x="9681" y="5907"/>
                </a:cubicBezTo>
                <a:close/>
                <a:moveTo>
                  <a:pt x="15443" y="5876"/>
                </a:moveTo>
                <a:cubicBezTo>
                  <a:pt x="15495" y="6000"/>
                  <a:pt x="15536" y="6135"/>
                  <a:pt x="15567" y="6270"/>
                </a:cubicBezTo>
                <a:cubicBezTo>
                  <a:pt x="15464" y="6249"/>
                  <a:pt x="15370" y="6228"/>
                  <a:pt x="15267" y="6208"/>
                </a:cubicBezTo>
                <a:cubicBezTo>
                  <a:pt x="15298" y="6114"/>
                  <a:pt x="15339" y="6011"/>
                  <a:pt x="15370" y="5917"/>
                </a:cubicBezTo>
                <a:lnTo>
                  <a:pt x="15443" y="5876"/>
                </a:lnTo>
                <a:close/>
                <a:moveTo>
                  <a:pt x="10572" y="6166"/>
                </a:moveTo>
                <a:lnTo>
                  <a:pt x="10530" y="6228"/>
                </a:lnTo>
                <a:cubicBezTo>
                  <a:pt x="10427" y="6239"/>
                  <a:pt x="10323" y="6259"/>
                  <a:pt x="10209" y="6280"/>
                </a:cubicBezTo>
                <a:lnTo>
                  <a:pt x="10572" y="6166"/>
                </a:lnTo>
                <a:close/>
                <a:moveTo>
                  <a:pt x="8323" y="6042"/>
                </a:moveTo>
                <a:lnTo>
                  <a:pt x="8313" y="6208"/>
                </a:lnTo>
                <a:cubicBezTo>
                  <a:pt x="8167" y="6239"/>
                  <a:pt x="8033" y="6270"/>
                  <a:pt x="7898" y="6290"/>
                </a:cubicBezTo>
                <a:cubicBezTo>
                  <a:pt x="7898" y="6249"/>
                  <a:pt x="7908" y="6208"/>
                  <a:pt x="7919" y="6156"/>
                </a:cubicBezTo>
                <a:lnTo>
                  <a:pt x="8085" y="6114"/>
                </a:lnTo>
                <a:lnTo>
                  <a:pt x="8323" y="6042"/>
                </a:lnTo>
                <a:close/>
                <a:moveTo>
                  <a:pt x="13132" y="6176"/>
                </a:moveTo>
                <a:cubicBezTo>
                  <a:pt x="13194" y="6176"/>
                  <a:pt x="13256" y="6187"/>
                  <a:pt x="13308" y="6197"/>
                </a:cubicBezTo>
                <a:cubicBezTo>
                  <a:pt x="13308" y="6218"/>
                  <a:pt x="13298" y="6249"/>
                  <a:pt x="13287" y="6280"/>
                </a:cubicBezTo>
                <a:lnTo>
                  <a:pt x="13277" y="6290"/>
                </a:lnTo>
                <a:lnTo>
                  <a:pt x="13132" y="6176"/>
                </a:lnTo>
                <a:close/>
                <a:moveTo>
                  <a:pt x="15484" y="5876"/>
                </a:moveTo>
                <a:lnTo>
                  <a:pt x="15557" y="5886"/>
                </a:lnTo>
                <a:cubicBezTo>
                  <a:pt x="15619" y="6011"/>
                  <a:pt x="15681" y="6125"/>
                  <a:pt x="15744" y="6249"/>
                </a:cubicBezTo>
                <a:cubicBezTo>
                  <a:pt x="15733" y="6270"/>
                  <a:pt x="15723" y="6280"/>
                  <a:pt x="15712" y="6301"/>
                </a:cubicBezTo>
                <a:lnTo>
                  <a:pt x="15619" y="6280"/>
                </a:lnTo>
                <a:cubicBezTo>
                  <a:pt x="15588" y="6135"/>
                  <a:pt x="15536" y="6000"/>
                  <a:pt x="15484" y="5876"/>
                </a:cubicBezTo>
                <a:close/>
                <a:moveTo>
                  <a:pt x="16013" y="6021"/>
                </a:moveTo>
                <a:lnTo>
                  <a:pt x="16013" y="6021"/>
                </a:lnTo>
                <a:cubicBezTo>
                  <a:pt x="16086" y="6052"/>
                  <a:pt x="16158" y="6083"/>
                  <a:pt x="16231" y="6114"/>
                </a:cubicBezTo>
                <a:cubicBezTo>
                  <a:pt x="16231" y="6176"/>
                  <a:pt x="16231" y="6239"/>
                  <a:pt x="16220" y="6301"/>
                </a:cubicBezTo>
                <a:lnTo>
                  <a:pt x="16210" y="6301"/>
                </a:lnTo>
                <a:cubicBezTo>
                  <a:pt x="16148" y="6208"/>
                  <a:pt x="16086" y="6114"/>
                  <a:pt x="16013" y="6021"/>
                </a:cubicBezTo>
                <a:close/>
                <a:moveTo>
                  <a:pt x="6810" y="6000"/>
                </a:moveTo>
                <a:cubicBezTo>
                  <a:pt x="6851" y="6073"/>
                  <a:pt x="6903" y="6156"/>
                  <a:pt x="6945" y="6218"/>
                </a:cubicBezTo>
                <a:lnTo>
                  <a:pt x="6748" y="6322"/>
                </a:lnTo>
                <a:cubicBezTo>
                  <a:pt x="6660" y="6314"/>
                  <a:pt x="6572" y="6307"/>
                  <a:pt x="6484" y="6307"/>
                </a:cubicBezTo>
                <a:cubicBezTo>
                  <a:pt x="6447" y="6307"/>
                  <a:pt x="6411" y="6308"/>
                  <a:pt x="6374" y="6311"/>
                </a:cubicBezTo>
                <a:cubicBezTo>
                  <a:pt x="6520" y="6197"/>
                  <a:pt x="6665" y="6094"/>
                  <a:pt x="6810" y="6000"/>
                </a:cubicBezTo>
                <a:close/>
                <a:moveTo>
                  <a:pt x="13484" y="6208"/>
                </a:moveTo>
                <a:cubicBezTo>
                  <a:pt x="13495" y="6239"/>
                  <a:pt x="13515" y="6270"/>
                  <a:pt x="13536" y="6290"/>
                </a:cubicBezTo>
                <a:lnTo>
                  <a:pt x="13484" y="6322"/>
                </a:lnTo>
                <a:lnTo>
                  <a:pt x="13422" y="6208"/>
                </a:lnTo>
                <a:close/>
                <a:moveTo>
                  <a:pt x="14220" y="6135"/>
                </a:moveTo>
                <a:cubicBezTo>
                  <a:pt x="14230" y="6197"/>
                  <a:pt x="14241" y="6259"/>
                  <a:pt x="14241" y="6322"/>
                </a:cubicBezTo>
                <a:lnTo>
                  <a:pt x="14127" y="6280"/>
                </a:lnTo>
                <a:cubicBezTo>
                  <a:pt x="14127" y="6259"/>
                  <a:pt x="14127" y="6249"/>
                  <a:pt x="14137" y="6228"/>
                </a:cubicBezTo>
                <a:lnTo>
                  <a:pt x="14220" y="6135"/>
                </a:lnTo>
                <a:close/>
                <a:moveTo>
                  <a:pt x="6146" y="5855"/>
                </a:moveTo>
                <a:cubicBezTo>
                  <a:pt x="6167" y="5928"/>
                  <a:pt x="6198" y="6000"/>
                  <a:pt x="6219" y="6073"/>
                </a:cubicBezTo>
                <a:lnTo>
                  <a:pt x="6219" y="6322"/>
                </a:lnTo>
                <a:lnTo>
                  <a:pt x="6084" y="6332"/>
                </a:lnTo>
                <a:cubicBezTo>
                  <a:pt x="6064" y="6187"/>
                  <a:pt x="6043" y="6052"/>
                  <a:pt x="6032" y="5907"/>
                </a:cubicBezTo>
                <a:lnTo>
                  <a:pt x="6043" y="5907"/>
                </a:lnTo>
                <a:lnTo>
                  <a:pt x="6146" y="5855"/>
                </a:lnTo>
                <a:close/>
                <a:moveTo>
                  <a:pt x="10064" y="6052"/>
                </a:moveTo>
                <a:cubicBezTo>
                  <a:pt x="10064" y="6073"/>
                  <a:pt x="10074" y="6094"/>
                  <a:pt x="10074" y="6114"/>
                </a:cubicBezTo>
                <a:cubicBezTo>
                  <a:pt x="10085" y="6145"/>
                  <a:pt x="10106" y="6197"/>
                  <a:pt x="10116" y="6228"/>
                </a:cubicBezTo>
                <a:lnTo>
                  <a:pt x="9815" y="6332"/>
                </a:lnTo>
                <a:lnTo>
                  <a:pt x="9774" y="6311"/>
                </a:lnTo>
                <a:lnTo>
                  <a:pt x="9774" y="6301"/>
                </a:lnTo>
                <a:lnTo>
                  <a:pt x="10023" y="6083"/>
                </a:lnTo>
                <a:lnTo>
                  <a:pt x="10064" y="6052"/>
                </a:lnTo>
                <a:close/>
                <a:moveTo>
                  <a:pt x="7369" y="6104"/>
                </a:moveTo>
                <a:cubicBezTo>
                  <a:pt x="7297" y="6176"/>
                  <a:pt x="7235" y="6249"/>
                  <a:pt x="7183" y="6322"/>
                </a:cubicBezTo>
                <a:lnTo>
                  <a:pt x="7121" y="6342"/>
                </a:lnTo>
                <a:lnTo>
                  <a:pt x="7059" y="6249"/>
                </a:lnTo>
                <a:cubicBezTo>
                  <a:pt x="7152" y="6197"/>
                  <a:pt x="7255" y="6156"/>
                  <a:pt x="7369" y="6104"/>
                </a:cubicBezTo>
                <a:close/>
                <a:moveTo>
                  <a:pt x="7836" y="6187"/>
                </a:moveTo>
                <a:lnTo>
                  <a:pt x="7836" y="6187"/>
                </a:lnTo>
                <a:cubicBezTo>
                  <a:pt x="7825" y="6228"/>
                  <a:pt x="7825" y="6270"/>
                  <a:pt x="7825" y="6311"/>
                </a:cubicBezTo>
                <a:lnTo>
                  <a:pt x="7691" y="6342"/>
                </a:lnTo>
                <a:lnTo>
                  <a:pt x="7691" y="6228"/>
                </a:lnTo>
                <a:lnTo>
                  <a:pt x="7836" y="6187"/>
                </a:lnTo>
                <a:close/>
                <a:moveTo>
                  <a:pt x="6986" y="6290"/>
                </a:moveTo>
                <a:lnTo>
                  <a:pt x="7038" y="6363"/>
                </a:lnTo>
                <a:cubicBezTo>
                  <a:pt x="6986" y="6353"/>
                  <a:pt x="6934" y="6342"/>
                  <a:pt x="6882" y="6332"/>
                </a:cubicBezTo>
                <a:lnTo>
                  <a:pt x="6986" y="6290"/>
                </a:lnTo>
                <a:close/>
                <a:moveTo>
                  <a:pt x="11536" y="6145"/>
                </a:moveTo>
                <a:lnTo>
                  <a:pt x="11536" y="6156"/>
                </a:lnTo>
                <a:cubicBezTo>
                  <a:pt x="11484" y="6166"/>
                  <a:pt x="11422" y="6187"/>
                  <a:pt x="11370" y="6208"/>
                </a:cubicBezTo>
                <a:lnTo>
                  <a:pt x="11370" y="6218"/>
                </a:lnTo>
                <a:cubicBezTo>
                  <a:pt x="11163" y="6259"/>
                  <a:pt x="10955" y="6301"/>
                  <a:pt x="10748" y="6363"/>
                </a:cubicBezTo>
                <a:lnTo>
                  <a:pt x="10748" y="6353"/>
                </a:lnTo>
                <a:cubicBezTo>
                  <a:pt x="10779" y="6311"/>
                  <a:pt x="10810" y="6270"/>
                  <a:pt x="10841" y="6228"/>
                </a:cubicBezTo>
                <a:cubicBezTo>
                  <a:pt x="11069" y="6197"/>
                  <a:pt x="11308" y="6166"/>
                  <a:pt x="11536" y="6145"/>
                </a:cubicBezTo>
                <a:close/>
                <a:moveTo>
                  <a:pt x="12811" y="6156"/>
                </a:moveTo>
                <a:cubicBezTo>
                  <a:pt x="12873" y="6156"/>
                  <a:pt x="12935" y="6156"/>
                  <a:pt x="13007" y="6166"/>
                </a:cubicBezTo>
                <a:lnTo>
                  <a:pt x="13028" y="6187"/>
                </a:lnTo>
                <a:cubicBezTo>
                  <a:pt x="13070" y="6249"/>
                  <a:pt x="13111" y="6311"/>
                  <a:pt x="13153" y="6384"/>
                </a:cubicBezTo>
                <a:cubicBezTo>
                  <a:pt x="13039" y="6332"/>
                  <a:pt x="12925" y="6280"/>
                  <a:pt x="12811" y="6228"/>
                </a:cubicBezTo>
                <a:lnTo>
                  <a:pt x="12811" y="6156"/>
                </a:lnTo>
                <a:close/>
                <a:moveTo>
                  <a:pt x="15070" y="6239"/>
                </a:moveTo>
                <a:lnTo>
                  <a:pt x="15174" y="6249"/>
                </a:lnTo>
                <a:lnTo>
                  <a:pt x="15132" y="6384"/>
                </a:lnTo>
                <a:cubicBezTo>
                  <a:pt x="15111" y="6332"/>
                  <a:pt x="15091" y="6280"/>
                  <a:pt x="15070" y="6239"/>
                </a:cubicBezTo>
                <a:close/>
                <a:moveTo>
                  <a:pt x="15961" y="6073"/>
                </a:moveTo>
                <a:cubicBezTo>
                  <a:pt x="16044" y="6176"/>
                  <a:pt x="16117" y="6280"/>
                  <a:pt x="16189" y="6394"/>
                </a:cubicBezTo>
                <a:cubicBezTo>
                  <a:pt x="16086" y="6373"/>
                  <a:pt x="15982" y="6353"/>
                  <a:pt x="15868" y="6332"/>
                </a:cubicBezTo>
                <a:lnTo>
                  <a:pt x="15878" y="6322"/>
                </a:lnTo>
                <a:lnTo>
                  <a:pt x="15847" y="6259"/>
                </a:lnTo>
                <a:cubicBezTo>
                  <a:pt x="15889" y="6197"/>
                  <a:pt x="15920" y="6135"/>
                  <a:pt x="15961" y="6073"/>
                </a:cubicBezTo>
                <a:close/>
                <a:moveTo>
                  <a:pt x="5970" y="5948"/>
                </a:moveTo>
                <a:cubicBezTo>
                  <a:pt x="5981" y="6083"/>
                  <a:pt x="5991" y="6208"/>
                  <a:pt x="6012" y="6342"/>
                </a:cubicBezTo>
                <a:cubicBezTo>
                  <a:pt x="5908" y="6353"/>
                  <a:pt x="5794" y="6373"/>
                  <a:pt x="5701" y="6404"/>
                </a:cubicBezTo>
                <a:cubicBezTo>
                  <a:pt x="5773" y="6249"/>
                  <a:pt x="5856" y="6104"/>
                  <a:pt x="5939" y="5969"/>
                </a:cubicBezTo>
                <a:lnTo>
                  <a:pt x="5970" y="5948"/>
                </a:lnTo>
                <a:close/>
                <a:moveTo>
                  <a:pt x="13204" y="6311"/>
                </a:moveTo>
                <a:lnTo>
                  <a:pt x="13267" y="6363"/>
                </a:lnTo>
                <a:lnTo>
                  <a:pt x="13256" y="6404"/>
                </a:lnTo>
                <a:lnTo>
                  <a:pt x="13204" y="6311"/>
                </a:lnTo>
                <a:close/>
                <a:moveTo>
                  <a:pt x="5929" y="5327"/>
                </a:moveTo>
                <a:lnTo>
                  <a:pt x="5929" y="5327"/>
                </a:lnTo>
                <a:cubicBezTo>
                  <a:pt x="5763" y="5596"/>
                  <a:pt x="5608" y="5876"/>
                  <a:pt x="5483" y="6176"/>
                </a:cubicBezTo>
                <a:cubicBezTo>
                  <a:pt x="5369" y="6249"/>
                  <a:pt x="5266" y="6332"/>
                  <a:pt x="5152" y="6415"/>
                </a:cubicBezTo>
                <a:cubicBezTo>
                  <a:pt x="5141" y="6353"/>
                  <a:pt x="5131" y="6280"/>
                  <a:pt x="5120" y="6218"/>
                </a:cubicBezTo>
                <a:cubicBezTo>
                  <a:pt x="5348" y="5917"/>
                  <a:pt x="5587" y="5638"/>
                  <a:pt x="5846" y="5378"/>
                </a:cubicBezTo>
                <a:lnTo>
                  <a:pt x="5929" y="5327"/>
                </a:lnTo>
                <a:close/>
                <a:moveTo>
                  <a:pt x="14054" y="6332"/>
                </a:moveTo>
                <a:cubicBezTo>
                  <a:pt x="14054" y="6363"/>
                  <a:pt x="14044" y="6384"/>
                  <a:pt x="14044" y="6415"/>
                </a:cubicBezTo>
                <a:lnTo>
                  <a:pt x="14013" y="6384"/>
                </a:lnTo>
                <a:cubicBezTo>
                  <a:pt x="14023" y="6373"/>
                  <a:pt x="14033" y="6353"/>
                  <a:pt x="14054" y="6332"/>
                </a:cubicBezTo>
                <a:close/>
                <a:moveTo>
                  <a:pt x="14293" y="6147"/>
                </a:moveTo>
                <a:lnTo>
                  <a:pt x="14293" y="6147"/>
                </a:lnTo>
                <a:cubicBezTo>
                  <a:pt x="14455" y="6167"/>
                  <a:pt x="14617" y="6177"/>
                  <a:pt x="14780" y="6208"/>
                </a:cubicBezTo>
                <a:cubicBezTo>
                  <a:pt x="14686" y="6280"/>
                  <a:pt x="14593" y="6353"/>
                  <a:pt x="14521" y="6415"/>
                </a:cubicBezTo>
                <a:cubicBezTo>
                  <a:pt x="14448" y="6394"/>
                  <a:pt x="14386" y="6363"/>
                  <a:pt x="14313" y="6342"/>
                </a:cubicBezTo>
                <a:cubicBezTo>
                  <a:pt x="14313" y="6270"/>
                  <a:pt x="14303" y="6208"/>
                  <a:pt x="14293" y="6147"/>
                </a:cubicBezTo>
                <a:close/>
                <a:moveTo>
                  <a:pt x="11836" y="6218"/>
                </a:moveTo>
                <a:lnTo>
                  <a:pt x="11836" y="6218"/>
                </a:lnTo>
                <a:cubicBezTo>
                  <a:pt x="11753" y="6280"/>
                  <a:pt x="11681" y="6353"/>
                  <a:pt x="11608" y="6436"/>
                </a:cubicBezTo>
                <a:lnTo>
                  <a:pt x="11608" y="6249"/>
                </a:lnTo>
                <a:lnTo>
                  <a:pt x="11836" y="6218"/>
                </a:lnTo>
                <a:close/>
                <a:moveTo>
                  <a:pt x="15630" y="6342"/>
                </a:moveTo>
                <a:lnTo>
                  <a:pt x="15681" y="6353"/>
                </a:lnTo>
                <a:cubicBezTo>
                  <a:pt x="15681" y="6384"/>
                  <a:pt x="15661" y="6404"/>
                  <a:pt x="15661" y="6436"/>
                </a:cubicBezTo>
                <a:lnTo>
                  <a:pt x="15650" y="6436"/>
                </a:lnTo>
                <a:cubicBezTo>
                  <a:pt x="15650" y="6404"/>
                  <a:pt x="15640" y="6373"/>
                  <a:pt x="15630" y="6342"/>
                </a:cubicBezTo>
                <a:close/>
                <a:moveTo>
                  <a:pt x="18511" y="6021"/>
                </a:moveTo>
                <a:lnTo>
                  <a:pt x="18687" y="6073"/>
                </a:lnTo>
                <a:cubicBezTo>
                  <a:pt x="18697" y="6187"/>
                  <a:pt x="18718" y="6301"/>
                  <a:pt x="18728" y="6415"/>
                </a:cubicBezTo>
                <a:cubicBezTo>
                  <a:pt x="18728" y="6425"/>
                  <a:pt x="18728" y="6425"/>
                  <a:pt x="18728" y="6436"/>
                </a:cubicBezTo>
                <a:cubicBezTo>
                  <a:pt x="18635" y="6311"/>
                  <a:pt x="18542" y="6197"/>
                  <a:pt x="18449" y="6083"/>
                </a:cubicBezTo>
                <a:lnTo>
                  <a:pt x="18459" y="6083"/>
                </a:lnTo>
                <a:cubicBezTo>
                  <a:pt x="18480" y="6062"/>
                  <a:pt x="18490" y="6042"/>
                  <a:pt x="18511" y="6021"/>
                </a:cubicBezTo>
                <a:close/>
                <a:moveTo>
                  <a:pt x="9162" y="6270"/>
                </a:moveTo>
                <a:lnTo>
                  <a:pt x="9225" y="6280"/>
                </a:lnTo>
                <a:cubicBezTo>
                  <a:pt x="9173" y="6332"/>
                  <a:pt x="9131" y="6384"/>
                  <a:pt x="9079" y="6446"/>
                </a:cubicBezTo>
                <a:cubicBezTo>
                  <a:pt x="9111" y="6384"/>
                  <a:pt x="9131" y="6332"/>
                  <a:pt x="9162" y="6270"/>
                </a:cubicBezTo>
                <a:close/>
                <a:moveTo>
                  <a:pt x="10914" y="6394"/>
                </a:moveTo>
                <a:lnTo>
                  <a:pt x="10779" y="6446"/>
                </a:lnTo>
                <a:cubicBezTo>
                  <a:pt x="10779" y="6446"/>
                  <a:pt x="10779" y="6436"/>
                  <a:pt x="10769" y="6425"/>
                </a:cubicBezTo>
                <a:lnTo>
                  <a:pt x="10914" y="6394"/>
                </a:lnTo>
                <a:close/>
                <a:moveTo>
                  <a:pt x="7618" y="6259"/>
                </a:moveTo>
                <a:lnTo>
                  <a:pt x="7618" y="6363"/>
                </a:lnTo>
                <a:cubicBezTo>
                  <a:pt x="7525" y="6394"/>
                  <a:pt x="7432" y="6425"/>
                  <a:pt x="7338" y="6456"/>
                </a:cubicBezTo>
                <a:cubicBezTo>
                  <a:pt x="7297" y="6436"/>
                  <a:pt x="7255" y="6425"/>
                  <a:pt x="7214" y="6415"/>
                </a:cubicBezTo>
                <a:lnTo>
                  <a:pt x="7255" y="6363"/>
                </a:lnTo>
                <a:cubicBezTo>
                  <a:pt x="7369" y="6332"/>
                  <a:pt x="7494" y="6290"/>
                  <a:pt x="7618" y="6259"/>
                </a:cubicBezTo>
                <a:close/>
                <a:moveTo>
                  <a:pt x="16303" y="6135"/>
                </a:moveTo>
                <a:cubicBezTo>
                  <a:pt x="16365" y="6166"/>
                  <a:pt x="16438" y="6197"/>
                  <a:pt x="16500" y="6228"/>
                </a:cubicBezTo>
                <a:cubicBezTo>
                  <a:pt x="16459" y="6301"/>
                  <a:pt x="16428" y="6373"/>
                  <a:pt x="16396" y="6456"/>
                </a:cubicBezTo>
                <a:lnTo>
                  <a:pt x="16303" y="6436"/>
                </a:lnTo>
                <a:lnTo>
                  <a:pt x="16262" y="6373"/>
                </a:lnTo>
                <a:cubicBezTo>
                  <a:pt x="16272" y="6290"/>
                  <a:pt x="16293" y="6218"/>
                  <a:pt x="16303" y="6135"/>
                </a:cubicBezTo>
                <a:close/>
                <a:moveTo>
                  <a:pt x="6219" y="6363"/>
                </a:moveTo>
                <a:lnTo>
                  <a:pt x="6095" y="6467"/>
                </a:lnTo>
                <a:cubicBezTo>
                  <a:pt x="6095" y="6436"/>
                  <a:pt x="6095" y="6404"/>
                  <a:pt x="6084" y="6373"/>
                </a:cubicBezTo>
                <a:lnTo>
                  <a:pt x="6209" y="6363"/>
                </a:lnTo>
                <a:close/>
                <a:moveTo>
                  <a:pt x="5815" y="6052"/>
                </a:moveTo>
                <a:lnTo>
                  <a:pt x="5815" y="6052"/>
                </a:lnTo>
                <a:cubicBezTo>
                  <a:pt x="5763" y="6125"/>
                  <a:pt x="5711" y="6208"/>
                  <a:pt x="5670" y="6290"/>
                </a:cubicBezTo>
                <a:cubicBezTo>
                  <a:pt x="5649" y="6332"/>
                  <a:pt x="5628" y="6373"/>
                  <a:pt x="5608" y="6415"/>
                </a:cubicBezTo>
                <a:lnTo>
                  <a:pt x="5473" y="6456"/>
                </a:lnTo>
                <a:lnTo>
                  <a:pt x="5421" y="6477"/>
                </a:lnTo>
                <a:cubicBezTo>
                  <a:pt x="5452" y="6404"/>
                  <a:pt x="5483" y="6332"/>
                  <a:pt x="5504" y="6259"/>
                </a:cubicBezTo>
                <a:cubicBezTo>
                  <a:pt x="5597" y="6187"/>
                  <a:pt x="5701" y="6114"/>
                  <a:pt x="5815" y="6052"/>
                </a:cubicBezTo>
                <a:close/>
                <a:moveTo>
                  <a:pt x="6385" y="6363"/>
                </a:moveTo>
                <a:cubicBezTo>
                  <a:pt x="6478" y="6363"/>
                  <a:pt x="6561" y="6363"/>
                  <a:pt x="6654" y="6373"/>
                </a:cubicBezTo>
                <a:cubicBezTo>
                  <a:pt x="6584" y="6403"/>
                  <a:pt x="6514" y="6443"/>
                  <a:pt x="6435" y="6483"/>
                </a:cubicBezTo>
                <a:lnTo>
                  <a:pt x="6435" y="6483"/>
                </a:lnTo>
                <a:lnTo>
                  <a:pt x="6385" y="6363"/>
                </a:lnTo>
                <a:close/>
                <a:moveTo>
                  <a:pt x="10479" y="6280"/>
                </a:moveTo>
                <a:lnTo>
                  <a:pt x="10479" y="6280"/>
                </a:lnTo>
                <a:cubicBezTo>
                  <a:pt x="10427" y="6342"/>
                  <a:pt x="10385" y="6415"/>
                  <a:pt x="10344" y="6477"/>
                </a:cubicBezTo>
                <a:lnTo>
                  <a:pt x="10282" y="6498"/>
                </a:lnTo>
                <a:cubicBezTo>
                  <a:pt x="10261" y="6436"/>
                  <a:pt x="10251" y="6384"/>
                  <a:pt x="10230" y="6332"/>
                </a:cubicBezTo>
                <a:lnTo>
                  <a:pt x="10479" y="6280"/>
                </a:lnTo>
                <a:close/>
                <a:moveTo>
                  <a:pt x="4996" y="5555"/>
                </a:moveTo>
                <a:cubicBezTo>
                  <a:pt x="4996" y="5648"/>
                  <a:pt x="5006" y="5731"/>
                  <a:pt x="5017" y="5814"/>
                </a:cubicBezTo>
                <a:cubicBezTo>
                  <a:pt x="4706" y="6031"/>
                  <a:pt x="4416" y="6270"/>
                  <a:pt x="4146" y="6518"/>
                </a:cubicBezTo>
                <a:cubicBezTo>
                  <a:pt x="4136" y="6487"/>
                  <a:pt x="4136" y="6456"/>
                  <a:pt x="4125" y="6425"/>
                </a:cubicBezTo>
                <a:cubicBezTo>
                  <a:pt x="4146" y="6404"/>
                  <a:pt x="4167" y="6373"/>
                  <a:pt x="4188" y="6342"/>
                </a:cubicBezTo>
                <a:cubicBezTo>
                  <a:pt x="4436" y="6062"/>
                  <a:pt x="4706" y="5803"/>
                  <a:pt x="4996" y="5555"/>
                </a:cubicBezTo>
                <a:close/>
                <a:moveTo>
                  <a:pt x="21309" y="5834"/>
                </a:moveTo>
                <a:cubicBezTo>
                  <a:pt x="21433" y="6052"/>
                  <a:pt x="21537" y="6280"/>
                  <a:pt x="21630" y="6518"/>
                </a:cubicBezTo>
                <a:lnTo>
                  <a:pt x="21444" y="6373"/>
                </a:lnTo>
                <a:cubicBezTo>
                  <a:pt x="21402" y="6311"/>
                  <a:pt x="21350" y="6259"/>
                  <a:pt x="21309" y="6208"/>
                </a:cubicBezTo>
                <a:lnTo>
                  <a:pt x="21309" y="5834"/>
                </a:lnTo>
                <a:close/>
                <a:moveTo>
                  <a:pt x="10707" y="6446"/>
                </a:moveTo>
                <a:cubicBezTo>
                  <a:pt x="10717" y="6456"/>
                  <a:pt x="10717" y="6467"/>
                  <a:pt x="10717" y="6477"/>
                </a:cubicBezTo>
                <a:lnTo>
                  <a:pt x="10593" y="6529"/>
                </a:lnTo>
                <a:lnTo>
                  <a:pt x="10593" y="6529"/>
                </a:lnTo>
                <a:lnTo>
                  <a:pt x="10644" y="6467"/>
                </a:lnTo>
                <a:lnTo>
                  <a:pt x="10707" y="6446"/>
                </a:lnTo>
                <a:close/>
                <a:moveTo>
                  <a:pt x="10147" y="6342"/>
                </a:moveTo>
                <a:cubicBezTo>
                  <a:pt x="10168" y="6404"/>
                  <a:pt x="10188" y="6456"/>
                  <a:pt x="10209" y="6518"/>
                </a:cubicBezTo>
                <a:lnTo>
                  <a:pt x="10178" y="6529"/>
                </a:lnTo>
                <a:cubicBezTo>
                  <a:pt x="10106" y="6477"/>
                  <a:pt x="10023" y="6425"/>
                  <a:pt x="9940" y="6384"/>
                </a:cubicBezTo>
                <a:lnTo>
                  <a:pt x="10147" y="6342"/>
                </a:lnTo>
                <a:close/>
                <a:moveTo>
                  <a:pt x="12479" y="6176"/>
                </a:moveTo>
                <a:lnTo>
                  <a:pt x="12479" y="6176"/>
                </a:lnTo>
                <a:cubicBezTo>
                  <a:pt x="12541" y="6197"/>
                  <a:pt x="12603" y="6228"/>
                  <a:pt x="12665" y="6249"/>
                </a:cubicBezTo>
                <a:cubicBezTo>
                  <a:pt x="12646" y="6347"/>
                  <a:pt x="12626" y="6445"/>
                  <a:pt x="12598" y="6543"/>
                </a:cubicBezTo>
                <a:lnTo>
                  <a:pt x="12598" y="6543"/>
                </a:lnTo>
                <a:cubicBezTo>
                  <a:pt x="12558" y="6424"/>
                  <a:pt x="12518" y="6295"/>
                  <a:pt x="12479" y="6176"/>
                </a:cubicBezTo>
                <a:close/>
                <a:moveTo>
                  <a:pt x="5421" y="6311"/>
                </a:moveTo>
                <a:lnTo>
                  <a:pt x="5421" y="6311"/>
                </a:lnTo>
                <a:cubicBezTo>
                  <a:pt x="5400" y="6373"/>
                  <a:pt x="5380" y="6425"/>
                  <a:pt x="5348" y="6487"/>
                </a:cubicBezTo>
                <a:lnTo>
                  <a:pt x="5172" y="6550"/>
                </a:lnTo>
                <a:cubicBezTo>
                  <a:pt x="5172" y="6539"/>
                  <a:pt x="5172" y="6518"/>
                  <a:pt x="5162" y="6508"/>
                </a:cubicBezTo>
                <a:cubicBezTo>
                  <a:pt x="5245" y="6436"/>
                  <a:pt x="5328" y="6373"/>
                  <a:pt x="5421" y="6311"/>
                </a:cubicBezTo>
                <a:close/>
                <a:moveTo>
                  <a:pt x="6779" y="6384"/>
                </a:moveTo>
                <a:cubicBezTo>
                  <a:pt x="6820" y="6394"/>
                  <a:pt x="6862" y="6404"/>
                  <a:pt x="6903" y="6404"/>
                </a:cubicBezTo>
                <a:lnTo>
                  <a:pt x="6903" y="6415"/>
                </a:lnTo>
                <a:cubicBezTo>
                  <a:pt x="6768" y="6456"/>
                  <a:pt x="6623" y="6498"/>
                  <a:pt x="6488" y="6550"/>
                </a:cubicBezTo>
                <a:cubicBezTo>
                  <a:pt x="6582" y="6498"/>
                  <a:pt x="6685" y="6436"/>
                  <a:pt x="6779" y="6384"/>
                </a:cubicBezTo>
                <a:close/>
                <a:moveTo>
                  <a:pt x="16873" y="5752"/>
                </a:moveTo>
                <a:cubicBezTo>
                  <a:pt x="17008" y="6011"/>
                  <a:pt x="17132" y="6280"/>
                  <a:pt x="17236" y="6560"/>
                </a:cubicBezTo>
                <a:cubicBezTo>
                  <a:pt x="17153" y="6508"/>
                  <a:pt x="17070" y="6446"/>
                  <a:pt x="16977" y="6394"/>
                </a:cubicBezTo>
                <a:cubicBezTo>
                  <a:pt x="16852" y="6322"/>
                  <a:pt x="16738" y="6249"/>
                  <a:pt x="16614" y="6187"/>
                </a:cubicBezTo>
                <a:lnTo>
                  <a:pt x="16604" y="6176"/>
                </a:lnTo>
                <a:cubicBezTo>
                  <a:pt x="16676" y="6031"/>
                  <a:pt x="16770" y="5886"/>
                  <a:pt x="16873" y="5752"/>
                </a:cubicBezTo>
                <a:close/>
                <a:moveTo>
                  <a:pt x="6312" y="6363"/>
                </a:moveTo>
                <a:cubicBezTo>
                  <a:pt x="6333" y="6415"/>
                  <a:pt x="6354" y="6467"/>
                  <a:pt x="6374" y="6529"/>
                </a:cubicBezTo>
                <a:lnTo>
                  <a:pt x="6302" y="6570"/>
                </a:lnTo>
                <a:cubicBezTo>
                  <a:pt x="6302" y="6498"/>
                  <a:pt x="6292" y="6436"/>
                  <a:pt x="6292" y="6373"/>
                </a:cubicBezTo>
                <a:lnTo>
                  <a:pt x="6312" y="6363"/>
                </a:lnTo>
                <a:close/>
                <a:moveTo>
                  <a:pt x="9297" y="6290"/>
                </a:moveTo>
                <a:cubicBezTo>
                  <a:pt x="9390" y="6301"/>
                  <a:pt x="9484" y="6322"/>
                  <a:pt x="9577" y="6342"/>
                </a:cubicBezTo>
                <a:lnTo>
                  <a:pt x="9442" y="6456"/>
                </a:lnTo>
                <a:cubicBezTo>
                  <a:pt x="9318" y="6487"/>
                  <a:pt x="9183" y="6529"/>
                  <a:pt x="9048" y="6570"/>
                </a:cubicBezTo>
                <a:cubicBezTo>
                  <a:pt x="9131" y="6467"/>
                  <a:pt x="9214" y="6373"/>
                  <a:pt x="9297" y="6290"/>
                </a:cubicBezTo>
                <a:close/>
                <a:moveTo>
                  <a:pt x="14334" y="6415"/>
                </a:moveTo>
                <a:lnTo>
                  <a:pt x="14458" y="6467"/>
                </a:lnTo>
                <a:lnTo>
                  <a:pt x="14407" y="6508"/>
                </a:lnTo>
                <a:lnTo>
                  <a:pt x="14344" y="6570"/>
                </a:lnTo>
                <a:cubicBezTo>
                  <a:pt x="14344" y="6518"/>
                  <a:pt x="14344" y="6467"/>
                  <a:pt x="14334" y="6415"/>
                </a:cubicBezTo>
                <a:close/>
                <a:moveTo>
                  <a:pt x="18884" y="5638"/>
                </a:moveTo>
                <a:cubicBezTo>
                  <a:pt x="19101" y="5710"/>
                  <a:pt x="19319" y="5783"/>
                  <a:pt x="19537" y="5866"/>
                </a:cubicBezTo>
                <a:cubicBezTo>
                  <a:pt x="19661" y="6011"/>
                  <a:pt x="19785" y="6156"/>
                  <a:pt x="19899" y="6322"/>
                </a:cubicBezTo>
                <a:cubicBezTo>
                  <a:pt x="19899" y="6404"/>
                  <a:pt x="19899" y="6487"/>
                  <a:pt x="19910" y="6570"/>
                </a:cubicBezTo>
                <a:lnTo>
                  <a:pt x="19744" y="6477"/>
                </a:lnTo>
                <a:cubicBezTo>
                  <a:pt x="19423" y="6301"/>
                  <a:pt x="19081" y="6156"/>
                  <a:pt x="18749" y="6021"/>
                </a:cubicBezTo>
                <a:cubicBezTo>
                  <a:pt x="18728" y="5959"/>
                  <a:pt x="18718" y="5897"/>
                  <a:pt x="18697" y="5824"/>
                </a:cubicBezTo>
                <a:lnTo>
                  <a:pt x="18842" y="5679"/>
                </a:lnTo>
                <a:lnTo>
                  <a:pt x="18884" y="5638"/>
                </a:lnTo>
                <a:close/>
                <a:moveTo>
                  <a:pt x="18407" y="6135"/>
                </a:moveTo>
                <a:cubicBezTo>
                  <a:pt x="18511" y="6259"/>
                  <a:pt x="18614" y="6394"/>
                  <a:pt x="18708" y="6539"/>
                </a:cubicBezTo>
                <a:cubicBezTo>
                  <a:pt x="18573" y="6539"/>
                  <a:pt x="18449" y="6550"/>
                  <a:pt x="18314" y="6560"/>
                </a:cubicBezTo>
                <a:lnTo>
                  <a:pt x="18231" y="6581"/>
                </a:lnTo>
                <a:cubicBezTo>
                  <a:pt x="18241" y="6487"/>
                  <a:pt x="18241" y="6394"/>
                  <a:pt x="18252" y="6311"/>
                </a:cubicBezTo>
                <a:cubicBezTo>
                  <a:pt x="18303" y="6249"/>
                  <a:pt x="18355" y="6187"/>
                  <a:pt x="18407" y="6135"/>
                </a:cubicBezTo>
                <a:close/>
                <a:moveTo>
                  <a:pt x="19879" y="5492"/>
                </a:moveTo>
                <a:lnTo>
                  <a:pt x="19879" y="5492"/>
                </a:lnTo>
                <a:cubicBezTo>
                  <a:pt x="20024" y="5565"/>
                  <a:pt x="20169" y="5638"/>
                  <a:pt x="20314" y="5720"/>
                </a:cubicBezTo>
                <a:cubicBezTo>
                  <a:pt x="20594" y="5876"/>
                  <a:pt x="20884" y="6052"/>
                  <a:pt x="21154" y="6239"/>
                </a:cubicBezTo>
                <a:lnTo>
                  <a:pt x="21195" y="6332"/>
                </a:lnTo>
                <a:lnTo>
                  <a:pt x="21195" y="6415"/>
                </a:lnTo>
                <a:cubicBezTo>
                  <a:pt x="21195" y="6467"/>
                  <a:pt x="21185" y="6518"/>
                  <a:pt x="21174" y="6581"/>
                </a:cubicBezTo>
                <a:cubicBezTo>
                  <a:pt x="20780" y="6342"/>
                  <a:pt x="20356" y="6135"/>
                  <a:pt x="19931" y="5948"/>
                </a:cubicBezTo>
                <a:cubicBezTo>
                  <a:pt x="19920" y="5845"/>
                  <a:pt x="19910" y="5752"/>
                  <a:pt x="19899" y="5648"/>
                </a:cubicBezTo>
                <a:cubicBezTo>
                  <a:pt x="19899" y="5596"/>
                  <a:pt x="19889" y="5544"/>
                  <a:pt x="19879" y="5492"/>
                </a:cubicBezTo>
                <a:close/>
                <a:moveTo>
                  <a:pt x="7618" y="6456"/>
                </a:moveTo>
                <a:lnTo>
                  <a:pt x="7618" y="6591"/>
                </a:lnTo>
                <a:cubicBezTo>
                  <a:pt x="7566" y="6560"/>
                  <a:pt x="7515" y="6529"/>
                  <a:pt x="7463" y="6508"/>
                </a:cubicBezTo>
                <a:cubicBezTo>
                  <a:pt x="7515" y="6487"/>
                  <a:pt x="7566" y="6477"/>
                  <a:pt x="7618" y="6456"/>
                </a:cubicBezTo>
                <a:close/>
                <a:moveTo>
                  <a:pt x="16562" y="6259"/>
                </a:moveTo>
                <a:lnTo>
                  <a:pt x="16614" y="6290"/>
                </a:lnTo>
                <a:cubicBezTo>
                  <a:pt x="16707" y="6384"/>
                  <a:pt x="16801" y="6487"/>
                  <a:pt x="16884" y="6591"/>
                </a:cubicBezTo>
                <a:cubicBezTo>
                  <a:pt x="16749" y="6550"/>
                  <a:pt x="16604" y="6508"/>
                  <a:pt x="16469" y="6477"/>
                </a:cubicBezTo>
                <a:cubicBezTo>
                  <a:pt x="16490" y="6404"/>
                  <a:pt x="16531" y="6332"/>
                  <a:pt x="16562" y="6259"/>
                </a:cubicBezTo>
                <a:close/>
                <a:moveTo>
                  <a:pt x="14116" y="6342"/>
                </a:moveTo>
                <a:lnTo>
                  <a:pt x="14147" y="6353"/>
                </a:lnTo>
                <a:cubicBezTo>
                  <a:pt x="14189" y="6363"/>
                  <a:pt x="14230" y="6384"/>
                  <a:pt x="14261" y="6394"/>
                </a:cubicBezTo>
                <a:cubicBezTo>
                  <a:pt x="14261" y="6464"/>
                  <a:pt x="14271" y="6533"/>
                  <a:pt x="14272" y="6603"/>
                </a:cubicBezTo>
                <a:lnTo>
                  <a:pt x="14272" y="6603"/>
                </a:lnTo>
                <a:cubicBezTo>
                  <a:pt x="14213" y="6554"/>
                  <a:pt x="14154" y="6505"/>
                  <a:pt x="14096" y="6446"/>
                </a:cubicBezTo>
                <a:cubicBezTo>
                  <a:pt x="14106" y="6415"/>
                  <a:pt x="14106" y="6384"/>
                  <a:pt x="14116" y="6342"/>
                </a:cubicBezTo>
                <a:close/>
                <a:moveTo>
                  <a:pt x="13557" y="6353"/>
                </a:moveTo>
                <a:cubicBezTo>
                  <a:pt x="13598" y="6436"/>
                  <a:pt x="13640" y="6518"/>
                  <a:pt x="13671" y="6612"/>
                </a:cubicBezTo>
                <a:lnTo>
                  <a:pt x="13588" y="6539"/>
                </a:lnTo>
                <a:lnTo>
                  <a:pt x="13515" y="6384"/>
                </a:lnTo>
                <a:lnTo>
                  <a:pt x="13557" y="6353"/>
                </a:lnTo>
                <a:close/>
                <a:moveTo>
                  <a:pt x="13723" y="6259"/>
                </a:moveTo>
                <a:lnTo>
                  <a:pt x="13733" y="6270"/>
                </a:lnTo>
                <a:cubicBezTo>
                  <a:pt x="13795" y="6311"/>
                  <a:pt x="13847" y="6353"/>
                  <a:pt x="13899" y="6394"/>
                </a:cubicBezTo>
                <a:cubicBezTo>
                  <a:pt x="13857" y="6467"/>
                  <a:pt x="13805" y="6539"/>
                  <a:pt x="13754" y="6612"/>
                </a:cubicBezTo>
                <a:cubicBezTo>
                  <a:pt x="13723" y="6518"/>
                  <a:pt x="13671" y="6415"/>
                  <a:pt x="13629" y="6322"/>
                </a:cubicBezTo>
                <a:lnTo>
                  <a:pt x="13723" y="6259"/>
                </a:lnTo>
                <a:close/>
                <a:moveTo>
                  <a:pt x="19962" y="6404"/>
                </a:moveTo>
                <a:lnTo>
                  <a:pt x="19962" y="6404"/>
                </a:lnTo>
                <a:cubicBezTo>
                  <a:pt x="20003" y="6477"/>
                  <a:pt x="20045" y="6539"/>
                  <a:pt x="20086" y="6612"/>
                </a:cubicBezTo>
                <a:cubicBezTo>
                  <a:pt x="20055" y="6612"/>
                  <a:pt x="20024" y="6612"/>
                  <a:pt x="19993" y="6622"/>
                </a:cubicBezTo>
                <a:lnTo>
                  <a:pt x="19972" y="6612"/>
                </a:lnTo>
                <a:cubicBezTo>
                  <a:pt x="19972" y="6539"/>
                  <a:pt x="19962" y="6477"/>
                  <a:pt x="19962" y="6404"/>
                </a:cubicBezTo>
                <a:close/>
                <a:moveTo>
                  <a:pt x="18086" y="6498"/>
                </a:moveTo>
                <a:cubicBezTo>
                  <a:pt x="18086" y="6539"/>
                  <a:pt x="18075" y="6581"/>
                  <a:pt x="18075" y="6612"/>
                </a:cubicBezTo>
                <a:lnTo>
                  <a:pt x="17972" y="6643"/>
                </a:lnTo>
                <a:lnTo>
                  <a:pt x="17972" y="6643"/>
                </a:lnTo>
                <a:lnTo>
                  <a:pt x="18086" y="6498"/>
                </a:lnTo>
                <a:close/>
                <a:moveTo>
                  <a:pt x="10510" y="6508"/>
                </a:moveTo>
                <a:cubicBezTo>
                  <a:pt x="10489" y="6539"/>
                  <a:pt x="10458" y="6570"/>
                  <a:pt x="10437" y="6612"/>
                </a:cubicBezTo>
                <a:lnTo>
                  <a:pt x="10344" y="6653"/>
                </a:lnTo>
                <a:cubicBezTo>
                  <a:pt x="10344" y="6643"/>
                  <a:pt x="10334" y="6632"/>
                  <a:pt x="10334" y="6612"/>
                </a:cubicBezTo>
                <a:cubicBezTo>
                  <a:pt x="10365" y="6591"/>
                  <a:pt x="10396" y="6560"/>
                  <a:pt x="10416" y="6539"/>
                </a:cubicBezTo>
                <a:lnTo>
                  <a:pt x="10510" y="6508"/>
                </a:lnTo>
                <a:close/>
                <a:moveTo>
                  <a:pt x="12220" y="6176"/>
                </a:moveTo>
                <a:lnTo>
                  <a:pt x="12241" y="6228"/>
                </a:lnTo>
                <a:cubicBezTo>
                  <a:pt x="12251" y="6322"/>
                  <a:pt x="12272" y="6415"/>
                  <a:pt x="12292" y="6508"/>
                </a:cubicBezTo>
                <a:cubicBezTo>
                  <a:pt x="12282" y="6560"/>
                  <a:pt x="12272" y="6601"/>
                  <a:pt x="12272" y="6653"/>
                </a:cubicBezTo>
                <a:cubicBezTo>
                  <a:pt x="12251" y="6487"/>
                  <a:pt x="12230" y="6332"/>
                  <a:pt x="12209" y="6176"/>
                </a:cubicBezTo>
                <a:close/>
                <a:moveTo>
                  <a:pt x="14883" y="6218"/>
                </a:moveTo>
                <a:lnTo>
                  <a:pt x="14987" y="6228"/>
                </a:lnTo>
                <a:lnTo>
                  <a:pt x="15091" y="6487"/>
                </a:lnTo>
                <a:cubicBezTo>
                  <a:pt x="15070" y="6539"/>
                  <a:pt x="15049" y="6601"/>
                  <a:pt x="15028" y="6653"/>
                </a:cubicBezTo>
                <a:cubicBezTo>
                  <a:pt x="14883" y="6581"/>
                  <a:pt x="14749" y="6508"/>
                  <a:pt x="14593" y="6446"/>
                </a:cubicBezTo>
                <a:cubicBezTo>
                  <a:pt x="14686" y="6363"/>
                  <a:pt x="14780" y="6290"/>
                  <a:pt x="14883" y="6218"/>
                </a:cubicBezTo>
                <a:close/>
                <a:moveTo>
                  <a:pt x="15132" y="6570"/>
                </a:moveTo>
                <a:cubicBezTo>
                  <a:pt x="15142" y="6591"/>
                  <a:pt x="15153" y="6622"/>
                  <a:pt x="15163" y="6653"/>
                </a:cubicBezTo>
                <a:lnTo>
                  <a:pt x="15091" y="6653"/>
                </a:lnTo>
                <a:lnTo>
                  <a:pt x="15132" y="6570"/>
                </a:lnTo>
                <a:close/>
                <a:moveTo>
                  <a:pt x="4064" y="6507"/>
                </a:moveTo>
                <a:cubicBezTo>
                  <a:pt x="4066" y="6527"/>
                  <a:pt x="4074" y="6554"/>
                  <a:pt x="4074" y="6581"/>
                </a:cubicBezTo>
                <a:lnTo>
                  <a:pt x="4001" y="6664"/>
                </a:lnTo>
                <a:cubicBezTo>
                  <a:pt x="4020" y="6608"/>
                  <a:pt x="4038" y="6561"/>
                  <a:pt x="4064" y="6507"/>
                </a:cubicBezTo>
                <a:close/>
                <a:moveTo>
                  <a:pt x="8883" y="6265"/>
                </a:moveTo>
                <a:cubicBezTo>
                  <a:pt x="8945" y="6265"/>
                  <a:pt x="9007" y="6270"/>
                  <a:pt x="9069" y="6270"/>
                </a:cubicBezTo>
                <a:cubicBezTo>
                  <a:pt x="9007" y="6384"/>
                  <a:pt x="8955" y="6487"/>
                  <a:pt x="8924" y="6612"/>
                </a:cubicBezTo>
                <a:lnTo>
                  <a:pt x="8748" y="6664"/>
                </a:lnTo>
                <a:cubicBezTo>
                  <a:pt x="8748" y="6529"/>
                  <a:pt x="8769" y="6404"/>
                  <a:pt x="8789" y="6270"/>
                </a:cubicBezTo>
                <a:cubicBezTo>
                  <a:pt x="8820" y="6266"/>
                  <a:pt x="8851" y="6265"/>
                  <a:pt x="8883" y="6265"/>
                </a:cubicBezTo>
                <a:close/>
                <a:moveTo>
                  <a:pt x="9815" y="6415"/>
                </a:moveTo>
                <a:cubicBezTo>
                  <a:pt x="9919" y="6446"/>
                  <a:pt x="10012" y="6498"/>
                  <a:pt x="10106" y="6560"/>
                </a:cubicBezTo>
                <a:cubicBezTo>
                  <a:pt x="10012" y="6591"/>
                  <a:pt x="9919" y="6622"/>
                  <a:pt x="9826" y="6664"/>
                </a:cubicBezTo>
                <a:cubicBezTo>
                  <a:pt x="9805" y="6581"/>
                  <a:pt x="9795" y="6508"/>
                  <a:pt x="9784" y="6425"/>
                </a:cubicBezTo>
                <a:lnTo>
                  <a:pt x="9815" y="6415"/>
                </a:lnTo>
                <a:close/>
                <a:moveTo>
                  <a:pt x="6219" y="6425"/>
                </a:moveTo>
                <a:cubicBezTo>
                  <a:pt x="6219" y="6487"/>
                  <a:pt x="6219" y="6550"/>
                  <a:pt x="6229" y="6612"/>
                </a:cubicBezTo>
                <a:lnTo>
                  <a:pt x="6126" y="6674"/>
                </a:lnTo>
                <a:lnTo>
                  <a:pt x="6095" y="6518"/>
                </a:lnTo>
                <a:lnTo>
                  <a:pt x="6219" y="6425"/>
                </a:lnTo>
                <a:close/>
                <a:moveTo>
                  <a:pt x="18770" y="6114"/>
                </a:moveTo>
                <a:cubicBezTo>
                  <a:pt x="18956" y="6187"/>
                  <a:pt x="19153" y="6270"/>
                  <a:pt x="19340" y="6363"/>
                </a:cubicBezTo>
                <a:cubicBezTo>
                  <a:pt x="19526" y="6446"/>
                  <a:pt x="19692" y="6539"/>
                  <a:pt x="19858" y="6643"/>
                </a:cubicBezTo>
                <a:cubicBezTo>
                  <a:pt x="19785" y="6643"/>
                  <a:pt x="19723" y="6664"/>
                  <a:pt x="19661" y="6664"/>
                </a:cubicBezTo>
                <a:lnTo>
                  <a:pt x="19671" y="6674"/>
                </a:lnTo>
                <a:cubicBezTo>
                  <a:pt x="19392" y="6591"/>
                  <a:pt x="19101" y="6550"/>
                  <a:pt x="18811" y="6539"/>
                </a:cubicBezTo>
                <a:cubicBezTo>
                  <a:pt x="18801" y="6394"/>
                  <a:pt x="18791" y="6259"/>
                  <a:pt x="18770" y="6114"/>
                </a:cubicBezTo>
                <a:close/>
                <a:moveTo>
                  <a:pt x="21288" y="6550"/>
                </a:moveTo>
                <a:cubicBezTo>
                  <a:pt x="21309" y="6591"/>
                  <a:pt x="21319" y="6632"/>
                  <a:pt x="21340" y="6674"/>
                </a:cubicBezTo>
                <a:lnTo>
                  <a:pt x="21278" y="6643"/>
                </a:lnTo>
                <a:lnTo>
                  <a:pt x="21288" y="6550"/>
                </a:lnTo>
                <a:close/>
                <a:moveTo>
                  <a:pt x="15246" y="6270"/>
                </a:moveTo>
                <a:cubicBezTo>
                  <a:pt x="15360" y="6290"/>
                  <a:pt x="15474" y="6311"/>
                  <a:pt x="15578" y="6332"/>
                </a:cubicBezTo>
                <a:cubicBezTo>
                  <a:pt x="15598" y="6384"/>
                  <a:pt x="15609" y="6446"/>
                  <a:pt x="15619" y="6508"/>
                </a:cubicBezTo>
                <a:cubicBezTo>
                  <a:pt x="15588" y="6570"/>
                  <a:pt x="15567" y="6632"/>
                  <a:pt x="15547" y="6695"/>
                </a:cubicBezTo>
                <a:lnTo>
                  <a:pt x="15536" y="6695"/>
                </a:lnTo>
                <a:cubicBezTo>
                  <a:pt x="15443" y="6674"/>
                  <a:pt x="15339" y="6664"/>
                  <a:pt x="15236" y="6664"/>
                </a:cubicBezTo>
                <a:lnTo>
                  <a:pt x="15163" y="6477"/>
                </a:lnTo>
                <a:cubicBezTo>
                  <a:pt x="15194" y="6404"/>
                  <a:pt x="15215" y="6342"/>
                  <a:pt x="15246" y="6270"/>
                </a:cubicBezTo>
                <a:close/>
                <a:moveTo>
                  <a:pt x="16977" y="5617"/>
                </a:moveTo>
                <a:cubicBezTo>
                  <a:pt x="17070" y="5638"/>
                  <a:pt x="17163" y="5648"/>
                  <a:pt x="17257" y="5669"/>
                </a:cubicBezTo>
                <a:cubicBezTo>
                  <a:pt x="17340" y="6000"/>
                  <a:pt x="17391" y="6342"/>
                  <a:pt x="17402" y="6695"/>
                </a:cubicBezTo>
                <a:lnTo>
                  <a:pt x="17340" y="6653"/>
                </a:lnTo>
                <a:cubicBezTo>
                  <a:pt x="17226" y="6322"/>
                  <a:pt x="17080" y="6000"/>
                  <a:pt x="16925" y="5679"/>
                </a:cubicBezTo>
                <a:lnTo>
                  <a:pt x="16977" y="5617"/>
                </a:lnTo>
                <a:close/>
                <a:moveTo>
                  <a:pt x="8395" y="6290"/>
                </a:moveTo>
                <a:lnTo>
                  <a:pt x="8395" y="6290"/>
                </a:lnTo>
                <a:cubicBezTo>
                  <a:pt x="8385" y="6425"/>
                  <a:pt x="8375" y="6570"/>
                  <a:pt x="8364" y="6705"/>
                </a:cubicBezTo>
                <a:cubicBezTo>
                  <a:pt x="8364" y="6570"/>
                  <a:pt x="8364" y="6436"/>
                  <a:pt x="8375" y="6301"/>
                </a:cubicBezTo>
                <a:lnTo>
                  <a:pt x="8395" y="6290"/>
                </a:lnTo>
                <a:close/>
                <a:moveTo>
                  <a:pt x="14541" y="6487"/>
                </a:moveTo>
                <a:cubicBezTo>
                  <a:pt x="14655" y="6539"/>
                  <a:pt x="14769" y="6601"/>
                  <a:pt x="14883" y="6664"/>
                </a:cubicBezTo>
                <a:cubicBezTo>
                  <a:pt x="14710" y="6664"/>
                  <a:pt x="14547" y="6684"/>
                  <a:pt x="14384" y="6714"/>
                </a:cubicBezTo>
                <a:lnTo>
                  <a:pt x="14384" y="6714"/>
                </a:lnTo>
                <a:cubicBezTo>
                  <a:pt x="14373" y="6703"/>
                  <a:pt x="14354" y="6684"/>
                  <a:pt x="14344" y="6674"/>
                </a:cubicBezTo>
                <a:lnTo>
                  <a:pt x="14344" y="6664"/>
                </a:lnTo>
                <a:lnTo>
                  <a:pt x="14541" y="6487"/>
                </a:lnTo>
                <a:close/>
                <a:moveTo>
                  <a:pt x="16801" y="6394"/>
                </a:moveTo>
                <a:lnTo>
                  <a:pt x="16801" y="6394"/>
                </a:lnTo>
                <a:cubicBezTo>
                  <a:pt x="16966" y="6487"/>
                  <a:pt x="17132" y="6581"/>
                  <a:pt x="17277" y="6695"/>
                </a:cubicBezTo>
                <a:lnTo>
                  <a:pt x="17288" y="6715"/>
                </a:lnTo>
                <a:cubicBezTo>
                  <a:pt x="17194" y="6684"/>
                  <a:pt x="17101" y="6653"/>
                  <a:pt x="17008" y="6632"/>
                </a:cubicBezTo>
                <a:cubicBezTo>
                  <a:pt x="16946" y="6550"/>
                  <a:pt x="16873" y="6467"/>
                  <a:pt x="16801" y="6394"/>
                </a:cubicBezTo>
                <a:close/>
                <a:moveTo>
                  <a:pt x="7815" y="6404"/>
                </a:moveTo>
                <a:lnTo>
                  <a:pt x="7815" y="6404"/>
                </a:lnTo>
                <a:cubicBezTo>
                  <a:pt x="7805" y="6508"/>
                  <a:pt x="7805" y="6622"/>
                  <a:pt x="7805" y="6726"/>
                </a:cubicBezTo>
                <a:cubicBezTo>
                  <a:pt x="7774" y="6695"/>
                  <a:pt x="7743" y="6674"/>
                  <a:pt x="7711" y="6653"/>
                </a:cubicBezTo>
                <a:lnTo>
                  <a:pt x="7701" y="6632"/>
                </a:lnTo>
                <a:lnTo>
                  <a:pt x="7701" y="6436"/>
                </a:lnTo>
                <a:lnTo>
                  <a:pt x="7815" y="6404"/>
                </a:lnTo>
                <a:close/>
                <a:moveTo>
                  <a:pt x="8737" y="6270"/>
                </a:moveTo>
                <a:cubicBezTo>
                  <a:pt x="8717" y="6404"/>
                  <a:pt x="8706" y="6539"/>
                  <a:pt x="8696" y="6684"/>
                </a:cubicBezTo>
                <a:lnTo>
                  <a:pt x="8561" y="6726"/>
                </a:lnTo>
                <a:lnTo>
                  <a:pt x="8416" y="6726"/>
                </a:lnTo>
                <a:cubicBezTo>
                  <a:pt x="8427" y="6591"/>
                  <a:pt x="8437" y="6436"/>
                  <a:pt x="8458" y="6290"/>
                </a:cubicBezTo>
                <a:cubicBezTo>
                  <a:pt x="8551" y="6280"/>
                  <a:pt x="8644" y="6270"/>
                  <a:pt x="8737" y="6270"/>
                </a:cubicBezTo>
                <a:close/>
                <a:moveTo>
                  <a:pt x="5079" y="6280"/>
                </a:moveTo>
                <a:cubicBezTo>
                  <a:pt x="5079" y="6332"/>
                  <a:pt x="5089" y="6404"/>
                  <a:pt x="5100" y="6456"/>
                </a:cubicBezTo>
                <a:cubicBezTo>
                  <a:pt x="5006" y="6539"/>
                  <a:pt x="4903" y="6622"/>
                  <a:pt x="4810" y="6715"/>
                </a:cubicBezTo>
                <a:lnTo>
                  <a:pt x="4758" y="6746"/>
                </a:lnTo>
                <a:cubicBezTo>
                  <a:pt x="4861" y="6581"/>
                  <a:pt x="4965" y="6425"/>
                  <a:pt x="5079" y="6280"/>
                </a:cubicBezTo>
                <a:close/>
                <a:moveTo>
                  <a:pt x="19899" y="6695"/>
                </a:moveTo>
                <a:lnTo>
                  <a:pt x="19899" y="6746"/>
                </a:lnTo>
                <a:lnTo>
                  <a:pt x="19785" y="6705"/>
                </a:lnTo>
                <a:lnTo>
                  <a:pt x="19899" y="6695"/>
                </a:lnTo>
                <a:close/>
                <a:moveTo>
                  <a:pt x="9339" y="6550"/>
                </a:moveTo>
                <a:lnTo>
                  <a:pt x="9121" y="6757"/>
                </a:lnTo>
                <a:cubicBezTo>
                  <a:pt x="9069" y="6757"/>
                  <a:pt x="9017" y="6746"/>
                  <a:pt x="8965" y="6746"/>
                </a:cubicBezTo>
                <a:lnTo>
                  <a:pt x="8986" y="6684"/>
                </a:lnTo>
                <a:lnTo>
                  <a:pt x="9339" y="6550"/>
                </a:lnTo>
                <a:close/>
                <a:moveTo>
                  <a:pt x="17422" y="5700"/>
                </a:moveTo>
                <a:lnTo>
                  <a:pt x="17422" y="5700"/>
                </a:lnTo>
                <a:cubicBezTo>
                  <a:pt x="17661" y="5752"/>
                  <a:pt x="17899" y="5814"/>
                  <a:pt x="18138" y="5886"/>
                </a:cubicBezTo>
                <a:cubicBezTo>
                  <a:pt x="18127" y="5980"/>
                  <a:pt x="18127" y="6083"/>
                  <a:pt x="18117" y="6176"/>
                </a:cubicBezTo>
                <a:cubicBezTo>
                  <a:pt x="18003" y="6342"/>
                  <a:pt x="17899" y="6518"/>
                  <a:pt x="17806" y="6674"/>
                </a:cubicBezTo>
                <a:lnTo>
                  <a:pt x="17806" y="6684"/>
                </a:lnTo>
                <a:cubicBezTo>
                  <a:pt x="17733" y="6705"/>
                  <a:pt x="17661" y="6726"/>
                  <a:pt x="17599" y="6757"/>
                </a:cubicBezTo>
                <a:cubicBezTo>
                  <a:pt x="17557" y="6404"/>
                  <a:pt x="17505" y="6052"/>
                  <a:pt x="17422" y="5700"/>
                </a:cubicBezTo>
                <a:close/>
                <a:moveTo>
                  <a:pt x="19931" y="6042"/>
                </a:moveTo>
                <a:lnTo>
                  <a:pt x="19931" y="6042"/>
                </a:lnTo>
                <a:cubicBezTo>
                  <a:pt x="20179" y="6145"/>
                  <a:pt x="20418" y="6259"/>
                  <a:pt x="20656" y="6373"/>
                </a:cubicBezTo>
                <a:cubicBezTo>
                  <a:pt x="20832" y="6467"/>
                  <a:pt x="20998" y="6570"/>
                  <a:pt x="21174" y="6664"/>
                </a:cubicBezTo>
                <a:cubicBezTo>
                  <a:pt x="21174" y="6695"/>
                  <a:pt x="21164" y="6726"/>
                  <a:pt x="21164" y="6757"/>
                </a:cubicBezTo>
                <a:cubicBezTo>
                  <a:pt x="20869" y="6652"/>
                  <a:pt x="20566" y="6600"/>
                  <a:pt x="20262" y="6600"/>
                </a:cubicBezTo>
                <a:cubicBezTo>
                  <a:pt x="20235" y="6600"/>
                  <a:pt x="20207" y="6601"/>
                  <a:pt x="20179" y="6601"/>
                </a:cubicBezTo>
                <a:lnTo>
                  <a:pt x="20179" y="6612"/>
                </a:lnTo>
                <a:cubicBezTo>
                  <a:pt x="20107" y="6487"/>
                  <a:pt x="20034" y="6373"/>
                  <a:pt x="19951" y="6249"/>
                </a:cubicBezTo>
                <a:lnTo>
                  <a:pt x="19931" y="6042"/>
                </a:lnTo>
                <a:close/>
                <a:moveTo>
                  <a:pt x="7038" y="6436"/>
                </a:moveTo>
                <a:lnTo>
                  <a:pt x="7069" y="6446"/>
                </a:lnTo>
                <a:lnTo>
                  <a:pt x="6955" y="6591"/>
                </a:lnTo>
                <a:cubicBezTo>
                  <a:pt x="6810" y="6643"/>
                  <a:pt x="6665" y="6705"/>
                  <a:pt x="6530" y="6767"/>
                </a:cubicBezTo>
                <a:cubicBezTo>
                  <a:pt x="6509" y="6715"/>
                  <a:pt x="6499" y="6664"/>
                  <a:pt x="6478" y="6622"/>
                </a:cubicBezTo>
                <a:lnTo>
                  <a:pt x="7038" y="6436"/>
                </a:lnTo>
                <a:close/>
                <a:moveTo>
                  <a:pt x="8313" y="6311"/>
                </a:moveTo>
                <a:cubicBezTo>
                  <a:pt x="8302" y="6456"/>
                  <a:pt x="8292" y="6601"/>
                  <a:pt x="8292" y="6736"/>
                </a:cubicBezTo>
                <a:cubicBezTo>
                  <a:pt x="8147" y="6757"/>
                  <a:pt x="8012" y="6767"/>
                  <a:pt x="7888" y="6788"/>
                </a:cubicBezTo>
                <a:cubicBezTo>
                  <a:pt x="7877" y="6653"/>
                  <a:pt x="7877" y="6518"/>
                  <a:pt x="7898" y="6394"/>
                </a:cubicBezTo>
                <a:cubicBezTo>
                  <a:pt x="8022" y="6363"/>
                  <a:pt x="8167" y="6332"/>
                  <a:pt x="8313" y="6311"/>
                </a:cubicBezTo>
                <a:close/>
                <a:moveTo>
                  <a:pt x="12821" y="6311"/>
                </a:moveTo>
                <a:cubicBezTo>
                  <a:pt x="12945" y="6363"/>
                  <a:pt x="13080" y="6425"/>
                  <a:pt x="13215" y="6498"/>
                </a:cubicBezTo>
                <a:cubicBezTo>
                  <a:pt x="13080" y="6601"/>
                  <a:pt x="12935" y="6695"/>
                  <a:pt x="12790" y="6788"/>
                </a:cubicBezTo>
                <a:cubicBezTo>
                  <a:pt x="12811" y="6632"/>
                  <a:pt x="12811" y="6467"/>
                  <a:pt x="12821" y="6311"/>
                </a:cubicBezTo>
                <a:close/>
                <a:moveTo>
                  <a:pt x="15806" y="6373"/>
                </a:moveTo>
                <a:cubicBezTo>
                  <a:pt x="15868" y="6508"/>
                  <a:pt x="15930" y="6653"/>
                  <a:pt x="16003" y="6788"/>
                </a:cubicBezTo>
                <a:cubicBezTo>
                  <a:pt x="15899" y="6757"/>
                  <a:pt x="15795" y="6736"/>
                  <a:pt x="15692" y="6715"/>
                </a:cubicBezTo>
                <a:cubicBezTo>
                  <a:pt x="15692" y="6674"/>
                  <a:pt x="15681" y="6643"/>
                  <a:pt x="15671" y="6601"/>
                </a:cubicBezTo>
                <a:cubicBezTo>
                  <a:pt x="15712" y="6529"/>
                  <a:pt x="15754" y="6456"/>
                  <a:pt x="15785" y="6373"/>
                </a:cubicBezTo>
                <a:close/>
                <a:moveTo>
                  <a:pt x="13971" y="6456"/>
                </a:moveTo>
                <a:cubicBezTo>
                  <a:pt x="13992" y="6467"/>
                  <a:pt x="14013" y="6487"/>
                  <a:pt x="14033" y="6508"/>
                </a:cubicBezTo>
                <a:cubicBezTo>
                  <a:pt x="14002" y="6591"/>
                  <a:pt x="13971" y="6695"/>
                  <a:pt x="13940" y="6788"/>
                </a:cubicBezTo>
                <a:lnTo>
                  <a:pt x="13940" y="6798"/>
                </a:lnTo>
                <a:lnTo>
                  <a:pt x="13795" y="6715"/>
                </a:lnTo>
                <a:cubicBezTo>
                  <a:pt x="13847" y="6622"/>
                  <a:pt x="13909" y="6539"/>
                  <a:pt x="13971" y="6456"/>
                </a:cubicBezTo>
                <a:close/>
                <a:moveTo>
                  <a:pt x="14065" y="6539"/>
                </a:moveTo>
                <a:cubicBezTo>
                  <a:pt x="14106" y="6570"/>
                  <a:pt x="14147" y="6601"/>
                  <a:pt x="14179" y="6632"/>
                </a:cubicBezTo>
                <a:lnTo>
                  <a:pt x="14220" y="6674"/>
                </a:lnTo>
                <a:lnTo>
                  <a:pt x="14096" y="6778"/>
                </a:lnTo>
                <a:lnTo>
                  <a:pt x="13992" y="6809"/>
                </a:lnTo>
                <a:cubicBezTo>
                  <a:pt x="14023" y="6715"/>
                  <a:pt x="14044" y="6622"/>
                  <a:pt x="14065" y="6539"/>
                </a:cubicBezTo>
                <a:close/>
                <a:moveTo>
                  <a:pt x="15909" y="6394"/>
                </a:moveTo>
                <a:cubicBezTo>
                  <a:pt x="16002" y="6425"/>
                  <a:pt x="16095" y="6446"/>
                  <a:pt x="16187" y="6466"/>
                </a:cubicBezTo>
                <a:lnTo>
                  <a:pt x="16187" y="6466"/>
                </a:lnTo>
                <a:cubicBezTo>
                  <a:pt x="16167" y="6587"/>
                  <a:pt x="16137" y="6698"/>
                  <a:pt x="16106" y="6809"/>
                </a:cubicBezTo>
                <a:cubicBezTo>
                  <a:pt x="16044" y="6674"/>
                  <a:pt x="15982" y="6529"/>
                  <a:pt x="15909" y="6394"/>
                </a:cubicBezTo>
                <a:close/>
                <a:moveTo>
                  <a:pt x="6032" y="6560"/>
                </a:moveTo>
                <a:lnTo>
                  <a:pt x="6053" y="6684"/>
                </a:lnTo>
                <a:cubicBezTo>
                  <a:pt x="5950" y="6736"/>
                  <a:pt x="5836" y="6778"/>
                  <a:pt x="5732" y="6819"/>
                </a:cubicBezTo>
                <a:lnTo>
                  <a:pt x="5722" y="6819"/>
                </a:lnTo>
                <a:cubicBezTo>
                  <a:pt x="5825" y="6726"/>
                  <a:pt x="5929" y="6643"/>
                  <a:pt x="6032" y="6560"/>
                </a:cubicBezTo>
                <a:close/>
                <a:moveTo>
                  <a:pt x="7701" y="6746"/>
                </a:moveTo>
                <a:cubicBezTo>
                  <a:pt x="7732" y="6767"/>
                  <a:pt x="7763" y="6788"/>
                  <a:pt x="7794" y="6819"/>
                </a:cubicBezTo>
                <a:lnTo>
                  <a:pt x="7701" y="6829"/>
                </a:lnTo>
                <a:lnTo>
                  <a:pt x="7701" y="6746"/>
                </a:lnTo>
                <a:close/>
                <a:moveTo>
                  <a:pt x="9732" y="6436"/>
                </a:moveTo>
                <a:cubicBezTo>
                  <a:pt x="9743" y="6518"/>
                  <a:pt x="9753" y="6612"/>
                  <a:pt x="9764" y="6695"/>
                </a:cubicBezTo>
                <a:cubicBezTo>
                  <a:pt x="9660" y="6736"/>
                  <a:pt x="9567" y="6788"/>
                  <a:pt x="9463" y="6829"/>
                </a:cubicBezTo>
                <a:cubicBezTo>
                  <a:pt x="9401" y="6809"/>
                  <a:pt x="9328" y="6798"/>
                  <a:pt x="9256" y="6788"/>
                </a:cubicBezTo>
                <a:cubicBezTo>
                  <a:pt x="9359" y="6684"/>
                  <a:pt x="9473" y="6581"/>
                  <a:pt x="9587" y="6477"/>
                </a:cubicBezTo>
                <a:lnTo>
                  <a:pt x="9732" y="6436"/>
                </a:lnTo>
                <a:close/>
                <a:moveTo>
                  <a:pt x="21278" y="6726"/>
                </a:moveTo>
                <a:lnTo>
                  <a:pt x="21382" y="6788"/>
                </a:lnTo>
                <a:cubicBezTo>
                  <a:pt x="21392" y="6809"/>
                  <a:pt x="21392" y="6829"/>
                  <a:pt x="21402" y="6850"/>
                </a:cubicBezTo>
                <a:lnTo>
                  <a:pt x="21268" y="6788"/>
                </a:lnTo>
                <a:cubicBezTo>
                  <a:pt x="21268" y="6767"/>
                  <a:pt x="21268" y="6746"/>
                  <a:pt x="21278" y="6726"/>
                </a:cubicBezTo>
                <a:close/>
                <a:moveTo>
                  <a:pt x="6416" y="6643"/>
                </a:moveTo>
                <a:cubicBezTo>
                  <a:pt x="6437" y="6695"/>
                  <a:pt x="6457" y="6736"/>
                  <a:pt x="6478" y="6788"/>
                </a:cubicBezTo>
                <a:lnTo>
                  <a:pt x="6478" y="6798"/>
                </a:lnTo>
                <a:lnTo>
                  <a:pt x="6323" y="6861"/>
                </a:lnTo>
                <a:cubicBezTo>
                  <a:pt x="6323" y="6798"/>
                  <a:pt x="6312" y="6736"/>
                  <a:pt x="6312" y="6684"/>
                </a:cubicBezTo>
                <a:lnTo>
                  <a:pt x="6416" y="6643"/>
                </a:lnTo>
                <a:close/>
                <a:moveTo>
                  <a:pt x="12717" y="6342"/>
                </a:moveTo>
                <a:cubicBezTo>
                  <a:pt x="12717" y="6508"/>
                  <a:pt x="12717" y="6674"/>
                  <a:pt x="12707" y="6840"/>
                </a:cubicBezTo>
                <a:cubicBezTo>
                  <a:pt x="12707" y="6840"/>
                  <a:pt x="12707" y="6840"/>
                  <a:pt x="12707" y="6850"/>
                </a:cubicBezTo>
                <a:lnTo>
                  <a:pt x="12697" y="6861"/>
                </a:lnTo>
                <a:cubicBezTo>
                  <a:pt x="12676" y="6798"/>
                  <a:pt x="12665" y="6746"/>
                  <a:pt x="12645" y="6684"/>
                </a:cubicBezTo>
                <a:cubicBezTo>
                  <a:pt x="12676" y="6570"/>
                  <a:pt x="12697" y="6456"/>
                  <a:pt x="12717" y="6342"/>
                </a:cubicBezTo>
                <a:close/>
                <a:moveTo>
                  <a:pt x="16251" y="6477"/>
                </a:moveTo>
                <a:cubicBezTo>
                  <a:pt x="16282" y="6518"/>
                  <a:pt x="16303" y="6570"/>
                  <a:pt x="16334" y="6601"/>
                </a:cubicBezTo>
                <a:cubicBezTo>
                  <a:pt x="16303" y="6695"/>
                  <a:pt x="16282" y="6778"/>
                  <a:pt x="16251" y="6861"/>
                </a:cubicBezTo>
                <a:lnTo>
                  <a:pt x="16179" y="6840"/>
                </a:lnTo>
                <a:cubicBezTo>
                  <a:pt x="16200" y="6726"/>
                  <a:pt x="16220" y="6612"/>
                  <a:pt x="16241" y="6487"/>
                </a:cubicBezTo>
                <a:lnTo>
                  <a:pt x="16251" y="6477"/>
                </a:lnTo>
                <a:close/>
                <a:moveTo>
                  <a:pt x="17733" y="6778"/>
                </a:moveTo>
                <a:lnTo>
                  <a:pt x="17702" y="6850"/>
                </a:lnTo>
                <a:lnTo>
                  <a:pt x="17692" y="6861"/>
                </a:lnTo>
                <a:lnTo>
                  <a:pt x="17609" y="6829"/>
                </a:lnTo>
                <a:cubicBezTo>
                  <a:pt x="17651" y="6809"/>
                  <a:pt x="17702" y="6798"/>
                  <a:pt x="17733" y="6778"/>
                </a:cubicBezTo>
                <a:close/>
                <a:moveTo>
                  <a:pt x="7349" y="6539"/>
                </a:moveTo>
                <a:cubicBezTo>
                  <a:pt x="7442" y="6581"/>
                  <a:pt x="7535" y="6632"/>
                  <a:pt x="7618" y="6684"/>
                </a:cubicBezTo>
                <a:lnTo>
                  <a:pt x="7618" y="6840"/>
                </a:lnTo>
                <a:lnTo>
                  <a:pt x="7515" y="6871"/>
                </a:lnTo>
                <a:cubicBezTo>
                  <a:pt x="7432" y="6767"/>
                  <a:pt x="7349" y="6674"/>
                  <a:pt x="7266" y="6570"/>
                </a:cubicBezTo>
                <a:lnTo>
                  <a:pt x="7349" y="6539"/>
                </a:lnTo>
                <a:close/>
                <a:moveTo>
                  <a:pt x="18853" y="6622"/>
                </a:moveTo>
                <a:cubicBezTo>
                  <a:pt x="19070" y="6622"/>
                  <a:pt x="19288" y="6653"/>
                  <a:pt x="19506" y="6705"/>
                </a:cubicBezTo>
                <a:cubicBezTo>
                  <a:pt x="19340" y="6746"/>
                  <a:pt x="19184" y="6798"/>
                  <a:pt x="19029" y="6871"/>
                </a:cubicBezTo>
                <a:lnTo>
                  <a:pt x="19019" y="6871"/>
                </a:lnTo>
                <a:cubicBezTo>
                  <a:pt x="18967" y="6788"/>
                  <a:pt x="18915" y="6705"/>
                  <a:pt x="18853" y="6622"/>
                </a:cubicBezTo>
                <a:close/>
                <a:moveTo>
                  <a:pt x="5328" y="6550"/>
                </a:moveTo>
                <a:lnTo>
                  <a:pt x="5328" y="6550"/>
                </a:lnTo>
                <a:cubicBezTo>
                  <a:pt x="5297" y="6664"/>
                  <a:pt x="5266" y="6767"/>
                  <a:pt x="5234" y="6871"/>
                </a:cubicBezTo>
                <a:lnTo>
                  <a:pt x="5234" y="6881"/>
                </a:lnTo>
                <a:cubicBezTo>
                  <a:pt x="5214" y="6788"/>
                  <a:pt x="5203" y="6705"/>
                  <a:pt x="5183" y="6612"/>
                </a:cubicBezTo>
                <a:cubicBezTo>
                  <a:pt x="5234" y="6591"/>
                  <a:pt x="5276" y="6570"/>
                  <a:pt x="5328" y="6550"/>
                </a:cubicBezTo>
                <a:close/>
                <a:moveTo>
                  <a:pt x="8727" y="6788"/>
                </a:moveTo>
                <a:lnTo>
                  <a:pt x="8800" y="6798"/>
                </a:lnTo>
                <a:lnTo>
                  <a:pt x="8727" y="6892"/>
                </a:lnTo>
                <a:lnTo>
                  <a:pt x="8727" y="6788"/>
                </a:lnTo>
                <a:close/>
                <a:moveTo>
                  <a:pt x="19972" y="6695"/>
                </a:moveTo>
                <a:cubicBezTo>
                  <a:pt x="20065" y="6757"/>
                  <a:pt x="20148" y="6809"/>
                  <a:pt x="20231" y="6861"/>
                </a:cubicBezTo>
                <a:cubicBezTo>
                  <a:pt x="20231" y="6871"/>
                  <a:pt x="20242" y="6881"/>
                  <a:pt x="20252" y="6892"/>
                </a:cubicBezTo>
                <a:cubicBezTo>
                  <a:pt x="20159" y="6850"/>
                  <a:pt x="20065" y="6809"/>
                  <a:pt x="19972" y="6778"/>
                </a:cubicBezTo>
                <a:lnTo>
                  <a:pt x="19972" y="6695"/>
                </a:lnTo>
                <a:close/>
                <a:moveTo>
                  <a:pt x="10188" y="6612"/>
                </a:moveTo>
                <a:lnTo>
                  <a:pt x="10209" y="6622"/>
                </a:lnTo>
                <a:lnTo>
                  <a:pt x="9992" y="6829"/>
                </a:lnTo>
                <a:lnTo>
                  <a:pt x="9867" y="6902"/>
                </a:lnTo>
                <a:cubicBezTo>
                  <a:pt x="9857" y="6850"/>
                  <a:pt x="9846" y="6798"/>
                  <a:pt x="9836" y="6746"/>
                </a:cubicBezTo>
                <a:cubicBezTo>
                  <a:pt x="9960" y="6705"/>
                  <a:pt x="10074" y="6664"/>
                  <a:pt x="10188" y="6612"/>
                </a:cubicBezTo>
                <a:close/>
                <a:moveTo>
                  <a:pt x="6012" y="6384"/>
                </a:moveTo>
                <a:cubicBezTo>
                  <a:pt x="6022" y="6425"/>
                  <a:pt x="6022" y="6467"/>
                  <a:pt x="6032" y="6508"/>
                </a:cubicBezTo>
                <a:lnTo>
                  <a:pt x="6032" y="6518"/>
                </a:lnTo>
                <a:cubicBezTo>
                  <a:pt x="5887" y="6632"/>
                  <a:pt x="5742" y="6746"/>
                  <a:pt x="5597" y="6871"/>
                </a:cubicBezTo>
                <a:lnTo>
                  <a:pt x="5483" y="6912"/>
                </a:lnTo>
                <a:cubicBezTo>
                  <a:pt x="5535" y="6757"/>
                  <a:pt x="5597" y="6601"/>
                  <a:pt x="5670" y="6446"/>
                </a:cubicBezTo>
                <a:cubicBezTo>
                  <a:pt x="5784" y="6425"/>
                  <a:pt x="5898" y="6394"/>
                  <a:pt x="6012" y="6384"/>
                </a:cubicBezTo>
                <a:close/>
                <a:moveTo>
                  <a:pt x="9774" y="6778"/>
                </a:moveTo>
                <a:lnTo>
                  <a:pt x="9805" y="6912"/>
                </a:lnTo>
                <a:cubicBezTo>
                  <a:pt x="9732" y="6892"/>
                  <a:pt x="9670" y="6871"/>
                  <a:pt x="9598" y="6850"/>
                </a:cubicBezTo>
                <a:lnTo>
                  <a:pt x="9774" y="6778"/>
                </a:lnTo>
                <a:close/>
                <a:moveTo>
                  <a:pt x="5048" y="6104"/>
                </a:moveTo>
                <a:cubicBezTo>
                  <a:pt x="5048" y="6104"/>
                  <a:pt x="5048" y="6114"/>
                  <a:pt x="5048" y="6125"/>
                </a:cubicBezTo>
                <a:lnTo>
                  <a:pt x="5058" y="6176"/>
                </a:lnTo>
                <a:cubicBezTo>
                  <a:pt x="4903" y="6384"/>
                  <a:pt x="4758" y="6591"/>
                  <a:pt x="4623" y="6809"/>
                </a:cubicBezTo>
                <a:cubicBezTo>
                  <a:pt x="4561" y="6850"/>
                  <a:pt x="4488" y="6892"/>
                  <a:pt x="4416" y="6933"/>
                </a:cubicBezTo>
                <a:cubicBezTo>
                  <a:pt x="4602" y="6643"/>
                  <a:pt x="4820" y="6363"/>
                  <a:pt x="5048" y="6104"/>
                </a:cubicBezTo>
                <a:close/>
                <a:moveTo>
                  <a:pt x="6229" y="6705"/>
                </a:moveTo>
                <a:cubicBezTo>
                  <a:pt x="6229" y="6767"/>
                  <a:pt x="6240" y="6829"/>
                  <a:pt x="6250" y="6892"/>
                </a:cubicBezTo>
                <a:lnTo>
                  <a:pt x="6167" y="6933"/>
                </a:lnTo>
                <a:lnTo>
                  <a:pt x="6136" y="6757"/>
                </a:lnTo>
                <a:lnTo>
                  <a:pt x="6188" y="6715"/>
                </a:lnTo>
                <a:lnTo>
                  <a:pt x="6229" y="6705"/>
                </a:lnTo>
                <a:close/>
                <a:moveTo>
                  <a:pt x="8292" y="6809"/>
                </a:moveTo>
                <a:lnTo>
                  <a:pt x="8292" y="6829"/>
                </a:lnTo>
                <a:cubicBezTo>
                  <a:pt x="8199" y="6861"/>
                  <a:pt x="8105" y="6902"/>
                  <a:pt x="8012" y="6933"/>
                </a:cubicBezTo>
                <a:cubicBezTo>
                  <a:pt x="7991" y="6912"/>
                  <a:pt x="7960" y="6881"/>
                  <a:pt x="7939" y="6850"/>
                </a:cubicBezTo>
                <a:cubicBezTo>
                  <a:pt x="8053" y="6829"/>
                  <a:pt x="8167" y="6819"/>
                  <a:pt x="8292" y="6809"/>
                </a:cubicBezTo>
                <a:close/>
                <a:moveTo>
                  <a:pt x="15267" y="6736"/>
                </a:moveTo>
                <a:cubicBezTo>
                  <a:pt x="15350" y="6736"/>
                  <a:pt x="15443" y="6757"/>
                  <a:pt x="15526" y="6767"/>
                </a:cubicBezTo>
                <a:cubicBezTo>
                  <a:pt x="15495" y="6819"/>
                  <a:pt x="15474" y="6881"/>
                  <a:pt x="15464" y="6943"/>
                </a:cubicBezTo>
                <a:cubicBezTo>
                  <a:pt x="15412" y="6902"/>
                  <a:pt x="15360" y="6861"/>
                  <a:pt x="15298" y="6829"/>
                </a:cubicBezTo>
                <a:cubicBezTo>
                  <a:pt x="15288" y="6798"/>
                  <a:pt x="15277" y="6767"/>
                  <a:pt x="15267" y="6736"/>
                </a:cubicBezTo>
                <a:close/>
                <a:moveTo>
                  <a:pt x="17080" y="6736"/>
                </a:moveTo>
                <a:lnTo>
                  <a:pt x="17319" y="6809"/>
                </a:lnTo>
                <a:cubicBezTo>
                  <a:pt x="17329" y="6819"/>
                  <a:pt x="17340" y="6850"/>
                  <a:pt x="17350" y="6871"/>
                </a:cubicBezTo>
                <a:lnTo>
                  <a:pt x="17340" y="6892"/>
                </a:lnTo>
                <a:cubicBezTo>
                  <a:pt x="17308" y="6902"/>
                  <a:pt x="17277" y="6923"/>
                  <a:pt x="17246" y="6943"/>
                </a:cubicBezTo>
                <a:cubicBezTo>
                  <a:pt x="17194" y="6871"/>
                  <a:pt x="17132" y="6809"/>
                  <a:pt x="17080" y="6736"/>
                </a:cubicBezTo>
                <a:close/>
                <a:moveTo>
                  <a:pt x="3980" y="5783"/>
                </a:moveTo>
                <a:cubicBezTo>
                  <a:pt x="3991" y="5977"/>
                  <a:pt x="4011" y="6172"/>
                  <a:pt x="4041" y="6356"/>
                </a:cubicBezTo>
                <a:lnTo>
                  <a:pt x="4041" y="6356"/>
                </a:lnTo>
                <a:cubicBezTo>
                  <a:pt x="4031" y="6386"/>
                  <a:pt x="4021" y="6416"/>
                  <a:pt x="4001" y="6436"/>
                </a:cubicBezTo>
                <a:cubicBezTo>
                  <a:pt x="3866" y="6612"/>
                  <a:pt x="3721" y="6788"/>
                  <a:pt x="3597" y="6954"/>
                </a:cubicBezTo>
                <a:cubicBezTo>
                  <a:pt x="3701" y="6560"/>
                  <a:pt x="3825" y="6166"/>
                  <a:pt x="3980" y="5783"/>
                </a:cubicBezTo>
                <a:close/>
                <a:moveTo>
                  <a:pt x="3891" y="6703"/>
                </a:moveTo>
                <a:cubicBezTo>
                  <a:pt x="3883" y="6728"/>
                  <a:pt x="3873" y="6755"/>
                  <a:pt x="3856" y="6788"/>
                </a:cubicBezTo>
                <a:cubicBezTo>
                  <a:pt x="3804" y="6840"/>
                  <a:pt x="3742" y="6902"/>
                  <a:pt x="3680" y="6964"/>
                </a:cubicBezTo>
                <a:cubicBezTo>
                  <a:pt x="3750" y="6884"/>
                  <a:pt x="3821" y="6793"/>
                  <a:pt x="3891" y="6703"/>
                </a:cubicBezTo>
                <a:close/>
                <a:moveTo>
                  <a:pt x="12603" y="6819"/>
                </a:moveTo>
                <a:cubicBezTo>
                  <a:pt x="12603" y="6850"/>
                  <a:pt x="12614" y="6881"/>
                  <a:pt x="12624" y="6902"/>
                </a:cubicBezTo>
                <a:lnTo>
                  <a:pt x="12541" y="6964"/>
                </a:lnTo>
                <a:cubicBezTo>
                  <a:pt x="12562" y="6912"/>
                  <a:pt x="12583" y="6871"/>
                  <a:pt x="12603" y="6819"/>
                </a:cubicBezTo>
                <a:close/>
                <a:moveTo>
                  <a:pt x="13443" y="6622"/>
                </a:moveTo>
                <a:lnTo>
                  <a:pt x="13557" y="6674"/>
                </a:lnTo>
                <a:cubicBezTo>
                  <a:pt x="13588" y="6715"/>
                  <a:pt x="13609" y="6767"/>
                  <a:pt x="13629" y="6819"/>
                </a:cubicBezTo>
                <a:cubicBezTo>
                  <a:pt x="13598" y="6861"/>
                  <a:pt x="13577" y="6902"/>
                  <a:pt x="13557" y="6943"/>
                </a:cubicBezTo>
                <a:lnTo>
                  <a:pt x="13515" y="6964"/>
                </a:lnTo>
                <a:cubicBezTo>
                  <a:pt x="13505" y="6954"/>
                  <a:pt x="13505" y="6943"/>
                  <a:pt x="13495" y="6933"/>
                </a:cubicBezTo>
                <a:cubicBezTo>
                  <a:pt x="13474" y="6829"/>
                  <a:pt x="13463" y="6726"/>
                  <a:pt x="13443" y="6622"/>
                </a:cubicBezTo>
                <a:close/>
                <a:moveTo>
                  <a:pt x="18801" y="6674"/>
                </a:moveTo>
                <a:cubicBezTo>
                  <a:pt x="18853" y="6746"/>
                  <a:pt x="18905" y="6819"/>
                  <a:pt x="18946" y="6892"/>
                </a:cubicBezTo>
                <a:cubicBezTo>
                  <a:pt x="18905" y="6923"/>
                  <a:pt x="18853" y="6943"/>
                  <a:pt x="18801" y="6964"/>
                </a:cubicBezTo>
                <a:lnTo>
                  <a:pt x="18801" y="6674"/>
                </a:lnTo>
                <a:close/>
                <a:moveTo>
                  <a:pt x="21299" y="6363"/>
                </a:moveTo>
                <a:lnTo>
                  <a:pt x="21361" y="6404"/>
                </a:lnTo>
                <a:cubicBezTo>
                  <a:pt x="21506" y="6591"/>
                  <a:pt x="21641" y="6778"/>
                  <a:pt x="21775" y="6975"/>
                </a:cubicBezTo>
                <a:cubicBezTo>
                  <a:pt x="21672" y="6892"/>
                  <a:pt x="21568" y="6819"/>
                  <a:pt x="21454" y="6757"/>
                </a:cubicBezTo>
                <a:cubicBezTo>
                  <a:pt x="21413" y="6632"/>
                  <a:pt x="21361" y="6508"/>
                  <a:pt x="21299" y="6384"/>
                </a:cubicBezTo>
                <a:lnTo>
                  <a:pt x="21299" y="6363"/>
                </a:lnTo>
                <a:close/>
                <a:moveTo>
                  <a:pt x="7888" y="6892"/>
                </a:moveTo>
                <a:cubicBezTo>
                  <a:pt x="7908" y="6912"/>
                  <a:pt x="7929" y="6933"/>
                  <a:pt x="7950" y="6964"/>
                </a:cubicBezTo>
                <a:lnTo>
                  <a:pt x="7908" y="6975"/>
                </a:lnTo>
                <a:lnTo>
                  <a:pt x="7888" y="6985"/>
                </a:lnTo>
                <a:lnTo>
                  <a:pt x="7888" y="6892"/>
                </a:lnTo>
                <a:close/>
                <a:moveTo>
                  <a:pt x="8945" y="6798"/>
                </a:moveTo>
                <a:lnTo>
                  <a:pt x="9059" y="6809"/>
                </a:lnTo>
                <a:lnTo>
                  <a:pt x="8883" y="6985"/>
                </a:lnTo>
                <a:cubicBezTo>
                  <a:pt x="8903" y="6923"/>
                  <a:pt x="8924" y="6861"/>
                  <a:pt x="8945" y="6798"/>
                </a:cubicBezTo>
                <a:close/>
                <a:moveTo>
                  <a:pt x="10064" y="6881"/>
                </a:moveTo>
                <a:lnTo>
                  <a:pt x="9992" y="6985"/>
                </a:lnTo>
                <a:lnTo>
                  <a:pt x="9960" y="6975"/>
                </a:lnTo>
                <a:lnTo>
                  <a:pt x="10043" y="6892"/>
                </a:lnTo>
                <a:lnTo>
                  <a:pt x="10064" y="6881"/>
                </a:lnTo>
                <a:close/>
                <a:moveTo>
                  <a:pt x="13899" y="6912"/>
                </a:moveTo>
                <a:cubicBezTo>
                  <a:pt x="13899" y="6923"/>
                  <a:pt x="13888" y="6943"/>
                  <a:pt x="13888" y="6954"/>
                </a:cubicBezTo>
                <a:lnTo>
                  <a:pt x="13847" y="6985"/>
                </a:lnTo>
                <a:cubicBezTo>
                  <a:pt x="13847" y="6964"/>
                  <a:pt x="13847" y="6954"/>
                  <a:pt x="13837" y="6933"/>
                </a:cubicBezTo>
                <a:lnTo>
                  <a:pt x="13899" y="6912"/>
                </a:lnTo>
                <a:close/>
                <a:moveTo>
                  <a:pt x="14272" y="6819"/>
                </a:moveTo>
                <a:lnTo>
                  <a:pt x="14272" y="6881"/>
                </a:lnTo>
                <a:lnTo>
                  <a:pt x="14261" y="6995"/>
                </a:lnTo>
                <a:cubicBezTo>
                  <a:pt x="14210" y="6954"/>
                  <a:pt x="14147" y="6912"/>
                  <a:pt x="14085" y="6881"/>
                </a:cubicBezTo>
                <a:lnTo>
                  <a:pt x="14116" y="6861"/>
                </a:lnTo>
                <a:lnTo>
                  <a:pt x="14272" y="6819"/>
                </a:lnTo>
                <a:close/>
                <a:moveTo>
                  <a:pt x="18065" y="6695"/>
                </a:moveTo>
                <a:cubicBezTo>
                  <a:pt x="18044" y="6798"/>
                  <a:pt x="18034" y="6892"/>
                  <a:pt x="18013" y="6995"/>
                </a:cubicBezTo>
                <a:lnTo>
                  <a:pt x="17775" y="6902"/>
                </a:lnTo>
                <a:cubicBezTo>
                  <a:pt x="17816" y="6850"/>
                  <a:pt x="17858" y="6788"/>
                  <a:pt x="17899" y="6736"/>
                </a:cubicBezTo>
                <a:cubicBezTo>
                  <a:pt x="17951" y="6715"/>
                  <a:pt x="18003" y="6705"/>
                  <a:pt x="18065" y="6695"/>
                </a:cubicBezTo>
                <a:close/>
                <a:moveTo>
                  <a:pt x="5566" y="6477"/>
                </a:moveTo>
                <a:lnTo>
                  <a:pt x="5566" y="6477"/>
                </a:lnTo>
                <a:cubicBezTo>
                  <a:pt x="5504" y="6632"/>
                  <a:pt x="5442" y="6788"/>
                  <a:pt x="5390" y="6954"/>
                </a:cubicBezTo>
                <a:lnTo>
                  <a:pt x="5380" y="6954"/>
                </a:lnTo>
                <a:lnTo>
                  <a:pt x="5255" y="7006"/>
                </a:lnTo>
                <a:lnTo>
                  <a:pt x="5255" y="6995"/>
                </a:lnTo>
                <a:cubicBezTo>
                  <a:pt x="5297" y="6840"/>
                  <a:pt x="5338" y="6684"/>
                  <a:pt x="5390" y="6529"/>
                </a:cubicBezTo>
                <a:cubicBezTo>
                  <a:pt x="5452" y="6508"/>
                  <a:pt x="5514" y="6487"/>
                  <a:pt x="5566" y="6477"/>
                </a:cubicBezTo>
                <a:close/>
                <a:moveTo>
                  <a:pt x="7629" y="6923"/>
                </a:moveTo>
                <a:lnTo>
                  <a:pt x="7629" y="7006"/>
                </a:lnTo>
                <a:cubicBezTo>
                  <a:pt x="7597" y="6985"/>
                  <a:pt x="7577" y="6954"/>
                  <a:pt x="7556" y="6933"/>
                </a:cubicBezTo>
                <a:lnTo>
                  <a:pt x="7629" y="6923"/>
                </a:lnTo>
                <a:close/>
                <a:moveTo>
                  <a:pt x="21288" y="5368"/>
                </a:moveTo>
                <a:cubicBezTo>
                  <a:pt x="21641" y="5689"/>
                  <a:pt x="21972" y="6052"/>
                  <a:pt x="22252" y="6446"/>
                </a:cubicBezTo>
                <a:cubicBezTo>
                  <a:pt x="22252" y="6446"/>
                  <a:pt x="22262" y="6456"/>
                  <a:pt x="22262" y="6456"/>
                </a:cubicBezTo>
                <a:cubicBezTo>
                  <a:pt x="22314" y="6643"/>
                  <a:pt x="22366" y="6819"/>
                  <a:pt x="22408" y="7006"/>
                </a:cubicBezTo>
                <a:cubicBezTo>
                  <a:pt x="22190" y="6643"/>
                  <a:pt x="21952" y="6290"/>
                  <a:pt x="21682" y="5959"/>
                </a:cubicBezTo>
                <a:cubicBezTo>
                  <a:pt x="21558" y="5803"/>
                  <a:pt x="21423" y="5658"/>
                  <a:pt x="21299" y="5524"/>
                </a:cubicBezTo>
                <a:cubicBezTo>
                  <a:pt x="21299" y="5472"/>
                  <a:pt x="21299" y="5420"/>
                  <a:pt x="21288" y="5368"/>
                </a:cubicBezTo>
                <a:close/>
                <a:moveTo>
                  <a:pt x="16386" y="6695"/>
                </a:moveTo>
                <a:cubicBezTo>
                  <a:pt x="16459" y="6809"/>
                  <a:pt x="16521" y="6912"/>
                  <a:pt x="16583" y="7016"/>
                </a:cubicBezTo>
                <a:cubicBezTo>
                  <a:pt x="16573" y="7016"/>
                  <a:pt x="16562" y="7006"/>
                  <a:pt x="16552" y="7006"/>
                </a:cubicBezTo>
                <a:cubicBezTo>
                  <a:pt x="16479" y="6964"/>
                  <a:pt x="16407" y="6933"/>
                  <a:pt x="16324" y="6902"/>
                </a:cubicBezTo>
                <a:cubicBezTo>
                  <a:pt x="16345" y="6850"/>
                  <a:pt x="16355" y="6798"/>
                  <a:pt x="16365" y="6757"/>
                </a:cubicBezTo>
                <a:lnTo>
                  <a:pt x="16386" y="6695"/>
                </a:lnTo>
                <a:close/>
                <a:moveTo>
                  <a:pt x="6862" y="6705"/>
                </a:moveTo>
                <a:lnTo>
                  <a:pt x="6862" y="6705"/>
                </a:lnTo>
                <a:cubicBezTo>
                  <a:pt x="6789" y="6809"/>
                  <a:pt x="6706" y="6923"/>
                  <a:pt x="6634" y="7026"/>
                </a:cubicBezTo>
                <a:cubicBezTo>
                  <a:pt x="6602" y="6964"/>
                  <a:pt x="6582" y="6902"/>
                  <a:pt x="6561" y="6829"/>
                </a:cubicBezTo>
                <a:cubicBezTo>
                  <a:pt x="6654" y="6788"/>
                  <a:pt x="6758" y="6746"/>
                  <a:pt x="6862" y="6705"/>
                </a:cubicBezTo>
                <a:close/>
                <a:moveTo>
                  <a:pt x="12427" y="6270"/>
                </a:moveTo>
                <a:cubicBezTo>
                  <a:pt x="12469" y="6404"/>
                  <a:pt x="12510" y="6550"/>
                  <a:pt x="12551" y="6695"/>
                </a:cubicBezTo>
                <a:lnTo>
                  <a:pt x="12562" y="6705"/>
                </a:lnTo>
                <a:cubicBezTo>
                  <a:pt x="12520" y="6809"/>
                  <a:pt x="12479" y="6923"/>
                  <a:pt x="12437" y="7026"/>
                </a:cubicBezTo>
                <a:cubicBezTo>
                  <a:pt x="12417" y="6861"/>
                  <a:pt x="12396" y="6705"/>
                  <a:pt x="12375" y="6550"/>
                </a:cubicBezTo>
                <a:cubicBezTo>
                  <a:pt x="12386" y="6456"/>
                  <a:pt x="12406" y="6363"/>
                  <a:pt x="12427" y="6270"/>
                </a:cubicBezTo>
                <a:close/>
                <a:moveTo>
                  <a:pt x="5027" y="5886"/>
                </a:moveTo>
                <a:cubicBezTo>
                  <a:pt x="5027" y="5928"/>
                  <a:pt x="5038" y="5980"/>
                  <a:pt x="5038" y="6021"/>
                </a:cubicBezTo>
                <a:cubicBezTo>
                  <a:pt x="4768" y="6322"/>
                  <a:pt x="4519" y="6653"/>
                  <a:pt x="4302" y="7006"/>
                </a:cubicBezTo>
                <a:lnTo>
                  <a:pt x="4260" y="7037"/>
                </a:lnTo>
                <a:cubicBezTo>
                  <a:pt x="4219" y="6892"/>
                  <a:pt x="4188" y="6746"/>
                  <a:pt x="4157" y="6601"/>
                </a:cubicBezTo>
                <a:cubicBezTo>
                  <a:pt x="4426" y="6342"/>
                  <a:pt x="4716" y="6104"/>
                  <a:pt x="5027" y="5886"/>
                </a:cubicBezTo>
                <a:close/>
                <a:moveTo>
                  <a:pt x="10313" y="6757"/>
                </a:moveTo>
                <a:lnTo>
                  <a:pt x="10313" y="6767"/>
                </a:lnTo>
                <a:cubicBezTo>
                  <a:pt x="10240" y="6861"/>
                  <a:pt x="10178" y="6943"/>
                  <a:pt x="10106" y="7037"/>
                </a:cubicBezTo>
                <a:lnTo>
                  <a:pt x="10064" y="7016"/>
                </a:lnTo>
                <a:lnTo>
                  <a:pt x="10199" y="6809"/>
                </a:lnTo>
                <a:lnTo>
                  <a:pt x="10313" y="6757"/>
                </a:lnTo>
                <a:close/>
                <a:moveTo>
                  <a:pt x="7805" y="6871"/>
                </a:moveTo>
                <a:lnTo>
                  <a:pt x="7815" y="7016"/>
                </a:lnTo>
                <a:lnTo>
                  <a:pt x="7701" y="7068"/>
                </a:lnTo>
                <a:lnTo>
                  <a:pt x="7701" y="6892"/>
                </a:lnTo>
                <a:lnTo>
                  <a:pt x="7805" y="6871"/>
                </a:lnTo>
                <a:close/>
                <a:moveTo>
                  <a:pt x="16148" y="6923"/>
                </a:moveTo>
                <a:lnTo>
                  <a:pt x="16231" y="6954"/>
                </a:lnTo>
                <a:cubicBezTo>
                  <a:pt x="16220" y="6995"/>
                  <a:pt x="16210" y="7037"/>
                  <a:pt x="16200" y="7068"/>
                </a:cubicBezTo>
                <a:lnTo>
                  <a:pt x="16148" y="6943"/>
                </a:lnTo>
                <a:lnTo>
                  <a:pt x="16148" y="6923"/>
                </a:lnTo>
                <a:close/>
                <a:moveTo>
                  <a:pt x="15650" y="6778"/>
                </a:moveTo>
                <a:cubicBezTo>
                  <a:pt x="15661" y="6892"/>
                  <a:pt x="15661" y="6995"/>
                  <a:pt x="15661" y="7099"/>
                </a:cubicBezTo>
                <a:lnTo>
                  <a:pt x="15536" y="6995"/>
                </a:lnTo>
                <a:cubicBezTo>
                  <a:pt x="15557" y="6923"/>
                  <a:pt x="15588" y="6850"/>
                  <a:pt x="15619" y="6778"/>
                </a:cubicBezTo>
                <a:close/>
                <a:moveTo>
                  <a:pt x="9183" y="6829"/>
                </a:moveTo>
                <a:cubicBezTo>
                  <a:pt x="9245" y="6840"/>
                  <a:pt x="9307" y="6850"/>
                  <a:pt x="9370" y="6861"/>
                </a:cubicBezTo>
                <a:cubicBezTo>
                  <a:pt x="9204" y="6943"/>
                  <a:pt x="9048" y="7026"/>
                  <a:pt x="8893" y="7120"/>
                </a:cubicBezTo>
                <a:lnTo>
                  <a:pt x="8893" y="7109"/>
                </a:lnTo>
                <a:cubicBezTo>
                  <a:pt x="8986" y="7016"/>
                  <a:pt x="9090" y="6923"/>
                  <a:pt x="9183" y="6829"/>
                </a:cubicBezTo>
                <a:close/>
                <a:moveTo>
                  <a:pt x="9919" y="7026"/>
                </a:moveTo>
                <a:lnTo>
                  <a:pt x="9971" y="7047"/>
                </a:lnTo>
                <a:lnTo>
                  <a:pt x="9929" y="7120"/>
                </a:lnTo>
                <a:lnTo>
                  <a:pt x="9909" y="7037"/>
                </a:lnTo>
                <a:lnTo>
                  <a:pt x="9919" y="7026"/>
                </a:lnTo>
                <a:close/>
                <a:moveTo>
                  <a:pt x="15360" y="6975"/>
                </a:moveTo>
                <a:lnTo>
                  <a:pt x="15433" y="7037"/>
                </a:lnTo>
                <a:cubicBezTo>
                  <a:pt x="15422" y="7057"/>
                  <a:pt x="15412" y="7078"/>
                  <a:pt x="15412" y="7109"/>
                </a:cubicBezTo>
                <a:lnTo>
                  <a:pt x="15412" y="7120"/>
                </a:lnTo>
                <a:cubicBezTo>
                  <a:pt x="15391" y="7068"/>
                  <a:pt x="15370" y="7026"/>
                  <a:pt x="15360" y="6975"/>
                </a:cubicBezTo>
                <a:close/>
                <a:moveTo>
                  <a:pt x="8841" y="6840"/>
                </a:moveTo>
                <a:lnTo>
                  <a:pt x="8841" y="6840"/>
                </a:lnTo>
                <a:cubicBezTo>
                  <a:pt x="8810" y="6923"/>
                  <a:pt x="8789" y="7006"/>
                  <a:pt x="8769" y="7099"/>
                </a:cubicBezTo>
                <a:lnTo>
                  <a:pt x="8737" y="7130"/>
                </a:lnTo>
                <a:cubicBezTo>
                  <a:pt x="8737" y="7078"/>
                  <a:pt x="8737" y="7026"/>
                  <a:pt x="8737" y="6985"/>
                </a:cubicBezTo>
                <a:cubicBezTo>
                  <a:pt x="8769" y="6933"/>
                  <a:pt x="8800" y="6881"/>
                  <a:pt x="8841" y="6840"/>
                </a:cubicBezTo>
                <a:close/>
                <a:moveTo>
                  <a:pt x="12344" y="6809"/>
                </a:moveTo>
                <a:cubicBezTo>
                  <a:pt x="12355" y="6892"/>
                  <a:pt x="12365" y="6985"/>
                  <a:pt x="12375" y="7089"/>
                </a:cubicBezTo>
                <a:lnTo>
                  <a:pt x="12323" y="7130"/>
                </a:lnTo>
                <a:cubicBezTo>
                  <a:pt x="12323" y="7026"/>
                  <a:pt x="12334" y="6912"/>
                  <a:pt x="12344" y="6809"/>
                </a:cubicBezTo>
                <a:close/>
                <a:moveTo>
                  <a:pt x="17371" y="6943"/>
                </a:moveTo>
                <a:cubicBezTo>
                  <a:pt x="17381" y="6964"/>
                  <a:pt x="17391" y="7006"/>
                  <a:pt x="17402" y="7026"/>
                </a:cubicBezTo>
                <a:lnTo>
                  <a:pt x="17391" y="7037"/>
                </a:lnTo>
                <a:lnTo>
                  <a:pt x="17391" y="7130"/>
                </a:lnTo>
                <a:cubicBezTo>
                  <a:pt x="17360" y="7078"/>
                  <a:pt x="17319" y="7037"/>
                  <a:pt x="17288" y="6985"/>
                </a:cubicBezTo>
                <a:lnTo>
                  <a:pt x="17371" y="6943"/>
                </a:lnTo>
                <a:close/>
                <a:moveTo>
                  <a:pt x="21496" y="6871"/>
                </a:moveTo>
                <a:cubicBezTo>
                  <a:pt x="21610" y="6943"/>
                  <a:pt x="21713" y="7016"/>
                  <a:pt x="21827" y="7089"/>
                </a:cubicBezTo>
                <a:cubicBezTo>
                  <a:pt x="21827" y="7109"/>
                  <a:pt x="21827" y="7120"/>
                  <a:pt x="21827" y="7130"/>
                </a:cubicBezTo>
                <a:cubicBezTo>
                  <a:pt x="21734" y="7047"/>
                  <a:pt x="21620" y="6975"/>
                  <a:pt x="21506" y="6923"/>
                </a:cubicBezTo>
                <a:lnTo>
                  <a:pt x="21496" y="6871"/>
                </a:lnTo>
                <a:close/>
                <a:moveTo>
                  <a:pt x="5359" y="7037"/>
                </a:moveTo>
                <a:cubicBezTo>
                  <a:pt x="5348" y="7047"/>
                  <a:pt x="5348" y="7068"/>
                  <a:pt x="5338" y="7089"/>
                </a:cubicBezTo>
                <a:lnTo>
                  <a:pt x="5338" y="7099"/>
                </a:lnTo>
                <a:lnTo>
                  <a:pt x="5286" y="7140"/>
                </a:lnTo>
                <a:lnTo>
                  <a:pt x="5276" y="7068"/>
                </a:lnTo>
                <a:lnTo>
                  <a:pt x="5359" y="7037"/>
                </a:lnTo>
                <a:close/>
                <a:moveTo>
                  <a:pt x="7193" y="6591"/>
                </a:moveTo>
                <a:lnTo>
                  <a:pt x="7214" y="6622"/>
                </a:lnTo>
                <a:cubicBezTo>
                  <a:pt x="7287" y="6715"/>
                  <a:pt x="7349" y="6798"/>
                  <a:pt x="7432" y="6881"/>
                </a:cubicBezTo>
                <a:cubicBezTo>
                  <a:pt x="7173" y="6954"/>
                  <a:pt x="6924" y="7037"/>
                  <a:pt x="6675" y="7140"/>
                </a:cubicBezTo>
                <a:cubicBezTo>
                  <a:pt x="6675" y="7140"/>
                  <a:pt x="6675" y="7130"/>
                  <a:pt x="6675" y="7130"/>
                </a:cubicBezTo>
                <a:cubicBezTo>
                  <a:pt x="6779" y="6964"/>
                  <a:pt x="6903" y="6798"/>
                  <a:pt x="7027" y="6643"/>
                </a:cubicBezTo>
                <a:lnTo>
                  <a:pt x="7193" y="6591"/>
                </a:lnTo>
                <a:close/>
                <a:moveTo>
                  <a:pt x="14044" y="6943"/>
                </a:moveTo>
                <a:cubicBezTo>
                  <a:pt x="14116" y="6985"/>
                  <a:pt x="14189" y="7037"/>
                  <a:pt x="14251" y="7078"/>
                </a:cubicBezTo>
                <a:cubicBezTo>
                  <a:pt x="14261" y="7099"/>
                  <a:pt x="14251" y="7120"/>
                  <a:pt x="14251" y="7140"/>
                </a:cubicBezTo>
                <a:cubicBezTo>
                  <a:pt x="14179" y="7078"/>
                  <a:pt x="14116" y="7016"/>
                  <a:pt x="14044" y="6943"/>
                </a:cubicBezTo>
                <a:close/>
                <a:moveTo>
                  <a:pt x="21340" y="5720"/>
                </a:moveTo>
                <a:cubicBezTo>
                  <a:pt x="21734" y="6166"/>
                  <a:pt x="22076" y="6643"/>
                  <a:pt x="22366" y="7151"/>
                </a:cubicBezTo>
                <a:cubicBezTo>
                  <a:pt x="22169" y="6964"/>
                  <a:pt x="21962" y="6788"/>
                  <a:pt x="21755" y="6612"/>
                </a:cubicBezTo>
                <a:lnTo>
                  <a:pt x="21744" y="6612"/>
                </a:lnTo>
                <a:cubicBezTo>
                  <a:pt x="21703" y="6487"/>
                  <a:pt x="21661" y="6373"/>
                  <a:pt x="21620" y="6270"/>
                </a:cubicBezTo>
                <a:cubicBezTo>
                  <a:pt x="21537" y="6083"/>
                  <a:pt x="21444" y="5897"/>
                  <a:pt x="21340" y="5720"/>
                </a:cubicBezTo>
                <a:close/>
                <a:moveTo>
                  <a:pt x="17505" y="6892"/>
                </a:moveTo>
                <a:cubicBezTo>
                  <a:pt x="17516" y="6975"/>
                  <a:pt x="17516" y="7057"/>
                  <a:pt x="17526" y="7140"/>
                </a:cubicBezTo>
                <a:lnTo>
                  <a:pt x="17505" y="7161"/>
                </a:lnTo>
                <a:cubicBezTo>
                  <a:pt x="17495" y="7130"/>
                  <a:pt x="17495" y="7099"/>
                  <a:pt x="17485" y="7078"/>
                </a:cubicBezTo>
                <a:cubicBezTo>
                  <a:pt x="17485" y="7016"/>
                  <a:pt x="17495" y="6954"/>
                  <a:pt x="17495" y="6892"/>
                </a:cubicBezTo>
                <a:close/>
                <a:moveTo>
                  <a:pt x="18728" y="6622"/>
                </a:moveTo>
                <a:cubicBezTo>
                  <a:pt x="18739" y="6746"/>
                  <a:pt x="18739" y="6871"/>
                  <a:pt x="18728" y="7006"/>
                </a:cubicBezTo>
                <a:lnTo>
                  <a:pt x="18718" y="7006"/>
                </a:lnTo>
                <a:cubicBezTo>
                  <a:pt x="18625" y="7057"/>
                  <a:pt x="18531" y="7109"/>
                  <a:pt x="18438" y="7161"/>
                </a:cubicBezTo>
                <a:lnTo>
                  <a:pt x="18169" y="7047"/>
                </a:lnTo>
                <a:cubicBezTo>
                  <a:pt x="18189" y="6923"/>
                  <a:pt x="18200" y="6788"/>
                  <a:pt x="18221" y="6664"/>
                </a:cubicBezTo>
                <a:cubicBezTo>
                  <a:pt x="18386" y="6632"/>
                  <a:pt x="18552" y="6622"/>
                  <a:pt x="18728" y="6622"/>
                </a:cubicBezTo>
                <a:close/>
                <a:moveTo>
                  <a:pt x="5867" y="6840"/>
                </a:moveTo>
                <a:lnTo>
                  <a:pt x="5867" y="6840"/>
                </a:lnTo>
                <a:cubicBezTo>
                  <a:pt x="5711" y="6943"/>
                  <a:pt x="5556" y="7057"/>
                  <a:pt x="5400" y="7171"/>
                </a:cubicBezTo>
                <a:cubicBezTo>
                  <a:pt x="5411" y="7140"/>
                  <a:pt x="5411" y="7109"/>
                  <a:pt x="5421" y="7078"/>
                </a:cubicBezTo>
                <a:cubicBezTo>
                  <a:pt x="5473" y="7037"/>
                  <a:pt x="5525" y="6995"/>
                  <a:pt x="5576" y="6954"/>
                </a:cubicBezTo>
                <a:lnTo>
                  <a:pt x="5867" y="6840"/>
                </a:lnTo>
                <a:close/>
                <a:moveTo>
                  <a:pt x="14997" y="6746"/>
                </a:moveTo>
                <a:cubicBezTo>
                  <a:pt x="14935" y="6881"/>
                  <a:pt x="14883" y="7026"/>
                  <a:pt x="14811" y="7161"/>
                </a:cubicBezTo>
                <a:lnTo>
                  <a:pt x="14811" y="7171"/>
                </a:lnTo>
                <a:cubicBezTo>
                  <a:pt x="14697" y="7037"/>
                  <a:pt x="14572" y="6912"/>
                  <a:pt x="14448" y="6788"/>
                </a:cubicBezTo>
                <a:cubicBezTo>
                  <a:pt x="14635" y="6767"/>
                  <a:pt x="14811" y="6746"/>
                  <a:pt x="14997" y="6746"/>
                </a:cubicBezTo>
                <a:close/>
                <a:moveTo>
                  <a:pt x="17733" y="6954"/>
                </a:moveTo>
                <a:cubicBezTo>
                  <a:pt x="17827" y="6995"/>
                  <a:pt x="17910" y="7026"/>
                  <a:pt x="17993" y="7057"/>
                </a:cubicBezTo>
                <a:cubicBezTo>
                  <a:pt x="17993" y="7089"/>
                  <a:pt x="17993" y="7130"/>
                  <a:pt x="17972" y="7171"/>
                </a:cubicBezTo>
                <a:cubicBezTo>
                  <a:pt x="17899" y="7099"/>
                  <a:pt x="17816" y="7037"/>
                  <a:pt x="17733" y="6964"/>
                </a:cubicBezTo>
                <a:lnTo>
                  <a:pt x="17733" y="6954"/>
                </a:lnTo>
                <a:close/>
                <a:moveTo>
                  <a:pt x="13256" y="6581"/>
                </a:moveTo>
                <a:cubicBezTo>
                  <a:pt x="13318" y="6684"/>
                  <a:pt x="13370" y="6798"/>
                  <a:pt x="13412" y="6923"/>
                </a:cubicBezTo>
                <a:cubicBezTo>
                  <a:pt x="13412" y="6943"/>
                  <a:pt x="13432" y="6975"/>
                  <a:pt x="13432" y="6995"/>
                </a:cubicBezTo>
                <a:cubicBezTo>
                  <a:pt x="13298" y="7057"/>
                  <a:pt x="13153" y="7130"/>
                  <a:pt x="13028" y="7203"/>
                </a:cubicBezTo>
                <a:cubicBezTo>
                  <a:pt x="13111" y="6995"/>
                  <a:pt x="13184" y="6788"/>
                  <a:pt x="13256" y="6581"/>
                </a:cubicBezTo>
                <a:close/>
                <a:moveTo>
                  <a:pt x="16438" y="6550"/>
                </a:moveTo>
                <a:cubicBezTo>
                  <a:pt x="16614" y="6591"/>
                  <a:pt x="16790" y="6643"/>
                  <a:pt x="16956" y="6695"/>
                </a:cubicBezTo>
                <a:cubicBezTo>
                  <a:pt x="17039" y="6778"/>
                  <a:pt x="17112" y="6871"/>
                  <a:pt x="17184" y="6964"/>
                </a:cubicBezTo>
                <a:lnTo>
                  <a:pt x="17174" y="6985"/>
                </a:lnTo>
                <a:cubicBezTo>
                  <a:pt x="17070" y="7047"/>
                  <a:pt x="16956" y="7120"/>
                  <a:pt x="16852" y="7203"/>
                </a:cubicBezTo>
                <a:cubicBezTo>
                  <a:pt x="16811" y="7182"/>
                  <a:pt x="16770" y="7151"/>
                  <a:pt x="16728" y="7120"/>
                </a:cubicBezTo>
                <a:cubicBezTo>
                  <a:pt x="16645" y="6995"/>
                  <a:pt x="16573" y="6850"/>
                  <a:pt x="16490" y="6715"/>
                </a:cubicBezTo>
                <a:cubicBezTo>
                  <a:pt x="16469" y="6684"/>
                  <a:pt x="16438" y="6643"/>
                  <a:pt x="16417" y="6612"/>
                </a:cubicBezTo>
                <a:cubicBezTo>
                  <a:pt x="16428" y="6591"/>
                  <a:pt x="16438" y="6570"/>
                  <a:pt x="16438" y="6550"/>
                </a:cubicBezTo>
                <a:close/>
                <a:moveTo>
                  <a:pt x="13702" y="6985"/>
                </a:moveTo>
                <a:lnTo>
                  <a:pt x="13743" y="7078"/>
                </a:lnTo>
                <a:lnTo>
                  <a:pt x="13609" y="7213"/>
                </a:lnTo>
                <a:cubicBezTo>
                  <a:pt x="13598" y="7171"/>
                  <a:pt x="13577" y="7140"/>
                  <a:pt x="13567" y="7099"/>
                </a:cubicBezTo>
                <a:cubicBezTo>
                  <a:pt x="13577" y="7078"/>
                  <a:pt x="13588" y="7047"/>
                  <a:pt x="13609" y="7016"/>
                </a:cubicBezTo>
                <a:lnTo>
                  <a:pt x="13702" y="6985"/>
                </a:lnTo>
                <a:close/>
                <a:moveTo>
                  <a:pt x="4550" y="6943"/>
                </a:moveTo>
                <a:lnTo>
                  <a:pt x="4550" y="6943"/>
                </a:lnTo>
                <a:cubicBezTo>
                  <a:pt x="4540" y="6964"/>
                  <a:pt x="4519" y="6985"/>
                  <a:pt x="4509" y="7016"/>
                </a:cubicBezTo>
                <a:cubicBezTo>
                  <a:pt x="4499" y="7037"/>
                  <a:pt x="4468" y="7057"/>
                  <a:pt x="4447" y="7078"/>
                </a:cubicBezTo>
                <a:cubicBezTo>
                  <a:pt x="4395" y="7130"/>
                  <a:pt x="4354" y="7182"/>
                  <a:pt x="4312" y="7234"/>
                </a:cubicBezTo>
                <a:lnTo>
                  <a:pt x="4291" y="7151"/>
                </a:lnTo>
                <a:lnTo>
                  <a:pt x="4322" y="7099"/>
                </a:lnTo>
                <a:cubicBezTo>
                  <a:pt x="4385" y="7047"/>
                  <a:pt x="4468" y="6995"/>
                  <a:pt x="4550" y="6943"/>
                </a:cubicBezTo>
                <a:close/>
                <a:moveTo>
                  <a:pt x="7836" y="7140"/>
                </a:moveTo>
                <a:cubicBezTo>
                  <a:pt x="7836" y="7171"/>
                  <a:pt x="7846" y="7203"/>
                  <a:pt x="7846" y="7234"/>
                </a:cubicBezTo>
                <a:lnTo>
                  <a:pt x="7774" y="7161"/>
                </a:lnTo>
                <a:lnTo>
                  <a:pt x="7836" y="7140"/>
                </a:lnTo>
                <a:close/>
                <a:moveTo>
                  <a:pt x="18075" y="7068"/>
                </a:moveTo>
                <a:cubicBezTo>
                  <a:pt x="18065" y="7130"/>
                  <a:pt x="18065" y="7182"/>
                  <a:pt x="18055" y="7234"/>
                </a:cubicBezTo>
                <a:lnTo>
                  <a:pt x="18044" y="7234"/>
                </a:lnTo>
                <a:lnTo>
                  <a:pt x="18024" y="7223"/>
                </a:lnTo>
                <a:cubicBezTo>
                  <a:pt x="18044" y="7171"/>
                  <a:pt x="18055" y="7120"/>
                  <a:pt x="18065" y="7068"/>
                </a:cubicBezTo>
                <a:close/>
                <a:moveTo>
                  <a:pt x="10033" y="7078"/>
                </a:moveTo>
                <a:lnTo>
                  <a:pt x="10074" y="7099"/>
                </a:lnTo>
                <a:cubicBezTo>
                  <a:pt x="10043" y="7151"/>
                  <a:pt x="10002" y="7192"/>
                  <a:pt x="9960" y="7244"/>
                </a:cubicBezTo>
                <a:cubicBezTo>
                  <a:pt x="9960" y="7234"/>
                  <a:pt x="9950" y="7223"/>
                  <a:pt x="9950" y="7203"/>
                </a:cubicBezTo>
                <a:cubicBezTo>
                  <a:pt x="9981" y="7161"/>
                  <a:pt x="10002" y="7120"/>
                  <a:pt x="10033" y="7078"/>
                </a:cubicBezTo>
                <a:close/>
                <a:moveTo>
                  <a:pt x="11536" y="6249"/>
                </a:moveTo>
                <a:lnTo>
                  <a:pt x="11536" y="6508"/>
                </a:lnTo>
                <a:cubicBezTo>
                  <a:pt x="11328" y="6736"/>
                  <a:pt x="11132" y="6985"/>
                  <a:pt x="10966" y="7254"/>
                </a:cubicBezTo>
                <a:cubicBezTo>
                  <a:pt x="10945" y="7089"/>
                  <a:pt x="10914" y="6933"/>
                  <a:pt x="10872" y="6778"/>
                </a:cubicBezTo>
                <a:cubicBezTo>
                  <a:pt x="10852" y="6695"/>
                  <a:pt x="10831" y="6601"/>
                  <a:pt x="10800" y="6518"/>
                </a:cubicBezTo>
                <a:cubicBezTo>
                  <a:pt x="11007" y="6436"/>
                  <a:pt x="11214" y="6353"/>
                  <a:pt x="11422" y="6270"/>
                </a:cubicBezTo>
                <a:lnTo>
                  <a:pt x="11536" y="6249"/>
                </a:lnTo>
                <a:close/>
                <a:moveTo>
                  <a:pt x="18718" y="7068"/>
                </a:moveTo>
                <a:cubicBezTo>
                  <a:pt x="18718" y="7140"/>
                  <a:pt x="18708" y="7213"/>
                  <a:pt x="18697" y="7275"/>
                </a:cubicBezTo>
                <a:lnTo>
                  <a:pt x="18511" y="7192"/>
                </a:lnTo>
                <a:cubicBezTo>
                  <a:pt x="18573" y="7151"/>
                  <a:pt x="18645" y="7109"/>
                  <a:pt x="18718" y="7068"/>
                </a:cubicBezTo>
                <a:close/>
                <a:moveTo>
                  <a:pt x="6499" y="6861"/>
                </a:moveTo>
                <a:cubicBezTo>
                  <a:pt x="6520" y="6933"/>
                  <a:pt x="6551" y="7016"/>
                  <a:pt x="6582" y="7099"/>
                </a:cubicBezTo>
                <a:cubicBezTo>
                  <a:pt x="6561" y="7140"/>
                  <a:pt x="6530" y="7182"/>
                  <a:pt x="6509" y="7223"/>
                </a:cubicBezTo>
                <a:lnTo>
                  <a:pt x="6374" y="7285"/>
                </a:lnTo>
                <a:cubicBezTo>
                  <a:pt x="6364" y="7161"/>
                  <a:pt x="6343" y="7047"/>
                  <a:pt x="6333" y="6933"/>
                </a:cubicBezTo>
                <a:lnTo>
                  <a:pt x="6499" y="6861"/>
                </a:lnTo>
                <a:close/>
                <a:moveTo>
                  <a:pt x="10147" y="7130"/>
                </a:moveTo>
                <a:lnTo>
                  <a:pt x="10220" y="7161"/>
                </a:lnTo>
                <a:cubicBezTo>
                  <a:pt x="10292" y="7203"/>
                  <a:pt x="10354" y="7234"/>
                  <a:pt x="10416" y="7275"/>
                </a:cubicBezTo>
                <a:cubicBezTo>
                  <a:pt x="10377" y="7272"/>
                  <a:pt x="10338" y="7271"/>
                  <a:pt x="10300" y="7271"/>
                </a:cubicBezTo>
                <a:cubicBezTo>
                  <a:pt x="10208" y="7271"/>
                  <a:pt x="10118" y="7278"/>
                  <a:pt x="10023" y="7285"/>
                </a:cubicBezTo>
                <a:cubicBezTo>
                  <a:pt x="10064" y="7234"/>
                  <a:pt x="10106" y="7182"/>
                  <a:pt x="10147" y="7130"/>
                </a:cubicBezTo>
                <a:close/>
                <a:moveTo>
                  <a:pt x="10354" y="6861"/>
                </a:moveTo>
                <a:cubicBezTo>
                  <a:pt x="10406" y="6995"/>
                  <a:pt x="10479" y="7140"/>
                  <a:pt x="10551" y="7285"/>
                </a:cubicBezTo>
                <a:lnTo>
                  <a:pt x="10562" y="7296"/>
                </a:lnTo>
                <a:lnTo>
                  <a:pt x="10551" y="7296"/>
                </a:lnTo>
                <a:cubicBezTo>
                  <a:pt x="10437" y="7213"/>
                  <a:pt x="10313" y="7140"/>
                  <a:pt x="10188" y="7078"/>
                </a:cubicBezTo>
                <a:cubicBezTo>
                  <a:pt x="10240" y="7006"/>
                  <a:pt x="10302" y="6933"/>
                  <a:pt x="10354" y="6861"/>
                </a:cubicBezTo>
                <a:close/>
                <a:moveTo>
                  <a:pt x="14365" y="6809"/>
                </a:moveTo>
                <a:cubicBezTo>
                  <a:pt x="14510" y="6943"/>
                  <a:pt x="14645" y="7089"/>
                  <a:pt x="14780" y="7234"/>
                </a:cubicBezTo>
                <a:lnTo>
                  <a:pt x="14780" y="7244"/>
                </a:lnTo>
                <a:lnTo>
                  <a:pt x="14749" y="7306"/>
                </a:lnTo>
                <a:cubicBezTo>
                  <a:pt x="14614" y="7213"/>
                  <a:pt x="14469" y="7120"/>
                  <a:pt x="14334" y="7026"/>
                </a:cubicBezTo>
                <a:cubicBezTo>
                  <a:pt x="14334" y="6954"/>
                  <a:pt x="14344" y="6881"/>
                  <a:pt x="14344" y="6809"/>
                </a:cubicBezTo>
                <a:close/>
                <a:moveTo>
                  <a:pt x="10416" y="6798"/>
                </a:moveTo>
                <a:lnTo>
                  <a:pt x="10416" y="6798"/>
                </a:lnTo>
                <a:cubicBezTo>
                  <a:pt x="10551" y="6954"/>
                  <a:pt x="10665" y="7130"/>
                  <a:pt x="10727" y="7317"/>
                </a:cubicBezTo>
                <a:lnTo>
                  <a:pt x="10655" y="7306"/>
                </a:lnTo>
                <a:cubicBezTo>
                  <a:pt x="10572" y="7140"/>
                  <a:pt x="10489" y="6975"/>
                  <a:pt x="10416" y="6798"/>
                </a:cubicBezTo>
                <a:close/>
                <a:moveTo>
                  <a:pt x="13184" y="6612"/>
                </a:moveTo>
                <a:cubicBezTo>
                  <a:pt x="13101" y="6829"/>
                  <a:pt x="13018" y="7047"/>
                  <a:pt x="12935" y="7254"/>
                </a:cubicBezTo>
                <a:lnTo>
                  <a:pt x="12821" y="7317"/>
                </a:lnTo>
                <a:cubicBezTo>
                  <a:pt x="12800" y="7244"/>
                  <a:pt x="12779" y="7171"/>
                  <a:pt x="12759" y="7099"/>
                </a:cubicBezTo>
                <a:cubicBezTo>
                  <a:pt x="12769" y="7026"/>
                  <a:pt x="12779" y="6954"/>
                  <a:pt x="12779" y="6892"/>
                </a:cubicBezTo>
                <a:cubicBezTo>
                  <a:pt x="12914" y="6788"/>
                  <a:pt x="13049" y="6695"/>
                  <a:pt x="13184" y="6612"/>
                </a:cubicBezTo>
                <a:close/>
                <a:moveTo>
                  <a:pt x="5255" y="7234"/>
                </a:moveTo>
                <a:cubicBezTo>
                  <a:pt x="5255" y="7254"/>
                  <a:pt x="5255" y="7265"/>
                  <a:pt x="5266" y="7275"/>
                </a:cubicBezTo>
                <a:lnTo>
                  <a:pt x="5193" y="7327"/>
                </a:lnTo>
                <a:lnTo>
                  <a:pt x="5193" y="7285"/>
                </a:lnTo>
                <a:lnTo>
                  <a:pt x="5255" y="7234"/>
                </a:lnTo>
                <a:close/>
                <a:moveTo>
                  <a:pt x="6260" y="6964"/>
                </a:moveTo>
                <a:cubicBezTo>
                  <a:pt x="6271" y="7078"/>
                  <a:pt x="6281" y="7203"/>
                  <a:pt x="6302" y="7317"/>
                </a:cubicBezTo>
                <a:lnTo>
                  <a:pt x="6250" y="7337"/>
                </a:lnTo>
                <a:cubicBezTo>
                  <a:pt x="6219" y="7234"/>
                  <a:pt x="6198" y="7120"/>
                  <a:pt x="6178" y="7006"/>
                </a:cubicBezTo>
                <a:lnTo>
                  <a:pt x="6260" y="6964"/>
                </a:lnTo>
                <a:close/>
                <a:moveTo>
                  <a:pt x="18158" y="7109"/>
                </a:moveTo>
                <a:lnTo>
                  <a:pt x="18366" y="7203"/>
                </a:lnTo>
                <a:cubicBezTo>
                  <a:pt x="18293" y="7244"/>
                  <a:pt x="18221" y="7296"/>
                  <a:pt x="18158" y="7348"/>
                </a:cubicBezTo>
                <a:lnTo>
                  <a:pt x="18127" y="7317"/>
                </a:lnTo>
                <a:cubicBezTo>
                  <a:pt x="18138" y="7244"/>
                  <a:pt x="18148" y="7182"/>
                  <a:pt x="18158" y="7109"/>
                </a:cubicBezTo>
                <a:close/>
                <a:moveTo>
                  <a:pt x="13495" y="7254"/>
                </a:moveTo>
                <a:cubicBezTo>
                  <a:pt x="13495" y="7275"/>
                  <a:pt x="13505" y="7285"/>
                  <a:pt x="13515" y="7306"/>
                </a:cubicBezTo>
                <a:lnTo>
                  <a:pt x="13453" y="7358"/>
                </a:lnTo>
                <a:lnTo>
                  <a:pt x="13453" y="7358"/>
                </a:lnTo>
                <a:cubicBezTo>
                  <a:pt x="13463" y="7327"/>
                  <a:pt x="13484" y="7285"/>
                  <a:pt x="13495" y="7254"/>
                </a:cubicBezTo>
                <a:close/>
                <a:moveTo>
                  <a:pt x="8696" y="7037"/>
                </a:moveTo>
                <a:lnTo>
                  <a:pt x="8696" y="7171"/>
                </a:lnTo>
                <a:lnTo>
                  <a:pt x="8541" y="7327"/>
                </a:lnTo>
                <a:lnTo>
                  <a:pt x="8489" y="7358"/>
                </a:lnTo>
                <a:cubicBezTo>
                  <a:pt x="8561" y="7254"/>
                  <a:pt x="8623" y="7140"/>
                  <a:pt x="8696" y="7037"/>
                </a:cubicBezTo>
                <a:close/>
                <a:moveTo>
                  <a:pt x="10748" y="6550"/>
                </a:moveTo>
                <a:cubicBezTo>
                  <a:pt x="10831" y="6809"/>
                  <a:pt x="10883" y="7078"/>
                  <a:pt x="10914" y="7348"/>
                </a:cubicBezTo>
                <a:lnTo>
                  <a:pt x="10904" y="7358"/>
                </a:lnTo>
                <a:cubicBezTo>
                  <a:pt x="10872" y="7348"/>
                  <a:pt x="10831" y="7337"/>
                  <a:pt x="10800" y="7327"/>
                </a:cubicBezTo>
                <a:cubicBezTo>
                  <a:pt x="10727" y="7099"/>
                  <a:pt x="10603" y="6902"/>
                  <a:pt x="10437" y="6736"/>
                </a:cubicBezTo>
                <a:lnTo>
                  <a:pt x="10489" y="6674"/>
                </a:lnTo>
                <a:cubicBezTo>
                  <a:pt x="10572" y="6632"/>
                  <a:pt x="10655" y="6591"/>
                  <a:pt x="10748" y="6550"/>
                </a:cubicBezTo>
                <a:close/>
                <a:moveTo>
                  <a:pt x="9857" y="7089"/>
                </a:moveTo>
                <a:cubicBezTo>
                  <a:pt x="9857" y="7120"/>
                  <a:pt x="9867" y="7151"/>
                  <a:pt x="9878" y="7192"/>
                </a:cubicBezTo>
                <a:lnTo>
                  <a:pt x="9795" y="7327"/>
                </a:lnTo>
                <a:cubicBezTo>
                  <a:pt x="9722" y="7337"/>
                  <a:pt x="9660" y="7348"/>
                  <a:pt x="9587" y="7368"/>
                </a:cubicBezTo>
                <a:cubicBezTo>
                  <a:pt x="9670" y="7275"/>
                  <a:pt x="9764" y="7182"/>
                  <a:pt x="9857" y="7089"/>
                </a:cubicBezTo>
                <a:close/>
                <a:moveTo>
                  <a:pt x="6074" y="6798"/>
                </a:moveTo>
                <a:cubicBezTo>
                  <a:pt x="6074" y="6850"/>
                  <a:pt x="6084" y="6912"/>
                  <a:pt x="6095" y="6964"/>
                </a:cubicBezTo>
                <a:lnTo>
                  <a:pt x="5939" y="7047"/>
                </a:lnTo>
                <a:cubicBezTo>
                  <a:pt x="5753" y="7151"/>
                  <a:pt x="5556" y="7254"/>
                  <a:pt x="5348" y="7379"/>
                </a:cubicBezTo>
                <a:lnTo>
                  <a:pt x="5348" y="7368"/>
                </a:lnTo>
                <a:lnTo>
                  <a:pt x="5369" y="7285"/>
                </a:lnTo>
                <a:cubicBezTo>
                  <a:pt x="5597" y="7120"/>
                  <a:pt x="5836" y="6954"/>
                  <a:pt x="6074" y="6798"/>
                </a:cubicBezTo>
                <a:close/>
                <a:moveTo>
                  <a:pt x="5131" y="6632"/>
                </a:moveTo>
                <a:cubicBezTo>
                  <a:pt x="5162" y="6767"/>
                  <a:pt x="5183" y="6881"/>
                  <a:pt x="5214" y="7006"/>
                </a:cubicBezTo>
                <a:lnTo>
                  <a:pt x="5214" y="7026"/>
                </a:lnTo>
                <a:cubicBezTo>
                  <a:pt x="4934" y="7140"/>
                  <a:pt x="4654" y="7265"/>
                  <a:pt x="4385" y="7399"/>
                </a:cubicBezTo>
                <a:cubicBezTo>
                  <a:pt x="4436" y="7296"/>
                  <a:pt x="4488" y="7192"/>
                  <a:pt x="4550" y="7099"/>
                </a:cubicBezTo>
                <a:cubicBezTo>
                  <a:pt x="4644" y="6975"/>
                  <a:pt x="4768" y="6861"/>
                  <a:pt x="4882" y="6746"/>
                </a:cubicBezTo>
                <a:lnTo>
                  <a:pt x="4892" y="6746"/>
                </a:lnTo>
                <a:cubicBezTo>
                  <a:pt x="4975" y="6705"/>
                  <a:pt x="5048" y="6664"/>
                  <a:pt x="5131" y="6632"/>
                </a:cubicBezTo>
                <a:close/>
                <a:moveTo>
                  <a:pt x="6447" y="7317"/>
                </a:moveTo>
                <a:lnTo>
                  <a:pt x="6395" y="7399"/>
                </a:lnTo>
                <a:lnTo>
                  <a:pt x="6385" y="7348"/>
                </a:lnTo>
                <a:lnTo>
                  <a:pt x="6447" y="7317"/>
                </a:lnTo>
                <a:close/>
                <a:moveTo>
                  <a:pt x="20290" y="6673"/>
                </a:moveTo>
                <a:cubicBezTo>
                  <a:pt x="20587" y="6673"/>
                  <a:pt x="20875" y="6734"/>
                  <a:pt x="21154" y="6840"/>
                </a:cubicBezTo>
                <a:cubicBezTo>
                  <a:pt x="21133" y="7016"/>
                  <a:pt x="21102" y="7203"/>
                  <a:pt x="21060" y="7399"/>
                </a:cubicBezTo>
                <a:cubicBezTo>
                  <a:pt x="20824" y="7184"/>
                  <a:pt x="20577" y="6998"/>
                  <a:pt x="20311" y="6824"/>
                </a:cubicBezTo>
                <a:lnTo>
                  <a:pt x="20311" y="6824"/>
                </a:lnTo>
                <a:cubicBezTo>
                  <a:pt x="20281" y="6774"/>
                  <a:pt x="20251" y="6724"/>
                  <a:pt x="20221" y="6674"/>
                </a:cubicBezTo>
                <a:cubicBezTo>
                  <a:pt x="20244" y="6673"/>
                  <a:pt x="20267" y="6673"/>
                  <a:pt x="20290" y="6673"/>
                </a:cubicBezTo>
                <a:close/>
                <a:moveTo>
                  <a:pt x="8281" y="6954"/>
                </a:moveTo>
                <a:lnTo>
                  <a:pt x="8281" y="7410"/>
                </a:lnTo>
                <a:cubicBezTo>
                  <a:pt x="8230" y="7275"/>
                  <a:pt x="8167" y="7151"/>
                  <a:pt x="8085" y="7037"/>
                </a:cubicBezTo>
                <a:lnTo>
                  <a:pt x="8281" y="6954"/>
                </a:lnTo>
                <a:close/>
                <a:moveTo>
                  <a:pt x="15692" y="6798"/>
                </a:moveTo>
                <a:cubicBezTo>
                  <a:pt x="15806" y="6819"/>
                  <a:pt x="15920" y="6850"/>
                  <a:pt x="16034" y="6892"/>
                </a:cubicBezTo>
                <a:lnTo>
                  <a:pt x="16065" y="6954"/>
                </a:lnTo>
                <a:cubicBezTo>
                  <a:pt x="16034" y="7109"/>
                  <a:pt x="15992" y="7265"/>
                  <a:pt x="15951" y="7410"/>
                </a:cubicBezTo>
                <a:cubicBezTo>
                  <a:pt x="15868" y="7327"/>
                  <a:pt x="15785" y="7234"/>
                  <a:pt x="15692" y="7151"/>
                </a:cubicBezTo>
                <a:cubicBezTo>
                  <a:pt x="15692" y="7037"/>
                  <a:pt x="15692" y="6923"/>
                  <a:pt x="15692" y="6798"/>
                </a:cubicBezTo>
                <a:close/>
                <a:moveTo>
                  <a:pt x="8696" y="6788"/>
                </a:moveTo>
                <a:lnTo>
                  <a:pt x="8696" y="6943"/>
                </a:lnTo>
                <a:cubicBezTo>
                  <a:pt x="8582" y="7099"/>
                  <a:pt x="8478" y="7265"/>
                  <a:pt x="8385" y="7441"/>
                </a:cubicBezTo>
                <a:lnTo>
                  <a:pt x="8385" y="7420"/>
                </a:lnTo>
                <a:cubicBezTo>
                  <a:pt x="8385" y="7244"/>
                  <a:pt x="8395" y="7078"/>
                  <a:pt x="8406" y="6902"/>
                </a:cubicBezTo>
                <a:lnTo>
                  <a:pt x="8696" y="6788"/>
                </a:lnTo>
                <a:close/>
                <a:moveTo>
                  <a:pt x="13774" y="7161"/>
                </a:moveTo>
                <a:lnTo>
                  <a:pt x="13795" y="7192"/>
                </a:lnTo>
                <a:cubicBezTo>
                  <a:pt x="13764" y="7265"/>
                  <a:pt x="13723" y="7348"/>
                  <a:pt x="13681" y="7441"/>
                </a:cubicBezTo>
                <a:lnTo>
                  <a:pt x="13671" y="7441"/>
                </a:lnTo>
                <a:cubicBezTo>
                  <a:pt x="13660" y="7389"/>
                  <a:pt x="13650" y="7337"/>
                  <a:pt x="13629" y="7285"/>
                </a:cubicBezTo>
                <a:lnTo>
                  <a:pt x="13774" y="7161"/>
                </a:lnTo>
                <a:close/>
                <a:moveTo>
                  <a:pt x="12220" y="7296"/>
                </a:moveTo>
                <a:cubicBezTo>
                  <a:pt x="12230" y="7327"/>
                  <a:pt x="12230" y="7358"/>
                  <a:pt x="12220" y="7389"/>
                </a:cubicBezTo>
                <a:cubicBezTo>
                  <a:pt x="12209" y="7420"/>
                  <a:pt x="12189" y="7441"/>
                  <a:pt x="12168" y="7462"/>
                </a:cubicBezTo>
                <a:cubicBezTo>
                  <a:pt x="12189" y="7410"/>
                  <a:pt x="12209" y="7348"/>
                  <a:pt x="12220" y="7296"/>
                </a:cubicBezTo>
                <a:close/>
                <a:moveTo>
                  <a:pt x="4291" y="7389"/>
                </a:moveTo>
                <a:cubicBezTo>
                  <a:pt x="4291" y="7399"/>
                  <a:pt x="4291" y="7399"/>
                  <a:pt x="4291" y="7410"/>
                </a:cubicBezTo>
                <a:cubicBezTo>
                  <a:pt x="4281" y="7420"/>
                  <a:pt x="4281" y="7441"/>
                  <a:pt x="4271" y="7451"/>
                </a:cubicBezTo>
                <a:lnTo>
                  <a:pt x="4219" y="7472"/>
                </a:lnTo>
                <a:cubicBezTo>
                  <a:pt x="4240" y="7441"/>
                  <a:pt x="4260" y="7420"/>
                  <a:pt x="4291" y="7389"/>
                </a:cubicBezTo>
                <a:close/>
                <a:moveTo>
                  <a:pt x="21796" y="6736"/>
                </a:moveTo>
                <a:cubicBezTo>
                  <a:pt x="22034" y="6933"/>
                  <a:pt x="22252" y="7140"/>
                  <a:pt x="22459" y="7348"/>
                </a:cubicBezTo>
                <a:cubicBezTo>
                  <a:pt x="22459" y="7396"/>
                  <a:pt x="22469" y="7436"/>
                  <a:pt x="22470" y="7475"/>
                </a:cubicBezTo>
                <a:lnTo>
                  <a:pt x="22470" y="7475"/>
                </a:lnTo>
                <a:cubicBezTo>
                  <a:pt x="22319" y="7364"/>
                  <a:pt x="22187" y="7262"/>
                  <a:pt x="22055" y="7161"/>
                </a:cubicBezTo>
                <a:lnTo>
                  <a:pt x="21972" y="7099"/>
                </a:lnTo>
                <a:cubicBezTo>
                  <a:pt x="21941" y="7047"/>
                  <a:pt x="21900" y="6985"/>
                  <a:pt x="21858" y="6933"/>
                </a:cubicBezTo>
                <a:cubicBezTo>
                  <a:pt x="21827" y="6871"/>
                  <a:pt x="21817" y="6798"/>
                  <a:pt x="21796" y="6736"/>
                </a:cubicBezTo>
                <a:close/>
                <a:moveTo>
                  <a:pt x="10707" y="7399"/>
                </a:moveTo>
                <a:lnTo>
                  <a:pt x="10758" y="7410"/>
                </a:lnTo>
                <a:cubicBezTo>
                  <a:pt x="10769" y="7431"/>
                  <a:pt x="10779" y="7451"/>
                  <a:pt x="10779" y="7482"/>
                </a:cubicBezTo>
                <a:lnTo>
                  <a:pt x="10738" y="7441"/>
                </a:lnTo>
                <a:lnTo>
                  <a:pt x="10707" y="7399"/>
                </a:lnTo>
                <a:close/>
                <a:moveTo>
                  <a:pt x="5266" y="7368"/>
                </a:moveTo>
                <a:lnTo>
                  <a:pt x="5255" y="7451"/>
                </a:lnTo>
                <a:cubicBezTo>
                  <a:pt x="5224" y="7462"/>
                  <a:pt x="5203" y="7482"/>
                  <a:pt x="5172" y="7493"/>
                </a:cubicBezTo>
                <a:cubicBezTo>
                  <a:pt x="5172" y="7482"/>
                  <a:pt x="5172" y="7462"/>
                  <a:pt x="5183" y="7441"/>
                </a:cubicBezTo>
                <a:lnTo>
                  <a:pt x="5266" y="7368"/>
                </a:lnTo>
                <a:close/>
                <a:moveTo>
                  <a:pt x="18003" y="7317"/>
                </a:moveTo>
                <a:lnTo>
                  <a:pt x="18034" y="7337"/>
                </a:lnTo>
                <a:lnTo>
                  <a:pt x="18003" y="7451"/>
                </a:lnTo>
                <a:lnTo>
                  <a:pt x="17961" y="7493"/>
                </a:lnTo>
                <a:cubicBezTo>
                  <a:pt x="17972" y="7431"/>
                  <a:pt x="17993" y="7368"/>
                  <a:pt x="18003" y="7317"/>
                </a:cubicBezTo>
                <a:close/>
                <a:moveTo>
                  <a:pt x="4094" y="6664"/>
                </a:moveTo>
                <a:cubicBezTo>
                  <a:pt x="4125" y="6809"/>
                  <a:pt x="4157" y="6943"/>
                  <a:pt x="4198" y="7089"/>
                </a:cubicBezTo>
                <a:cubicBezTo>
                  <a:pt x="4011" y="7213"/>
                  <a:pt x="3835" y="7358"/>
                  <a:pt x="3680" y="7513"/>
                </a:cubicBezTo>
                <a:cubicBezTo>
                  <a:pt x="3752" y="7285"/>
                  <a:pt x="3825" y="7057"/>
                  <a:pt x="3918" y="6840"/>
                </a:cubicBezTo>
                <a:cubicBezTo>
                  <a:pt x="3980" y="6778"/>
                  <a:pt x="4032" y="6715"/>
                  <a:pt x="4094" y="6664"/>
                </a:cubicBezTo>
                <a:close/>
                <a:moveTo>
                  <a:pt x="7473" y="6954"/>
                </a:moveTo>
                <a:lnTo>
                  <a:pt x="7608" y="7109"/>
                </a:lnTo>
                <a:cubicBezTo>
                  <a:pt x="7349" y="7234"/>
                  <a:pt x="7079" y="7368"/>
                  <a:pt x="6820" y="7513"/>
                </a:cubicBezTo>
                <a:cubicBezTo>
                  <a:pt x="6779" y="7420"/>
                  <a:pt x="6737" y="7317"/>
                  <a:pt x="6696" y="7213"/>
                </a:cubicBezTo>
                <a:cubicBezTo>
                  <a:pt x="6955" y="7109"/>
                  <a:pt x="7214" y="7026"/>
                  <a:pt x="7473" y="6954"/>
                </a:cubicBezTo>
                <a:close/>
                <a:moveTo>
                  <a:pt x="14811" y="7285"/>
                </a:moveTo>
                <a:cubicBezTo>
                  <a:pt x="14883" y="7358"/>
                  <a:pt x="14946" y="7431"/>
                  <a:pt x="15008" y="7513"/>
                </a:cubicBezTo>
                <a:cubicBezTo>
                  <a:pt x="14926" y="7442"/>
                  <a:pt x="14855" y="7391"/>
                  <a:pt x="14783" y="7340"/>
                </a:cubicBezTo>
                <a:lnTo>
                  <a:pt x="14783" y="7340"/>
                </a:lnTo>
                <a:lnTo>
                  <a:pt x="14811" y="7285"/>
                </a:lnTo>
                <a:close/>
                <a:moveTo>
                  <a:pt x="4240" y="7234"/>
                </a:moveTo>
                <a:lnTo>
                  <a:pt x="4260" y="7296"/>
                </a:lnTo>
                <a:cubicBezTo>
                  <a:pt x="4198" y="7368"/>
                  <a:pt x="4136" y="7451"/>
                  <a:pt x="4074" y="7534"/>
                </a:cubicBezTo>
                <a:cubicBezTo>
                  <a:pt x="4125" y="7431"/>
                  <a:pt x="4177" y="7327"/>
                  <a:pt x="4240" y="7234"/>
                </a:cubicBezTo>
                <a:close/>
                <a:moveTo>
                  <a:pt x="14313" y="7120"/>
                </a:moveTo>
                <a:cubicBezTo>
                  <a:pt x="14448" y="7203"/>
                  <a:pt x="14572" y="7285"/>
                  <a:pt x="14707" y="7379"/>
                </a:cubicBezTo>
                <a:lnTo>
                  <a:pt x="14624" y="7534"/>
                </a:lnTo>
                <a:cubicBezTo>
                  <a:pt x="14521" y="7420"/>
                  <a:pt x="14417" y="7306"/>
                  <a:pt x="14313" y="7203"/>
                </a:cubicBezTo>
                <a:cubicBezTo>
                  <a:pt x="14313" y="7171"/>
                  <a:pt x="14313" y="7140"/>
                  <a:pt x="14313" y="7120"/>
                </a:cubicBezTo>
                <a:close/>
                <a:moveTo>
                  <a:pt x="6312" y="7379"/>
                </a:moveTo>
                <a:cubicBezTo>
                  <a:pt x="6323" y="7420"/>
                  <a:pt x="6333" y="7462"/>
                  <a:pt x="6333" y="7503"/>
                </a:cubicBezTo>
                <a:cubicBezTo>
                  <a:pt x="6323" y="7513"/>
                  <a:pt x="6312" y="7534"/>
                  <a:pt x="6302" y="7555"/>
                </a:cubicBezTo>
                <a:cubicBezTo>
                  <a:pt x="6292" y="7503"/>
                  <a:pt x="6281" y="7451"/>
                  <a:pt x="6260" y="7399"/>
                </a:cubicBezTo>
                <a:lnTo>
                  <a:pt x="6312" y="7379"/>
                </a:lnTo>
                <a:close/>
                <a:moveTo>
                  <a:pt x="8033" y="7057"/>
                </a:moveTo>
                <a:cubicBezTo>
                  <a:pt x="8136" y="7203"/>
                  <a:pt x="8219" y="7348"/>
                  <a:pt x="8271" y="7513"/>
                </a:cubicBezTo>
                <a:lnTo>
                  <a:pt x="8209" y="7555"/>
                </a:lnTo>
                <a:lnTo>
                  <a:pt x="8136" y="7493"/>
                </a:lnTo>
                <a:cubicBezTo>
                  <a:pt x="8074" y="7441"/>
                  <a:pt x="8012" y="7379"/>
                  <a:pt x="7939" y="7317"/>
                </a:cubicBezTo>
                <a:cubicBezTo>
                  <a:pt x="7919" y="7254"/>
                  <a:pt x="7908" y="7182"/>
                  <a:pt x="7898" y="7109"/>
                </a:cubicBezTo>
                <a:lnTo>
                  <a:pt x="8033" y="7057"/>
                </a:lnTo>
                <a:close/>
                <a:moveTo>
                  <a:pt x="12655" y="6975"/>
                </a:moveTo>
                <a:lnTo>
                  <a:pt x="12686" y="7109"/>
                </a:lnTo>
                <a:cubicBezTo>
                  <a:pt x="12676" y="7223"/>
                  <a:pt x="12645" y="7337"/>
                  <a:pt x="12624" y="7451"/>
                </a:cubicBezTo>
                <a:lnTo>
                  <a:pt x="12479" y="7555"/>
                </a:lnTo>
                <a:cubicBezTo>
                  <a:pt x="12479" y="7431"/>
                  <a:pt x="12469" y="7296"/>
                  <a:pt x="12458" y="7171"/>
                </a:cubicBezTo>
                <a:cubicBezTo>
                  <a:pt x="12458" y="7140"/>
                  <a:pt x="12469" y="7120"/>
                  <a:pt x="12489" y="7089"/>
                </a:cubicBezTo>
                <a:lnTo>
                  <a:pt x="12500" y="7089"/>
                </a:lnTo>
                <a:lnTo>
                  <a:pt x="12655" y="6975"/>
                </a:lnTo>
                <a:close/>
                <a:moveTo>
                  <a:pt x="9504" y="6892"/>
                </a:moveTo>
                <a:cubicBezTo>
                  <a:pt x="9598" y="6923"/>
                  <a:pt x="9670" y="6943"/>
                  <a:pt x="9753" y="6964"/>
                </a:cubicBezTo>
                <a:cubicBezTo>
                  <a:pt x="9421" y="7151"/>
                  <a:pt x="9100" y="7348"/>
                  <a:pt x="8800" y="7565"/>
                </a:cubicBezTo>
                <a:cubicBezTo>
                  <a:pt x="8800" y="7534"/>
                  <a:pt x="8789" y="7513"/>
                  <a:pt x="8779" y="7482"/>
                </a:cubicBezTo>
                <a:cubicBezTo>
                  <a:pt x="8789" y="7410"/>
                  <a:pt x="8810" y="7327"/>
                  <a:pt x="8820" y="7254"/>
                </a:cubicBezTo>
                <a:cubicBezTo>
                  <a:pt x="9017" y="7140"/>
                  <a:pt x="9214" y="7037"/>
                  <a:pt x="9421" y="6933"/>
                </a:cubicBezTo>
                <a:lnTo>
                  <a:pt x="9504" y="6892"/>
                </a:lnTo>
                <a:close/>
                <a:moveTo>
                  <a:pt x="17215" y="7026"/>
                </a:moveTo>
                <a:cubicBezTo>
                  <a:pt x="17277" y="7099"/>
                  <a:pt x="17329" y="7171"/>
                  <a:pt x="17381" y="7244"/>
                </a:cubicBezTo>
                <a:lnTo>
                  <a:pt x="17371" y="7244"/>
                </a:lnTo>
                <a:cubicBezTo>
                  <a:pt x="17371" y="7296"/>
                  <a:pt x="17360" y="7348"/>
                  <a:pt x="17360" y="7389"/>
                </a:cubicBezTo>
                <a:cubicBezTo>
                  <a:pt x="17329" y="7451"/>
                  <a:pt x="17298" y="7503"/>
                  <a:pt x="17267" y="7565"/>
                </a:cubicBezTo>
                <a:cubicBezTo>
                  <a:pt x="17163" y="7441"/>
                  <a:pt x="17039" y="7327"/>
                  <a:pt x="16915" y="7234"/>
                </a:cubicBezTo>
                <a:cubicBezTo>
                  <a:pt x="17008" y="7161"/>
                  <a:pt x="17112" y="7089"/>
                  <a:pt x="17215" y="7026"/>
                </a:cubicBezTo>
                <a:close/>
                <a:moveTo>
                  <a:pt x="5141" y="7348"/>
                </a:moveTo>
                <a:cubicBezTo>
                  <a:pt x="5141" y="7358"/>
                  <a:pt x="5131" y="7368"/>
                  <a:pt x="5131" y="7379"/>
                </a:cubicBezTo>
                <a:cubicBezTo>
                  <a:pt x="5048" y="7441"/>
                  <a:pt x="4975" y="7513"/>
                  <a:pt x="4892" y="7576"/>
                </a:cubicBezTo>
                <a:lnTo>
                  <a:pt x="5141" y="7348"/>
                </a:lnTo>
                <a:close/>
                <a:moveTo>
                  <a:pt x="11546" y="6622"/>
                </a:moveTo>
                <a:lnTo>
                  <a:pt x="11546" y="6622"/>
                </a:lnTo>
                <a:cubicBezTo>
                  <a:pt x="11536" y="6954"/>
                  <a:pt x="11494" y="7275"/>
                  <a:pt x="11422" y="7596"/>
                </a:cubicBezTo>
                <a:cubicBezTo>
                  <a:pt x="11287" y="7503"/>
                  <a:pt x="11142" y="7441"/>
                  <a:pt x="10997" y="7389"/>
                </a:cubicBezTo>
                <a:lnTo>
                  <a:pt x="10997" y="7368"/>
                </a:lnTo>
                <a:cubicBezTo>
                  <a:pt x="11049" y="7265"/>
                  <a:pt x="11121" y="7171"/>
                  <a:pt x="11183" y="7078"/>
                </a:cubicBezTo>
                <a:cubicBezTo>
                  <a:pt x="11297" y="6912"/>
                  <a:pt x="11422" y="6767"/>
                  <a:pt x="11546" y="6622"/>
                </a:cubicBezTo>
                <a:close/>
                <a:moveTo>
                  <a:pt x="16303" y="6975"/>
                </a:moveTo>
                <a:cubicBezTo>
                  <a:pt x="16428" y="7026"/>
                  <a:pt x="16542" y="7078"/>
                  <a:pt x="16645" y="7140"/>
                </a:cubicBezTo>
                <a:lnTo>
                  <a:pt x="16738" y="7296"/>
                </a:lnTo>
                <a:cubicBezTo>
                  <a:pt x="16624" y="7389"/>
                  <a:pt x="16531" y="7482"/>
                  <a:pt x="16438" y="7596"/>
                </a:cubicBezTo>
                <a:cubicBezTo>
                  <a:pt x="16376" y="7462"/>
                  <a:pt x="16324" y="7327"/>
                  <a:pt x="16262" y="7192"/>
                </a:cubicBezTo>
                <a:cubicBezTo>
                  <a:pt x="16272" y="7120"/>
                  <a:pt x="16293" y="7047"/>
                  <a:pt x="16303" y="6975"/>
                </a:cubicBezTo>
                <a:close/>
                <a:moveTo>
                  <a:pt x="18987" y="6943"/>
                </a:moveTo>
                <a:cubicBezTo>
                  <a:pt x="19122" y="7151"/>
                  <a:pt x="19236" y="7368"/>
                  <a:pt x="19350" y="7596"/>
                </a:cubicBezTo>
                <a:cubicBezTo>
                  <a:pt x="19164" y="7493"/>
                  <a:pt x="18967" y="7399"/>
                  <a:pt x="18770" y="7306"/>
                </a:cubicBezTo>
                <a:cubicBezTo>
                  <a:pt x="18780" y="7213"/>
                  <a:pt x="18791" y="7120"/>
                  <a:pt x="18801" y="7037"/>
                </a:cubicBezTo>
                <a:cubicBezTo>
                  <a:pt x="18863" y="7006"/>
                  <a:pt x="18925" y="6975"/>
                  <a:pt x="18987" y="6943"/>
                </a:cubicBezTo>
                <a:close/>
                <a:moveTo>
                  <a:pt x="16127" y="7057"/>
                </a:moveTo>
                <a:cubicBezTo>
                  <a:pt x="16148" y="7099"/>
                  <a:pt x="16168" y="7151"/>
                  <a:pt x="16179" y="7192"/>
                </a:cubicBezTo>
                <a:cubicBezTo>
                  <a:pt x="16158" y="7327"/>
                  <a:pt x="16148" y="7472"/>
                  <a:pt x="16137" y="7607"/>
                </a:cubicBezTo>
                <a:lnTo>
                  <a:pt x="16137" y="7596"/>
                </a:lnTo>
                <a:cubicBezTo>
                  <a:pt x="16096" y="7555"/>
                  <a:pt x="16065" y="7513"/>
                  <a:pt x="16023" y="7472"/>
                </a:cubicBezTo>
                <a:cubicBezTo>
                  <a:pt x="16065" y="7337"/>
                  <a:pt x="16096" y="7192"/>
                  <a:pt x="16127" y="7057"/>
                </a:cubicBezTo>
                <a:close/>
                <a:moveTo>
                  <a:pt x="15505" y="7099"/>
                </a:moveTo>
                <a:lnTo>
                  <a:pt x="15650" y="7223"/>
                </a:lnTo>
                <a:cubicBezTo>
                  <a:pt x="15640" y="7348"/>
                  <a:pt x="15619" y="7482"/>
                  <a:pt x="15598" y="7617"/>
                </a:cubicBezTo>
                <a:lnTo>
                  <a:pt x="15598" y="7627"/>
                </a:lnTo>
                <a:lnTo>
                  <a:pt x="15464" y="7254"/>
                </a:lnTo>
                <a:cubicBezTo>
                  <a:pt x="15474" y="7203"/>
                  <a:pt x="15484" y="7151"/>
                  <a:pt x="15505" y="7099"/>
                </a:cubicBezTo>
                <a:close/>
                <a:moveTo>
                  <a:pt x="10924" y="7462"/>
                </a:moveTo>
                <a:cubicBezTo>
                  <a:pt x="10924" y="7524"/>
                  <a:pt x="10935" y="7586"/>
                  <a:pt x="10935" y="7648"/>
                </a:cubicBezTo>
                <a:lnTo>
                  <a:pt x="10862" y="7565"/>
                </a:lnTo>
                <a:cubicBezTo>
                  <a:pt x="10883" y="7534"/>
                  <a:pt x="10904" y="7503"/>
                  <a:pt x="10924" y="7462"/>
                </a:cubicBezTo>
                <a:close/>
                <a:moveTo>
                  <a:pt x="13805" y="7327"/>
                </a:moveTo>
                <a:cubicBezTo>
                  <a:pt x="13816" y="7431"/>
                  <a:pt x="13816" y="7534"/>
                  <a:pt x="13805" y="7648"/>
                </a:cubicBezTo>
                <a:lnTo>
                  <a:pt x="13733" y="7648"/>
                </a:lnTo>
                <a:lnTo>
                  <a:pt x="13702" y="7545"/>
                </a:lnTo>
                <a:cubicBezTo>
                  <a:pt x="13743" y="7472"/>
                  <a:pt x="13774" y="7399"/>
                  <a:pt x="13805" y="7327"/>
                </a:cubicBezTo>
                <a:close/>
                <a:moveTo>
                  <a:pt x="13536" y="7389"/>
                </a:moveTo>
                <a:cubicBezTo>
                  <a:pt x="13556" y="7449"/>
                  <a:pt x="13576" y="7510"/>
                  <a:pt x="13596" y="7579"/>
                </a:cubicBezTo>
                <a:lnTo>
                  <a:pt x="13596" y="7579"/>
                </a:lnTo>
                <a:cubicBezTo>
                  <a:pt x="13587" y="7599"/>
                  <a:pt x="13577" y="7618"/>
                  <a:pt x="13567" y="7638"/>
                </a:cubicBezTo>
                <a:cubicBezTo>
                  <a:pt x="13495" y="7638"/>
                  <a:pt x="13422" y="7638"/>
                  <a:pt x="13339" y="7659"/>
                </a:cubicBezTo>
                <a:cubicBezTo>
                  <a:pt x="13360" y="7617"/>
                  <a:pt x="13370" y="7565"/>
                  <a:pt x="13391" y="7524"/>
                </a:cubicBezTo>
                <a:lnTo>
                  <a:pt x="13536" y="7389"/>
                </a:lnTo>
                <a:close/>
                <a:moveTo>
                  <a:pt x="3628" y="5596"/>
                </a:moveTo>
                <a:lnTo>
                  <a:pt x="3628" y="5596"/>
                </a:lnTo>
                <a:cubicBezTo>
                  <a:pt x="3255" y="6259"/>
                  <a:pt x="2944" y="6954"/>
                  <a:pt x="2695" y="7669"/>
                </a:cubicBezTo>
                <a:cubicBezTo>
                  <a:pt x="2757" y="7016"/>
                  <a:pt x="2934" y="6363"/>
                  <a:pt x="3213" y="5772"/>
                </a:cubicBezTo>
                <a:lnTo>
                  <a:pt x="3245" y="5720"/>
                </a:lnTo>
                <a:lnTo>
                  <a:pt x="3628" y="5596"/>
                </a:lnTo>
                <a:close/>
                <a:moveTo>
                  <a:pt x="9795" y="7037"/>
                </a:moveTo>
                <a:lnTo>
                  <a:pt x="9795" y="7037"/>
                </a:lnTo>
                <a:cubicBezTo>
                  <a:pt x="9660" y="7161"/>
                  <a:pt x="9546" y="7285"/>
                  <a:pt x="9421" y="7420"/>
                </a:cubicBezTo>
                <a:cubicBezTo>
                  <a:pt x="9328" y="7451"/>
                  <a:pt x="9235" y="7482"/>
                  <a:pt x="9142" y="7513"/>
                </a:cubicBezTo>
                <a:cubicBezTo>
                  <a:pt x="9038" y="7565"/>
                  <a:pt x="8924" y="7617"/>
                  <a:pt x="8820" y="7669"/>
                </a:cubicBezTo>
                <a:lnTo>
                  <a:pt x="8820" y="7648"/>
                </a:lnTo>
                <a:cubicBezTo>
                  <a:pt x="9131" y="7431"/>
                  <a:pt x="9453" y="7223"/>
                  <a:pt x="9795" y="7037"/>
                </a:cubicBezTo>
                <a:close/>
                <a:moveTo>
                  <a:pt x="12396" y="7285"/>
                </a:moveTo>
                <a:cubicBezTo>
                  <a:pt x="12396" y="7389"/>
                  <a:pt x="12406" y="7503"/>
                  <a:pt x="12417" y="7607"/>
                </a:cubicBezTo>
                <a:lnTo>
                  <a:pt x="12344" y="7669"/>
                </a:lnTo>
                <a:cubicBezTo>
                  <a:pt x="12334" y="7576"/>
                  <a:pt x="12323" y="7493"/>
                  <a:pt x="12323" y="7410"/>
                </a:cubicBezTo>
                <a:cubicBezTo>
                  <a:pt x="12344" y="7358"/>
                  <a:pt x="12365" y="7317"/>
                  <a:pt x="12386" y="7285"/>
                </a:cubicBezTo>
                <a:close/>
                <a:moveTo>
                  <a:pt x="13899" y="7410"/>
                </a:moveTo>
                <a:cubicBezTo>
                  <a:pt x="13930" y="7503"/>
                  <a:pt x="13961" y="7586"/>
                  <a:pt x="13992" y="7669"/>
                </a:cubicBezTo>
                <a:cubicBezTo>
                  <a:pt x="13951" y="7659"/>
                  <a:pt x="13919" y="7659"/>
                  <a:pt x="13888" y="7659"/>
                </a:cubicBezTo>
                <a:cubicBezTo>
                  <a:pt x="13899" y="7576"/>
                  <a:pt x="13899" y="7493"/>
                  <a:pt x="13899" y="7410"/>
                </a:cubicBezTo>
                <a:close/>
                <a:moveTo>
                  <a:pt x="16863" y="7275"/>
                </a:moveTo>
                <a:cubicBezTo>
                  <a:pt x="16925" y="7327"/>
                  <a:pt x="16998" y="7379"/>
                  <a:pt x="17060" y="7441"/>
                </a:cubicBezTo>
                <a:cubicBezTo>
                  <a:pt x="17122" y="7493"/>
                  <a:pt x="17184" y="7555"/>
                  <a:pt x="17246" y="7617"/>
                </a:cubicBezTo>
                <a:cubicBezTo>
                  <a:pt x="17236" y="7638"/>
                  <a:pt x="17236" y="7648"/>
                  <a:pt x="17226" y="7669"/>
                </a:cubicBezTo>
                <a:lnTo>
                  <a:pt x="17039" y="7669"/>
                </a:lnTo>
                <a:cubicBezTo>
                  <a:pt x="16966" y="7534"/>
                  <a:pt x="16904" y="7420"/>
                  <a:pt x="16842" y="7285"/>
                </a:cubicBezTo>
                <a:lnTo>
                  <a:pt x="16863" y="7275"/>
                </a:lnTo>
                <a:close/>
                <a:moveTo>
                  <a:pt x="17692" y="7037"/>
                </a:moveTo>
                <a:cubicBezTo>
                  <a:pt x="17785" y="7109"/>
                  <a:pt x="17868" y="7192"/>
                  <a:pt x="17951" y="7275"/>
                </a:cubicBezTo>
                <a:cubicBezTo>
                  <a:pt x="17930" y="7368"/>
                  <a:pt x="17899" y="7472"/>
                  <a:pt x="17879" y="7565"/>
                </a:cubicBezTo>
                <a:cubicBezTo>
                  <a:pt x="17837" y="7596"/>
                  <a:pt x="17785" y="7627"/>
                  <a:pt x="17744" y="7669"/>
                </a:cubicBezTo>
                <a:cubicBezTo>
                  <a:pt x="17702" y="7617"/>
                  <a:pt x="17671" y="7555"/>
                  <a:pt x="17630" y="7503"/>
                </a:cubicBezTo>
                <a:lnTo>
                  <a:pt x="17619" y="7482"/>
                </a:lnTo>
                <a:cubicBezTo>
                  <a:pt x="17619" y="7389"/>
                  <a:pt x="17619" y="7285"/>
                  <a:pt x="17619" y="7182"/>
                </a:cubicBezTo>
                <a:lnTo>
                  <a:pt x="17692" y="7037"/>
                </a:lnTo>
                <a:close/>
                <a:moveTo>
                  <a:pt x="6644" y="7234"/>
                </a:moveTo>
                <a:cubicBezTo>
                  <a:pt x="6685" y="7337"/>
                  <a:pt x="6716" y="7431"/>
                  <a:pt x="6758" y="7534"/>
                </a:cubicBezTo>
                <a:cubicBezTo>
                  <a:pt x="6654" y="7586"/>
                  <a:pt x="6551" y="7638"/>
                  <a:pt x="6437" y="7690"/>
                </a:cubicBezTo>
                <a:lnTo>
                  <a:pt x="6416" y="7534"/>
                </a:lnTo>
                <a:cubicBezTo>
                  <a:pt x="6468" y="7441"/>
                  <a:pt x="6530" y="7348"/>
                  <a:pt x="6582" y="7254"/>
                </a:cubicBezTo>
                <a:lnTo>
                  <a:pt x="6644" y="7234"/>
                </a:lnTo>
                <a:close/>
                <a:moveTo>
                  <a:pt x="7971" y="7462"/>
                </a:moveTo>
                <a:lnTo>
                  <a:pt x="8147" y="7617"/>
                </a:lnTo>
                <a:lnTo>
                  <a:pt x="8033" y="7690"/>
                </a:lnTo>
                <a:cubicBezTo>
                  <a:pt x="8012" y="7617"/>
                  <a:pt x="7991" y="7534"/>
                  <a:pt x="7971" y="7462"/>
                </a:cubicBezTo>
                <a:close/>
                <a:moveTo>
                  <a:pt x="13982" y="6975"/>
                </a:moveTo>
                <a:cubicBezTo>
                  <a:pt x="14075" y="7057"/>
                  <a:pt x="14158" y="7140"/>
                  <a:pt x="14241" y="7223"/>
                </a:cubicBezTo>
                <a:cubicBezTo>
                  <a:pt x="14220" y="7379"/>
                  <a:pt x="14199" y="7534"/>
                  <a:pt x="14168" y="7700"/>
                </a:cubicBezTo>
                <a:lnTo>
                  <a:pt x="14096" y="7679"/>
                </a:lnTo>
                <a:cubicBezTo>
                  <a:pt x="14023" y="7503"/>
                  <a:pt x="13951" y="7327"/>
                  <a:pt x="13878" y="7151"/>
                </a:cubicBezTo>
                <a:lnTo>
                  <a:pt x="13919" y="7016"/>
                </a:lnTo>
                <a:lnTo>
                  <a:pt x="13982" y="6975"/>
                </a:lnTo>
                <a:close/>
                <a:moveTo>
                  <a:pt x="5120" y="7482"/>
                </a:moveTo>
                <a:lnTo>
                  <a:pt x="5120" y="7493"/>
                </a:lnTo>
                <a:lnTo>
                  <a:pt x="5120" y="7534"/>
                </a:lnTo>
                <a:cubicBezTo>
                  <a:pt x="5038" y="7586"/>
                  <a:pt x="4955" y="7648"/>
                  <a:pt x="4872" y="7710"/>
                </a:cubicBezTo>
                <a:cubicBezTo>
                  <a:pt x="4955" y="7627"/>
                  <a:pt x="5038" y="7555"/>
                  <a:pt x="5120" y="7482"/>
                </a:cubicBezTo>
                <a:close/>
                <a:moveTo>
                  <a:pt x="12147" y="6187"/>
                </a:moveTo>
                <a:cubicBezTo>
                  <a:pt x="12189" y="6477"/>
                  <a:pt x="12220" y="6767"/>
                  <a:pt x="12230" y="7057"/>
                </a:cubicBezTo>
                <a:cubicBezTo>
                  <a:pt x="12209" y="7120"/>
                  <a:pt x="12199" y="7182"/>
                  <a:pt x="12178" y="7244"/>
                </a:cubicBezTo>
                <a:cubicBezTo>
                  <a:pt x="11971" y="7389"/>
                  <a:pt x="11774" y="7555"/>
                  <a:pt x="11577" y="7710"/>
                </a:cubicBezTo>
                <a:cubicBezTo>
                  <a:pt x="11546" y="7690"/>
                  <a:pt x="11525" y="7669"/>
                  <a:pt x="11494" y="7648"/>
                </a:cubicBezTo>
                <a:lnTo>
                  <a:pt x="11484" y="7638"/>
                </a:lnTo>
                <a:cubicBezTo>
                  <a:pt x="11556" y="7285"/>
                  <a:pt x="11598" y="6923"/>
                  <a:pt x="11608" y="6560"/>
                </a:cubicBezTo>
                <a:cubicBezTo>
                  <a:pt x="11722" y="6425"/>
                  <a:pt x="11847" y="6301"/>
                  <a:pt x="11971" y="6187"/>
                </a:cubicBezTo>
                <a:lnTo>
                  <a:pt x="11971" y="6197"/>
                </a:lnTo>
                <a:lnTo>
                  <a:pt x="12147" y="6187"/>
                </a:lnTo>
                <a:close/>
                <a:moveTo>
                  <a:pt x="17495" y="7410"/>
                </a:moveTo>
                <a:cubicBezTo>
                  <a:pt x="17505" y="7431"/>
                  <a:pt x="17516" y="7441"/>
                  <a:pt x="17526" y="7451"/>
                </a:cubicBezTo>
                <a:lnTo>
                  <a:pt x="17537" y="7524"/>
                </a:lnTo>
                <a:cubicBezTo>
                  <a:pt x="17547" y="7596"/>
                  <a:pt x="17547" y="7659"/>
                  <a:pt x="17547" y="7710"/>
                </a:cubicBezTo>
                <a:cubicBezTo>
                  <a:pt x="17495" y="7700"/>
                  <a:pt x="17454" y="7700"/>
                  <a:pt x="17412" y="7690"/>
                </a:cubicBezTo>
                <a:cubicBezTo>
                  <a:pt x="17422" y="7638"/>
                  <a:pt x="17433" y="7586"/>
                  <a:pt x="17433" y="7534"/>
                </a:cubicBezTo>
                <a:lnTo>
                  <a:pt x="17495" y="7410"/>
                </a:lnTo>
                <a:close/>
                <a:moveTo>
                  <a:pt x="15049" y="6767"/>
                </a:moveTo>
                <a:cubicBezTo>
                  <a:pt x="15122" y="6809"/>
                  <a:pt x="15194" y="6861"/>
                  <a:pt x="15256" y="6902"/>
                </a:cubicBezTo>
                <a:cubicBezTo>
                  <a:pt x="15298" y="7006"/>
                  <a:pt x="15339" y="7109"/>
                  <a:pt x="15381" y="7223"/>
                </a:cubicBezTo>
                <a:cubicBezTo>
                  <a:pt x="15339" y="7389"/>
                  <a:pt x="15308" y="7555"/>
                  <a:pt x="15288" y="7721"/>
                </a:cubicBezTo>
                <a:lnTo>
                  <a:pt x="15246" y="7690"/>
                </a:lnTo>
                <a:cubicBezTo>
                  <a:pt x="15111" y="7524"/>
                  <a:pt x="14987" y="7368"/>
                  <a:pt x="14852" y="7213"/>
                </a:cubicBezTo>
                <a:cubicBezTo>
                  <a:pt x="14925" y="7068"/>
                  <a:pt x="14987" y="6912"/>
                  <a:pt x="15049" y="6767"/>
                </a:cubicBezTo>
                <a:close/>
                <a:moveTo>
                  <a:pt x="9857" y="7379"/>
                </a:moveTo>
                <a:cubicBezTo>
                  <a:pt x="9774" y="7493"/>
                  <a:pt x="9701" y="7617"/>
                  <a:pt x="9608" y="7731"/>
                </a:cubicBezTo>
                <a:cubicBezTo>
                  <a:pt x="9681" y="7617"/>
                  <a:pt x="9753" y="7503"/>
                  <a:pt x="9826" y="7379"/>
                </a:cubicBezTo>
                <a:close/>
                <a:moveTo>
                  <a:pt x="13453" y="7078"/>
                </a:moveTo>
                <a:cubicBezTo>
                  <a:pt x="13453" y="7099"/>
                  <a:pt x="13463" y="7120"/>
                  <a:pt x="13474" y="7140"/>
                </a:cubicBezTo>
                <a:cubicBezTo>
                  <a:pt x="13422" y="7254"/>
                  <a:pt x="13370" y="7368"/>
                  <a:pt x="13329" y="7482"/>
                </a:cubicBezTo>
                <a:lnTo>
                  <a:pt x="13111" y="7700"/>
                </a:lnTo>
                <a:cubicBezTo>
                  <a:pt x="13049" y="7710"/>
                  <a:pt x="12997" y="7721"/>
                  <a:pt x="12935" y="7731"/>
                </a:cubicBezTo>
                <a:cubicBezTo>
                  <a:pt x="12914" y="7669"/>
                  <a:pt x="12893" y="7596"/>
                  <a:pt x="12873" y="7524"/>
                </a:cubicBezTo>
                <a:cubicBezTo>
                  <a:pt x="12904" y="7462"/>
                  <a:pt x="12935" y="7389"/>
                  <a:pt x="12966" y="7317"/>
                </a:cubicBezTo>
                <a:cubicBezTo>
                  <a:pt x="13121" y="7223"/>
                  <a:pt x="13287" y="7151"/>
                  <a:pt x="13453" y="7078"/>
                </a:cubicBezTo>
                <a:close/>
                <a:moveTo>
                  <a:pt x="6354" y="7627"/>
                </a:moveTo>
                <a:cubicBezTo>
                  <a:pt x="6354" y="7669"/>
                  <a:pt x="6364" y="7700"/>
                  <a:pt x="6374" y="7731"/>
                </a:cubicBezTo>
                <a:lnTo>
                  <a:pt x="6343" y="7741"/>
                </a:lnTo>
                <a:cubicBezTo>
                  <a:pt x="6343" y="7721"/>
                  <a:pt x="6333" y="7700"/>
                  <a:pt x="6333" y="7679"/>
                </a:cubicBezTo>
                <a:lnTo>
                  <a:pt x="6354" y="7627"/>
                </a:lnTo>
                <a:close/>
                <a:moveTo>
                  <a:pt x="3783" y="6964"/>
                </a:moveTo>
                <a:lnTo>
                  <a:pt x="3783" y="6964"/>
                </a:lnTo>
                <a:cubicBezTo>
                  <a:pt x="3711" y="7182"/>
                  <a:pt x="3649" y="7389"/>
                  <a:pt x="3576" y="7607"/>
                </a:cubicBezTo>
                <a:lnTo>
                  <a:pt x="3441" y="7752"/>
                </a:lnTo>
                <a:cubicBezTo>
                  <a:pt x="3462" y="7596"/>
                  <a:pt x="3493" y="7441"/>
                  <a:pt x="3524" y="7285"/>
                </a:cubicBezTo>
                <a:cubicBezTo>
                  <a:pt x="3524" y="7275"/>
                  <a:pt x="3524" y="7265"/>
                  <a:pt x="3524" y="7265"/>
                </a:cubicBezTo>
                <a:cubicBezTo>
                  <a:pt x="3607" y="7161"/>
                  <a:pt x="3701" y="7068"/>
                  <a:pt x="3783" y="6964"/>
                </a:cubicBezTo>
                <a:close/>
                <a:moveTo>
                  <a:pt x="22076" y="7265"/>
                </a:moveTo>
                <a:lnTo>
                  <a:pt x="22076" y="7265"/>
                </a:lnTo>
                <a:cubicBezTo>
                  <a:pt x="22211" y="7368"/>
                  <a:pt x="22345" y="7482"/>
                  <a:pt x="22480" y="7596"/>
                </a:cubicBezTo>
                <a:lnTo>
                  <a:pt x="22480" y="7762"/>
                </a:lnTo>
                <a:cubicBezTo>
                  <a:pt x="22376" y="7627"/>
                  <a:pt x="22262" y="7493"/>
                  <a:pt x="22138" y="7379"/>
                </a:cubicBezTo>
                <a:lnTo>
                  <a:pt x="22076" y="7265"/>
                </a:lnTo>
                <a:close/>
                <a:moveTo>
                  <a:pt x="16251" y="7337"/>
                </a:moveTo>
                <a:cubicBezTo>
                  <a:pt x="16293" y="7441"/>
                  <a:pt x="16334" y="7545"/>
                  <a:pt x="16376" y="7648"/>
                </a:cubicBezTo>
                <a:lnTo>
                  <a:pt x="16272" y="7773"/>
                </a:lnTo>
                <a:lnTo>
                  <a:pt x="16241" y="7731"/>
                </a:lnTo>
                <a:cubicBezTo>
                  <a:pt x="16231" y="7596"/>
                  <a:pt x="16241" y="7462"/>
                  <a:pt x="16251" y="7337"/>
                </a:cubicBezTo>
                <a:close/>
                <a:moveTo>
                  <a:pt x="8717" y="7327"/>
                </a:moveTo>
                <a:lnTo>
                  <a:pt x="8717" y="7379"/>
                </a:lnTo>
                <a:cubicBezTo>
                  <a:pt x="8706" y="7472"/>
                  <a:pt x="8696" y="7555"/>
                  <a:pt x="8686" y="7638"/>
                </a:cubicBezTo>
                <a:lnTo>
                  <a:pt x="8489" y="7783"/>
                </a:lnTo>
                <a:lnTo>
                  <a:pt x="8385" y="7710"/>
                </a:lnTo>
                <a:lnTo>
                  <a:pt x="8385" y="7617"/>
                </a:lnTo>
                <a:cubicBezTo>
                  <a:pt x="8468" y="7534"/>
                  <a:pt x="8551" y="7451"/>
                  <a:pt x="8623" y="7379"/>
                </a:cubicBezTo>
                <a:cubicBezTo>
                  <a:pt x="8665" y="7358"/>
                  <a:pt x="8686" y="7348"/>
                  <a:pt x="8717" y="7327"/>
                </a:cubicBezTo>
                <a:close/>
                <a:moveTo>
                  <a:pt x="12831" y="7638"/>
                </a:moveTo>
                <a:lnTo>
                  <a:pt x="12862" y="7752"/>
                </a:lnTo>
                <a:lnTo>
                  <a:pt x="12759" y="7783"/>
                </a:lnTo>
                <a:cubicBezTo>
                  <a:pt x="12779" y="7741"/>
                  <a:pt x="12811" y="7690"/>
                  <a:pt x="12831" y="7638"/>
                </a:cubicBezTo>
                <a:close/>
                <a:moveTo>
                  <a:pt x="14303" y="7285"/>
                </a:moveTo>
                <a:cubicBezTo>
                  <a:pt x="14396" y="7389"/>
                  <a:pt x="14500" y="7493"/>
                  <a:pt x="14593" y="7596"/>
                </a:cubicBezTo>
                <a:cubicBezTo>
                  <a:pt x="14562" y="7659"/>
                  <a:pt x="14521" y="7721"/>
                  <a:pt x="14489" y="7783"/>
                </a:cubicBezTo>
                <a:lnTo>
                  <a:pt x="14479" y="7783"/>
                </a:lnTo>
                <a:cubicBezTo>
                  <a:pt x="14396" y="7752"/>
                  <a:pt x="14313" y="7731"/>
                  <a:pt x="14220" y="7710"/>
                </a:cubicBezTo>
                <a:cubicBezTo>
                  <a:pt x="14251" y="7565"/>
                  <a:pt x="14282" y="7431"/>
                  <a:pt x="14303" y="7285"/>
                </a:cubicBezTo>
                <a:close/>
                <a:moveTo>
                  <a:pt x="17827" y="7690"/>
                </a:moveTo>
                <a:lnTo>
                  <a:pt x="17827" y="7690"/>
                </a:lnTo>
                <a:cubicBezTo>
                  <a:pt x="17816" y="7721"/>
                  <a:pt x="17816" y="7752"/>
                  <a:pt x="17806" y="7783"/>
                </a:cubicBezTo>
                <a:lnTo>
                  <a:pt x="17775" y="7741"/>
                </a:lnTo>
                <a:lnTo>
                  <a:pt x="17827" y="7690"/>
                </a:lnTo>
                <a:close/>
                <a:moveTo>
                  <a:pt x="6115" y="7037"/>
                </a:moveTo>
                <a:cubicBezTo>
                  <a:pt x="6136" y="7151"/>
                  <a:pt x="6157" y="7254"/>
                  <a:pt x="6188" y="7368"/>
                </a:cubicBezTo>
                <a:cubicBezTo>
                  <a:pt x="5939" y="7493"/>
                  <a:pt x="5701" y="7638"/>
                  <a:pt x="5473" y="7793"/>
                </a:cubicBezTo>
                <a:lnTo>
                  <a:pt x="5473" y="7783"/>
                </a:lnTo>
                <a:cubicBezTo>
                  <a:pt x="5431" y="7669"/>
                  <a:pt x="5400" y="7565"/>
                  <a:pt x="5369" y="7451"/>
                </a:cubicBezTo>
                <a:cubicBezTo>
                  <a:pt x="5608" y="7296"/>
                  <a:pt x="5856" y="7161"/>
                  <a:pt x="6115" y="7037"/>
                </a:cubicBezTo>
                <a:close/>
                <a:moveTo>
                  <a:pt x="16770" y="7368"/>
                </a:moveTo>
                <a:cubicBezTo>
                  <a:pt x="16832" y="7472"/>
                  <a:pt x="16884" y="7586"/>
                  <a:pt x="16935" y="7690"/>
                </a:cubicBezTo>
                <a:cubicBezTo>
                  <a:pt x="16790" y="7710"/>
                  <a:pt x="16656" y="7741"/>
                  <a:pt x="16521" y="7793"/>
                </a:cubicBezTo>
                <a:lnTo>
                  <a:pt x="16469" y="7669"/>
                </a:lnTo>
                <a:cubicBezTo>
                  <a:pt x="16562" y="7565"/>
                  <a:pt x="16666" y="7462"/>
                  <a:pt x="16770" y="7368"/>
                </a:cubicBezTo>
                <a:close/>
                <a:moveTo>
                  <a:pt x="11453" y="7721"/>
                </a:moveTo>
                <a:lnTo>
                  <a:pt x="11505" y="7752"/>
                </a:lnTo>
                <a:lnTo>
                  <a:pt x="11432" y="7804"/>
                </a:lnTo>
                <a:cubicBezTo>
                  <a:pt x="11442" y="7783"/>
                  <a:pt x="11453" y="7752"/>
                  <a:pt x="11453" y="7721"/>
                </a:cubicBezTo>
                <a:close/>
                <a:moveTo>
                  <a:pt x="4208" y="7182"/>
                </a:moveTo>
                <a:lnTo>
                  <a:pt x="4208" y="7182"/>
                </a:lnTo>
                <a:cubicBezTo>
                  <a:pt x="4125" y="7317"/>
                  <a:pt x="4053" y="7451"/>
                  <a:pt x="3980" y="7596"/>
                </a:cubicBezTo>
                <a:cubicBezTo>
                  <a:pt x="3856" y="7669"/>
                  <a:pt x="3721" y="7741"/>
                  <a:pt x="3597" y="7814"/>
                </a:cubicBezTo>
                <a:cubicBezTo>
                  <a:pt x="3607" y="7762"/>
                  <a:pt x="3628" y="7721"/>
                  <a:pt x="3638" y="7669"/>
                </a:cubicBezTo>
                <a:cubicBezTo>
                  <a:pt x="3815" y="7493"/>
                  <a:pt x="4001" y="7327"/>
                  <a:pt x="4208" y="7182"/>
                </a:cubicBezTo>
                <a:close/>
                <a:moveTo>
                  <a:pt x="8209" y="7669"/>
                </a:moveTo>
                <a:lnTo>
                  <a:pt x="8085" y="7814"/>
                </a:lnTo>
                <a:cubicBezTo>
                  <a:pt x="8074" y="7804"/>
                  <a:pt x="8074" y="7793"/>
                  <a:pt x="8074" y="7783"/>
                </a:cubicBezTo>
                <a:cubicBezTo>
                  <a:pt x="8116" y="7741"/>
                  <a:pt x="8157" y="7710"/>
                  <a:pt x="8209" y="7669"/>
                </a:cubicBezTo>
                <a:close/>
                <a:moveTo>
                  <a:pt x="12779" y="7441"/>
                </a:moveTo>
                <a:lnTo>
                  <a:pt x="12811" y="7534"/>
                </a:lnTo>
                <a:cubicBezTo>
                  <a:pt x="12759" y="7627"/>
                  <a:pt x="12717" y="7721"/>
                  <a:pt x="12676" y="7814"/>
                </a:cubicBezTo>
                <a:cubicBezTo>
                  <a:pt x="12697" y="7700"/>
                  <a:pt x="12707" y="7586"/>
                  <a:pt x="12717" y="7482"/>
                </a:cubicBezTo>
                <a:lnTo>
                  <a:pt x="12779" y="7441"/>
                </a:lnTo>
                <a:close/>
                <a:moveTo>
                  <a:pt x="13805" y="7710"/>
                </a:moveTo>
                <a:cubicBezTo>
                  <a:pt x="13805" y="7752"/>
                  <a:pt x="13795" y="7783"/>
                  <a:pt x="13795" y="7824"/>
                </a:cubicBezTo>
                <a:cubicBezTo>
                  <a:pt x="13785" y="7804"/>
                  <a:pt x="13774" y="7783"/>
                  <a:pt x="13764" y="7762"/>
                </a:cubicBezTo>
                <a:cubicBezTo>
                  <a:pt x="13754" y="7741"/>
                  <a:pt x="13754" y="7731"/>
                  <a:pt x="13754" y="7710"/>
                </a:cubicBezTo>
                <a:close/>
                <a:moveTo>
                  <a:pt x="17982" y="7555"/>
                </a:moveTo>
                <a:lnTo>
                  <a:pt x="17982" y="7555"/>
                </a:lnTo>
                <a:cubicBezTo>
                  <a:pt x="17961" y="7648"/>
                  <a:pt x="17941" y="7741"/>
                  <a:pt x="17920" y="7824"/>
                </a:cubicBezTo>
                <a:lnTo>
                  <a:pt x="17858" y="7804"/>
                </a:lnTo>
                <a:cubicBezTo>
                  <a:pt x="17879" y="7741"/>
                  <a:pt x="17899" y="7679"/>
                  <a:pt x="17920" y="7607"/>
                </a:cubicBezTo>
                <a:lnTo>
                  <a:pt x="17982" y="7555"/>
                </a:lnTo>
                <a:close/>
                <a:moveTo>
                  <a:pt x="18449" y="7234"/>
                </a:moveTo>
                <a:cubicBezTo>
                  <a:pt x="18531" y="7265"/>
                  <a:pt x="18614" y="7306"/>
                  <a:pt x="18697" y="7348"/>
                </a:cubicBezTo>
                <a:cubicBezTo>
                  <a:pt x="18666" y="7503"/>
                  <a:pt x="18645" y="7669"/>
                  <a:pt x="18604" y="7824"/>
                </a:cubicBezTo>
                <a:cubicBezTo>
                  <a:pt x="18480" y="7679"/>
                  <a:pt x="18345" y="7534"/>
                  <a:pt x="18210" y="7389"/>
                </a:cubicBezTo>
                <a:cubicBezTo>
                  <a:pt x="18283" y="7337"/>
                  <a:pt x="18366" y="7285"/>
                  <a:pt x="18449" y="7234"/>
                </a:cubicBezTo>
                <a:close/>
                <a:moveTo>
                  <a:pt x="22408" y="6684"/>
                </a:moveTo>
                <a:lnTo>
                  <a:pt x="22408" y="6684"/>
                </a:lnTo>
                <a:cubicBezTo>
                  <a:pt x="22646" y="7047"/>
                  <a:pt x="22833" y="7431"/>
                  <a:pt x="22978" y="7835"/>
                </a:cubicBezTo>
                <a:cubicBezTo>
                  <a:pt x="22874" y="7690"/>
                  <a:pt x="22760" y="7565"/>
                  <a:pt x="22636" y="7431"/>
                </a:cubicBezTo>
                <a:cubicBezTo>
                  <a:pt x="22594" y="7368"/>
                  <a:pt x="22563" y="7296"/>
                  <a:pt x="22522" y="7223"/>
                </a:cubicBezTo>
                <a:cubicBezTo>
                  <a:pt x="22490" y="7037"/>
                  <a:pt x="22459" y="6861"/>
                  <a:pt x="22408" y="6684"/>
                </a:cubicBezTo>
                <a:close/>
                <a:moveTo>
                  <a:pt x="13028" y="7783"/>
                </a:moveTo>
                <a:lnTo>
                  <a:pt x="12966" y="7845"/>
                </a:lnTo>
                <a:lnTo>
                  <a:pt x="12956" y="7804"/>
                </a:lnTo>
                <a:lnTo>
                  <a:pt x="12987" y="7793"/>
                </a:lnTo>
                <a:lnTo>
                  <a:pt x="13028" y="7783"/>
                </a:lnTo>
                <a:close/>
                <a:moveTo>
                  <a:pt x="5183" y="7109"/>
                </a:moveTo>
                <a:cubicBezTo>
                  <a:pt x="5172" y="7161"/>
                  <a:pt x="5162" y="7213"/>
                  <a:pt x="5152" y="7265"/>
                </a:cubicBezTo>
                <a:cubicBezTo>
                  <a:pt x="4934" y="7462"/>
                  <a:pt x="4727" y="7648"/>
                  <a:pt x="4519" y="7855"/>
                </a:cubicBezTo>
                <a:lnTo>
                  <a:pt x="4478" y="7762"/>
                </a:lnTo>
                <a:cubicBezTo>
                  <a:pt x="4447" y="7669"/>
                  <a:pt x="4405" y="7576"/>
                  <a:pt x="4374" y="7472"/>
                </a:cubicBezTo>
                <a:cubicBezTo>
                  <a:pt x="4633" y="7348"/>
                  <a:pt x="4903" y="7223"/>
                  <a:pt x="5183" y="7109"/>
                </a:cubicBezTo>
                <a:close/>
                <a:moveTo>
                  <a:pt x="16407" y="7721"/>
                </a:moveTo>
                <a:cubicBezTo>
                  <a:pt x="16417" y="7752"/>
                  <a:pt x="16428" y="7783"/>
                  <a:pt x="16438" y="7814"/>
                </a:cubicBezTo>
                <a:cubicBezTo>
                  <a:pt x="16407" y="7824"/>
                  <a:pt x="16365" y="7845"/>
                  <a:pt x="16324" y="7866"/>
                </a:cubicBezTo>
                <a:lnTo>
                  <a:pt x="16303" y="7845"/>
                </a:lnTo>
                <a:cubicBezTo>
                  <a:pt x="16334" y="7804"/>
                  <a:pt x="16376" y="7762"/>
                  <a:pt x="16407" y="7721"/>
                </a:cubicBezTo>
                <a:close/>
                <a:moveTo>
                  <a:pt x="12593" y="7576"/>
                </a:moveTo>
                <a:lnTo>
                  <a:pt x="12593" y="7576"/>
                </a:lnTo>
                <a:cubicBezTo>
                  <a:pt x="12562" y="7679"/>
                  <a:pt x="12531" y="7783"/>
                  <a:pt x="12500" y="7887"/>
                </a:cubicBezTo>
                <a:lnTo>
                  <a:pt x="12489" y="7887"/>
                </a:lnTo>
                <a:lnTo>
                  <a:pt x="12489" y="7648"/>
                </a:lnTo>
                <a:lnTo>
                  <a:pt x="12531" y="7617"/>
                </a:lnTo>
                <a:lnTo>
                  <a:pt x="12593" y="7576"/>
                </a:lnTo>
                <a:close/>
                <a:moveTo>
                  <a:pt x="17184" y="7752"/>
                </a:moveTo>
                <a:lnTo>
                  <a:pt x="17132" y="7887"/>
                </a:lnTo>
                <a:lnTo>
                  <a:pt x="17132" y="7876"/>
                </a:lnTo>
                <a:cubicBezTo>
                  <a:pt x="17112" y="7835"/>
                  <a:pt x="17091" y="7793"/>
                  <a:pt x="17070" y="7752"/>
                </a:cubicBezTo>
                <a:close/>
                <a:moveTo>
                  <a:pt x="17443" y="7783"/>
                </a:moveTo>
                <a:cubicBezTo>
                  <a:pt x="17474" y="7783"/>
                  <a:pt x="17505" y="7793"/>
                  <a:pt x="17547" y="7804"/>
                </a:cubicBezTo>
                <a:lnTo>
                  <a:pt x="17547" y="7855"/>
                </a:lnTo>
                <a:lnTo>
                  <a:pt x="17505" y="7887"/>
                </a:lnTo>
                <a:cubicBezTo>
                  <a:pt x="17485" y="7845"/>
                  <a:pt x="17464" y="7814"/>
                  <a:pt x="17443" y="7783"/>
                </a:cubicBezTo>
                <a:close/>
                <a:moveTo>
                  <a:pt x="12147" y="7337"/>
                </a:moveTo>
                <a:lnTo>
                  <a:pt x="12147" y="7337"/>
                </a:lnTo>
                <a:cubicBezTo>
                  <a:pt x="12116" y="7441"/>
                  <a:pt x="12085" y="7534"/>
                  <a:pt x="12044" y="7627"/>
                </a:cubicBezTo>
                <a:lnTo>
                  <a:pt x="12044" y="7638"/>
                </a:lnTo>
                <a:cubicBezTo>
                  <a:pt x="11961" y="7721"/>
                  <a:pt x="11878" y="7814"/>
                  <a:pt x="11795" y="7897"/>
                </a:cubicBezTo>
                <a:cubicBezTo>
                  <a:pt x="11743" y="7845"/>
                  <a:pt x="11681" y="7793"/>
                  <a:pt x="11629" y="7741"/>
                </a:cubicBezTo>
                <a:cubicBezTo>
                  <a:pt x="11795" y="7607"/>
                  <a:pt x="11971" y="7472"/>
                  <a:pt x="12147" y="7337"/>
                </a:cubicBezTo>
                <a:close/>
                <a:moveTo>
                  <a:pt x="3524" y="7773"/>
                </a:moveTo>
                <a:cubicBezTo>
                  <a:pt x="3524" y="7804"/>
                  <a:pt x="3514" y="7835"/>
                  <a:pt x="3504" y="7866"/>
                </a:cubicBezTo>
                <a:lnTo>
                  <a:pt x="3410" y="7918"/>
                </a:lnTo>
                <a:lnTo>
                  <a:pt x="3410" y="7897"/>
                </a:lnTo>
                <a:lnTo>
                  <a:pt x="3524" y="7773"/>
                </a:lnTo>
                <a:close/>
                <a:moveTo>
                  <a:pt x="8686" y="7814"/>
                </a:moveTo>
                <a:lnTo>
                  <a:pt x="8686" y="7918"/>
                </a:lnTo>
                <a:lnTo>
                  <a:pt x="8603" y="7855"/>
                </a:lnTo>
                <a:cubicBezTo>
                  <a:pt x="8634" y="7845"/>
                  <a:pt x="8655" y="7824"/>
                  <a:pt x="8686" y="7814"/>
                </a:cubicBezTo>
                <a:close/>
                <a:moveTo>
                  <a:pt x="19630" y="6736"/>
                </a:moveTo>
                <a:cubicBezTo>
                  <a:pt x="19723" y="6767"/>
                  <a:pt x="19817" y="6798"/>
                  <a:pt x="19910" y="6829"/>
                </a:cubicBezTo>
                <a:cubicBezTo>
                  <a:pt x="19920" y="7192"/>
                  <a:pt x="19910" y="7565"/>
                  <a:pt x="19910" y="7918"/>
                </a:cubicBezTo>
                <a:cubicBezTo>
                  <a:pt x="19765" y="7824"/>
                  <a:pt x="19609" y="7741"/>
                  <a:pt x="19454" y="7659"/>
                </a:cubicBezTo>
                <a:cubicBezTo>
                  <a:pt x="19329" y="7399"/>
                  <a:pt x="19195" y="7151"/>
                  <a:pt x="19050" y="6923"/>
                </a:cubicBezTo>
                <a:cubicBezTo>
                  <a:pt x="19236" y="6840"/>
                  <a:pt x="19433" y="6778"/>
                  <a:pt x="19630" y="6736"/>
                </a:cubicBezTo>
                <a:close/>
                <a:moveTo>
                  <a:pt x="15433" y="7358"/>
                </a:moveTo>
                <a:cubicBezTo>
                  <a:pt x="15484" y="7493"/>
                  <a:pt x="15526" y="7617"/>
                  <a:pt x="15578" y="7752"/>
                </a:cubicBezTo>
                <a:cubicBezTo>
                  <a:pt x="15567" y="7804"/>
                  <a:pt x="15557" y="7866"/>
                  <a:pt x="15536" y="7928"/>
                </a:cubicBezTo>
                <a:lnTo>
                  <a:pt x="15453" y="7855"/>
                </a:lnTo>
                <a:lnTo>
                  <a:pt x="15360" y="7783"/>
                </a:lnTo>
                <a:cubicBezTo>
                  <a:pt x="15370" y="7690"/>
                  <a:pt x="15391" y="7586"/>
                  <a:pt x="15402" y="7503"/>
                </a:cubicBezTo>
                <a:cubicBezTo>
                  <a:pt x="15412" y="7451"/>
                  <a:pt x="15422" y="7410"/>
                  <a:pt x="15433" y="7358"/>
                </a:cubicBezTo>
                <a:close/>
                <a:moveTo>
                  <a:pt x="5322" y="7530"/>
                </a:moveTo>
                <a:cubicBezTo>
                  <a:pt x="5352" y="7629"/>
                  <a:pt x="5381" y="7736"/>
                  <a:pt x="5411" y="7835"/>
                </a:cubicBezTo>
                <a:lnTo>
                  <a:pt x="5369" y="7855"/>
                </a:lnTo>
                <a:lnTo>
                  <a:pt x="5266" y="7938"/>
                </a:lnTo>
                <a:cubicBezTo>
                  <a:pt x="5275" y="7802"/>
                  <a:pt x="5294" y="7666"/>
                  <a:pt x="5322" y="7530"/>
                </a:cubicBezTo>
                <a:close/>
                <a:moveTo>
                  <a:pt x="7701" y="7203"/>
                </a:moveTo>
                <a:lnTo>
                  <a:pt x="7701" y="7203"/>
                </a:lnTo>
                <a:cubicBezTo>
                  <a:pt x="7763" y="7265"/>
                  <a:pt x="7825" y="7327"/>
                  <a:pt x="7888" y="7379"/>
                </a:cubicBezTo>
                <a:lnTo>
                  <a:pt x="7877" y="7379"/>
                </a:lnTo>
                <a:cubicBezTo>
                  <a:pt x="7908" y="7493"/>
                  <a:pt x="7939" y="7607"/>
                  <a:pt x="7981" y="7721"/>
                </a:cubicBezTo>
                <a:cubicBezTo>
                  <a:pt x="7898" y="7793"/>
                  <a:pt x="7815" y="7866"/>
                  <a:pt x="7722" y="7938"/>
                </a:cubicBezTo>
                <a:cubicBezTo>
                  <a:pt x="7711" y="7700"/>
                  <a:pt x="7711" y="7451"/>
                  <a:pt x="7701" y="7203"/>
                </a:cubicBezTo>
                <a:close/>
                <a:moveTo>
                  <a:pt x="8178" y="7835"/>
                </a:moveTo>
                <a:lnTo>
                  <a:pt x="8126" y="7938"/>
                </a:lnTo>
                <a:lnTo>
                  <a:pt x="8116" y="7907"/>
                </a:lnTo>
                <a:lnTo>
                  <a:pt x="8178" y="7835"/>
                </a:lnTo>
                <a:close/>
                <a:moveTo>
                  <a:pt x="12406" y="7700"/>
                </a:moveTo>
                <a:cubicBezTo>
                  <a:pt x="12417" y="7773"/>
                  <a:pt x="12417" y="7845"/>
                  <a:pt x="12417" y="7918"/>
                </a:cubicBezTo>
                <a:lnTo>
                  <a:pt x="12365" y="7938"/>
                </a:lnTo>
                <a:cubicBezTo>
                  <a:pt x="12355" y="7876"/>
                  <a:pt x="12355" y="7814"/>
                  <a:pt x="12344" y="7762"/>
                </a:cubicBezTo>
                <a:lnTo>
                  <a:pt x="12406" y="7700"/>
                </a:lnTo>
                <a:close/>
                <a:moveTo>
                  <a:pt x="21257" y="6881"/>
                </a:moveTo>
                <a:cubicBezTo>
                  <a:pt x="21319" y="6902"/>
                  <a:pt x="21382" y="6933"/>
                  <a:pt x="21444" y="6964"/>
                </a:cubicBezTo>
                <a:cubicBezTo>
                  <a:pt x="21444" y="6995"/>
                  <a:pt x="21454" y="7016"/>
                  <a:pt x="21464" y="7037"/>
                </a:cubicBezTo>
                <a:lnTo>
                  <a:pt x="21454" y="7037"/>
                </a:lnTo>
                <a:cubicBezTo>
                  <a:pt x="21547" y="7337"/>
                  <a:pt x="21610" y="7648"/>
                  <a:pt x="21641" y="7969"/>
                </a:cubicBezTo>
                <a:cubicBezTo>
                  <a:pt x="21485" y="7793"/>
                  <a:pt x="21330" y="7638"/>
                  <a:pt x="21154" y="7482"/>
                </a:cubicBezTo>
                <a:cubicBezTo>
                  <a:pt x="21195" y="7285"/>
                  <a:pt x="21236" y="7078"/>
                  <a:pt x="21257" y="6881"/>
                </a:cubicBezTo>
                <a:close/>
                <a:moveTo>
                  <a:pt x="11961" y="7866"/>
                </a:moveTo>
                <a:lnTo>
                  <a:pt x="11961" y="7866"/>
                </a:lnTo>
                <a:cubicBezTo>
                  <a:pt x="11930" y="7907"/>
                  <a:pt x="11909" y="7959"/>
                  <a:pt x="11898" y="7990"/>
                </a:cubicBezTo>
                <a:lnTo>
                  <a:pt x="11867" y="7949"/>
                </a:lnTo>
                <a:lnTo>
                  <a:pt x="11961" y="7866"/>
                </a:lnTo>
                <a:close/>
                <a:moveTo>
                  <a:pt x="12272" y="7824"/>
                </a:moveTo>
                <a:cubicBezTo>
                  <a:pt x="12272" y="7876"/>
                  <a:pt x="12282" y="7928"/>
                  <a:pt x="12292" y="7980"/>
                </a:cubicBezTo>
                <a:lnTo>
                  <a:pt x="12251" y="7990"/>
                </a:lnTo>
                <a:cubicBezTo>
                  <a:pt x="12251" y="7938"/>
                  <a:pt x="12261" y="7887"/>
                  <a:pt x="12272" y="7824"/>
                </a:cubicBezTo>
                <a:close/>
                <a:moveTo>
                  <a:pt x="9339" y="7524"/>
                </a:moveTo>
                <a:lnTo>
                  <a:pt x="9339" y="7524"/>
                </a:lnTo>
                <a:cubicBezTo>
                  <a:pt x="9183" y="7679"/>
                  <a:pt x="9048" y="7835"/>
                  <a:pt x="8914" y="8001"/>
                </a:cubicBezTo>
                <a:cubicBezTo>
                  <a:pt x="8893" y="7918"/>
                  <a:pt x="8862" y="7824"/>
                  <a:pt x="8841" y="7731"/>
                </a:cubicBezTo>
                <a:cubicBezTo>
                  <a:pt x="9007" y="7659"/>
                  <a:pt x="9162" y="7586"/>
                  <a:pt x="9339" y="7524"/>
                </a:cubicBezTo>
                <a:close/>
                <a:moveTo>
                  <a:pt x="14624" y="7627"/>
                </a:moveTo>
                <a:cubicBezTo>
                  <a:pt x="14728" y="7752"/>
                  <a:pt x="14842" y="7876"/>
                  <a:pt x="14946" y="8001"/>
                </a:cubicBezTo>
                <a:cubicBezTo>
                  <a:pt x="14811" y="7918"/>
                  <a:pt x="14676" y="7855"/>
                  <a:pt x="14531" y="7804"/>
                </a:cubicBezTo>
                <a:lnTo>
                  <a:pt x="14521" y="7804"/>
                </a:lnTo>
                <a:cubicBezTo>
                  <a:pt x="14541" y="7762"/>
                  <a:pt x="14562" y="7731"/>
                  <a:pt x="14583" y="7700"/>
                </a:cubicBezTo>
                <a:lnTo>
                  <a:pt x="14624" y="7627"/>
                </a:lnTo>
                <a:close/>
                <a:moveTo>
                  <a:pt x="17692" y="7855"/>
                </a:moveTo>
                <a:lnTo>
                  <a:pt x="17765" y="7876"/>
                </a:lnTo>
                <a:cubicBezTo>
                  <a:pt x="17765" y="7907"/>
                  <a:pt x="17744" y="7959"/>
                  <a:pt x="17733" y="7990"/>
                </a:cubicBezTo>
                <a:lnTo>
                  <a:pt x="17723" y="8001"/>
                </a:lnTo>
                <a:lnTo>
                  <a:pt x="17692" y="7855"/>
                </a:lnTo>
                <a:close/>
                <a:moveTo>
                  <a:pt x="5234" y="7545"/>
                </a:moveTo>
                <a:cubicBezTo>
                  <a:pt x="5203" y="7690"/>
                  <a:pt x="5193" y="7845"/>
                  <a:pt x="5183" y="7990"/>
                </a:cubicBezTo>
                <a:lnTo>
                  <a:pt x="5152" y="8011"/>
                </a:lnTo>
                <a:cubicBezTo>
                  <a:pt x="5152" y="7866"/>
                  <a:pt x="5152" y="7731"/>
                  <a:pt x="5162" y="7586"/>
                </a:cubicBezTo>
                <a:lnTo>
                  <a:pt x="5234" y="7545"/>
                </a:lnTo>
                <a:close/>
                <a:moveTo>
                  <a:pt x="10997" y="7482"/>
                </a:moveTo>
                <a:lnTo>
                  <a:pt x="10997" y="7482"/>
                </a:lnTo>
                <a:cubicBezTo>
                  <a:pt x="11132" y="7534"/>
                  <a:pt x="11266" y="7596"/>
                  <a:pt x="11401" y="7679"/>
                </a:cubicBezTo>
                <a:cubicBezTo>
                  <a:pt x="11380" y="7741"/>
                  <a:pt x="11370" y="7814"/>
                  <a:pt x="11349" y="7876"/>
                </a:cubicBezTo>
                <a:lnTo>
                  <a:pt x="11194" y="8011"/>
                </a:lnTo>
                <a:cubicBezTo>
                  <a:pt x="11132" y="7918"/>
                  <a:pt x="11069" y="7824"/>
                  <a:pt x="11007" y="7731"/>
                </a:cubicBezTo>
                <a:cubicBezTo>
                  <a:pt x="11007" y="7648"/>
                  <a:pt x="11007" y="7565"/>
                  <a:pt x="10997" y="7482"/>
                </a:cubicBezTo>
                <a:close/>
                <a:moveTo>
                  <a:pt x="8302" y="7741"/>
                </a:moveTo>
                <a:lnTo>
                  <a:pt x="8313" y="7918"/>
                </a:lnTo>
                <a:lnTo>
                  <a:pt x="8240" y="7980"/>
                </a:lnTo>
                <a:lnTo>
                  <a:pt x="8167" y="8021"/>
                </a:lnTo>
                <a:cubicBezTo>
                  <a:pt x="8209" y="7928"/>
                  <a:pt x="8250" y="7835"/>
                  <a:pt x="8292" y="7741"/>
                </a:cubicBezTo>
                <a:close/>
                <a:moveTo>
                  <a:pt x="8789" y="7762"/>
                </a:moveTo>
                <a:cubicBezTo>
                  <a:pt x="8810" y="7845"/>
                  <a:pt x="8831" y="7928"/>
                  <a:pt x="8851" y="8021"/>
                </a:cubicBezTo>
                <a:lnTo>
                  <a:pt x="8862" y="8032"/>
                </a:lnTo>
                <a:lnTo>
                  <a:pt x="8758" y="7959"/>
                </a:lnTo>
                <a:lnTo>
                  <a:pt x="8758" y="7866"/>
                </a:lnTo>
                <a:lnTo>
                  <a:pt x="8758" y="7773"/>
                </a:lnTo>
                <a:lnTo>
                  <a:pt x="8789" y="7762"/>
                </a:lnTo>
                <a:close/>
                <a:moveTo>
                  <a:pt x="11007" y="7845"/>
                </a:moveTo>
                <a:cubicBezTo>
                  <a:pt x="11059" y="7907"/>
                  <a:pt x="11100" y="7969"/>
                  <a:pt x="11142" y="8032"/>
                </a:cubicBezTo>
                <a:lnTo>
                  <a:pt x="11132" y="8042"/>
                </a:lnTo>
                <a:cubicBezTo>
                  <a:pt x="11090" y="7990"/>
                  <a:pt x="11049" y="7938"/>
                  <a:pt x="11007" y="7887"/>
                </a:cubicBezTo>
                <a:lnTo>
                  <a:pt x="11007" y="7876"/>
                </a:lnTo>
                <a:lnTo>
                  <a:pt x="11007" y="7845"/>
                </a:lnTo>
                <a:close/>
                <a:moveTo>
                  <a:pt x="12220" y="7555"/>
                </a:moveTo>
                <a:cubicBezTo>
                  <a:pt x="12220" y="7617"/>
                  <a:pt x="12209" y="7700"/>
                  <a:pt x="12209" y="7773"/>
                </a:cubicBezTo>
                <a:lnTo>
                  <a:pt x="12209" y="7783"/>
                </a:lnTo>
                <a:cubicBezTo>
                  <a:pt x="12116" y="7866"/>
                  <a:pt x="12033" y="7949"/>
                  <a:pt x="11950" y="8042"/>
                </a:cubicBezTo>
                <a:cubicBezTo>
                  <a:pt x="12002" y="7938"/>
                  <a:pt x="12044" y="7835"/>
                  <a:pt x="12085" y="7731"/>
                </a:cubicBezTo>
                <a:cubicBezTo>
                  <a:pt x="12126" y="7669"/>
                  <a:pt x="12178" y="7617"/>
                  <a:pt x="12220" y="7555"/>
                </a:cubicBezTo>
                <a:close/>
                <a:moveTo>
                  <a:pt x="15422" y="7938"/>
                </a:moveTo>
                <a:lnTo>
                  <a:pt x="15516" y="8011"/>
                </a:lnTo>
                <a:cubicBezTo>
                  <a:pt x="15516" y="8032"/>
                  <a:pt x="15505" y="8042"/>
                  <a:pt x="15505" y="8052"/>
                </a:cubicBezTo>
                <a:lnTo>
                  <a:pt x="15422" y="7938"/>
                </a:lnTo>
                <a:close/>
                <a:moveTo>
                  <a:pt x="17402" y="7814"/>
                </a:moveTo>
                <a:lnTo>
                  <a:pt x="17402" y="7824"/>
                </a:lnTo>
                <a:cubicBezTo>
                  <a:pt x="17433" y="7855"/>
                  <a:pt x="17454" y="7897"/>
                  <a:pt x="17474" y="7938"/>
                </a:cubicBezTo>
                <a:cubicBezTo>
                  <a:pt x="17443" y="7969"/>
                  <a:pt x="17402" y="8011"/>
                  <a:pt x="17371" y="8052"/>
                </a:cubicBezTo>
                <a:cubicBezTo>
                  <a:pt x="17371" y="7969"/>
                  <a:pt x="17381" y="7897"/>
                  <a:pt x="17402" y="7814"/>
                </a:cubicBezTo>
                <a:close/>
                <a:moveTo>
                  <a:pt x="2395" y="5990"/>
                </a:moveTo>
                <a:cubicBezTo>
                  <a:pt x="2322" y="6208"/>
                  <a:pt x="2260" y="6436"/>
                  <a:pt x="2219" y="6664"/>
                </a:cubicBezTo>
                <a:cubicBezTo>
                  <a:pt x="2125" y="7120"/>
                  <a:pt x="2073" y="7596"/>
                  <a:pt x="2084" y="8063"/>
                </a:cubicBezTo>
                <a:cubicBezTo>
                  <a:pt x="2032" y="7783"/>
                  <a:pt x="1991" y="7503"/>
                  <a:pt x="1970" y="7223"/>
                </a:cubicBezTo>
                <a:cubicBezTo>
                  <a:pt x="1939" y="6850"/>
                  <a:pt x="1959" y="6477"/>
                  <a:pt x="2022" y="6114"/>
                </a:cubicBezTo>
                <a:cubicBezTo>
                  <a:pt x="2156" y="6073"/>
                  <a:pt x="2270" y="6031"/>
                  <a:pt x="2395" y="5990"/>
                </a:cubicBezTo>
                <a:close/>
                <a:moveTo>
                  <a:pt x="15630" y="7876"/>
                </a:moveTo>
                <a:cubicBezTo>
                  <a:pt x="15650" y="7938"/>
                  <a:pt x="15671" y="8001"/>
                  <a:pt x="15692" y="8063"/>
                </a:cubicBezTo>
                <a:lnTo>
                  <a:pt x="15598" y="7990"/>
                </a:lnTo>
                <a:cubicBezTo>
                  <a:pt x="15609" y="7949"/>
                  <a:pt x="15619" y="7918"/>
                  <a:pt x="15630" y="7876"/>
                </a:cubicBezTo>
                <a:close/>
                <a:moveTo>
                  <a:pt x="20449" y="7078"/>
                </a:moveTo>
                <a:cubicBezTo>
                  <a:pt x="20656" y="7192"/>
                  <a:pt x="20853" y="7327"/>
                  <a:pt x="21050" y="7482"/>
                </a:cubicBezTo>
                <a:cubicBezTo>
                  <a:pt x="20989" y="7666"/>
                  <a:pt x="20948" y="7870"/>
                  <a:pt x="20887" y="8064"/>
                </a:cubicBezTo>
                <a:lnTo>
                  <a:pt x="20887" y="8064"/>
                </a:lnTo>
                <a:cubicBezTo>
                  <a:pt x="20754" y="7729"/>
                  <a:pt x="20612" y="7393"/>
                  <a:pt x="20449" y="7078"/>
                </a:cubicBezTo>
                <a:close/>
                <a:moveTo>
                  <a:pt x="22304" y="7690"/>
                </a:moveTo>
                <a:lnTo>
                  <a:pt x="22304" y="7690"/>
                </a:lnTo>
                <a:cubicBezTo>
                  <a:pt x="22366" y="7762"/>
                  <a:pt x="22428" y="7845"/>
                  <a:pt x="22490" y="7928"/>
                </a:cubicBezTo>
                <a:cubicBezTo>
                  <a:pt x="22490" y="7969"/>
                  <a:pt x="22490" y="8021"/>
                  <a:pt x="22490" y="8073"/>
                </a:cubicBezTo>
                <a:cubicBezTo>
                  <a:pt x="22428" y="7949"/>
                  <a:pt x="22366" y="7814"/>
                  <a:pt x="22304" y="7690"/>
                </a:cubicBezTo>
                <a:close/>
                <a:moveTo>
                  <a:pt x="13921" y="7727"/>
                </a:moveTo>
                <a:cubicBezTo>
                  <a:pt x="13954" y="7727"/>
                  <a:pt x="13983" y="7734"/>
                  <a:pt x="14013" y="7741"/>
                </a:cubicBezTo>
                <a:lnTo>
                  <a:pt x="14023" y="7741"/>
                </a:lnTo>
                <a:cubicBezTo>
                  <a:pt x="14054" y="7824"/>
                  <a:pt x="14075" y="7907"/>
                  <a:pt x="14106" y="8001"/>
                </a:cubicBezTo>
                <a:lnTo>
                  <a:pt x="14085" y="8083"/>
                </a:lnTo>
                <a:cubicBezTo>
                  <a:pt x="14023" y="8083"/>
                  <a:pt x="13961" y="8073"/>
                  <a:pt x="13899" y="8073"/>
                </a:cubicBezTo>
                <a:cubicBezTo>
                  <a:pt x="13888" y="8042"/>
                  <a:pt x="13868" y="8001"/>
                  <a:pt x="13847" y="7969"/>
                </a:cubicBezTo>
                <a:cubicBezTo>
                  <a:pt x="13868" y="7887"/>
                  <a:pt x="13878" y="7804"/>
                  <a:pt x="13878" y="7731"/>
                </a:cubicBezTo>
                <a:cubicBezTo>
                  <a:pt x="13893" y="7728"/>
                  <a:pt x="13907" y="7727"/>
                  <a:pt x="13921" y="7727"/>
                </a:cubicBezTo>
                <a:close/>
                <a:moveTo>
                  <a:pt x="15702" y="7275"/>
                </a:moveTo>
                <a:cubicBezTo>
                  <a:pt x="15785" y="7348"/>
                  <a:pt x="15858" y="7431"/>
                  <a:pt x="15930" y="7524"/>
                </a:cubicBezTo>
                <a:cubicBezTo>
                  <a:pt x="15878" y="7700"/>
                  <a:pt x="15826" y="7887"/>
                  <a:pt x="15764" y="8083"/>
                </a:cubicBezTo>
                <a:cubicBezTo>
                  <a:pt x="15744" y="8032"/>
                  <a:pt x="15733" y="7969"/>
                  <a:pt x="15712" y="7918"/>
                </a:cubicBezTo>
                <a:cubicBezTo>
                  <a:pt x="15692" y="7855"/>
                  <a:pt x="15661" y="7804"/>
                  <a:pt x="15650" y="7741"/>
                </a:cubicBezTo>
                <a:cubicBezTo>
                  <a:pt x="15671" y="7586"/>
                  <a:pt x="15692" y="7431"/>
                  <a:pt x="15702" y="7275"/>
                </a:cubicBezTo>
                <a:close/>
                <a:moveTo>
                  <a:pt x="13515" y="7710"/>
                </a:moveTo>
                <a:lnTo>
                  <a:pt x="13515" y="7710"/>
                </a:lnTo>
                <a:cubicBezTo>
                  <a:pt x="13453" y="7814"/>
                  <a:pt x="13381" y="7918"/>
                  <a:pt x="13298" y="8011"/>
                </a:cubicBezTo>
                <a:cubicBezTo>
                  <a:pt x="13277" y="8042"/>
                  <a:pt x="13246" y="8073"/>
                  <a:pt x="13215" y="8104"/>
                </a:cubicBezTo>
                <a:cubicBezTo>
                  <a:pt x="13246" y="7980"/>
                  <a:pt x="13277" y="7855"/>
                  <a:pt x="13318" y="7731"/>
                </a:cubicBezTo>
                <a:cubicBezTo>
                  <a:pt x="13381" y="7721"/>
                  <a:pt x="13443" y="7721"/>
                  <a:pt x="13515" y="7710"/>
                </a:cubicBezTo>
                <a:close/>
                <a:moveTo>
                  <a:pt x="14210" y="7773"/>
                </a:moveTo>
                <a:cubicBezTo>
                  <a:pt x="14293" y="7793"/>
                  <a:pt x="14365" y="7814"/>
                  <a:pt x="14448" y="7845"/>
                </a:cubicBezTo>
                <a:cubicBezTo>
                  <a:pt x="14396" y="7938"/>
                  <a:pt x="14334" y="8032"/>
                  <a:pt x="14272" y="8115"/>
                </a:cubicBezTo>
                <a:lnTo>
                  <a:pt x="14241" y="8115"/>
                </a:lnTo>
                <a:cubicBezTo>
                  <a:pt x="14220" y="8042"/>
                  <a:pt x="14199" y="7969"/>
                  <a:pt x="14168" y="7907"/>
                </a:cubicBezTo>
                <a:cubicBezTo>
                  <a:pt x="14189" y="7866"/>
                  <a:pt x="14199" y="7824"/>
                  <a:pt x="14210" y="7773"/>
                </a:cubicBezTo>
                <a:close/>
                <a:moveTo>
                  <a:pt x="12199" y="7897"/>
                </a:moveTo>
                <a:lnTo>
                  <a:pt x="12189" y="8032"/>
                </a:lnTo>
                <a:cubicBezTo>
                  <a:pt x="12126" y="8063"/>
                  <a:pt x="12075" y="8094"/>
                  <a:pt x="12012" y="8125"/>
                </a:cubicBezTo>
                <a:lnTo>
                  <a:pt x="11992" y="8104"/>
                </a:lnTo>
                <a:cubicBezTo>
                  <a:pt x="12064" y="8032"/>
                  <a:pt x="12126" y="7959"/>
                  <a:pt x="12199" y="7897"/>
                </a:cubicBezTo>
                <a:close/>
                <a:moveTo>
                  <a:pt x="12417" y="7990"/>
                </a:moveTo>
                <a:lnTo>
                  <a:pt x="12417" y="8083"/>
                </a:lnTo>
                <a:lnTo>
                  <a:pt x="12396" y="8125"/>
                </a:lnTo>
                <a:cubicBezTo>
                  <a:pt x="12396" y="8083"/>
                  <a:pt x="12386" y="8042"/>
                  <a:pt x="12375" y="8011"/>
                </a:cubicBezTo>
                <a:lnTo>
                  <a:pt x="12417" y="7990"/>
                </a:lnTo>
                <a:close/>
                <a:moveTo>
                  <a:pt x="13650" y="7710"/>
                </a:moveTo>
                <a:lnTo>
                  <a:pt x="13712" y="7855"/>
                </a:lnTo>
                <a:cubicBezTo>
                  <a:pt x="13723" y="7928"/>
                  <a:pt x="13733" y="7990"/>
                  <a:pt x="13743" y="8063"/>
                </a:cubicBezTo>
                <a:cubicBezTo>
                  <a:pt x="13609" y="8073"/>
                  <a:pt x="13463" y="8094"/>
                  <a:pt x="13329" y="8125"/>
                </a:cubicBezTo>
                <a:cubicBezTo>
                  <a:pt x="13432" y="7990"/>
                  <a:pt x="13536" y="7855"/>
                  <a:pt x="13619" y="7710"/>
                </a:cubicBezTo>
                <a:close/>
                <a:moveTo>
                  <a:pt x="17308" y="7845"/>
                </a:moveTo>
                <a:lnTo>
                  <a:pt x="17308" y="7845"/>
                </a:lnTo>
                <a:cubicBezTo>
                  <a:pt x="17288" y="7938"/>
                  <a:pt x="17267" y="8032"/>
                  <a:pt x="17246" y="8125"/>
                </a:cubicBezTo>
                <a:cubicBezTo>
                  <a:pt x="17236" y="8094"/>
                  <a:pt x="17215" y="8073"/>
                  <a:pt x="17215" y="8052"/>
                </a:cubicBezTo>
                <a:cubicBezTo>
                  <a:pt x="17246" y="7980"/>
                  <a:pt x="17277" y="7918"/>
                  <a:pt x="17308" y="7845"/>
                </a:cubicBezTo>
                <a:close/>
                <a:moveTo>
                  <a:pt x="6198" y="7441"/>
                </a:moveTo>
                <a:cubicBezTo>
                  <a:pt x="6219" y="7503"/>
                  <a:pt x="6229" y="7576"/>
                  <a:pt x="6250" y="7638"/>
                </a:cubicBezTo>
                <a:cubicBezTo>
                  <a:pt x="6209" y="7710"/>
                  <a:pt x="6167" y="7783"/>
                  <a:pt x="6136" y="7845"/>
                </a:cubicBezTo>
                <a:cubicBezTo>
                  <a:pt x="5950" y="7938"/>
                  <a:pt x="5763" y="8042"/>
                  <a:pt x="5587" y="8146"/>
                </a:cubicBezTo>
                <a:cubicBezTo>
                  <a:pt x="5556" y="8052"/>
                  <a:pt x="5525" y="7949"/>
                  <a:pt x="5494" y="7855"/>
                </a:cubicBezTo>
                <a:cubicBezTo>
                  <a:pt x="5722" y="7700"/>
                  <a:pt x="5950" y="7565"/>
                  <a:pt x="6198" y="7441"/>
                </a:cubicBezTo>
                <a:close/>
                <a:moveTo>
                  <a:pt x="12583" y="7928"/>
                </a:moveTo>
                <a:cubicBezTo>
                  <a:pt x="12583" y="7959"/>
                  <a:pt x="12572" y="7969"/>
                  <a:pt x="12572" y="8001"/>
                </a:cubicBezTo>
                <a:cubicBezTo>
                  <a:pt x="12541" y="8052"/>
                  <a:pt x="12520" y="8094"/>
                  <a:pt x="12489" y="8146"/>
                </a:cubicBezTo>
                <a:cubicBezTo>
                  <a:pt x="12520" y="8073"/>
                  <a:pt x="12551" y="8001"/>
                  <a:pt x="12572" y="7928"/>
                </a:cubicBezTo>
                <a:close/>
                <a:moveTo>
                  <a:pt x="11328" y="7990"/>
                </a:moveTo>
                <a:lnTo>
                  <a:pt x="11328" y="7990"/>
                </a:lnTo>
                <a:cubicBezTo>
                  <a:pt x="11318" y="8052"/>
                  <a:pt x="11297" y="8104"/>
                  <a:pt x="11287" y="8156"/>
                </a:cubicBezTo>
                <a:cubicBezTo>
                  <a:pt x="11266" y="8135"/>
                  <a:pt x="11256" y="8104"/>
                  <a:pt x="11235" y="8073"/>
                </a:cubicBezTo>
                <a:cubicBezTo>
                  <a:pt x="11266" y="8052"/>
                  <a:pt x="11297" y="8021"/>
                  <a:pt x="11328" y="7990"/>
                </a:cubicBezTo>
                <a:close/>
                <a:moveTo>
                  <a:pt x="18138" y="7441"/>
                </a:moveTo>
                <a:cubicBezTo>
                  <a:pt x="18293" y="7596"/>
                  <a:pt x="18438" y="7752"/>
                  <a:pt x="18573" y="7928"/>
                </a:cubicBezTo>
                <a:cubicBezTo>
                  <a:pt x="18552" y="8001"/>
                  <a:pt x="18531" y="8083"/>
                  <a:pt x="18511" y="8156"/>
                </a:cubicBezTo>
                <a:cubicBezTo>
                  <a:pt x="18397" y="8073"/>
                  <a:pt x="18283" y="8001"/>
                  <a:pt x="18158" y="7938"/>
                </a:cubicBezTo>
                <a:cubicBezTo>
                  <a:pt x="18107" y="7907"/>
                  <a:pt x="18044" y="7887"/>
                  <a:pt x="17993" y="7855"/>
                </a:cubicBezTo>
                <a:cubicBezTo>
                  <a:pt x="18034" y="7731"/>
                  <a:pt x="18065" y="7596"/>
                  <a:pt x="18096" y="7472"/>
                </a:cubicBezTo>
                <a:lnTo>
                  <a:pt x="18138" y="7441"/>
                </a:lnTo>
                <a:close/>
                <a:moveTo>
                  <a:pt x="11007" y="7990"/>
                </a:moveTo>
                <a:lnTo>
                  <a:pt x="11090" y="8094"/>
                </a:lnTo>
                <a:cubicBezTo>
                  <a:pt x="11069" y="8125"/>
                  <a:pt x="11038" y="8146"/>
                  <a:pt x="11007" y="8177"/>
                </a:cubicBezTo>
                <a:lnTo>
                  <a:pt x="11007" y="7990"/>
                </a:lnTo>
                <a:close/>
                <a:moveTo>
                  <a:pt x="8022" y="7814"/>
                </a:moveTo>
                <a:lnTo>
                  <a:pt x="8043" y="7866"/>
                </a:lnTo>
                <a:cubicBezTo>
                  <a:pt x="7939" y="7969"/>
                  <a:pt x="7836" y="8073"/>
                  <a:pt x="7743" y="8187"/>
                </a:cubicBezTo>
                <a:lnTo>
                  <a:pt x="7743" y="8052"/>
                </a:lnTo>
                <a:cubicBezTo>
                  <a:pt x="7836" y="7969"/>
                  <a:pt x="7929" y="7887"/>
                  <a:pt x="8022" y="7814"/>
                </a:cubicBezTo>
                <a:close/>
                <a:moveTo>
                  <a:pt x="17630" y="7887"/>
                </a:moveTo>
                <a:cubicBezTo>
                  <a:pt x="17640" y="7959"/>
                  <a:pt x="17661" y="8042"/>
                  <a:pt x="17682" y="8125"/>
                </a:cubicBezTo>
                <a:cubicBezTo>
                  <a:pt x="17671" y="8135"/>
                  <a:pt x="17661" y="8166"/>
                  <a:pt x="17651" y="8187"/>
                </a:cubicBezTo>
                <a:cubicBezTo>
                  <a:pt x="17640" y="8166"/>
                  <a:pt x="17630" y="8135"/>
                  <a:pt x="17619" y="8104"/>
                </a:cubicBezTo>
                <a:cubicBezTo>
                  <a:pt x="17619" y="8032"/>
                  <a:pt x="17619" y="7959"/>
                  <a:pt x="17630" y="7887"/>
                </a:cubicBezTo>
                <a:close/>
                <a:moveTo>
                  <a:pt x="8748" y="8063"/>
                </a:moveTo>
                <a:lnTo>
                  <a:pt x="8820" y="8104"/>
                </a:lnTo>
                <a:lnTo>
                  <a:pt x="8748" y="8197"/>
                </a:lnTo>
                <a:lnTo>
                  <a:pt x="8748" y="8063"/>
                </a:lnTo>
                <a:close/>
                <a:moveTo>
                  <a:pt x="13235" y="7752"/>
                </a:moveTo>
                <a:lnTo>
                  <a:pt x="13235" y="7752"/>
                </a:lnTo>
                <a:cubicBezTo>
                  <a:pt x="13194" y="7887"/>
                  <a:pt x="13153" y="8032"/>
                  <a:pt x="13121" y="8177"/>
                </a:cubicBezTo>
                <a:cubicBezTo>
                  <a:pt x="13101" y="8177"/>
                  <a:pt x="13080" y="8187"/>
                  <a:pt x="13049" y="8197"/>
                </a:cubicBezTo>
                <a:cubicBezTo>
                  <a:pt x="13028" y="8115"/>
                  <a:pt x="13007" y="8021"/>
                  <a:pt x="12987" y="7938"/>
                </a:cubicBezTo>
                <a:cubicBezTo>
                  <a:pt x="13039" y="7876"/>
                  <a:pt x="13101" y="7814"/>
                  <a:pt x="13153" y="7762"/>
                </a:cubicBezTo>
                <a:lnTo>
                  <a:pt x="13235" y="7752"/>
                </a:lnTo>
                <a:close/>
                <a:moveTo>
                  <a:pt x="6395" y="7897"/>
                </a:moveTo>
                <a:cubicBezTo>
                  <a:pt x="6416" y="7990"/>
                  <a:pt x="6447" y="8094"/>
                  <a:pt x="6468" y="8197"/>
                </a:cubicBezTo>
                <a:lnTo>
                  <a:pt x="6468" y="8208"/>
                </a:lnTo>
                <a:cubicBezTo>
                  <a:pt x="6437" y="8104"/>
                  <a:pt x="6406" y="8011"/>
                  <a:pt x="6374" y="7907"/>
                </a:cubicBezTo>
                <a:lnTo>
                  <a:pt x="6395" y="7897"/>
                </a:lnTo>
                <a:close/>
                <a:moveTo>
                  <a:pt x="14749" y="7420"/>
                </a:moveTo>
                <a:cubicBezTo>
                  <a:pt x="14894" y="7513"/>
                  <a:pt x="15049" y="7627"/>
                  <a:pt x="15194" y="7741"/>
                </a:cubicBezTo>
                <a:lnTo>
                  <a:pt x="15194" y="7752"/>
                </a:lnTo>
                <a:lnTo>
                  <a:pt x="15277" y="7866"/>
                </a:lnTo>
                <a:cubicBezTo>
                  <a:pt x="15267" y="7980"/>
                  <a:pt x="15256" y="8094"/>
                  <a:pt x="15246" y="8208"/>
                </a:cubicBezTo>
                <a:cubicBezTo>
                  <a:pt x="15215" y="8187"/>
                  <a:pt x="15174" y="8156"/>
                  <a:pt x="15142" y="8125"/>
                </a:cubicBezTo>
                <a:cubicBezTo>
                  <a:pt x="14987" y="7938"/>
                  <a:pt x="14821" y="7762"/>
                  <a:pt x="14666" y="7576"/>
                </a:cubicBezTo>
                <a:lnTo>
                  <a:pt x="14749" y="7420"/>
                </a:lnTo>
                <a:close/>
                <a:moveTo>
                  <a:pt x="16003" y="7586"/>
                </a:moveTo>
                <a:cubicBezTo>
                  <a:pt x="16044" y="7648"/>
                  <a:pt x="16086" y="7700"/>
                  <a:pt x="16137" y="7762"/>
                </a:cubicBezTo>
                <a:lnTo>
                  <a:pt x="16137" y="7752"/>
                </a:lnTo>
                <a:cubicBezTo>
                  <a:pt x="16137" y="7824"/>
                  <a:pt x="16137" y="7887"/>
                  <a:pt x="16148" y="7949"/>
                </a:cubicBezTo>
                <a:lnTo>
                  <a:pt x="16096" y="8011"/>
                </a:lnTo>
                <a:lnTo>
                  <a:pt x="16065" y="8032"/>
                </a:lnTo>
                <a:cubicBezTo>
                  <a:pt x="16003" y="8094"/>
                  <a:pt x="15940" y="8146"/>
                  <a:pt x="15878" y="8208"/>
                </a:cubicBezTo>
                <a:lnTo>
                  <a:pt x="15837" y="8177"/>
                </a:lnTo>
                <a:cubicBezTo>
                  <a:pt x="15889" y="7980"/>
                  <a:pt x="15951" y="7783"/>
                  <a:pt x="16003" y="7586"/>
                </a:cubicBezTo>
                <a:close/>
                <a:moveTo>
                  <a:pt x="11567" y="7793"/>
                </a:moveTo>
                <a:cubicBezTo>
                  <a:pt x="11629" y="7845"/>
                  <a:pt x="11681" y="7887"/>
                  <a:pt x="11733" y="7938"/>
                </a:cubicBezTo>
                <a:cubicBezTo>
                  <a:pt x="11608" y="8052"/>
                  <a:pt x="11474" y="8146"/>
                  <a:pt x="11328" y="8229"/>
                </a:cubicBezTo>
                <a:cubicBezTo>
                  <a:pt x="11360" y="8125"/>
                  <a:pt x="11391" y="8032"/>
                  <a:pt x="11411" y="7928"/>
                </a:cubicBezTo>
                <a:lnTo>
                  <a:pt x="11567" y="7793"/>
                </a:lnTo>
                <a:close/>
                <a:moveTo>
                  <a:pt x="9753" y="7399"/>
                </a:moveTo>
                <a:cubicBezTo>
                  <a:pt x="9629" y="7607"/>
                  <a:pt x="9504" y="7814"/>
                  <a:pt x="9390" y="8021"/>
                </a:cubicBezTo>
                <a:cubicBezTo>
                  <a:pt x="9349" y="8094"/>
                  <a:pt x="9307" y="8166"/>
                  <a:pt x="9266" y="8239"/>
                </a:cubicBezTo>
                <a:cubicBezTo>
                  <a:pt x="9162" y="8197"/>
                  <a:pt x="9059" y="8146"/>
                  <a:pt x="8955" y="8083"/>
                </a:cubicBezTo>
                <a:cubicBezTo>
                  <a:pt x="9131" y="7876"/>
                  <a:pt x="9307" y="7669"/>
                  <a:pt x="9494" y="7472"/>
                </a:cubicBezTo>
                <a:lnTo>
                  <a:pt x="9536" y="7462"/>
                </a:lnTo>
                <a:cubicBezTo>
                  <a:pt x="9598" y="7441"/>
                  <a:pt x="9670" y="7410"/>
                  <a:pt x="9743" y="7399"/>
                </a:cubicBezTo>
                <a:close/>
                <a:moveTo>
                  <a:pt x="3426" y="7384"/>
                </a:moveTo>
                <a:cubicBezTo>
                  <a:pt x="3398" y="7532"/>
                  <a:pt x="3378" y="7688"/>
                  <a:pt x="3359" y="7835"/>
                </a:cubicBezTo>
                <a:cubicBezTo>
                  <a:pt x="3286" y="7918"/>
                  <a:pt x="3213" y="7990"/>
                  <a:pt x="3151" y="8073"/>
                </a:cubicBezTo>
                <a:cubicBezTo>
                  <a:pt x="3068" y="8135"/>
                  <a:pt x="2975" y="8197"/>
                  <a:pt x="2892" y="8249"/>
                </a:cubicBezTo>
                <a:cubicBezTo>
                  <a:pt x="3027" y="7990"/>
                  <a:pt x="3162" y="7741"/>
                  <a:pt x="3317" y="7503"/>
                </a:cubicBezTo>
                <a:cubicBezTo>
                  <a:pt x="3353" y="7467"/>
                  <a:pt x="3390" y="7423"/>
                  <a:pt x="3426" y="7384"/>
                </a:cubicBezTo>
                <a:close/>
                <a:moveTo>
                  <a:pt x="5183" y="8073"/>
                </a:moveTo>
                <a:lnTo>
                  <a:pt x="5183" y="8073"/>
                </a:lnTo>
                <a:cubicBezTo>
                  <a:pt x="5172" y="8135"/>
                  <a:pt x="5172" y="8197"/>
                  <a:pt x="5172" y="8260"/>
                </a:cubicBezTo>
                <a:cubicBezTo>
                  <a:pt x="5172" y="8197"/>
                  <a:pt x="5172" y="8146"/>
                  <a:pt x="5162" y="8083"/>
                </a:cubicBezTo>
                <a:lnTo>
                  <a:pt x="5183" y="8073"/>
                </a:lnTo>
                <a:close/>
                <a:moveTo>
                  <a:pt x="10904" y="7845"/>
                </a:moveTo>
                <a:lnTo>
                  <a:pt x="10945" y="7897"/>
                </a:lnTo>
                <a:cubicBezTo>
                  <a:pt x="10935" y="8011"/>
                  <a:pt x="10935" y="8135"/>
                  <a:pt x="10924" y="8249"/>
                </a:cubicBezTo>
                <a:lnTo>
                  <a:pt x="10914" y="8260"/>
                </a:lnTo>
                <a:cubicBezTo>
                  <a:pt x="10914" y="8125"/>
                  <a:pt x="10914" y="7980"/>
                  <a:pt x="10904" y="7845"/>
                </a:cubicBezTo>
                <a:close/>
                <a:moveTo>
                  <a:pt x="12883" y="7824"/>
                </a:moveTo>
                <a:lnTo>
                  <a:pt x="12904" y="7918"/>
                </a:lnTo>
                <a:cubicBezTo>
                  <a:pt x="12800" y="8032"/>
                  <a:pt x="12697" y="8146"/>
                  <a:pt x="12593" y="8260"/>
                </a:cubicBezTo>
                <a:cubicBezTo>
                  <a:pt x="12603" y="8187"/>
                  <a:pt x="12614" y="8125"/>
                  <a:pt x="12624" y="8063"/>
                </a:cubicBezTo>
                <a:cubicBezTo>
                  <a:pt x="12655" y="8001"/>
                  <a:pt x="12686" y="7938"/>
                  <a:pt x="12717" y="7876"/>
                </a:cubicBezTo>
                <a:cubicBezTo>
                  <a:pt x="12769" y="7855"/>
                  <a:pt x="12821" y="7835"/>
                  <a:pt x="12883" y="7824"/>
                </a:cubicBezTo>
                <a:close/>
                <a:moveTo>
                  <a:pt x="17806" y="7938"/>
                </a:moveTo>
                <a:lnTo>
                  <a:pt x="17858" y="8021"/>
                </a:lnTo>
                <a:cubicBezTo>
                  <a:pt x="17837" y="8094"/>
                  <a:pt x="17816" y="8177"/>
                  <a:pt x="17785" y="8249"/>
                </a:cubicBezTo>
                <a:lnTo>
                  <a:pt x="17775" y="8260"/>
                </a:lnTo>
                <a:cubicBezTo>
                  <a:pt x="17765" y="8208"/>
                  <a:pt x="17754" y="8156"/>
                  <a:pt x="17744" y="8104"/>
                </a:cubicBezTo>
                <a:lnTo>
                  <a:pt x="17796" y="7980"/>
                </a:lnTo>
                <a:lnTo>
                  <a:pt x="17806" y="7938"/>
                </a:lnTo>
                <a:close/>
                <a:moveTo>
                  <a:pt x="3980" y="5482"/>
                </a:moveTo>
                <a:lnTo>
                  <a:pt x="3980" y="5658"/>
                </a:lnTo>
                <a:cubicBezTo>
                  <a:pt x="3773" y="6135"/>
                  <a:pt x="3607" y="6622"/>
                  <a:pt x="3493" y="7120"/>
                </a:cubicBezTo>
                <a:cubicBezTo>
                  <a:pt x="3421" y="7223"/>
                  <a:pt x="3348" y="7337"/>
                  <a:pt x="3276" y="7451"/>
                </a:cubicBezTo>
                <a:cubicBezTo>
                  <a:pt x="3058" y="7721"/>
                  <a:pt x="2851" y="8001"/>
                  <a:pt x="2664" y="8291"/>
                </a:cubicBezTo>
                <a:lnTo>
                  <a:pt x="2664" y="8083"/>
                </a:lnTo>
                <a:cubicBezTo>
                  <a:pt x="2706" y="7969"/>
                  <a:pt x="2737" y="7866"/>
                  <a:pt x="2768" y="7762"/>
                </a:cubicBezTo>
                <a:lnTo>
                  <a:pt x="2778" y="7773"/>
                </a:lnTo>
                <a:cubicBezTo>
                  <a:pt x="3037" y="6995"/>
                  <a:pt x="3369" y="6259"/>
                  <a:pt x="3763" y="5555"/>
                </a:cubicBezTo>
                <a:lnTo>
                  <a:pt x="3980" y="5482"/>
                </a:lnTo>
                <a:close/>
                <a:moveTo>
                  <a:pt x="8074" y="7949"/>
                </a:moveTo>
                <a:cubicBezTo>
                  <a:pt x="8085" y="7969"/>
                  <a:pt x="8095" y="7990"/>
                  <a:pt x="8105" y="8011"/>
                </a:cubicBezTo>
                <a:lnTo>
                  <a:pt x="8074" y="8083"/>
                </a:lnTo>
                <a:cubicBezTo>
                  <a:pt x="7960" y="8146"/>
                  <a:pt x="7857" y="8218"/>
                  <a:pt x="7753" y="8291"/>
                </a:cubicBezTo>
                <a:cubicBezTo>
                  <a:pt x="7857" y="8177"/>
                  <a:pt x="7971" y="8063"/>
                  <a:pt x="8074" y="7949"/>
                </a:cubicBezTo>
                <a:close/>
                <a:moveTo>
                  <a:pt x="10242" y="7344"/>
                </a:moveTo>
                <a:cubicBezTo>
                  <a:pt x="10344" y="7344"/>
                  <a:pt x="10444" y="7351"/>
                  <a:pt x="10541" y="7368"/>
                </a:cubicBezTo>
                <a:cubicBezTo>
                  <a:pt x="10582" y="7389"/>
                  <a:pt x="10613" y="7420"/>
                  <a:pt x="10644" y="7441"/>
                </a:cubicBezTo>
                <a:cubicBezTo>
                  <a:pt x="10676" y="7503"/>
                  <a:pt x="10707" y="7565"/>
                  <a:pt x="10748" y="7627"/>
                </a:cubicBezTo>
                <a:cubicBezTo>
                  <a:pt x="10634" y="7845"/>
                  <a:pt x="10530" y="8063"/>
                  <a:pt x="10448" y="8291"/>
                </a:cubicBezTo>
                <a:cubicBezTo>
                  <a:pt x="10251" y="8001"/>
                  <a:pt x="10095" y="7690"/>
                  <a:pt x="9992" y="7358"/>
                </a:cubicBezTo>
                <a:cubicBezTo>
                  <a:pt x="10075" y="7349"/>
                  <a:pt x="10159" y="7344"/>
                  <a:pt x="10242" y="7344"/>
                </a:cubicBezTo>
                <a:close/>
                <a:moveTo>
                  <a:pt x="13951" y="8156"/>
                </a:moveTo>
                <a:lnTo>
                  <a:pt x="14065" y="8166"/>
                </a:lnTo>
                <a:cubicBezTo>
                  <a:pt x="14054" y="8208"/>
                  <a:pt x="14044" y="8249"/>
                  <a:pt x="14023" y="8291"/>
                </a:cubicBezTo>
                <a:cubicBezTo>
                  <a:pt x="13992" y="8249"/>
                  <a:pt x="13971" y="8197"/>
                  <a:pt x="13951" y="8156"/>
                </a:cubicBezTo>
                <a:close/>
                <a:moveTo>
                  <a:pt x="12178" y="8115"/>
                </a:moveTo>
                <a:cubicBezTo>
                  <a:pt x="12168" y="8187"/>
                  <a:pt x="12158" y="8249"/>
                  <a:pt x="12158" y="8311"/>
                </a:cubicBezTo>
                <a:cubicBezTo>
                  <a:pt x="12126" y="8270"/>
                  <a:pt x="12095" y="8229"/>
                  <a:pt x="12064" y="8187"/>
                </a:cubicBezTo>
                <a:cubicBezTo>
                  <a:pt x="12106" y="8156"/>
                  <a:pt x="12147" y="8135"/>
                  <a:pt x="12178" y="8115"/>
                </a:cubicBezTo>
                <a:close/>
                <a:moveTo>
                  <a:pt x="5110" y="7627"/>
                </a:moveTo>
                <a:cubicBezTo>
                  <a:pt x="5100" y="7773"/>
                  <a:pt x="5100" y="7907"/>
                  <a:pt x="5100" y="8052"/>
                </a:cubicBezTo>
                <a:cubicBezTo>
                  <a:pt x="4986" y="8146"/>
                  <a:pt x="4861" y="8239"/>
                  <a:pt x="4737" y="8332"/>
                </a:cubicBezTo>
                <a:cubicBezTo>
                  <a:pt x="4685" y="8229"/>
                  <a:pt x="4633" y="8115"/>
                  <a:pt x="4592" y="8011"/>
                </a:cubicBezTo>
                <a:cubicBezTo>
                  <a:pt x="4727" y="7897"/>
                  <a:pt x="4872" y="7783"/>
                  <a:pt x="5038" y="7679"/>
                </a:cubicBezTo>
                <a:lnTo>
                  <a:pt x="5110" y="7627"/>
                </a:lnTo>
                <a:close/>
                <a:moveTo>
                  <a:pt x="15578" y="8073"/>
                </a:moveTo>
                <a:cubicBezTo>
                  <a:pt x="15630" y="8104"/>
                  <a:pt x="15681" y="8156"/>
                  <a:pt x="15733" y="8197"/>
                </a:cubicBezTo>
                <a:lnTo>
                  <a:pt x="15733" y="8208"/>
                </a:lnTo>
                <a:cubicBezTo>
                  <a:pt x="15723" y="8249"/>
                  <a:pt x="15702" y="8291"/>
                  <a:pt x="15692" y="8332"/>
                </a:cubicBezTo>
                <a:cubicBezTo>
                  <a:pt x="15650" y="8270"/>
                  <a:pt x="15609" y="8208"/>
                  <a:pt x="15557" y="8135"/>
                </a:cubicBezTo>
                <a:cubicBezTo>
                  <a:pt x="15557" y="8115"/>
                  <a:pt x="15567" y="8094"/>
                  <a:pt x="15578" y="8073"/>
                </a:cubicBezTo>
                <a:close/>
                <a:moveTo>
                  <a:pt x="5442" y="7897"/>
                </a:moveTo>
                <a:cubicBezTo>
                  <a:pt x="5473" y="7990"/>
                  <a:pt x="5504" y="8083"/>
                  <a:pt x="5535" y="8177"/>
                </a:cubicBezTo>
                <a:cubicBezTo>
                  <a:pt x="5442" y="8239"/>
                  <a:pt x="5348" y="8291"/>
                  <a:pt x="5255" y="8343"/>
                </a:cubicBezTo>
                <a:cubicBezTo>
                  <a:pt x="5245" y="8239"/>
                  <a:pt x="5255" y="8125"/>
                  <a:pt x="5266" y="8021"/>
                </a:cubicBezTo>
                <a:lnTo>
                  <a:pt x="5266" y="8011"/>
                </a:lnTo>
                <a:lnTo>
                  <a:pt x="5411" y="7907"/>
                </a:lnTo>
                <a:lnTo>
                  <a:pt x="5442" y="7897"/>
                </a:lnTo>
                <a:close/>
                <a:moveTo>
                  <a:pt x="15350" y="7959"/>
                </a:moveTo>
                <a:cubicBezTo>
                  <a:pt x="15402" y="8021"/>
                  <a:pt x="15433" y="8083"/>
                  <a:pt x="15484" y="8146"/>
                </a:cubicBezTo>
                <a:lnTo>
                  <a:pt x="15474" y="8146"/>
                </a:lnTo>
                <a:cubicBezTo>
                  <a:pt x="15464" y="8218"/>
                  <a:pt x="15443" y="8280"/>
                  <a:pt x="15422" y="8343"/>
                </a:cubicBezTo>
                <a:lnTo>
                  <a:pt x="15329" y="8270"/>
                </a:lnTo>
                <a:cubicBezTo>
                  <a:pt x="15329" y="8166"/>
                  <a:pt x="15329" y="8063"/>
                  <a:pt x="15350" y="7959"/>
                </a:cubicBezTo>
                <a:close/>
                <a:moveTo>
                  <a:pt x="17174" y="8177"/>
                </a:moveTo>
                <a:lnTo>
                  <a:pt x="17194" y="8239"/>
                </a:lnTo>
                <a:lnTo>
                  <a:pt x="17101" y="8353"/>
                </a:lnTo>
                <a:cubicBezTo>
                  <a:pt x="17122" y="8291"/>
                  <a:pt x="17143" y="8229"/>
                  <a:pt x="17174" y="8177"/>
                </a:cubicBezTo>
                <a:close/>
                <a:moveTo>
                  <a:pt x="8323" y="8011"/>
                </a:moveTo>
                <a:cubicBezTo>
                  <a:pt x="8333" y="8135"/>
                  <a:pt x="8333" y="8249"/>
                  <a:pt x="8344" y="8363"/>
                </a:cubicBezTo>
                <a:cubicBezTo>
                  <a:pt x="8292" y="8280"/>
                  <a:pt x="8250" y="8197"/>
                  <a:pt x="8209" y="8104"/>
                </a:cubicBezTo>
                <a:cubicBezTo>
                  <a:pt x="8240" y="8073"/>
                  <a:pt x="8271" y="8042"/>
                  <a:pt x="8313" y="8011"/>
                </a:cubicBezTo>
                <a:close/>
                <a:moveTo>
                  <a:pt x="11142" y="8146"/>
                </a:moveTo>
                <a:cubicBezTo>
                  <a:pt x="11173" y="8187"/>
                  <a:pt x="11214" y="8218"/>
                  <a:pt x="11256" y="8260"/>
                </a:cubicBezTo>
                <a:lnTo>
                  <a:pt x="11246" y="8280"/>
                </a:lnTo>
                <a:cubicBezTo>
                  <a:pt x="11163" y="8322"/>
                  <a:pt x="11069" y="8353"/>
                  <a:pt x="10986" y="8384"/>
                </a:cubicBezTo>
                <a:lnTo>
                  <a:pt x="10997" y="8270"/>
                </a:lnTo>
                <a:cubicBezTo>
                  <a:pt x="11049" y="8229"/>
                  <a:pt x="11090" y="8187"/>
                  <a:pt x="11142" y="8146"/>
                </a:cubicBezTo>
                <a:close/>
                <a:moveTo>
                  <a:pt x="14096" y="8177"/>
                </a:moveTo>
                <a:lnTo>
                  <a:pt x="14168" y="8187"/>
                </a:lnTo>
                <a:cubicBezTo>
                  <a:pt x="14179" y="8197"/>
                  <a:pt x="14179" y="8218"/>
                  <a:pt x="14189" y="8239"/>
                </a:cubicBezTo>
                <a:cubicBezTo>
                  <a:pt x="14147" y="8291"/>
                  <a:pt x="14106" y="8343"/>
                  <a:pt x="14075" y="8384"/>
                </a:cubicBezTo>
                <a:lnTo>
                  <a:pt x="14044" y="8343"/>
                </a:lnTo>
                <a:cubicBezTo>
                  <a:pt x="14065" y="8291"/>
                  <a:pt x="14085" y="8229"/>
                  <a:pt x="14096" y="8177"/>
                </a:cubicBezTo>
                <a:close/>
                <a:moveTo>
                  <a:pt x="6074" y="7969"/>
                </a:moveTo>
                <a:lnTo>
                  <a:pt x="6032" y="8063"/>
                </a:lnTo>
                <a:cubicBezTo>
                  <a:pt x="5898" y="8166"/>
                  <a:pt x="5784" y="8280"/>
                  <a:pt x="5670" y="8394"/>
                </a:cubicBezTo>
                <a:cubicBezTo>
                  <a:pt x="5649" y="8343"/>
                  <a:pt x="5628" y="8291"/>
                  <a:pt x="5608" y="8229"/>
                </a:cubicBezTo>
                <a:cubicBezTo>
                  <a:pt x="5763" y="8146"/>
                  <a:pt x="5918" y="8063"/>
                  <a:pt x="6074" y="7969"/>
                </a:cubicBezTo>
                <a:close/>
                <a:moveTo>
                  <a:pt x="7629" y="7223"/>
                </a:moveTo>
                <a:cubicBezTo>
                  <a:pt x="7639" y="7472"/>
                  <a:pt x="7649" y="7710"/>
                  <a:pt x="7660" y="7949"/>
                </a:cubicBezTo>
                <a:lnTo>
                  <a:pt x="7660" y="8001"/>
                </a:lnTo>
                <a:cubicBezTo>
                  <a:pt x="7525" y="8115"/>
                  <a:pt x="7401" y="8239"/>
                  <a:pt x="7287" y="8363"/>
                </a:cubicBezTo>
                <a:lnTo>
                  <a:pt x="7255" y="8405"/>
                </a:lnTo>
                <a:lnTo>
                  <a:pt x="7173" y="8405"/>
                </a:lnTo>
                <a:cubicBezTo>
                  <a:pt x="7059" y="8135"/>
                  <a:pt x="6955" y="7855"/>
                  <a:pt x="6841" y="7586"/>
                </a:cubicBezTo>
                <a:lnTo>
                  <a:pt x="6872" y="7565"/>
                </a:lnTo>
                <a:lnTo>
                  <a:pt x="7110" y="7451"/>
                </a:lnTo>
                <a:cubicBezTo>
                  <a:pt x="7287" y="7379"/>
                  <a:pt x="7452" y="7306"/>
                  <a:pt x="7629" y="7223"/>
                </a:cubicBezTo>
                <a:close/>
                <a:moveTo>
                  <a:pt x="12520" y="8260"/>
                </a:moveTo>
                <a:cubicBezTo>
                  <a:pt x="12520" y="8291"/>
                  <a:pt x="12510" y="8322"/>
                  <a:pt x="12510" y="8353"/>
                </a:cubicBezTo>
                <a:lnTo>
                  <a:pt x="12469" y="8405"/>
                </a:lnTo>
                <a:lnTo>
                  <a:pt x="12469" y="8374"/>
                </a:lnTo>
                <a:cubicBezTo>
                  <a:pt x="12489" y="8343"/>
                  <a:pt x="12500" y="8301"/>
                  <a:pt x="12520" y="8260"/>
                </a:cubicBezTo>
                <a:close/>
                <a:moveTo>
                  <a:pt x="2923" y="8032"/>
                </a:moveTo>
                <a:lnTo>
                  <a:pt x="2923" y="8032"/>
                </a:lnTo>
                <a:cubicBezTo>
                  <a:pt x="2871" y="8146"/>
                  <a:pt x="2809" y="8249"/>
                  <a:pt x="2757" y="8353"/>
                </a:cubicBezTo>
                <a:lnTo>
                  <a:pt x="2757" y="8343"/>
                </a:lnTo>
                <a:lnTo>
                  <a:pt x="2675" y="8415"/>
                </a:lnTo>
                <a:cubicBezTo>
                  <a:pt x="2747" y="8280"/>
                  <a:pt x="2830" y="8156"/>
                  <a:pt x="2923" y="8032"/>
                </a:cubicBezTo>
                <a:close/>
                <a:moveTo>
                  <a:pt x="12914" y="8011"/>
                </a:moveTo>
                <a:lnTo>
                  <a:pt x="12976" y="8218"/>
                </a:lnTo>
                <a:cubicBezTo>
                  <a:pt x="12831" y="8270"/>
                  <a:pt x="12697" y="8343"/>
                  <a:pt x="12562" y="8415"/>
                </a:cubicBezTo>
                <a:lnTo>
                  <a:pt x="12562" y="8394"/>
                </a:lnTo>
                <a:cubicBezTo>
                  <a:pt x="12676" y="8270"/>
                  <a:pt x="12800" y="8135"/>
                  <a:pt x="12914" y="8011"/>
                </a:cubicBezTo>
                <a:close/>
                <a:moveTo>
                  <a:pt x="17702" y="8218"/>
                </a:moveTo>
                <a:lnTo>
                  <a:pt x="17733" y="8384"/>
                </a:lnTo>
                <a:lnTo>
                  <a:pt x="17723" y="8415"/>
                </a:lnTo>
                <a:cubicBezTo>
                  <a:pt x="17713" y="8363"/>
                  <a:pt x="17692" y="8322"/>
                  <a:pt x="17682" y="8270"/>
                </a:cubicBezTo>
                <a:cubicBezTo>
                  <a:pt x="17682" y="8260"/>
                  <a:pt x="17692" y="8239"/>
                  <a:pt x="17702" y="8218"/>
                </a:cubicBezTo>
                <a:close/>
                <a:moveTo>
                  <a:pt x="4322" y="7503"/>
                </a:moveTo>
                <a:cubicBezTo>
                  <a:pt x="4354" y="7596"/>
                  <a:pt x="4385" y="7690"/>
                  <a:pt x="4416" y="7783"/>
                </a:cubicBezTo>
                <a:cubicBezTo>
                  <a:pt x="4436" y="7824"/>
                  <a:pt x="4447" y="7866"/>
                  <a:pt x="4468" y="7907"/>
                </a:cubicBezTo>
                <a:cubicBezTo>
                  <a:pt x="4291" y="8073"/>
                  <a:pt x="4125" y="8249"/>
                  <a:pt x="3949" y="8425"/>
                </a:cubicBezTo>
                <a:cubicBezTo>
                  <a:pt x="4032" y="8156"/>
                  <a:pt x="4136" y="7897"/>
                  <a:pt x="4260" y="7638"/>
                </a:cubicBezTo>
                <a:cubicBezTo>
                  <a:pt x="4281" y="7596"/>
                  <a:pt x="4302" y="7555"/>
                  <a:pt x="4322" y="7503"/>
                </a:cubicBezTo>
                <a:close/>
                <a:moveTo>
                  <a:pt x="7670" y="8125"/>
                </a:moveTo>
                <a:cubicBezTo>
                  <a:pt x="7670" y="8166"/>
                  <a:pt x="7670" y="8218"/>
                  <a:pt x="7670" y="8260"/>
                </a:cubicBezTo>
                <a:lnTo>
                  <a:pt x="7525" y="8425"/>
                </a:lnTo>
                <a:lnTo>
                  <a:pt x="7380" y="8405"/>
                </a:lnTo>
                <a:cubicBezTo>
                  <a:pt x="7473" y="8311"/>
                  <a:pt x="7566" y="8218"/>
                  <a:pt x="7670" y="8125"/>
                </a:cubicBezTo>
                <a:close/>
                <a:moveTo>
                  <a:pt x="6789" y="7627"/>
                </a:moveTo>
                <a:cubicBezTo>
                  <a:pt x="6893" y="7876"/>
                  <a:pt x="7007" y="8135"/>
                  <a:pt x="7110" y="8394"/>
                </a:cubicBezTo>
                <a:lnTo>
                  <a:pt x="7110" y="8405"/>
                </a:lnTo>
                <a:cubicBezTo>
                  <a:pt x="6934" y="8405"/>
                  <a:pt x="6768" y="8415"/>
                  <a:pt x="6592" y="8436"/>
                </a:cubicBezTo>
                <a:cubicBezTo>
                  <a:pt x="6540" y="8239"/>
                  <a:pt x="6499" y="8042"/>
                  <a:pt x="6457" y="7845"/>
                </a:cubicBezTo>
                <a:cubicBezTo>
                  <a:pt x="6561" y="7773"/>
                  <a:pt x="6675" y="7700"/>
                  <a:pt x="6789" y="7627"/>
                </a:cubicBezTo>
                <a:close/>
                <a:moveTo>
                  <a:pt x="11805" y="8001"/>
                </a:moveTo>
                <a:lnTo>
                  <a:pt x="11867" y="8063"/>
                </a:lnTo>
                <a:cubicBezTo>
                  <a:pt x="11836" y="8115"/>
                  <a:pt x="11805" y="8177"/>
                  <a:pt x="11774" y="8239"/>
                </a:cubicBezTo>
                <a:cubicBezTo>
                  <a:pt x="11743" y="8291"/>
                  <a:pt x="11691" y="8343"/>
                  <a:pt x="11660" y="8394"/>
                </a:cubicBezTo>
                <a:lnTo>
                  <a:pt x="11598" y="8436"/>
                </a:lnTo>
                <a:cubicBezTo>
                  <a:pt x="11525" y="8394"/>
                  <a:pt x="11463" y="8343"/>
                  <a:pt x="11391" y="8291"/>
                </a:cubicBezTo>
                <a:cubicBezTo>
                  <a:pt x="11546" y="8208"/>
                  <a:pt x="11681" y="8104"/>
                  <a:pt x="11805" y="8001"/>
                </a:cubicBezTo>
                <a:close/>
                <a:moveTo>
                  <a:pt x="19982" y="6850"/>
                </a:moveTo>
                <a:lnTo>
                  <a:pt x="19982" y="6850"/>
                </a:lnTo>
                <a:cubicBezTo>
                  <a:pt x="20096" y="6902"/>
                  <a:pt x="20200" y="6943"/>
                  <a:pt x="20314" y="7006"/>
                </a:cubicBezTo>
                <a:cubicBezTo>
                  <a:pt x="20366" y="7109"/>
                  <a:pt x="20418" y="7213"/>
                  <a:pt x="20470" y="7317"/>
                </a:cubicBezTo>
                <a:cubicBezTo>
                  <a:pt x="20594" y="7607"/>
                  <a:pt x="20729" y="7897"/>
                  <a:pt x="20843" y="8197"/>
                </a:cubicBezTo>
                <a:cubicBezTo>
                  <a:pt x="20812" y="8280"/>
                  <a:pt x="20780" y="8363"/>
                  <a:pt x="20749" y="8446"/>
                </a:cubicBezTo>
                <a:cubicBezTo>
                  <a:pt x="20511" y="8280"/>
                  <a:pt x="20262" y="8115"/>
                  <a:pt x="20003" y="7959"/>
                </a:cubicBezTo>
                <a:cubicBezTo>
                  <a:pt x="20003" y="7596"/>
                  <a:pt x="19993" y="7223"/>
                  <a:pt x="19982" y="6850"/>
                </a:cubicBezTo>
                <a:close/>
                <a:moveTo>
                  <a:pt x="3473" y="7959"/>
                </a:moveTo>
                <a:cubicBezTo>
                  <a:pt x="3431" y="8125"/>
                  <a:pt x="3390" y="8301"/>
                  <a:pt x="3359" y="8467"/>
                </a:cubicBezTo>
                <a:cubicBezTo>
                  <a:pt x="3369" y="8311"/>
                  <a:pt x="3379" y="8156"/>
                  <a:pt x="3400" y="8011"/>
                </a:cubicBezTo>
                <a:lnTo>
                  <a:pt x="3473" y="7959"/>
                </a:lnTo>
                <a:close/>
                <a:moveTo>
                  <a:pt x="10800" y="7700"/>
                </a:moveTo>
                <a:lnTo>
                  <a:pt x="10831" y="7741"/>
                </a:lnTo>
                <a:cubicBezTo>
                  <a:pt x="10852" y="7928"/>
                  <a:pt x="10862" y="8115"/>
                  <a:pt x="10862" y="8301"/>
                </a:cubicBezTo>
                <a:lnTo>
                  <a:pt x="10686" y="8457"/>
                </a:lnTo>
                <a:lnTo>
                  <a:pt x="10665" y="8457"/>
                </a:lnTo>
                <a:cubicBezTo>
                  <a:pt x="10644" y="8457"/>
                  <a:pt x="10624" y="8457"/>
                  <a:pt x="10603" y="8467"/>
                </a:cubicBezTo>
                <a:cubicBezTo>
                  <a:pt x="10572" y="8436"/>
                  <a:pt x="10541" y="8394"/>
                  <a:pt x="10510" y="8353"/>
                </a:cubicBezTo>
                <a:cubicBezTo>
                  <a:pt x="10593" y="8125"/>
                  <a:pt x="10686" y="7907"/>
                  <a:pt x="10800" y="7700"/>
                </a:cubicBezTo>
                <a:close/>
                <a:moveTo>
                  <a:pt x="12303" y="8052"/>
                </a:moveTo>
                <a:cubicBezTo>
                  <a:pt x="12313" y="8125"/>
                  <a:pt x="12323" y="8197"/>
                  <a:pt x="12334" y="8270"/>
                </a:cubicBezTo>
                <a:cubicBezTo>
                  <a:pt x="12313" y="8343"/>
                  <a:pt x="12292" y="8405"/>
                  <a:pt x="12251" y="8467"/>
                </a:cubicBezTo>
                <a:lnTo>
                  <a:pt x="12199" y="8394"/>
                </a:lnTo>
                <a:cubicBezTo>
                  <a:pt x="12220" y="8291"/>
                  <a:pt x="12230" y="8177"/>
                  <a:pt x="12241" y="8073"/>
                </a:cubicBezTo>
                <a:lnTo>
                  <a:pt x="12303" y="8052"/>
                </a:lnTo>
                <a:close/>
                <a:moveTo>
                  <a:pt x="21355" y="4427"/>
                </a:moveTo>
                <a:cubicBezTo>
                  <a:pt x="22120" y="4427"/>
                  <a:pt x="22844" y="4797"/>
                  <a:pt x="23454" y="5254"/>
                </a:cubicBezTo>
                <a:cubicBezTo>
                  <a:pt x="23776" y="5492"/>
                  <a:pt x="24087" y="5772"/>
                  <a:pt x="24366" y="6062"/>
                </a:cubicBezTo>
                <a:cubicBezTo>
                  <a:pt x="24242" y="6923"/>
                  <a:pt x="23931" y="7752"/>
                  <a:pt x="23444" y="8477"/>
                </a:cubicBezTo>
                <a:cubicBezTo>
                  <a:pt x="23413" y="8415"/>
                  <a:pt x="23371" y="8363"/>
                  <a:pt x="23330" y="8311"/>
                </a:cubicBezTo>
                <a:lnTo>
                  <a:pt x="23340" y="8301"/>
                </a:lnTo>
                <a:cubicBezTo>
                  <a:pt x="23268" y="8208"/>
                  <a:pt x="23195" y="8104"/>
                  <a:pt x="23123" y="8011"/>
                </a:cubicBezTo>
                <a:cubicBezTo>
                  <a:pt x="22947" y="7431"/>
                  <a:pt x="22677" y="6892"/>
                  <a:pt x="22325" y="6404"/>
                </a:cubicBezTo>
                <a:cubicBezTo>
                  <a:pt x="22076" y="5710"/>
                  <a:pt x="21682" y="5078"/>
                  <a:pt x="21174" y="4560"/>
                </a:cubicBezTo>
                <a:cubicBezTo>
                  <a:pt x="21164" y="4518"/>
                  <a:pt x="21154" y="4477"/>
                  <a:pt x="21154" y="4435"/>
                </a:cubicBezTo>
                <a:cubicBezTo>
                  <a:pt x="21221" y="4429"/>
                  <a:pt x="21288" y="4427"/>
                  <a:pt x="21355" y="4427"/>
                </a:cubicBezTo>
                <a:close/>
                <a:moveTo>
                  <a:pt x="10479" y="8436"/>
                </a:moveTo>
                <a:lnTo>
                  <a:pt x="10520" y="8477"/>
                </a:lnTo>
                <a:lnTo>
                  <a:pt x="10468" y="8488"/>
                </a:lnTo>
                <a:lnTo>
                  <a:pt x="10468" y="8488"/>
                </a:lnTo>
                <a:lnTo>
                  <a:pt x="10479" y="8436"/>
                </a:lnTo>
                <a:close/>
                <a:moveTo>
                  <a:pt x="8002" y="8270"/>
                </a:moveTo>
                <a:lnTo>
                  <a:pt x="8002" y="8270"/>
                </a:lnTo>
                <a:cubicBezTo>
                  <a:pt x="7971" y="8343"/>
                  <a:pt x="7950" y="8415"/>
                  <a:pt x="7929" y="8488"/>
                </a:cubicBezTo>
                <a:lnTo>
                  <a:pt x="7774" y="8467"/>
                </a:lnTo>
                <a:lnTo>
                  <a:pt x="8002" y="8270"/>
                </a:lnTo>
                <a:close/>
                <a:moveTo>
                  <a:pt x="9940" y="7399"/>
                </a:moveTo>
                <a:cubicBezTo>
                  <a:pt x="10043" y="7741"/>
                  <a:pt x="10209" y="8073"/>
                  <a:pt x="10427" y="8363"/>
                </a:cubicBezTo>
                <a:cubicBezTo>
                  <a:pt x="10406" y="8405"/>
                  <a:pt x="10396" y="8446"/>
                  <a:pt x="10375" y="8488"/>
                </a:cubicBezTo>
                <a:cubicBezTo>
                  <a:pt x="10355" y="8488"/>
                  <a:pt x="10335" y="8489"/>
                  <a:pt x="10316" y="8489"/>
                </a:cubicBezTo>
                <a:cubicBezTo>
                  <a:pt x="9983" y="8489"/>
                  <a:pt x="9652" y="8407"/>
                  <a:pt x="9339" y="8270"/>
                </a:cubicBezTo>
                <a:cubicBezTo>
                  <a:pt x="9536" y="7969"/>
                  <a:pt x="9732" y="7679"/>
                  <a:pt x="9940" y="7399"/>
                </a:cubicBezTo>
                <a:close/>
                <a:moveTo>
                  <a:pt x="8976" y="8187"/>
                </a:moveTo>
                <a:lnTo>
                  <a:pt x="8976" y="8187"/>
                </a:lnTo>
                <a:cubicBezTo>
                  <a:pt x="9059" y="8229"/>
                  <a:pt x="9142" y="8270"/>
                  <a:pt x="9225" y="8311"/>
                </a:cubicBezTo>
                <a:lnTo>
                  <a:pt x="9204" y="8363"/>
                </a:lnTo>
                <a:lnTo>
                  <a:pt x="9111" y="8498"/>
                </a:lnTo>
                <a:cubicBezTo>
                  <a:pt x="9059" y="8405"/>
                  <a:pt x="9017" y="8291"/>
                  <a:pt x="8976" y="8187"/>
                </a:cubicBezTo>
                <a:close/>
                <a:moveTo>
                  <a:pt x="15806" y="8405"/>
                </a:moveTo>
                <a:cubicBezTo>
                  <a:pt x="15816" y="8415"/>
                  <a:pt x="15816" y="8436"/>
                  <a:pt x="15816" y="8446"/>
                </a:cubicBezTo>
                <a:lnTo>
                  <a:pt x="15795" y="8498"/>
                </a:lnTo>
                <a:lnTo>
                  <a:pt x="15764" y="8457"/>
                </a:lnTo>
                <a:cubicBezTo>
                  <a:pt x="15785" y="8446"/>
                  <a:pt x="15795" y="8425"/>
                  <a:pt x="15806" y="8405"/>
                </a:cubicBezTo>
                <a:close/>
                <a:moveTo>
                  <a:pt x="8520" y="7907"/>
                </a:moveTo>
                <a:cubicBezTo>
                  <a:pt x="8561" y="7938"/>
                  <a:pt x="8623" y="7980"/>
                  <a:pt x="8675" y="8011"/>
                </a:cubicBezTo>
                <a:lnTo>
                  <a:pt x="8686" y="8011"/>
                </a:lnTo>
                <a:lnTo>
                  <a:pt x="8686" y="8291"/>
                </a:lnTo>
                <a:cubicBezTo>
                  <a:pt x="8623" y="8374"/>
                  <a:pt x="8551" y="8446"/>
                  <a:pt x="8499" y="8529"/>
                </a:cubicBezTo>
                <a:cubicBezTo>
                  <a:pt x="8499" y="8332"/>
                  <a:pt x="8478" y="8135"/>
                  <a:pt x="8447" y="7949"/>
                </a:cubicBezTo>
                <a:lnTo>
                  <a:pt x="8520" y="7907"/>
                </a:lnTo>
                <a:close/>
                <a:moveTo>
                  <a:pt x="15536" y="8239"/>
                </a:moveTo>
                <a:cubicBezTo>
                  <a:pt x="15578" y="8301"/>
                  <a:pt x="15619" y="8363"/>
                  <a:pt x="15661" y="8425"/>
                </a:cubicBezTo>
                <a:lnTo>
                  <a:pt x="15640" y="8477"/>
                </a:lnTo>
                <a:lnTo>
                  <a:pt x="15598" y="8529"/>
                </a:lnTo>
                <a:cubicBezTo>
                  <a:pt x="15557" y="8488"/>
                  <a:pt x="15526" y="8446"/>
                  <a:pt x="15484" y="8405"/>
                </a:cubicBezTo>
                <a:cubicBezTo>
                  <a:pt x="15495" y="8353"/>
                  <a:pt x="15516" y="8291"/>
                  <a:pt x="15536" y="8239"/>
                </a:cubicBezTo>
                <a:close/>
                <a:moveTo>
                  <a:pt x="21547" y="7037"/>
                </a:moveTo>
                <a:lnTo>
                  <a:pt x="21547" y="7037"/>
                </a:lnTo>
                <a:cubicBezTo>
                  <a:pt x="21661" y="7099"/>
                  <a:pt x="21765" y="7182"/>
                  <a:pt x="21869" y="7265"/>
                </a:cubicBezTo>
                <a:cubicBezTo>
                  <a:pt x="21983" y="7690"/>
                  <a:pt x="22066" y="8115"/>
                  <a:pt x="22117" y="8539"/>
                </a:cubicBezTo>
                <a:cubicBezTo>
                  <a:pt x="21993" y="8384"/>
                  <a:pt x="21869" y="8218"/>
                  <a:pt x="21734" y="8073"/>
                </a:cubicBezTo>
                <a:cubicBezTo>
                  <a:pt x="21703" y="7721"/>
                  <a:pt x="21641" y="7368"/>
                  <a:pt x="21547" y="7037"/>
                </a:cubicBezTo>
                <a:close/>
                <a:moveTo>
                  <a:pt x="6323" y="7928"/>
                </a:moveTo>
                <a:cubicBezTo>
                  <a:pt x="6374" y="8104"/>
                  <a:pt x="6416" y="8270"/>
                  <a:pt x="6468" y="8436"/>
                </a:cubicBezTo>
                <a:cubicBezTo>
                  <a:pt x="6406" y="8446"/>
                  <a:pt x="6333" y="8457"/>
                  <a:pt x="6260" y="8467"/>
                </a:cubicBezTo>
                <a:cubicBezTo>
                  <a:pt x="6136" y="8488"/>
                  <a:pt x="6012" y="8519"/>
                  <a:pt x="5887" y="8550"/>
                </a:cubicBezTo>
                <a:cubicBezTo>
                  <a:pt x="5960" y="8394"/>
                  <a:pt x="6022" y="8249"/>
                  <a:pt x="6095" y="8115"/>
                </a:cubicBezTo>
                <a:cubicBezTo>
                  <a:pt x="6178" y="8042"/>
                  <a:pt x="6250" y="7990"/>
                  <a:pt x="6323" y="7928"/>
                </a:cubicBezTo>
                <a:close/>
                <a:moveTo>
                  <a:pt x="11380" y="8374"/>
                </a:moveTo>
                <a:lnTo>
                  <a:pt x="11380" y="8374"/>
                </a:lnTo>
                <a:cubicBezTo>
                  <a:pt x="11422" y="8415"/>
                  <a:pt x="11474" y="8457"/>
                  <a:pt x="11536" y="8488"/>
                </a:cubicBezTo>
                <a:lnTo>
                  <a:pt x="11453" y="8571"/>
                </a:lnTo>
                <a:cubicBezTo>
                  <a:pt x="11432" y="8498"/>
                  <a:pt x="11401" y="8436"/>
                  <a:pt x="11380" y="8374"/>
                </a:cubicBezTo>
                <a:close/>
                <a:moveTo>
                  <a:pt x="5939" y="8239"/>
                </a:moveTo>
                <a:lnTo>
                  <a:pt x="5939" y="8239"/>
                </a:lnTo>
                <a:cubicBezTo>
                  <a:pt x="5887" y="8343"/>
                  <a:pt x="5846" y="8457"/>
                  <a:pt x="5794" y="8571"/>
                </a:cubicBezTo>
                <a:lnTo>
                  <a:pt x="5753" y="8581"/>
                </a:lnTo>
                <a:cubicBezTo>
                  <a:pt x="5732" y="8539"/>
                  <a:pt x="5722" y="8498"/>
                  <a:pt x="5701" y="8457"/>
                </a:cubicBezTo>
                <a:cubicBezTo>
                  <a:pt x="5773" y="8374"/>
                  <a:pt x="5856" y="8301"/>
                  <a:pt x="5939" y="8239"/>
                </a:cubicBezTo>
                <a:close/>
                <a:moveTo>
                  <a:pt x="12997" y="8291"/>
                </a:moveTo>
                <a:cubicBezTo>
                  <a:pt x="12997" y="8291"/>
                  <a:pt x="12997" y="8301"/>
                  <a:pt x="12997" y="8311"/>
                </a:cubicBezTo>
                <a:cubicBezTo>
                  <a:pt x="12862" y="8425"/>
                  <a:pt x="12697" y="8519"/>
                  <a:pt x="12531" y="8581"/>
                </a:cubicBezTo>
                <a:lnTo>
                  <a:pt x="12520" y="8571"/>
                </a:lnTo>
                <a:lnTo>
                  <a:pt x="12541" y="8498"/>
                </a:lnTo>
                <a:lnTo>
                  <a:pt x="12562" y="8477"/>
                </a:lnTo>
                <a:cubicBezTo>
                  <a:pt x="12707" y="8405"/>
                  <a:pt x="12842" y="8332"/>
                  <a:pt x="12997" y="8291"/>
                </a:cubicBezTo>
                <a:close/>
                <a:moveTo>
                  <a:pt x="15329" y="8477"/>
                </a:moveTo>
                <a:lnTo>
                  <a:pt x="15360" y="8508"/>
                </a:lnTo>
                <a:lnTo>
                  <a:pt x="15329" y="8581"/>
                </a:lnTo>
                <a:lnTo>
                  <a:pt x="15329" y="8477"/>
                </a:lnTo>
                <a:close/>
                <a:moveTo>
                  <a:pt x="16148" y="8083"/>
                </a:moveTo>
                <a:cubicBezTo>
                  <a:pt x="16168" y="8249"/>
                  <a:pt x="16200" y="8415"/>
                  <a:pt x="16251" y="8581"/>
                </a:cubicBezTo>
                <a:cubicBezTo>
                  <a:pt x="16158" y="8488"/>
                  <a:pt x="16065" y="8405"/>
                  <a:pt x="15972" y="8311"/>
                </a:cubicBezTo>
                <a:cubicBezTo>
                  <a:pt x="16013" y="8249"/>
                  <a:pt x="16054" y="8187"/>
                  <a:pt x="16096" y="8125"/>
                </a:cubicBezTo>
                <a:lnTo>
                  <a:pt x="16148" y="8083"/>
                </a:lnTo>
                <a:close/>
                <a:moveTo>
                  <a:pt x="5110" y="8135"/>
                </a:moveTo>
                <a:cubicBezTo>
                  <a:pt x="5110" y="8229"/>
                  <a:pt x="5120" y="8322"/>
                  <a:pt x="5131" y="8425"/>
                </a:cubicBezTo>
                <a:cubicBezTo>
                  <a:pt x="5048" y="8477"/>
                  <a:pt x="4955" y="8529"/>
                  <a:pt x="4872" y="8591"/>
                </a:cubicBezTo>
                <a:cubicBezTo>
                  <a:pt x="4841" y="8529"/>
                  <a:pt x="4810" y="8457"/>
                  <a:pt x="4778" y="8394"/>
                </a:cubicBezTo>
                <a:cubicBezTo>
                  <a:pt x="4872" y="8301"/>
                  <a:pt x="4986" y="8218"/>
                  <a:pt x="5100" y="8135"/>
                </a:cubicBezTo>
                <a:close/>
                <a:moveTo>
                  <a:pt x="8157" y="8135"/>
                </a:moveTo>
                <a:cubicBezTo>
                  <a:pt x="8219" y="8249"/>
                  <a:pt x="8281" y="8353"/>
                  <a:pt x="8344" y="8457"/>
                </a:cubicBezTo>
                <a:lnTo>
                  <a:pt x="8344" y="8591"/>
                </a:lnTo>
                <a:cubicBezTo>
                  <a:pt x="8230" y="8550"/>
                  <a:pt x="8105" y="8519"/>
                  <a:pt x="7981" y="8498"/>
                </a:cubicBezTo>
                <a:cubicBezTo>
                  <a:pt x="8022" y="8394"/>
                  <a:pt x="8053" y="8291"/>
                  <a:pt x="8095" y="8187"/>
                </a:cubicBezTo>
                <a:lnTo>
                  <a:pt x="8136" y="8156"/>
                </a:lnTo>
                <a:lnTo>
                  <a:pt x="8157" y="8135"/>
                </a:lnTo>
                <a:close/>
                <a:moveTo>
                  <a:pt x="12189" y="8488"/>
                </a:moveTo>
                <a:cubicBezTo>
                  <a:pt x="12199" y="8508"/>
                  <a:pt x="12209" y="8519"/>
                  <a:pt x="12209" y="8529"/>
                </a:cubicBezTo>
                <a:cubicBezTo>
                  <a:pt x="12199" y="8560"/>
                  <a:pt x="12178" y="8581"/>
                  <a:pt x="12168" y="8602"/>
                </a:cubicBezTo>
                <a:lnTo>
                  <a:pt x="12189" y="8488"/>
                </a:lnTo>
                <a:close/>
                <a:moveTo>
                  <a:pt x="13847" y="8146"/>
                </a:moveTo>
                <a:cubicBezTo>
                  <a:pt x="13888" y="8239"/>
                  <a:pt x="13940" y="8322"/>
                  <a:pt x="13982" y="8405"/>
                </a:cubicBezTo>
                <a:lnTo>
                  <a:pt x="13992" y="8405"/>
                </a:lnTo>
                <a:cubicBezTo>
                  <a:pt x="13971" y="8446"/>
                  <a:pt x="13961" y="8498"/>
                  <a:pt x="13940" y="8539"/>
                </a:cubicBezTo>
                <a:cubicBezTo>
                  <a:pt x="13919" y="8560"/>
                  <a:pt x="13909" y="8581"/>
                  <a:pt x="13888" y="8602"/>
                </a:cubicBezTo>
                <a:cubicBezTo>
                  <a:pt x="13878" y="8457"/>
                  <a:pt x="13857" y="8301"/>
                  <a:pt x="13837" y="8146"/>
                </a:cubicBezTo>
                <a:close/>
                <a:moveTo>
                  <a:pt x="17505" y="7990"/>
                </a:moveTo>
                <a:cubicBezTo>
                  <a:pt x="17516" y="8011"/>
                  <a:pt x="17526" y="8032"/>
                  <a:pt x="17537" y="8052"/>
                </a:cubicBezTo>
                <a:cubicBezTo>
                  <a:pt x="17537" y="8197"/>
                  <a:pt x="17526" y="8343"/>
                  <a:pt x="17516" y="8488"/>
                </a:cubicBezTo>
                <a:cubicBezTo>
                  <a:pt x="17495" y="8529"/>
                  <a:pt x="17474" y="8571"/>
                  <a:pt x="17443" y="8612"/>
                </a:cubicBezTo>
                <a:cubicBezTo>
                  <a:pt x="17402" y="8498"/>
                  <a:pt x="17360" y="8384"/>
                  <a:pt x="17308" y="8270"/>
                </a:cubicBezTo>
                <a:cubicBezTo>
                  <a:pt x="17308" y="8239"/>
                  <a:pt x="17319" y="8208"/>
                  <a:pt x="17329" y="8187"/>
                </a:cubicBezTo>
                <a:cubicBezTo>
                  <a:pt x="17381" y="8115"/>
                  <a:pt x="17443" y="8052"/>
                  <a:pt x="17505" y="7990"/>
                </a:cubicBezTo>
                <a:close/>
                <a:moveTo>
                  <a:pt x="12012" y="8218"/>
                </a:moveTo>
                <a:cubicBezTo>
                  <a:pt x="12054" y="8280"/>
                  <a:pt x="12095" y="8353"/>
                  <a:pt x="12137" y="8415"/>
                </a:cubicBezTo>
                <a:lnTo>
                  <a:pt x="12147" y="8415"/>
                </a:lnTo>
                <a:cubicBezTo>
                  <a:pt x="12137" y="8477"/>
                  <a:pt x="12126" y="8550"/>
                  <a:pt x="12106" y="8622"/>
                </a:cubicBezTo>
                <a:cubicBezTo>
                  <a:pt x="11971" y="8602"/>
                  <a:pt x="11847" y="8560"/>
                  <a:pt x="11722" y="8498"/>
                </a:cubicBezTo>
                <a:lnTo>
                  <a:pt x="11784" y="8384"/>
                </a:lnTo>
                <a:cubicBezTo>
                  <a:pt x="11857" y="8332"/>
                  <a:pt x="11930" y="8270"/>
                  <a:pt x="12012" y="8218"/>
                </a:cubicBezTo>
                <a:close/>
                <a:moveTo>
                  <a:pt x="15453" y="8477"/>
                </a:moveTo>
                <a:lnTo>
                  <a:pt x="15547" y="8591"/>
                </a:lnTo>
                <a:lnTo>
                  <a:pt x="15526" y="8622"/>
                </a:lnTo>
                <a:lnTo>
                  <a:pt x="15443" y="8508"/>
                </a:lnTo>
                <a:lnTo>
                  <a:pt x="15453" y="8477"/>
                </a:lnTo>
                <a:close/>
                <a:moveTo>
                  <a:pt x="22563" y="7669"/>
                </a:moveTo>
                <a:lnTo>
                  <a:pt x="22698" y="7783"/>
                </a:lnTo>
                <a:cubicBezTo>
                  <a:pt x="22828" y="8063"/>
                  <a:pt x="22948" y="8343"/>
                  <a:pt x="23050" y="8633"/>
                </a:cubicBezTo>
                <a:lnTo>
                  <a:pt x="23050" y="8633"/>
                </a:lnTo>
                <a:cubicBezTo>
                  <a:pt x="22907" y="8361"/>
                  <a:pt x="22745" y="8108"/>
                  <a:pt x="22563" y="7866"/>
                </a:cubicBezTo>
                <a:lnTo>
                  <a:pt x="22563" y="7669"/>
                </a:lnTo>
                <a:close/>
                <a:moveTo>
                  <a:pt x="7473" y="8477"/>
                </a:moveTo>
                <a:lnTo>
                  <a:pt x="7463" y="8498"/>
                </a:lnTo>
                <a:cubicBezTo>
                  <a:pt x="7401" y="8539"/>
                  <a:pt x="7338" y="8591"/>
                  <a:pt x="7287" y="8633"/>
                </a:cubicBezTo>
                <a:lnTo>
                  <a:pt x="7245" y="8550"/>
                </a:lnTo>
                <a:cubicBezTo>
                  <a:pt x="7266" y="8529"/>
                  <a:pt x="7297" y="8498"/>
                  <a:pt x="7318" y="8477"/>
                </a:cubicBezTo>
                <a:close/>
                <a:moveTo>
                  <a:pt x="20905" y="8353"/>
                </a:moveTo>
                <a:cubicBezTo>
                  <a:pt x="20936" y="8446"/>
                  <a:pt x="20977" y="8539"/>
                  <a:pt x="21008" y="8633"/>
                </a:cubicBezTo>
                <a:lnTo>
                  <a:pt x="20843" y="8508"/>
                </a:lnTo>
                <a:cubicBezTo>
                  <a:pt x="20863" y="8457"/>
                  <a:pt x="20884" y="8405"/>
                  <a:pt x="20905" y="8353"/>
                </a:cubicBezTo>
                <a:close/>
                <a:moveTo>
                  <a:pt x="5649" y="8519"/>
                </a:moveTo>
                <a:cubicBezTo>
                  <a:pt x="5659" y="8550"/>
                  <a:pt x="5670" y="8581"/>
                  <a:pt x="5680" y="8602"/>
                </a:cubicBezTo>
                <a:lnTo>
                  <a:pt x="5545" y="8643"/>
                </a:lnTo>
                <a:cubicBezTo>
                  <a:pt x="5576" y="8602"/>
                  <a:pt x="5608" y="8560"/>
                  <a:pt x="5649" y="8519"/>
                </a:cubicBezTo>
                <a:close/>
                <a:moveTo>
                  <a:pt x="13018" y="8394"/>
                </a:moveTo>
                <a:lnTo>
                  <a:pt x="13059" y="8550"/>
                </a:lnTo>
                <a:cubicBezTo>
                  <a:pt x="13059" y="8581"/>
                  <a:pt x="13059" y="8602"/>
                  <a:pt x="13049" y="8633"/>
                </a:cubicBezTo>
                <a:cubicBezTo>
                  <a:pt x="12984" y="8623"/>
                  <a:pt x="12918" y="8618"/>
                  <a:pt x="12853" y="8618"/>
                </a:cubicBezTo>
                <a:cubicBezTo>
                  <a:pt x="12773" y="8618"/>
                  <a:pt x="12693" y="8626"/>
                  <a:pt x="12614" y="8643"/>
                </a:cubicBezTo>
                <a:cubicBezTo>
                  <a:pt x="12748" y="8591"/>
                  <a:pt x="12873" y="8519"/>
                  <a:pt x="12987" y="8425"/>
                </a:cubicBezTo>
                <a:lnTo>
                  <a:pt x="13018" y="8394"/>
                </a:lnTo>
                <a:close/>
                <a:moveTo>
                  <a:pt x="15723" y="8529"/>
                </a:moveTo>
                <a:lnTo>
                  <a:pt x="15754" y="8581"/>
                </a:lnTo>
                <a:lnTo>
                  <a:pt x="15712" y="8643"/>
                </a:lnTo>
                <a:lnTo>
                  <a:pt x="15692" y="8622"/>
                </a:lnTo>
                <a:lnTo>
                  <a:pt x="15723" y="8529"/>
                </a:lnTo>
                <a:close/>
                <a:moveTo>
                  <a:pt x="7753" y="8519"/>
                </a:moveTo>
                <a:lnTo>
                  <a:pt x="7898" y="8550"/>
                </a:lnTo>
                <a:cubicBezTo>
                  <a:pt x="7888" y="8581"/>
                  <a:pt x="7888" y="8622"/>
                  <a:pt x="7867" y="8653"/>
                </a:cubicBezTo>
                <a:lnTo>
                  <a:pt x="7867" y="8664"/>
                </a:lnTo>
                <a:lnTo>
                  <a:pt x="7753" y="8664"/>
                </a:lnTo>
                <a:lnTo>
                  <a:pt x="7753" y="8519"/>
                </a:lnTo>
                <a:close/>
                <a:moveTo>
                  <a:pt x="15847" y="8529"/>
                </a:moveTo>
                <a:lnTo>
                  <a:pt x="15889" y="8664"/>
                </a:lnTo>
                <a:cubicBezTo>
                  <a:pt x="15868" y="8633"/>
                  <a:pt x="15847" y="8602"/>
                  <a:pt x="15826" y="8560"/>
                </a:cubicBezTo>
                <a:cubicBezTo>
                  <a:pt x="15826" y="8550"/>
                  <a:pt x="15837" y="8539"/>
                  <a:pt x="15847" y="8529"/>
                </a:cubicBezTo>
                <a:close/>
                <a:moveTo>
                  <a:pt x="16966" y="7752"/>
                </a:moveTo>
                <a:cubicBezTo>
                  <a:pt x="17008" y="7835"/>
                  <a:pt x="17049" y="7918"/>
                  <a:pt x="17091" y="8001"/>
                </a:cubicBezTo>
                <a:cubicBezTo>
                  <a:pt x="17029" y="8146"/>
                  <a:pt x="16987" y="8301"/>
                  <a:pt x="16956" y="8457"/>
                </a:cubicBezTo>
                <a:cubicBezTo>
                  <a:pt x="16946" y="8488"/>
                  <a:pt x="16935" y="8529"/>
                  <a:pt x="16915" y="8560"/>
                </a:cubicBezTo>
                <a:cubicBezTo>
                  <a:pt x="16904" y="8591"/>
                  <a:pt x="16863" y="8633"/>
                  <a:pt x="16842" y="8664"/>
                </a:cubicBezTo>
                <a:cubicBezTo>
                  <a:pt x="16749" y="8394"/>
                  <a:pt x="16645" y="8125"/>
                  <a:pt x="16542" y="7855"/>
                </a:cubicBezTo>
                <a:cubicBezTo>
                  <a:pt x="16676" y="7804"/>
                  <a:pt x="16821" y="7762"/>
                  <a:pt x="16966" y="7752"/>
                </a:cubicBezTo>
                <a:close/>
                <a:moveTo>
                  <a:pt x="7680" y="8529"/>
                </a:moveTo>
                <a:lnTo>
                  <a:pt x="7680" y="8664"/>
                </a:lnTo>
                <a:lnTo>
                  <a:pt x="7515" y="8674"/>
                </a:lnTo>
                <a:lnTo>
                  <a:pt x="7515" y="8674"/>
                </a:lnTo>
                <a:lnTo>
                  <a:pt x="7680" y="8529"/>
                </a:lnTo>
                <a:close/>
                <a:moveTo>
                  <a:pt x="7608" y="8498"/>
                </a:moveTo>
                <a:cubicBezTo>
                  <a:pt x="7546" y="8550"/>
                  <a:pt x="7483" y="8612"/>
                  <a:pt x="7411" y="8674"/>
                </a:cubicBezTo>
                <a:lnTo>
                  <a:pt x="7401" y="8674"/>
                </a:lnTo>
                <a:lnTo>
                  <a:pt x="7483" y="8591"/>
                </a:lnTo>
                <a:lnTo>
                  <a:pt x="7608" y="8498"/>
                </a:lnTo>
                <a:close/>
                <a:moveTo>
                  <a:pt x="7971" y="8571"/>
                </a:moveTo>
                <a:cubicBezTo>
                  <a:pt x="8095" y="8591"/>
                  <a:pt x="8230" y="8633"/>
                  <a:pt x="8354" y="8674"/>
                </a:cubicBezTo>
                <a:lnTo>
                  <a:pt x="8323" y="8674"/>
                </a:lnTo>
                <a:cubicBezTo>
                  <a:pt x="8188" y="8674"/>
                  <a:pt x="8074" y="8664"/>
                  <a:pt x="7939" y="8664"/>
                </a:cubicBezTo>
                <a:cubicBezTo>
                  <a:pt x="7950" y="8633"/>
                  <a:pt x="7960" y="8602"/>
                  <a:pt x="7971" y="8571"/>
                </a:cubicBezTo>
                <a:close/>
                <a:moveTo>
                  <a:pt x="14044" y="8498"/>
                </a:moveTo>
                <a:cubicBezTo>
                  <a:pt x="14085" y="8550"/>
                  <a:pt x="14116" y="8602"/>
                  <a:pt x="14147" y="8653"/>
                </a:cubicBezTo>
                <a:cubicBezTo>
                  <a:pt x="14158" y="8664"/>
                  <a:pt x="14168" y="8674"/>
                  <a:pt x="14179" y="8685"/>
                </a:cubicBezTo>
                <a:cubicBezTo>
                  <a:pt x="14137" y="8679"/>
                  <a:pt x="14096" y="8677"/>
                  <a:pt x="14054" y="8677"/>
                </a:cubicBezTo>
                <a:cubicBezTo>
                  <a:pt x="14016" y="8677"/>
                  <a:pt x="13978" y="8679"/>
                  <a:pt x="13941" y="8683"/>
                </a:cubicBezTo>
                <a:lnTo>
                  <a:pt x="13941" y="8683"/>
                </a:lnTo>
                <a:lnTo>
                  <a:pt x="13971" y="8591"/>
                </a:lnTo>
                <a:lnTo>
                  <a:pt x="14044" y="8498"/>
                </a:lnTo>
                <a:close/>
                <a:moveTo>
                  <a:pt x="17961" y="7938"/>
                </a:moveTo>
                <a:cubicBezTo>
                  <a:pt x="18148" y="8021"/>
                  <a:pt x="18324" y="8125"/>
                  <a:pt x="18480" y="8239"/>
                </a:cubicBezTo>
                <a:cubicBezTo>
                  <a:pt x="18428" y="8405"/>
                  <a:pt x="18376" y="8550"/>
                  <a:pt x="18314" y="8695"/>
                </a:cubicBezTo>
                <a:lnTo>
                  <a:pt x="18314" y="8685"/>
                </a:lnTo>
                <a:cubicBezTo>
                  <a:pt x="18200" y="8457"/>
                  <a:pt x="18075" y="8218"/>
                  <a:pt x="17951" y="8001"/>
                </a:cubicBezTo>
                <a:cubicBezTo>
                  <a:pt x="17951" y="7980"/>
                  <a:pt x="17961" y="7959"/>
                  <a:pt x="17961" y="7938"/>
                </a:cubicBezTo>
                <a:close/>
                <a:moveTo>
                  <a:pt x="7204" y="8602"/>
                </a:moveTo>
                <a:cubicBezTo>
                  <a:pt x="7214" y="8633"/>
                  <a:pt x="7224" y="8653"/>
                  <a:pt x="7235" y="8674"/>
                </a:cubicBezTo>
                <a:lnTo>
                  <a:pt x="7214" y="8695"/>
                </a:lnTo>
                <a:lnTo>
                  <a:pt x="7121" y="8705"/>
                </a:lnTo>
                <a:lnTo>
                  <a:pt x="7204" y="8602"/>
                </a:lnTo>
                <a:close/>
                <a:moveTo>
                  <a:pt x="23206" y="8311"/>
                </a:moveTo>
                <a:lnTo>
                  <a:pt x="23206" y="8311"/>
                </a:lnTo>
                <a:cubicBezTo>
                  <a:pt x="23268" y="8394"/>
                  <a:pt x="23330" y="8477"/>
                  <a:pt x="23382" y="8571"/>
                </a:cubicBezTo>
                <a:cubicBezTo>
                  <a:pt x="23351" y="8612"/>
                  <a:pt x="23320" y="8664"/>
                  <a:pt x="23278" y="8705"/>
                </a:cubicBezTo>
                <a:cubicBezTo>
                  <a:pt x="23257" y="8581"/>
                  <a:pt x="23237" y="8446"/>
                  <a:pt x="23206" y="8311"/>
                </a:cubicBezTo>
                <a:close/>
                <a:moveTo>
                  <a:pt x="8675" y="8425"/>
                </a:moveTo>
                <a:cubicBezTo>
                  <a:pt x="8675" y="8519"/>
                  <a:pt x="8675" y="8622"/>
                  <a:pt x="8686" y="8716"/>
                </a:cubicBezTo>
                <a:lnTo>
                  <a:pt x="8675" y="8716"/>
                </a:lnTo>
                <a:lnTo>
                  <a:pt x="8551" y="8664"/>
                </a:lnTo>
                <a:cubicBezTo>
                  <a:pt x="8541" y="8653"/>
                  <a:pt x="8530" y="8643"/>
                  <a:pt x="8520" y="8633"/>
                </a:cubicBezTo>
                <a:cubicBezTo>
                  <a:pt x="8572" y="8560"/>
                  <a:pt x="8623" y="8498"/>
                  <a:pt x="8675" y="8425"/>
                </a:cubicBezTo>
                <a:close/>
                <a:moveTo>
                  <a:pt x="10852" y="8508"/>
                </a:moveTo>
                <a:cubicBezTo>
                  <a:pt x="10852" y="8571"/>
                  <a:pt x="10841" y="8643"/>
                  <a:pt x="10831" y="8716"/>
                </a:cubicBezTo>
                <a:cubicBezTo>
                  <a:pt x="10779" y="8664"/>
                  <a:pt x="10727" y="8612"/>
                  <a:pt x="10676" y="8560"/>
                </a:cubicBezTo>
                <a:lnTo>
                  <a:pt x="10707" y="8539"/>
                </a:lnTo>
                <a:cubicBezTo>
                  <a:pt x="10748" y="8529"/>
                  <a:pt x="10800" y="8519"/>
                  <a:pt x="10852" y="8508"/>
                </a:cubicBezTo>
                <a:close/>
                <a:moveTo>
                  <a:pt x="5556" y="8249"/>
                </a:moveTo>
                <a:cubicBezTo>
                  <a:pt x="5576" y="8311"/>
                  <a:pt x="5608" y="8384"/>
                  <a:pt x="5628" y="8446"/>
                </a:cubicBezTo>
                <a:cubicBezTo>
                  <a:pt x="5576" y="8498"/>
                  <a:pt x="5525" y="8560"/>
                  <a:pt x="5483" y="8622"/>
                </a:cubicBezTo>
                <a:cubicBezTo>
                  <a:pt x="5462" y="8643"/>
                  <a:pt x="5452" y="8664"/>
                  <a:pt x="5431" y="8685"/>
                </a:cubicBezTo>
                <a:cubicBezTo>
                  <a:pt x="5380" y="8695"/>
                  <a:pt x="5328" y="8716"/>
                  <a:pt x="5266" y="8736"/>
                </a:cubicBezTo>
                <a:cubicBezTo>
                  <a:pt x="5266" y="8633"/>
                  <a:pt x="5255" y="8529"/>
                  <a:pt x="5255" y="8425"/>
                </a:cubicBezTo>
                <a:lnTo>
                  <a:pt x="5556" y="8249"/>
                </a:lnTo>
                <a:close/>
                <a:moveTo>
                  <a:pt x="10582" y="8550"/>
                </a:moveTo>
                <a:lnTo>
                  <a:pt x="10385" y="8736"/>
                </a:lnTo>
                <a:cubicBezTo>
                  <a:pt x="10396" y="8674"/>
                  <a:pt x="10416" y="8622"/>
                  <a:pt x="10437" y="8560"/>
                </a:cubicBezTo>
                <a:cubicBezTo>
                  <a:pt x="10479" y="8560"/>
                  <a:pt x="10530" y="8560"/>
                  <a:pt x="10582" y="8550"/>
                </a:cubicBezTo>
                <a:close/>
                <a:moveTo>
                  <a:pt x="14199" y="8301"/>
                </a:moveTo>
                <a:cubicBezTo>
                  <a:pt x="14251" y="8446"/>
                  <a:pt x="14293" y="8591"/>
                  <a:pt x="14334" y="8736"/>
                </a:cubicBezTo>
                <a:lnTo>
                  <a:pt x="14303" y="8726"/>
                </a:lnTo>
                <a:cubicBezTo>
                  <a:pt x="14230" y="8633"/>
                  <a:pt x="14168" y="8529"/>
                  <a:pt x="14096" y="8425"/>
                </a:cubicBezTo>
                <a:cubicBezTo>
                  <a:pt x="14137" y="8384"/>
                  <a:pt x="14168" y="8343"/>
                  <a:pt x="14199" y="8301"/>
                </a:cubicBezTo>
                <a:close/>
                <a:moveTo>
                  <a:pt x="17651" y="8332"/>
                </a:moveTo>
                <a:cubicBezTo>
                  <a:pt x="17661" y="8374"/>
                  <a:pt x="17682" y="8425"/>
                  <a:pt x="17692" y="8477"/>
                </a:cubicBezTo>
                <a:cubicBezTo>
                  <a:pt x="17661" y="8571"/>
                  <a:pt x="17619" y="8653"/>
                  <a:pt x="17568" y="8736"/>
                </a:cubicBezTo>
                <a:cubicBezTo>
                  <a:pt x="17578" y="8643"/>
                  <a:pt x="17588" y="8539"/>
                  <a:pt x="17599" y="8446"/>
                </a:cubicBezTo>
                <a:cubicBezTo>
                  <a:pt x="17619" y="8405"/>
                  <a:pt x="17630" y="8363"/>
                  <a:pt x="17651" y="8332"/>
                </a:cubicBezTo>
                <a:close/>
                <a:moveTo>
                  <a:pt x="3131" y="5752"/>
                </a:moveTo>
                <a:cubicBezTo>
                  <a:pt x="3027" y="5969"/>
                  <a:pt x="2944" y="6187"/>
                  <a:pt x="2871" y="6415"/>
                </a:cubicBezTo>
                <a:cubicBezTo>
                  <a:pt x="2716" y="6912"/>
                  <a:pt x="2623" y="7441"/>
                  <a:pt x="2602" y="7959"/>
                </a:cubicBezTo>
                <a:cubicBezTo>
                  <a:pt x="2529" y="8187"/>
                  <a:pt x="2467" y="8405"/>
                  <a:pt x="2405" y="8633"/>
                </a:cubicBezTo>
                <a:lnTo>
                  <a:pt x="2260" y="8757"/>
                </a:lnTo>
                <a:cubicBezTo>
                  <a:pt x="2229" y="8664"/>
                  <a:pt x="2208" y="8560"/>
                  <a:pt x="2187" y="8467"/>
                </a:cubicBezTo>
                <a:cubicBezTo>
                  <a:pt x="2125" y="7617"/>
                  <a:pt x="2219" y="6767"/>
                  <a:pt x="2488" y="5959"/>
                </a:cubicBezTo>
                <a:cubicBezTo>
                  <a:pt x="2581" y="5928"/>
                  <a:pt x="2685" y="5897"/>
                  <a:pt x="2789" y="5866"/>
                </a:cubicBezTo>
                <a:lnTo>
                  <a:pt x="3131" y="5752"/>
                </a:lnTo>
                <a:close/>
                <a:moveTo>
                  <a:pt x="3006" y="8270"/>
                </a:moveTo>
                <a:lnTo>
                  <a:pt x="3006" y="8270"/>
                </a:lnTo>
                <a:cubicBezTo>
                  <a:pt x="2892" y="8425"/>
                  <a:pt x="2778" y="8591"/>
                  <a:pt x="2675" y="8757"/>
                </a:cubicBezTo>
                <a:lnTo>
                  <a:pt x="2675" y="8705"/>
                </a:lnTo>
                <a:cubicBezTo>
                  <a:pt x="2726" y="8602"/>
                  <a:pt x="2768" y="8498"/>
                  <a:pt x="2820" y="8405"/>
                </a:cubicBezTo>
                <a:lnTo>
                  <a:pt x="2820" y="8394"/>
                </a:lnTo>
                <a:cubicBezTo>
                  <a:pt x="2882" y="8353"/>
                  <a:pt x="2944" y="8311"/>
                  <a:pt x="3006" y="8270"/>
                </a:cubicBezTo>
                <a:close/>
                <a:moveTo>
                  <a:pt x="6991" y="8463"/>
                </a:moveTo>
                <a:cubicBezTo>
                  <a:pt x="7037" y="8463"/>
                  <a:pt x="7084" y="8464"/>
                  <a:pt x="7131" y="8467"/>
                </a:cubicBezTo>
                <a:lnTo>
                  <a:pt x="7162" y="8508"/>
                </a:lnTo>
                <a:cubicBezTo>
                  <a:pt x="7100" y="8581"/>
                  <a:pt x="7038" y="8643"/>
                  <a:pt x="6986" y="8716"/>
                </a:cubicBezTo>
                <a:cubicBezTo>
                  <a:pt x="6893" y="8736"/>
                  <a:pt x="6799" y="8747"/>
                  <a:pt x="6706" y="8757"/>
                </a:cubicBezTo>
                <a:cubicBezTo>
                  <a:pt x="6675" y="8674"/>
                  <a:pt x="6644" y="8581"/>
                  <a:pt x="6613" y="8488"/>
                </a:cubicBezTo>
                <a:cubicBezTo>
                  <a:pt x="6742" y="8472"/>
                  <a:pt x="6865" y="8463"/>
                  <a:pt x="6991" y="8463"/>
                </a:cubicBezTo>
                <a:close/>
                <a:moveTo>
                  <a:pt x="16479" y="7887"/>
                </a:moveTo>
                <a:cubicBezTo>
                  <a:pt x="16593" y="8177"/>
                  <a:pt x="16707" y="8457"/>
                  <a:pt x="16801" y="8747"/>
                </a:cubicBezTo>
                <a:lnTo>
                  <a:pt x="16801" y="8757"/>
                </a:lnTo>
                <a:cubicBezTo>
                  <a:pt x="16687" y="8467"/>
                  <a:pt x="16552" y="8197"/>
                  <a:pt x="16386" y="7938"/>
                </a:cubicBezTo>
                <a:cubicBezTo>
                  <a:pt x="16417" y="7928"/>
                  <a:pt x="16448" y="7907"/>
                  <a:pt x="16479" y="7887"/>
                </a:cubicBezTo>
                <a:close/>
                <a:moveTo>
                  <a:pt x="8893" y="8156"/>
                </a:moveTo>
                <a:cubicBezTo>
                  <a:pt x="8945" y="8301"/>
                  <a:pt x="8997" y="8446"/>
                  <a:pt x="9059" y="8581"/>
                </a:cubicBezTo>
                <a:cubicBezTo>
                  <a:pt x="9017" y="8633"/>
                  <a:pt x="8976" y="8705"/>
                  <a:pt x="8934" y="8767"/>
                </a:cubicBezTo>
                <a:lnTo>
                  <a:pt x="8934" y="8778"/>
                </a:lnTo>
                <a:cubicBezTo>
                  <a:pt x="8883" y="8757"/>
                  <a:pt x="8810" y="8747"/>
                  <a:pt x="8758" y="8736"/>
                </a:cubicBezTo>
                <a:cubicBezTo>
                  <a:pt x="8758" y="8602"/>
                  <a:pt x="8748" y="8477"/>
                  <a:pt x="8748" y="8343"/>
                </a:cubicBezTo>
                <a:cubicBezTo>
                  <a:pt x="8789" y="8280"/>
                  <a:pt x="8841" y="8218"/>
                  <a:pt x="8893" y="8156"/>
                </a:cubicBezTo>
                <a:close/>
                <a:moveTo>
                  <a:pt x="19495" y="7762"/>
                </a:moveTo>
                <a:lnTo>
                  <a:pt x="19495" y="7762"/>
                </a:lnTo>
                <a:cubicBezTo>
                  <a:pt x="19640" y="7835"/>
                  <a:pt x="19775" y="7918"/>
                  <a:pt x="19910" y="7990"/>
                </a:cubicBezTo>
                <a:lnTo>
                  <a:pt x="19910" y="8011"/>
                </a:lnTo>
                <a:cubicBezTo>
                  <a:pt x="19920" y="8260"/>
                  <a:pt x="19920" y="8519"/>
                  <a:pt x="19920" y="8767"/>
                </a:cubicBezTo>
                <a:lnTo>
                  <a:pt x="19910" y="8778"/>
                </a:lnTo>
                <a:cubicBezTo>
                  <a:pt x="19796" y="8425"/>
                  <a:pt x="19661" y="8094"/>
                  <a:pt x="19495" y="7762"/>
                </a:cubicBezTo>
                <a:close/>
                <a:moveTo>
                  <a:pt x="4229" y="7555"/>
                </a:moveTo>
                <a:lnTo>
                  <a:pt x="4229" y="7555"/>
                </a:lnTo>
                <a:cubicBezTo>
                  <a:pt x="4074" y="7866"/>
                  <a:pt x="3949" y="8197"/>
                  <a:pt x="3846" y="8539"/>
                </a:cubicBezTo>
                <a:cubicBezTo>
                  <a:pt x="3763" y="8622"/>
                  <a:pt x="3680" y="8705"/>
                  <a:pt x="3607" y="8788"/>
                </a:cubicBezTo>
                <a:cubicBezTo>
                  <a:pt x="3669" y="8529"/>
                  <a:pt x="3752" y="8270"/>
                  <a:pt x="3856" y="8021"/>
                </a:cubicBezTo>
                <a:lnTo>
                  <a:pt x="3887" y="7949"/>
                </a:lnTo>
                <a:cubicBezTo>
                  <a:pt x="3960" y="7835"/>
                  <a:pt x="4032" y="7721"/>
                  <a:pt x="4115" y="7607"/>
                </a:cubicBezTo>
                <a:cubicBezTo>
                  <a:pt x="4157" y="7586"/>
                  <a:pt x="4188" y="7565"/>
                  <a:pt x="4229" y="7555"/>
                </a:cubicBezTo>
                <a:close/>
                <a:moveTo>
                  <a:pt x="13774" y="8301"/>
                </a:moveTo>
                <a:cubicBezTo>
                  <a:pt x="13785" y="8425"/>
                  <a:pt x="13795" y="8550"/>
                  <a:pt x="13805" y="8674"/>
                </a:cubicBezTo>
                <a:lnTo>
                  <a:pt x="13743" y="8736"/>
                </a:lnTo>
                <a:cubicBezTo>
                  <a:pt x="13702" y="8747"/>
                  <a:pt x="13660" y="8767"/>
                  <a:pt x="13619" y="8799"/>
                </a:cubicBezTo>
                <a:cubicBezTo>
                  <a:pt x="13681" y="8633"/>
                  <a:pt x="13733" y="8467"/>
                  <a:pt x="13774" y="8301"/>
                </a:cubicBezTo>
                <a:close/>
                <a:moveTo>
                  <a:pt x="13733" y="8156"/>
                </a:moveTo>
                <a:cubicBezTo>
                  <a:pt x="13681" y="8374"/>
                  <a:pt x="13619" y="8591"/>
                  <a:pt x="13546" y="8809"/>
                </a:cubicBezTo>
                <a:cubicBezTo>
                  <a:pt x="13422" y="8736"/>
                  <a:pt x="13298" y="8685"/>
                  <a:pt x="13163" y="8653"/>
                </a:cubicBezTo>
                <a:lnTo>
                  <a:pt x="13142" y="8571"/>
                </a:lnTo>
                <a:cubicBezTo>
                  <a:pt x="13153" y="8467"/>
                  <a:pt x="13173" y="8363"/>
                  <a:pt x="13184" y="8260"/>
                </a:cubicBezTo>
                <a:lnTo>
                  <a:pt x="13225" y="8229"/>
                </a:lnTo>
                <a:cubicBezTo>
                  <a:pt x="13391" y="8187"/>
                  <a:pt x="13567" y="8156"/>
                  <a:pt x="13733" y="8156"/>
                </a:cubicBezTo>
                <a:close/>
                <a:moveTo>
                  <a:pt x="14489" y="7855"/>
                </a:moveTo>
                <a:cubicBezTo>
                  <a:pt x="14707" y="7938"/>
                  <a:pt x="14904" y="8042"/>
                  <a:pt x="15091" y="8177"/>
                </a:cubicBezTo>
                <a:lnTo>
                  <a:pt x="15246" y="8363"/>
                </a:lnTo>
                <a:cubicBezTo>
                  <a:pt x="15246" y="8488"/>
                  <a:pt x="15246" y="8622"/>
                  <a:pt x="15256" y="8747"/>
                </a:cubicBezTo>
                <a:lnTo>
                  <a:pt x="15236" y="8809"/>
                </a:lnTo>
                <a:cubicBezTo>
                  <a:pt x="15091" y="8560"/>
                  <a:pt x="14873" y="8363"/>
                  <a:pt x="14624" y="8239"/>
                </a:cubicBezTo>
                <a:cubicBezTo>
                  <a:pt x="14521" y="8187"/>
                  <a:pt x="14427" y="8156"/>
                  <a:pt x="14324" y="8125"/>
                </a:cubicBezTo>
                <a:cubicBezTo>
                  <a:pt x="14375" y="8042"/>
                  <a:pt x="14438" y="7949"/>
                  <a:pt x="14489" y="7855"/>
                </a:cubicBezTo>
                <a:close/>
                <a:moveTo>
                  <a:pt x="20003" y="8032"/>
                </a:moveTo>
                <a:lnTo>
                  <a:pt x="20159" y="8125"/>
                </a:lnTo>
                <a:cubicBezTo>
                  <a:pt x="20324" y="8229"/>
                  <a:pt x="20521" y="8353"/>
                  <a:pt x="20729" y="8488"/>
                </a:cubicBezTo>
                <a:cubicBezTo>
                  <a:pt x="20687" y="8602"/>
                  <a:pt x="20635" y="8705"/>
                  <a:pt x="20584" y="8809"/>
                </a:cubicBezTo>
                <a:cubicBezTo>
                  <a:pt x="20485" y="8799"/>
                  <a:pt x="20387" y="8793"/>
                  <a:pt x="20288" y="8793"/>
                </a:cubicBezTo>
                <a:cubicBezTo>
                  <a:pt x="20190" y="8793"/>
                  <a:pt x="20091" y="8799"/>
                  <a:pt x="19993" y="8809"/>
                </a:cubicBezTo>
                <a:cubicBezTo>
                  <a:pt x="19993" y="8550"/>
                  <a:pt x="20003" y="8291"/>
                  <a:pt x="20003" y="8032"/>
                </a:cubicBezTo>
                <a:close/>
                <a:moveTo>
                  <a:pt x="22884" y="7969"/>
                </a:moveTo>
                <a:lnTo>
                  <a:pt x="22978" y="8052"/>
                </a:lnTo>
                <a:cubicBezTo>
                  <a:pt x="23009" y="8094"/>
                  <a:pt x="23050" y="8125"/>
                  <a:pt x="23092" y="8166"/>
                </a:cubicBezTo>
                <a:cubicBezTo>
                  <a:pt x="23143" y="8374"/>
                  <a:pt x="23185" y="8581"/>
                  <a:pt x="23216" y="8799"/>
                </a:cubicBezTo>
                <a:lnTo>
                  <a:pt x="23206" y="8809"/>
                </a:lnTo>
                <a:cubicBezTo>
                  <a:pt x="23112" y="8519"/>
                  <a:pt x="23009" y="8239"/>
                  <a:pt x="22884" y="7969"/>
                </a:cubicBezTo>
                <a:close/>
                <a:moveTo>
                  <a:pt x="5141" y="8498"/>
                </a:moveTo>
                <a:cubicBezTo>
                  <a:pt x="5162" y="8591"/>
                  <a:pt x="5172" y="8685"/>
                  <a:pt x="5203" y="8767"/>
                </a:cubicBezTo>
                <a:cubicBezTo>
                  <a:pt x="5134" y="8797"/>
                  <a:pt x="5074" y="8818"/>
                  <a:pt x="5014" y="8847"/>
                </a:cubicBezTo>
                <a:lnTo>
                  <a:pt x="5014" y="8847"/>
                </a:lnTo>
                <a:cubicBezTo>
                  <a:pt x="4974" y="8785"/>
                  <a:pt x="4943" y="8714"/>
                  <a:pt x="4903" y="8653"/>
                </a:cubicBezTo>
                <a:lnTo>
                  <a:pt x="5141" y="8498"/>
                </a:lnTo>
                <a:close/>
                <a:moveTo>
                  <a:pt x="9100" y="8664"/>
                </a:moveTo>
                <a:cubicBezTo>
                  <a:pt x="9142" y="8736"/>
                  <a:pt x="9173" y="8799"/>
                  <a:pt x="9214" y="8861"/>
                </a:cubicBezTo>
                <a:cubicBezTo>
                  <a:pt x="9153" y="8840"/>
                  <a:pt x="9102" y="8820"/>
                  <a:pt x="9042" y="8800"/>
                </a:cubicBezTo>
                <a:lnTo>
                  <a:pt x="9042" y="8800"/>
                </a:lnTo>
                <a:cubicBezTo>
                  <a:pt x="9061" y="8752"/>
                  <a:pt x="9081" y="8713"/>
                  <a:pt x="9100" y="8664"/>
                </a:cubicBezTo>
                <a:close/>
                <a:moveTo>
                  <a:pt x="11204" y="8374"/>
                </a:moveTo>
                <a:lnTo>
                  <a:pt x="11204" y="8374"/>
                </a:lnTo>
                <a:cubicBezTo>
                  <a:pt x="11142" y="8550"/>
                  <a:pt x="11080" y="8705"/>
                  <a:pt x="11007" y="8861"/>
                </a:cubicBezTo>
                <a:cubicBezTo>
                  <a:pt x="10986" y="8840"/>
                  <a:pt x="10955" y="8819"/>
                  <a:pt x="10935" y="8799"/>
                </a:cubicBezTo>
                <a:cubicBezTo>
                  <a:pt x="10945" y="8685"/>
                  <a:pt x="10966" y="8571"/>
                  <a:pt x="10976" y="8467"/>
                </a:cubicBezTo>
                <a:cubicBezTo>
                  <a:pt x="11049" y="8436"/>
                  <a:pt x="11132" y="8415"/>
                  <a:pt x="11204" y="8374"/>
                </a:cubicBezTo>
                <a:close/>
                <a:moveTo>
                  <a:pt x="7121" y="8757"/>
                </a:moveTo>
                <a:cubicBezTo>
                  <a:pt x="7079" y="8799"/>
                  <a:pt x="7027" y="8840"/>
                  <a:pt x="6976" y="8892"/>
                </a:cubicBezTo>
                <a:cubicBezTo>
                  <a:pt x="7007" y="8850"/>
                  <a:pt x="7038" y="8809"/>
                  <a:pt x="7069" y="8778"/>
                </a:cubicBezTo>
                <a:lnTo>
                  <a:pt x="7121" y="8757"/>
                </a:lnTo>
                <a:close/>
                <a:moveTo>
                  <a:pt x="15412" y="8591"/>
                </a:moveTo>
                <a:lnTo>
                  <a:pt x="15495" y="8685"/>
                </a:lnTo>
                <a:cubicBezTo>
                  <a:pt x="15443" y="8757"/>
                  <a:pt x="15402" y="8830"/>
                  <a:pt x="15360" y="8902"/>
                </a:cubicBezTo>
                <a:cubicBezTo>
                  <a:pt x="15350" y="8850"/>
                  <a:pt x="15350" y="8809"/>
                  <a:pt x="15350" y="8767"/>
                </a:cubicBezTo>
                <a:cubicBezTo>
                  <a:pt x="15370" y="8716"/>
                  <a:pt x="15391" y="8653"/>
                  <a:pt x="15412" y="8591"/>
                </a:cubicBezTo>
                <a:close/>
                <a:moveTo>
                  <a:pt x="2384" y="8747"/>
                </a:moveTo>
                <a:lnTo>
                  <a:pt x="2384" y="8747"/>
                </a:lnTo>
                <a:cubicBezTo>
                  <a:pt x="2374" y="8767"/>
                  <a:pt x="2364" y="8778"/>
                  <a:pt x="2364" y="8799"/>
                </a:cubicBezTo>
                <a:lnTo>
                  <a:pt x="2364" y="8809"/>
                </a:lnTo>
                <a:cubicBezTo>
                  <a:pt x="2343" y="8840"/>
                  <a:pt x="2322" y="8881"/>
                  <a:pt x="2312" y="8913"/>
                </a:cubicBezTo>
                <a:cubicBezTo>
                  <a:pt x="2301" y="8892"/>
                  <a:pt x="2291" y="8861"/>
                  <a:pt x="2281" y="8830"/>
                </a:cubicBezTo>
                <a:cubicBezTo>
                  <a:pt x="2312" y="8799"/>
                  <a:pt x="2353" y="8778"/>
                  <a:pt x="2384" y="8747"/>
                </a:cubicBezTo>
                <a:close/>
                <a:moveTo>
                  <a:pt x="3929" y="7700"/>
                </a:moveTo>
                <a:cubicBezTo>
                  <a:pt x="3918" y="7731"/>
                  <a:pt x="3897" y="7773"/>
                  <a:pt x="3887" y="7804"/>
                </a:cubicBezTo>
                <a:cubicBezTo>
                  <a:pt x="3659" y="8156"/>
                  <a:pt x="3483" y="8529"/>
                  <a:pt x="3338" y="8913"/>
                </a:cubicBezTo>
                <a:lnTo>
                  <a:pt x="3338" y="8902"/>
                </a:lnTo>
                <a:cubicBezTo>
                  <a:pt x="3400" y="8571"/>
                  <a:pt x="3473" y="8239"/>
                  <a:pt x="3566" y="7918"/>
                </a:cubicBezTo>
                <a:cubicBezTo>
                  <a:pt x="3680" y="7845"/>
                  <a:pt x="3804" y="7773"/>
                  <a:pt x="3929" y="7700"/>
                </a:cubicBezTo>
                <a:close/>
                <a:moveTo>
                  <a:pt x="5380" y="8767"/>
                </a:moveTo>
                <a:lnTo>
                  <a:pt x="5380" y="8767"/>
                </a:lnTo>
                <a:cubicBezTo>
                  <a:pt x="5359" y="8819"/>
                  <a:pt x="5328" y="8861"/>
                  <a:pt x="5307" y="8913"/>
                </a:cubicBezTo>
                <a:cubicBezTo>
                  <a:pt x="5297" y="8881"/>
                  <a:pt x="5286" y="8840"/>
                  <a:pt x="5276" y="8809"/>
                </a:cubicBezTo>
                <a:lnTo>
                  <a:pt x="5380" y="8767"/>
                </a:lnTo>
                <a:close/>
                <a:moveTo>
                  <a:pt x="20822" y="8550"/>
                </a:moveTo>
                <a:cubicBezTo>
                  <a:pt x="20894" y="8602"/>
                  <a:pt x="20957" y="8643"/>
                  <a:pt x="21029" y="8695"/>
                </a:cubicBezTo>
                <a:cubicBezTo>
                  <a:pt x="21060" y="8767"/>
                  <a:pt x="21081" y="8840"/>
                  <a:pt x="21102" y="8913"/>
                </a:cubicBezTo>
                <a:cubicBezTo>
                  <a:pt x="20967" y="8881"/>
                  <a:pt x="20822" y="8850"/>
                  <a:pt x="20677" y="8830"/>
                </a:cubicBezTo>
                <a:lnTo>
                  <a:pt x="20687" y="8830"/>
                </a:lnTo>
                <a:cubicBezTo>
                  <a:pt x="20739" y="8736"/>
                  <a:pt x="20780" y="8643"/>
                  <a:pt x="20822" y="8550"/>
                </a:cubicBezTo>
                <a:close/>
                <a:moveTo>
                  <a:pt x="18635" y="7990"/>
                </a:moveTo>
                <a:cubicBezTo>
                  <a:pt x="18873" y="8291"/>
                  <a:pt x="19101" y="8602"/>
                  <a:pt x="19309" y="8923"/>
                </a:cubicBezTo>
                <a:cubicBezTo>
                  <a:pt x="19091" y="8653"/>
                  <a:pt x="18842" y="8415"/>
                  <a:pt x="18573" y="8197"/>
                </a:cubicBezTo>
                <a:cubicBezTo>
                  <a:pt x="18594" y="8135"/>
                  <a:pt x="18614" y="8063"/>
                  <a:pt x="18635" y="7990"/>
                </a:cubicBezTo>
                <a:close/>
                <a:moveTo>
                  <a:pt x="11297" y="8343"/>
                </a:moveTo>
                <a:cubicBezTo>
                  <a:pt x="11339" y="8436"/>
                  <a:pt x="11370" y="8519"/>
                  <a:pt x="11401" y="8612"/>
                </a:cubicBezTo>
                <a:cubicBezTo>
                  <a:pt x="11297" y="8716"/>
                  <a:pt x="11194" y="8819"/>
                  <a:pt x="11100" y="8933"/>
                </a:cubicBezTo>
                <a:lnTo>
                  <a:pt x="11059" y="8913"/>
                </a:lnTo>
                <a:cubicBezTo>
                  <a:pt x="11142" y="8726"/>
                  <a:pt x="11214" y="8539"/>
                  <a:pt x="11287" y="8353"/>
                </a:cubicBezTo>
                <a:lnTo>
                  <a:pt x="11297" y="8343"/>
                </a:lnTo>
                <a:close/>
                <a:moveTo>
                  <a:pt x="18749" y="7379"/>
                </a:moveTo>
                <a:cubicBezTo>
                  <a:pt x="18967" y="7482"/>
                  <a:pt x="19184" y="7586"/>
                  <a:pt x="19402" y="7700"/>
                </a:cubicBezTo>
                <a:cubicBezTo>
                  <a:pt x="19578" y="8063"/>
                  <a:pt x="19734" y="8446"/>
                  <a:pt x="19858" y="8830"/>
                </a:cubicBezTo>
                <a:lnTo>
                  <a:pt x="19848" y="8830"/>
                </a:lnTo>
                <a:cubicBezTo>
                  <a:pt x="19703" y="8850"/>
                  <a:pt x="19547" y="8881"/>
                  <a:pt x="19402" y="8933"/>
                </a:cubicBezTo>
                <a:cubicBezTo>
                  <a:pt x="19174" y="8571"/>
                  <a:pt x="18925" y="8229"/>
                  <a:pt x="18645" y="7897"/>
                </a:cubicBezTo>
                <a:cubicBezTo>
                  <a:pt x="18697" y="7721"/>
                  <a:pt x="18728" y="7555"/>
                  <a:pt x="18749" y="7379"/>
                </a:cubicBezTo>
                <a:close/>
                <a:moveTo>
                  <a:pt x="21972" y="7348"/>
                </a:moveTo>
                <a:cubicBezTo>
                  <a:pt x="22003" y="7379"/>
                  <a:pt x="22034" y="7410"/>
                  <a:pt x="22066" y="7441"/>
                </a:cubicBezTo>
                <a:cubicBezTo>
                  <a:pt x="22221" y="7710"/>
                  <a:pt x="22356" y="7980"/>
                  <a:pt x="22480" y="8270"/>
                </a:cubicBezTo>
                <a:cubicBezTo>
                  <a:pt x="22459" y="8488"/>
                  <a:pt x="22428" y="8716"/>
                  <a:pt x="22376" y="8933"/>
                </a:cubicBezTo>
                <a:cubicBezTo>
                  <a:pt x="22314" y="8840"/>
                  <a:pt x="22262" y="8747"/>
                  <a:pt x="22200" y="8664"/>
                </a:cubicBezTo>
                <a:cubicBezTo>
                  <a:pt x="22148" y="8218"/>
                  <a:pt x="22076" y="7783"/>
                  <a:pt x="21972" y="7348"/>
                </a:cubicBezTo>
                <a:close/>
                <a:moveTo>
                  <a:pt x="6488" y="8498"/>
                </a:moveTo>
                <a:cubicBezTo>
                  <a:pt x="6520" y="8602"/>
                  <a:pt x="6540" y="8695"/>
                  <a:pt x="6571" y="8788"/>
                </a:cubicBezTo>
                <a:cubicBezTo>
                  <a:pt x="6343" y="8830"/>
                  <a:pt x="6126" y="8881"/>
                  <a:pt x="5898" y="8944"/>
                </a:cubicBezTo>
                <a:lnTo>
                  <a:pt x="5815" y="8736"/>
                </a:lnTo>
                <a:cubicBezTo>
                  <a:pt x="5825" y="8695"/>
                  <a:pt x="5836" y="8664"/>
                  <a:pt x="5856" y="8622"/>
                </a:cubicBezTo>
                <a:cubicBezTo>
                  <a:pt x="6064" y="8571"/>
                  <a:pt x="6271" y="8529"/>
                  <a:pt x="6488" y="8498"/>
                </a:cubicBezTo>
                <a:close/>
                <a:moveTo>
                  <a:pt x="8758" y="8830"/>
                </a:moveTo>
                <a:cubicBezTo>
                  <a:pt x="8800" y="8850"/>
                  <a:pt x="8831" y="8871"/>
                  <a:pt x="8872" y="8892"/>
                </a:cubicBezTo>
                <a:lnTo>
                  <a:pt x="8820" y="8975"/>
                </a:lnTo>
                <a:lnTo>
                  <a:pt x="8758" y="8913"/>
                </a:lnTo>
                <a:lnTo>
                  <a:pt x="8758" y="8830"/>
                </a:lnTo>
                <a:close/>
                <a:moveTo>
                  <a:pt x="16282" y="7990"/>
                </a:moveTo>
                <a:cubicBezTo>
                  <a:pt x="16459" y="8249"/>
                  <a:pt x="16604" y="8539"/>
                  <a:pt x="16728" y="8840"/>
                </a:cubicBezTo>
                <a:lnTo>
                  <a:pt x="16635" y="8975"/>
                </a:lnTo>
                <a:cubicBezTo>
                  <a:pt x="16583" y="8913"/>
                  <a:pt x="16521" y="8861"/>
                  <a:pt x="16469" y="8799"/>
                </a:cubicBezTo>
                <a:cubicBezTo>
                  <a:pt x="16355" y="8550"/>
                  <a:pt x="16282" y="8280"/>
                  <a:pt x="16251" y="8011"/>
                </a:cubicBezTo>
                <a:lnTo>
                  <a:pt x="16282" y="7990"/>
                </a:lnTo>
                <a:close/>
                <a:moveTo>
                  <a:pt x="4146" y="8374"/>
                </a:moveTo>
                <a:cubicBezTo>
                  <a:pt x="4001" y="8571"/>
                  <a:pt x="3887" y="8767"/>
                  <a:pt x="3794" y="8985"/>
                </a:cubicBezTo>
                <a:cubicBezTo>
                  <a:pt x="3825" y="8861"/>
                  <a:pt x="3856" y="8747"/>
                  <a:pt x="3887" y="8622"/>
                </a:cubicBezTo>
                <a:cubicBezTo>
                  <a:pt x="3970" y="8539"/>
                  <a:pt x="4053" y="8457"/>
                  <a:pt x="4146" y="8374"/>
                </a:cubicBezTo>
                <a:close/>
                <a:moveTo>
                  <a:pt x="6934" y="8788"/>
                </a:moveTo>
                <a:lnTo>
                  <a:pt x="6934" y="8788"/>
                </a:lnTo>
                <a:cubicBezTo>
                  <a:pt x="6882" y="8850"/>
                  <a:pt x="6841" y="8913"/>
                  <a:pt x="6789" y="8985"/>
                </a:cubicBezTo>
                <a:cubicBezTo>
                  <a:pt x="6768" y="8933"/>
                  <a:pt x="6748" y="8881"/>
                  <a:pt x="6727" y="8819"/>
                </a:cubicBezTo>
                <a:cubicBezTo>
                  <a:pt x="6799" y="8809"/>
                  <a:pt x="6862" y="8799"/>
                  <a:pt x="6934" y="8788"/>
                </a:cubicBezTo>
                <a:close/>
                <a:moveTo>
                  <a:pt x="13816" y="8809"/>
                </a:moveTo>
                <a:cubicBezTo>
                  <a:pt x="13816" y="8819"/>
                  <a:pt x="13816" y="8830"/>
                  <a:pt x="13816" y="8840"/>
                </a:cubicBezTo>
                <a:cubicBezTo>
                  <a:pt x="13795" y="8892"/>
                  <a:pt x="13774" y="8933"/>
                  <a:pt x="13754" y="8985"/>
                </a:cubicBezTo>
                <a:cubicBezTo>
                  <a:pt x="13723" y="8954"/>
                  <a:pt x="13691" y="8923"/>
                  <a:pt x="13650" y="8892"/>
                </a:cubicBezTo>
                <a:lnTo>
                  <a:pt x="13691" y="8861"/>
                </a:lnTo>
                <a:cubicBezTo>
                  <a:pt x="13733" y="8840"/>
                  <a:pt x="13774" y="8819"/>
                  <a:pt x="13816" y="8809"/>
                </a:cubicBezTo>
                <a:close/>
                <a:moveTo>
                  <a:pt x="17194" y="8374"/>
                </a:moveTo>
                <a:cubicBezTo>
                  <a:pt x="17126" y="8581"/>
                  <a:pt x="17066" y="8788"/>
                  <a:pt x="16998" y="8994"/>
                </a:cubicBezTo>
                <a:lnTo>
                  <a:pt x="16998" y="8994"/>
                </a:lnTo>
                <a:cubicBezTo>
                  <a:pt x="17000" y="8852"/>
                  <a:pt x="17011" y="8702"/>
                  <a:pt x="17039" y="8560"/>
                </a:cubicBezTo>
                <a:cubicBezTo>
                  <a:pt x="17091" y="8498"/>
                  <a:pt x="17143" y="8436"/>
                  <a:pt x="17194" y="8374"/>
                </a:cubicBezTo>
                <a:close/>
                <a:moveTo>
                  <a:pt x="5773" y="8830"/>
                </a:moveTo>
                <a:lnTo>
                  <a:pt x="5825" y="8964"/>
                </a:lnTo>
                <a:lnTo>
                  <a:pt x="5701" y="8995"/>
                </a:lnTo>
                <a:cubicBezTo>
                  <a:pt x="5732" y="8944"/>
                  <a:pt x="5753" y="8881"/>
                  <a:pt x="5773" y="8830"/>
                </a:cubicBezTo>
                <a:close/>
                <a:moveTo>
                  <a:pt x="7846" y="8716"/>
                </a:moveTo>
                <a:cubicBezTo>
                  <a:pt x="7825" y="8809"/>
                  <a:pt x="7794" y="8913"/>
                  <a:pt x="7774" y="9006"/>
                </a:cubicBezTo>
                <a:lnTo>
                  <a:pt x="7774" y="9016"/>
                </a:lnTo>
                <a:cubicBezTo>
                  <a:pt x="7774" y="8913"/>
                  <a:pt x="7763" y="8819"/>
                  <a:pt x="7763" y="8716"/>
                </a:cubicBezTo>
                <a:close/>
                <a:moveTo>
                  <a:pt x="15785" y="8643"/>
                </a:moveTo>
                <a:cubicBezTo>
                  <a:pt x="15858" y="8757"/>
                  <a:pt x="15920" y="8881"/>
                  <a:pt x="15982" y="8995"/>
                </a:cubicBezTo>
                <a:cubicBezTo>
                  <a:pt x="15982" y="9003"/>
                  <a:pt x="15982" y="9015"/>
                  <a:pt x="15985" y="9025"/>
                </a:cubicBezTo>
                <a:lnTo>
                  <a:pt x="15985" y="9025"/>
                </a:lnTo>
                <a:cubicBezTo>
                  <a:pt x="15915" y="8906"/>
                  <a:pt x="15834" y="8806"/>
                  <a:pt x="15754" y="8705"/>
                </a:cubicBezTo>
                <a:lnTo>
                  <a:pt x="15785" y="8643"/>
                </a:lnTo>
                <a:close/>
                <a:moveTo>
                  <a:pt x="2229" y="8861"/>
                </a:moveTo>
                <a:cubicBezTo>
                  <a:pt x="2239" y="8902"/>
                  <a:pt x="2250" y="8944"/>
                  <a:pt x="2270" y="8985"/>
                </a:cubicBezTo>
                <a:cubicBezTo>
                  <a:pt x="2260" y="8995"/>
                  <a:pt x="2250" y="9006"/>
                  <a:pt x="2250" y="9027"/>
                </a:cubicBezTo>
                <a:cubicBezTo>
                  <a:pt x="2239" y="8975"/>
                  <a:pt x="2229" y="8923"/>
                  <a:pt x="2229" y="8871"/>
                </a:cubicBezTo>
                <a:lnTo>
                  <a:pt x="2229" y="8861"/>
                </a:lnTo>
                <a:close/>
                <a:moveTo>
                  <a:pt x="11442" y="8685"/>
                </a:moveTo>
                <a:lnTo>
                  <a:pt x="11442" y="8716"/>
                </a:lnTo>
                <a:cubicBezTo>
                  <a:pt x="11380" y="8819"/>
                  <a:pt x="11328" y="8923"/>
                  <a:pt x="11266" y="9027"/>
                </a:cubicBezTo>
                <a:cubicBezTo>
                  <a:pt x="11235" y="9016"/>
                  <a:pt x="11204" y="8995"/>
                  <a:pt x="11173" y="8975"/>
                </a:cubicBezTo>
                <a:cubicBezTo>
                  <a:pt x="11256" y="8871"/>
                  <a:pt x="11339" y="8778"/>
                  <a:pt x="11442" y="8685"/>
                </a:cubicBezTo>
                <a:close/>
                <a:moveTo>
                  <a:pt x="21143" y="8767"/>
                </a:moveTo>
                <a:cubicBezTo>
                  <a:pt x="21257" y="8861"/>
                  <a:pt x="21371" y="8944"/>
                  <a:pt x="21475" y="9037"/>
                </a:cubicBezTo>
                <a:cubicBezTo>
                  <a:pt x="21371" y="9006"/>
                  <a:pt x="21278" y="8975"/>
                  <a:pt x="21185" y="8944"/>
                </a:cubicBezTo>
                <a:lnTo>
                  <a:pt x="21195" y="8944"/>
                </a:lnTo>
                <a:lnTo>
                  <a:pt x="21174" y="8881"/>
                </a:lnTo>
                <a:lnTo>
                  <a:pt x="21143" y="8767"/>
                </a:lnTo>
                <a:close/>
                <a:moveTo>
                  <a:pt x="3701" y="8270"/>
                </a:moveTo>
                <a:lnTo>
                  <a:pt x="3701" y="8270"/>
                </a:lnTo>
                <a:cubicBezTo>
                  <a:pt x="3628" y="8477"/>
                  <a:pt x="3566" y="8674"/>
                  <a:pt x="3514" y="8881"/>
                </a:cubicBezTo>
                <a:lnTo>
                  <a:pt x="3369" y="9047"/>
                </a:lnTo>
                <a:cubicBezTo>
                  <a:pt x="3462" y="8778"/>
                  <a:pt x="3576" y="8519"/>
                  <a:pt x="3701" y="8270"/>
                </a:cubicBezTo>
                <a:close/>
                <a:moveTo>
                  <a:pt x="13816" y="8964"/>
                </a:moveTo>
                <a:lnTo>
                  <a:pt x="13816" y="9058"/>
                </a:lnTo>
                <a:lnTo>
                  <a:pt x="13785" y="9027"/>
                </a:lnTo>
                <a:cubicBezTo>
                  <a:pt x="13795" y="9006"/>
                  <a:pt x="13805" y="8985"/>
                  <a:pt x="13816" y="8964"/>
                </a:cubicBezTo>
                <a:close/>
                <a:moveTo>
                  <a:pt x="11038" y="8964"/>
                </a:moveTo>
                <a:lnTo>
                  <a:pt x="11059" y="8975"/>
                </a:lnTo>
                <a:lnTo>
                  <a:pt x="10976" y="9078"/>
                </a:lnTo>
                <a:cubicBezTo>
                  <a:pt x="10997" y="9037"/>
                  <a:pt x="11018" y="8995"/>
                  <a:pt x="11038" y="8964"/>
                </a:cubicBezTo>
                <a:close/>
                <a:moveTo>
                  <a:pt x="13173" y="8716"/>
                </a:moveTo>
                <a:lnTo>
                  <a:pt x="13173" y="8716"/>
                </a:lnTo>
                <a:cubicBezTo>
                  <a:pt x="13298" y="8747"/>
                  <a:pt x="13412" y="8788"/>
                  <a:pt x="13515" y="8861"/>
                </a:cubicBezTo>
                <a:lnTo>
                  <a:pt x="13515" y="8871"/>
                </a:lnTo>
                <a:cubicBezTo>
                  <a:pt x="13453" y="8913"/>
                  <a:pt x="13401" y="8975"/>
                  <a:pt x="13349" y="9027"/>
                </a:cubicBezTo>
                <a:lnTo>
                  <a:pt x="13256" y="9089"/>
                </a:lnTo>
                <a:cubicBezTo>
                  <a:pt x="13235" y="8954"/>
                  <a:pt x="13204" y="8840"/>
                  <a:pt x="13173" y="8716"/>
                </a:cubicBezTo>
                <a:close/>
                <a:moveTo>
                  <a:pt x="5702" y="8666"/>
                </a:moveTo>
                <a:lnTo>
                  <a:pt x="5732" y="8726"/>
                </a:lnTo>
                <a:cubicBezTo>
                  <a:pt x="5690" y="8819"/>
                  <a:pt x="5649" y="8923"/>
                  <a:pt x="5618" y="9016"/>
                </a:cubicBezTo>
                <a:cubicBezTo>
                  <a:pt x="5535" y="9047"/>
                  <a:pt x="5452" y="9068"/>
                  <a:pt x="5369" y="9099"/>
                </a:cubicBezTo>
                <a:cubicBezTo>
                  <a:pt x="5359" y="9068"/>
                  <a:pt x="5348" y="9037"/>
                  <a:pt x="5338" y="9016"/>
                </a:cubicBezTo>
                <a:cubicBezTo>
                  <a:pt x="5369" y="8913"/>
                  <a:pt x="5421" y="8819"/>
                  <a:pt x="5483" y="8736"/>
                </a:cubicBezTo>
                <a:cubicBezTo>
                  <a:pt x="5553" y="8706"/>
                  <a:pt x="5623" y="8686"/>
                  <a:pt x="5702" y="8666"/>
                </a:cubicBezTo>
                <a:close/>
                <a:moveTo>
                  <a:pt x="16759" y="8933"/>
                </a:moveTo>
                <a:lnTo>
                  <a:pt x="16780" y="8995"/>
                </a:lnTo>
                <a:cubicBezTo>
                  <a:pt x="16770" y="9027"/>
                  <a:pt x="16759" y="9068"/>
                  <a:pt x="16749" y="9099"/>
                </a:cubicBezTo>
                <a:lnTo>
                  <a:pt x="16697" y="9037"/>
                </a:lnTo>
                <a:cubicBezTo>
                  <a:pt x="16718" y="9006"/>
                  <a:pt x="16738" y="8964"/>
                  <a:pt x="16759" y="8933"/>
                </a:cubicBezTo>
                <a:close/>
                <a:moveTo>
                  <a:pt x="1939" y="6135"/>
                </a:moveTo>
                <a:cubicBezTo>
                  <a:pt x="1814" y="6881"/>
                  <a:pt x="1918" y="7648"/>
                  <a:pt x="2105" y="8384"/>
                </a:cubicBezTo>
                <a:cubicBezTo>
                  <a:pt x="2115" y="8539"/>
                  <a:pt x="2136" y="8685"/>
                  <a:pt x="2156" y="8840"/>
                </a:cubicBezTo>
                <a:lnTo>
                  <a:pt x="2125" y="8861"/>
                </a:lnTo>
                <a:cubicBezTo>
                  <a:pt x="2032" y="8944"/>
                  <a:pt x="1939" y="9037"/>
                  <a:pt x="1845" y="9120"/>
                </a:cubicBezTo>
                <a:cubicBezTo>
                  <a:pt x="1649" y="8819"/>
                  <a:pt x="1452" y="8508"/>
                  <a:pt x="1275" y="8197"/>
                </a:cubicBezTo>
                <a:cubicBezTo>
                  <a:pt x="944" y="7617"/>
                  <a:pt x="508" y="6809"/>
                  <a:pt x="1317" y="6394"/>
                </a:cubicBezTo>
                <a:cubicBezTo>
                  <a:pt x="1514" y="6301"/>
                  <a:pt x="1721" y="6208"/>
                  <a:pt x="1939" y="6135"/>
                </a:cubicBezTo>
                <a:close/>
                <a:moveTo>
                  <a:pt x="21133" y="7565"/>
                </a:moveTo>
                <a:cubicBezTo>
                  <a:pt x="21319" y="7731"/>
                  <a:pt x="21485" y="7907"/>
                  <a:pt x="21651" y="8094"/>
                </a:cubicBezTo>
                <a:cubicBezTo>
                  <a:pt x="21682" y="8436"/>
                  <a:pt x="21682" y="8778"/>
                  <a:pt x="21661" y="9130"/>
                </a:cubicBezTo>
                <a:lnTo>
                  <a:pt x="21661" y="9120"/>
                </a:lnTo>
                <a:lnTo>
                  <a:pt x="21558" y="9078"/>
                </a:lnTo>
                <a:cubicBezTo>
                  <a:pt x="21433" y="8964"/>
                  <a:pt x="21299" y="8850"/>
                  <a:pt x="21174" y="8757"/>
                </a:cubicBezTo>
                <a:lnTo>
                  <a:pt x="21112" y="8705"/>
                </a:lnTo>
                <a:cubicBezTo>
                  <a:pt x="21050" y="8550"/>
                  <a:pt x="20998" y="8394"/>
                  <a:pt x="20936" y="8229"/>
                </a:cubicBezTo>
                <a:cubicBezTo>
                  <a:pt x="21019" y="8011"/>
                  <a:pt x="21081" y="7793"/>
                  <a:pt x="21133" y="7565"/>
                </a:cubicBezTo>
                <a:close/>
                <a:moveTo>
                  <a:pt x="15536" y="8767"/>
                </a:moveTo>
                <a:lnTo>
                  <a:pt x="15536" y="8767"/>
                </a:lnTo>
                <a:cubicBezTo>
                  <a:pt x="15495" y="8892"/>
                  <a:pt x="15453" y="9027"/>
                  <a:pt x="15402" y="9151"/>
                </a:cubicBezTo>
                <a:cubicBezTo>
                  <a:pt x="15402" y="9130"/>
                  <a:pt x="15381" y="9120"/>
                  <a:pt x="15381" y="9109"/>
                </a:cubicBezTo>
                <a:lnTo>
                  <a:pt x="15370" y="9047"/>
                </a:lnTo>
                <a:cubicBezTo>
                  <a:pt x="15422" y="8954"/>
                  <a:pt x="15474" y="8861"/>
                  <a:pt x="15536" y="8767"/>
                </a:cubicBezTo>
                <a:close/>
                <a:moveTo>
                  <a:pt x="5214" y="8840"/>
                </a:moveTo>
                <a:cubicBezTo>
                  <a:pt x="5224" y="8933"/>
                  <a:pt x="5234" y="9037"/>
                  <a:pt x="5255" y="9130"/>
                </a:cubicBezTo>
                <a:lnTo>
                  <a:pt x="5255" y="9141"/>
                </a:lnTo>
                <a:lnTo>
                  <a:pt x="5214" y="9161"/>
                </a:lnTo>
                <a:cubicBezTo>
                  <a:pt x="5152" y="9078"/>
                  <a:pt x="5100" y="8985"/>
                  <a:pt x="5048" y="8902"/>
                </a:cubicBezTo>
                <a:lnTo>
                  <a:pt x="5214" y="8840"/>
                </a:lnTo>
                <a:close/>
                <a:moveTo>
                  <a:pt x="13121" y="8799"/>
                </a:moveTo>
                <a:cubicBezTo>
                  <a:pt x="13153" y="8913"/>
                  <a:pt x="13173" y="9027"/>
                  <a:pt x="13194" y="9130"/>
                </a:cubicBezTo>
                <a:lnTo>
                  <a:pt x="13111" y="9161"/>
                </a:lnTo>
                <a:cubicBezTo>
                  <a:pt x="13111" y="9047"/>
                  <a:pt x="13111" y="8923"/>
                  <a:pt x="13121" y="8799"/>
                </a:cubicBezTo>
                <a:close/>
                <a:moveTo>
                  <a:pt x="4519" y="8063"/>
                </a:moveTo>
                <a:cubicBezTo>
                  <a:pt x="4571" y="8166"/>
                  <a:pt x="4623" y="8280"/>
                  <a:pt x="4675" y="8384"/>
                </a:cubicBezTo>
                <a:cubicBezTo>
                  <a:pt x="4374" y="8633"/>
                  <a:pt x="4084" y="8892"/>
                  <a:pt x="3815" y="9172"/>
                </a:cubicBezTo>
                <a:cubicBezTo>
                  <a:pt x="3970" y="8778"/>
                  <a:pt x="4188" y="8415"/>
                  <a:pt x="4468" y="8104"/>
                </a:cubicBezTo>
                <a:lnTo>
                  <a:pt x="4519" y="8063"/>
                </a:lnTo>
                <a:close/>
                <a:moveTo>
                  <a:pt x="11484" y="8902"/>
                </a:moveTo>
                <a:cubicBezTo>
                  <a:pt x="11505" y="8985"/>
                  <a:pt x="11525" y="9078"/>
                  <a:pt x="11546" y="9172"/>
                </a:cubicBezTo>
                <a:cubicBezTo>
                  <a:pt x="11484" y="9141"/>
                  <a:pt x="11432" y="9120"/>
                  <a:pt x="11370" y="9089"/>
                </a:cubicBezTo>
                <a:cubicBezTo>
                  <a:pt x="11411" y="9027"/>
                  <a:pt x="11453" y="8964"/>
                  <a:pt x="11484" y="8902"/>
                </a:cubicBezTo>
                <a:close/>
                <a:moveTo>
                  <a:pt x="7152" y="8861"/>
                </a:moveTo>
                <a:lnTo>
                  <a:pt x="6882" y="9182"/>
                </a:lnTo>
                <a:lnTo>
                  <a:pt x="6851" y="9120"/>
                </a:lnTo>
                <a:cubicBezTo>
                  <a:pt x="6945" y="9037"/>
                  <a:pt x="7048" y="8944"/>
                  <a:pt x="7152" y="8861"/>
                </a:cubicBezTo>
                <a:close/>
                <a:moveTo>
                  <a:pt x="9017" y="8861"/>
                </a:moveTo>
                <a:cubicBezTo>
                  <a:pt x="9100" y="8881"/>
                  <a:pt x="9193" y="8913"/>
                  <a:pt x="9276" y="8954"/>
                </a:cubicBezTo>
                <a:cubicBezTo>
                  <a:pt x="9307" y="9027"/>
                  <a:pt x="9370" y="9099"/>
                  <a:pt x="9421" y="9172"/>
                </a:cubicBezTo>
                <a:lnTo>
                  <a:pt x="9421" y="9182"/>
                </a:lnTo>
                <a:cubicBezTo>
                  <a:pt x="9297" y="9068"/>
                  <a:pt x="9152" y="8964"/>
                  <a:pt x="9007" y="8881"/>
                </a:cubicBezTo>
                <a:lnTo>
                  <a:pt x="9017" y="8861"/>
                </a:lnTo>
                <a:close/>
                <a:moveTo>
                  <a:pt x="17153" y="8726"/>
                </a:moveTo>
                <a:cubicBezTo>
                  <a:pt x="17112" y="8881"/>
                  <a:pt x="17070" y="9037"/>
                  <a:pt x="17029" y="9182"/>
                </a:cubicBezTo>
                <a:lnTo>
                  <a:pt x="17018" y="9151"/>
                </a:lnTo>
                <a:cubicBezTo>
                  <a:pt x="17070" y="9006"/>
                  <a:pt x="17112" y="8871"/>
                  <a:pt x="17153" y="8726"/>
                </a:cubicBezTo>
                <a:close/>
                <a:moveTo>
                  <a:pt x="17288" y="8436"/>
                </a:moveTo>
                <a:cubicBezTo>
                  <a:pt x="17329" y="8539"/>
                  <a:pt x="17360" y="8633"/>
                  <a:pt x="17402" y="8726"/>
                </a:cubicBezTo>
                <a:cubicBezTo>
                  <a:pt x="17313" y="8884"/>
                  <a:pt x="17214" y="9042"/>
                  <a:pt x="17107" y="9192"/>
                </a:cubicBezTo>
                <a:lnTo>
                  <a:pt x="17107" y="9192"/>
                </a:lnTo>
                <a:cubicBezTo>
                  <a:pt x="17136" y="9073"/>
                  <a:pt x="17165" y="8947"/>
                  <a:pt x="17194" y="8830"/>
                </a:cubicBezTo>
                <a:cubicBezTo>
                  <a:pt x="17236" y="8695"/>
                  <a:pt x="17257" y="8581"/>
                  <a:pt x="17288" y="8436"/>
                </a:cubicBezTo>
                <a:close/>
                <a:moveTo>
                  <a:pt x="10914" y="8871"/>
                </a:moveTo>
                <a:lnTo>
                  <a:pt x="10986" y="8923"/>
                </a:lnTo>
                <a:cubicBezTo>
                  <a:pt x="10945" y="9016"/>
                  <a:pt x="10893" y="9099"/>
                  <a:pt x="10852" y="9192"/>
                </a:cubicBezTo>
                <a:cubicBezTo>
                  <a:pt x="10872" y="9089"/>
                  <a:pt x="10893" y="8985"/>
                  <a:pt x="10914" y="8871"/>
                </a:cubicBezTo>
                <a:close/>
                <a:moveTo>
                  <a:pt x="11681" y="8581"/>
                </a:moveTo>
                <a:cubicBezTo>
                  <a:pt x="11805" y="8653"/>
                  <a:pt x="11950" y="8695"/>
                  <a:pt x="12085" y="8716"/>
                </a:cubicBezTo>
                <a:lnTo>
                  <a:pt x="12095" y="8716"/>
                </a:lnTo>
                <a:lnTo>
                  <a:pt x="12095" y="8736"/>
                </a:lnTo>
                <a:cubicBezTo>
                  <a:pt x="11919" y="8871"/>
                  <a:pt x="11774" y="9027"/>
                  <a:pt x="11629" y="9192"/>
                </a:cubicBezTo>
                <a:lnTo>
                  <a:pt x="11619" y="9192"/>
                </a:lnTo>
                <a:cubicBezTo>
                  <a:pt x="11598" y="9078"/>
                  <a:pt x="11567" y="8954"/>
                  <a:pt x="11536" y="8840"/>
                </a:cubicBezTo>
                <a:cubicBezTo>
                  <a:pt x="11588" y="8747"/>
                  <a:pt x="11639" y="8664"/>
                  <a:pt x="11681" y="8581"/>
                </a:cubicBezTo>
                <a:close/>
                <a:moveTo>
                  <a:pt x="2592" y="8571"/>
                </a:moveTo>
                <a:cubicBezTo>
                  <a:pt x="2592" y="8612"/>
                  <a:pt x="2592" y="8653"/>
                  <a:pt x="2602" y="8695"/>
                </a:cubicBezTo>
                <a:cubicBezTo>
                  <a:pt x="2519" y="8861"/>
                  <a:pt x="2457" y="9037"/>
                  <a:pt x="2395" y="9203"/>
                </a:cubicBezTo>
                <a:lnTo>
                  <a:pt x="2384" y="9203"/>
                </a:lnTo>
                <a:lnTo>
                  <a:pt x="2384" y="9172"/>
                </a:lnTo>
                <a:cubicBezTo>
                  <a:pt x="2415" y="9027"/>
                  <a:pt x="2447" y="8881"/>
                  <a:pt x="2478" y="8736"/>
                </a:cubicBezTo>
                <a:cubicBezTo>
                  <a:pt x="2509" y="8685"/>
                  <a:pt x="2540" y="8633"/>
                  <a:pt x="2571" y="8581"/>
                </a:cubicBezTo>
                <a:lnTo>
                  <a:pt x="2592" y="8571"/>
                </a:lnTo>
                <a:close/>
                <a:moveTo>
                  <a:pt x="22573" y="8032"/>
                </a:moveTo>
                <a:cubicBezTo>
                  <a:pt x="22770" y="8322"/>
                  <a:pt x="22947" y="8643"/>
                  <a:pt x="23092" y="8964"/>
                </a:cubicBezTo>
                <a:cubicBezTo>
                  <a:pt x="23029" y="9047"/>
                  <a:pt x="22967" y="9130"/>
                  <a:pt x="22895" y="9203"/>
                </a:cubicBezTo>
                <a:cubicBezTo>
                  <a:pt x="22801" y="8871"/>
                  <a:pt x="22687" y="8550"/>
                  <a:pt x="22563" y="8239"/>
                </a:cubicBezTo>
                <a:cubicBezTo>
                  <a:pt x="22563" y="8166"/>
                  <a:pt x="22563" y="8094"/>
                  <a:pt x="22573" y="8032"/>
                </a:cubicBezTo>
                <a:close/>
                <a:moveTo>
                  <a:pt x="14469" y="8923"/>
                </a:moveTo>
                <a:cubicBezTo>
                  <a:pt x="14583" y="9006"/>
                  <a:pt x="14686" y="9109"/>
                  <a:pt x="14759" y="9223"/>
                </a:cubicBezTo>
                <a:lnTo>
                  <a:pt x="14697" y="9161"/>
                </a:lnTo>
                <a:cubicBezTo>
                  <a:pt x="14614" y="9089"/>
                  <a:pt x="14541" y="9016"/>
                  <a:pt x="14469" y="8933"/>
                </a:cubicBezTo>
                <a:lnTo>
                  <a:pt x="14469" y="8923"/>
                </a:lnTo>
                <a:close/>
                <a:moveTo>
                  <a:pt x="16656" y="9109"/>
                </a:moveTo>
                <a:lnTo>
                  <a:pt x="16728" y="9192"/>
                </a:lnTo>
                <a:cubicBezTo>
                  <a:pt x="16728" y="9203"/>
                  <a:pt x="16718" y="9223"/>
                  <a:pt x="16718" y="9244"/>
                </a:cubicBezTo>
                <a:cubicBezTo>
                  <a:pt x="16687" y="9203"/>
                  <a:pt x="16666" y="9172"/>
                  <a:pt x="16645" y="9130"/>
                </a:cubicBezTo>
                <a:lnTo>
                  <a:pt x="16656" y="9109"/>
                </a:lnTo>
                <a:close/>
                <a:moveTo>
                  <a:pt x="9297" y="8343"/>
                </a:moveTo>
                <a:cubicBezTo>
                  <a:pt x="9629" y="8488"/>
                  <a:pt x="9992" y="8560"/>
                  <a:pt x="10354" y="8571"/>
                </a:cubicBezTo>
                <a:cubicBezTo>
                  <a:pt x="10334" y="8653"/>
                  <a:pt x="10302" y="8747"/>
                  <a:pt x="10282" y="8840"/>
                </a:cubicBezTo>
                <a:cubicBezTo>
                  <a:pt x="10137" y="8975"/>
                  <a:pt x="9992" y="9109"/>
                  <a:pt x="9846" y="9255"/>
                </a:cubicBezTo>
                <a:cubicBezTo>
                  <a:pt x="9691" y="9109"/>
                  <a:pt x="9525" y="8995"/>
                  <a:pt x="9328" y="8902"/>
                </a:cubicBezTo>
                <a:cubicBezTo>
                  <a:pt x="9266" y="8799"/>
                  <a:pt x="9204" y="8695"/>
                  <a:pt x="9152" y="8581"/>
                </a:cubicBezTo>
                <a:lnTo>
                  <a:pt x="9297" y="8343"/>
                </a:lnTo>
                <a:close/>
                <a:moveTo>
                  <a:pt x="11992" y="9109"/>
                </a:moveTo>
                <a:cubicBezTo>
                  <a:pt x="11971" y="9182"/>
                  <a:pt x="11961" y="9244"/>
                  <a:pt x="11940" y="9296"/>
                </a:cubicBezTo>
                <a:lnTo>
                  <a:pt x="11867" y="9286"/>
                </a:lnTo>
                <a:cubicBezTo>
                  <a:pt x="11909" y="9223"/>
                  <a:pt x="11950" y="9172"/>
                  <a:pt x="11992" y="9109"/>
                </a:cubicBezTo>
                <a:close/>
                <a:moveTo>
                  <a:pt x="12881" y="8695"/>
                </a:moveTo>
                <a:cubicBezTo>
                  <a:pt x="12937" y="8695"/>
                  <a:pt x="12993" y="8698"/>
                  <a:pt x="13047" y="8705"/>
                </a:cubicBezTo>
                <a:lnTo>
                  <a:pt x="13047" y="8705"/>
                </a:lnTo>
                <a:cubicBezTo>
                  <a:pt x="13028" y="8847"/>
                  <a:pt x="13028" y="8989"/>
                  <a:pt x="13028" y="9130"/>
                </a:cubicBezTo>
                <a:lnTo>
                  <a:pt x="13028" y="9203"/>
                </a:lnTo>
                <a:cubicBezTo>
                  <a:pt x="12935" y="9244"/>
                  <a:pt x="12842" y="9265"/>
                  <a:pt x="12759" y="9296"/>
                </a:cubicBezTo>
                <a:cubicBezTo>
                  <a:pt x="12676" y="9109"/>
                  <a:pt x="12603" y="8923"/>
                  <a:pt x="12551" y="8736"/>
                </a:cubicBezTo>
                <a:cubicBezTo>
                  <a:pt x="12655" y="8709"/>
                  <a:pt x="12768" y="8695"/>
                  <a:pt x="12881" y="8695"/>
                </a:cubicBezTo>
                <a:close/>
                <a:moveTo>
                  <a:pt x="18542" y="8291"/>
                </a:moveTo>
                <a:cubicBezTo>
                  <a:pt x="18645" y="8363"/>
                  <a:pt x="18749" y="8457"/>
                  <a:pt x="18842" y="8550"/>
                </a:cubicBezTo>
                <a:cubicBezTo>
                  <a:pt x="18977" y="8685"/>
                  <a:pt x="19122" y="8830"/>
                  <a:pt x="19247" y="8975"/>
                </a:cubicBezTo>
                <a:cubicBezTo>
                  <a:pt x="19153" y="9016"/>
                  <a:pt x="19050" y="9058"/>
                  <a:pt x="18956" y="9109"/>
                </a:cubicBezTo>
                <a:lnTo>
                  <a:pt x="18956" y="9099"/>
                </a:lnTo>
                <a:cubicBezTo>
                  <a:pt x="18832" y="9161"/>
                  <a:pt x="18718" y="9234"/>
                  <a:pt x="18604" y="9306"/>
                </a:cubicBezTo>
                <a:cubicBezTo>
                  <a:pt x="18521" y="9130"/>
                  <a:pt x="18438" y="8944"/>
                  <a:pt x="18355" y="8767"/>
                </a:cubicBezTo>
                <a:cubicBezTo>
                  <a:pt x="18417" y="8612"/>
                  <a:pt x="18480" y="8446"/>
                  <a:pt x="18542" y="8291"/>
                </a:cubicBezTo>
                <a:close/>
                <a:moveTo>
                  <a:pt x="12469" y="8799"/>
                </a:moveTo>
                <a:cubicBezTo>
                  <a:pt x="12520" y="8975"/>
                  <a:pt x="12593" y="9151"/>
                  <a:pt x="12665" y="9317"/>
                </a:cubicBezTo>
                <a:lnTo>
                  <a:pt x="12603" y="9327"/>
                </a:lnTo>
                <a:cubicBezTo>
                  <a:pt x="12562" y="9172"/>
                  <a:pt x="12510" y="9027"/>
                  <a:pt x="12458" y="8881"/>
                </a:cubicBezTo>
                <a:lnTo>
                  <a:pt x="12448" y="8881"/>
                </a:lnTo>
                <a:cubicBezTo>
                  <a:pt x="12448" y="8850"/>
                  <a:pt x="12469" y="8830"/>
                  <a:pt x="12469" y="8799"/>
                </a:cubicBezTo>
                <a:close/>
                <a:moveTo>
                  <a:pt x="12344" y="8799"/>
                </a:moveTo>
                <a:lnTo>
                  <a:pt x="12375" y="8861"/>
                </a:lnTo>
                <a:cubicBezTo>
                  <a:pt x="12375" y="8902"/>
                  <a:pt x="12365" y="8933"/>
                  <a:pt x="12355" y="8975"/>
                </a:cubicBezTo>
                <a:cubicBezTo>
                  <a:pt x="12323" y="9099"/>
                  <a:pt x="12292" y="9213"/>
                  <a:pt x="12261" y="9338"/>
                </a:cubicBezTo>
                <a:cubicBezTo>
                  <a:pt x="12178" y="9338"/>
                  <a:pt x="12095" y="9327"/>
                  <a:pt x="12012" y="9306"/>
                </a:cubicBezTo>
                <a:cubicBezTo>
                  <a:pt x="12044" y="9203"/>
                  <a:pt x="12064" y="9089"/>
                  <a:pt x="12085" y="8985"/>
                </a:cubicBezTo>
                <a:cubicBezTo>
                  <a:pt x="12116" y="8954"/>
                  <a:pt x="12137" y="8913"/>
                  <a:pt x="12158" y="8881"/>
                </a:cubicBezTo>
                <a:cubicBezTo>
                  <a:pt x="12220" y="8850"/>
                  <a:pt x="12282" y="8819"/>
                  <a:pt x="12344" y="8799"/>
                </a:cubicBezTo>
                <a:close/>
                <a:moveTo>
                  <a:pt x="12427" y="8995"/>
                </a:moveTo>
                <a:cubicBezTo>
                  <a:pt x="12469" y="9099"/>
                  <a:pt x="12500" y="9223"/>
                  <a:pt x="12531" y="9338"/>
                </a:cubicBezTo>
                <a:cubicBezTo>
                  <a:pt x="12479" y="9338"/>
                  <a:pt x="12417" y="9348"/>
                  <a:pt x="12355" y="9348"/>
                </a:cubicBezTo>
                <a:cubicBezTo>
                  <a:pt x="12375" y="9275"/>
                  <a:pt x="12386" y="9203"/>
                  <a:pt x="12396" y="9141"/>
                </a:cubicBezTo>
                <a:lnTo>
                  <a:pt x="12386" y="9141"/>
                </a:lnTo>
                <a:cubicBezTo>
                  <a:pt x="12396" y="9089"/>
                  <a:pt x="12417" y="9037"/>
                  <a:pt x="12427" y="8995"/>
                </a:cubicBezTo>
                <a:close/>
                <a:moveTo>
                  <a:pt x="22221" y="8892"/>
                </a:moveTo>
                <a:lnTo>
                  <a:pt x="22221" y="8892"/>
                </a:lnTo>
                <a:cubicBezTo>
                  <a:pt x="22262" y="8954"/>
                  <a:pt x="22304" y="9016"/>
                  <a:pt x="22335" y="9099"/>
                </a:cubicBezTo>
                <a:cubicBezTo>
                  <a:pt x="22314" y="9182"/>
                  <a:pt x="22294" y="9265"/>
                  <a:pt x="22262" y="9348"/>
                </a:cubicBezTo>
                <a:cubicBezTo>
                  <a:pt x="22252" y="9192"/>
                  <a:pt x="22242" y="9037"/>
                  <a:pt x="22221" y="8892"/>
                </a:cubicBezTo>
                <a:close/>
                <a:moveTo>
                  <a:pt x="13443" y="9058"/>
                </a:moveTo>
                <a:lnTo>
                  <a:pt x="13443" y="9058"/>
                </a:lnTo>
                <a:cubicBezTo>
                  <a:pt x="13401" y="9151"/>
                  <a:pt x="13360" y="9255"/>
                  <a:pt x="13318" y="9358"/>
                </a:cubicBezTo>
                <a:cubicBezTo>
                  <a:pt x="13308" y="9327"/>
                  <a:pt x="13308" y="9286"/>
                  <a:pt x="13298" y="9255"/>
                </a:cubicBezTo>
                <a:lnTo>
                  <a:pt x="13287" y="9244"/>
                </a:lnTo>
                <a:cubicBezTo>
                  <a:pt x="13339" y="9172"/>
                  <a:pt x="13391" y="9109"/>
                  <a:pt x="13443" y="9058"/>
                </a:cubicBezTo>
                <a:close/>
                <a:moveTo>
                  <a:pt x="15723" y="8778"/>
                </a:moveTo>
                <a:cubicBezTo>
                  <a:pt x="15847" y="8954"/>
                  <a:pt x="15972" y="9141"/>
                  <a:pt x="16065" y="9327"/>
                </a:cubicBezTo>
                <a:lnTo>
                  <a:pt x="16075" y="9338"/>
                </a:lnTo>
                <a:lnTo>
                  <a:pt x="16075" y="9369"/>
                </a:lnTo>
                <a:cubicBezTo>
                  <a:pt x="15951" y="9192"/>
                  <a:pt x="15816" y="9016"/>
                  <a:pt x="15692" y="8840"/>
                </a:cubicBezTo>
                <a:lnTo>
                  <a:pt x="15712" y="8799"/>
                </a:lnTo>
                <a:lnTo>
                  <a:pt x="15723" y="8778"/>
                </a:lnTo>
                <a:close/>
                <a:moveTo>
                  <a:pt x="5587" y="9089"/>
                </a:moveTo>
                <a:cubicBezTo>
                  <a:pt x="5556" y="9192"/>
                  <a:pt x="5525" y="9286"/>
                  <a:pt x="5494" y="9379"/>
                </a:cubicBezTo>
                <a:cubicBezTo>
                  <a:pt x="5462" y="9306"/>
                  <a:pt x="5431" y="9234"/>
                  <a:pt x="5400" y="9151"/>
                </a:cubicBezTo>
                <a:lnTo>
                  <a:pt x="5452" y="9141"/>
                </a:lnTo>
                <a:lnTo>
                  <a:pt x="5587" y="9089"/>
                </a:lnTo>
                <a:close/>
                <a:moveTo>
                  <a:pt x="13204" y="9192"/>
                </a:moveTo>
                <a:cubicBezTo>
                  <a:pt x="13204" y="9203"/>
                  <a:pt x="13204" y="9213"/>
                  <a:pt x="13204" y="9223"/>
                </a:cubicBezTo>
                <a:cubicBezTo>
                  <a:pt x="13173" y="9275"/>
                  <a:pt x="13142" y="9327"/>
                  <a:pt x="13111" y="9379"/>
                </a:cubicBezTo>
                <a:cubicBezTo>
                  <a:pt x="13121" y="9338"/>
                  <a:pt x="13121" y="9296"/>
                  <a:pt x="13121" y="9255"/>
                </a:cubicBezTo>
                <a:lnTo>
                  <a:pt x="13111" y="9244"/>
                </a:lnTo>
                <a:cubicBezTo>
                  <a:pt x="13142" y="9223"/>
                  <a:pt x="13173" y="9213"/>
                  <a:pt x="13204" y="9192"/>
                </a:cubicBezTo>
                <a:close/>
                <a:moveTo>
                  <a:pt x="14272" y="8208"/>
                </a:moveTo>
                <a:cubicBezTo>
                  <a:pt x="14666" y="8301"/>
                  <a:pt x="14997" y="8539"/>
                  <a:pt x="15194" y="8892"/>
                </a:cubicBezTo>
                <a:cubicBezTo>
                  <a:pt x="15122" y="9058"/>
                  <a:pt x="15039" y="9213"/>
                  <a:pt x="14935" y="9379"/>
                </a:cubicBezTo>
                <a:cubicBezTo>
                  <a:pt x="14842" y="9130"/>
                  <a:pt x="14666" y="8923"/>
                  <a:pt x="14438" y="8788"/>
                </a:cubicBezTo>
                <a:cubicBezTo>
                  <a:pt x="14407" y="8674"/>
                  <a:pt x="14375" y="8550"/>
                  <a:pt x="14344" y="8436"/>
                </a:cubicBezTo>
                <a:cubicBezTo>
                  <a:pt x="14324" y="8363"/>
                  <a:pt x="14293" y="8280"/>
                  <a:pt x="14272" y="8208"/>
                </a:cubicBezTo>
                <a:close/>
                <a:moveTo>
                  <a:pt x="4706" y="8446"/>
                </a:moveTo>
                <a:cubicBezTo>
                  <a:pt x="4737" y="8508"/>
                  <a:pt x="4768" y="8581"/>
                  <a:pt x="4799" y="8633"/>
                </a:cubicBezTo>
                <a:cubicBezTo>
                  <a:pt x="4426" y="8871"/>
                  <a:pt x="4074" y="9141"/>
                  <a:pt x="3732" y="9410"/>
                </a:cubicBezTo>
                <a:cubicBezTo>
                  <a:pt x="3742" y="9389"/>
                  <a:pt x="3752" y="9358"/>
                  <a:pt x="3763" y="9327"/>
                </a:cubicBezTo>
                <a:cubicBezTo>
                  <a:pt x="4053" y="9016"/>
                  <a:pt x="4374" y="8716"/>
                  <a:pt x="4706" y="8446"/>
                </a:cubicBezTo>
                <a:close/>
                <a:moveTo>
                  <a:pt x="8478" y="8747"/>
                </a:moveTo>
                <a:lnTo>
                  <a:pt x="8561" y="8757"/>
                </a:lnTo>
                <a:cubicBezTo>
                  <a:pt x="8603" y="8819"/>
                  <a:pt x="8644" y="8871"/>
                  <a:pt x="8696" y="8923"/>
                </a:cubicBezTo>
                <a:lnTo>
                  <a:pt x="8706" y="9058"/>
                </a:lnTo>
                <a:lnTo>
                  <a:pt x="8706" y="9141"/>
                </a:lnTo>
                <a:cubicBezTo>
                  <a:pt x="8655" y="9234"/>
                  <a:pt x="8603" y="9327"/>
                  <a:pt x="8551" y="9410"/>
                </a:cubicBezTo>
                <a:cubicBezTo>
                  <a:pt x="8520" y="9192"/>
                  <a:pt x="8499" y="8985"/>
                  <a:pt x="8478" y="8767"/>
                </a:cubicBezTo>
                <a:cubicBezTo>
                  <a:pt x="8478" y="8757"/>
                  <a:pt x="8478" y="8757"/>
                  <a:pt x="8478" y="8747"/>
                </a:cubicBezTo>
                <a:close/>
                <a:moveTo>
                  <a:pt x="17910" y="8115"/>
                </a:moveTo>
                <a:cubicBezTo>
                  <a:pt x="18034" y="8343"/>
                  <a:pt x="18148" y="8571"/>
                  <a:pt x="18262" y="8809"/>
                </a:cubicBezTo>
                <a:cubicBezTo>
                  <a:pt x="18179" y="9006"/>
                  <a:pt x="18075" y="9203"/>
                  <a:pt x="17961" y="9400"/>
                </a:cubicBezTo>
                <a:lnTo>
                  <a:pt x="17951" y="9410"/>
                </a:lnTo>
                <a:cubicBezTo>
                  <a:pt x="17920" y="9068"/>
                  <a:pt x="17868" y="8726"/>
                  <a:pt x="17806" y="8384"/>
                </a:cubicBezTo>
                <a:cubicBezTo>
                  <a:pt x="17837" y="8301"/>
                  <a:pt x="17879" y="8208"/>
                  <a:pt x="17910" y="8115"/>
                </a:cubicBezTo>
                <a:close/>
                <a:moveTo>
                  <a:pt x="9390" y="9006"/>
                </a:moveTo>
                <a:lnTo>
                  <a:pt x="9390" y="9006"/>
                </a:lnTo>
                <a:cubicBezTo>
                  <a:pt x="9536" y="9089"/>
                  <a:pt x="9681" y="9182"/>
                  <a:pt x="9805" y="9306"/>
                </a:cubicBezTo>
                <a:lnTo>
                  <a:pt x="9691" y="9420"/>
                </a:lnTo>
                <a:cubicBezTo>
                  <a:pt x="9577" y="9286"/>
                  <a:pt x="9473" y="9151"/>
                  <a:pt x="9390" y="9006"/>
                </a:cubicBezTo>
                <a:close/>
                <a:moveTo>
                  <a:pt x="11722" y="9317"/>
                </a:moveTo>
                <a:lnTo>
                  <a:pt x="11639" y="9420"/>
                </a:lnTo>
                <a:cubicBezTo>
                  <a:pt x="11639" y="9410"/>
                  <a:pt x="11639" y="9389"/>
                  <a:pt x="11629" y="9379"/>
                </a:cubicBezTo>
                <a:lnTo>
                  <a:pt x="11722" y="9317"/>
                </a:lnTo>
                <a:close/>
                <a:moveTo>
                  <a:pt x="2167" y="8923"/>
                </a:moveTo>
                <a:cubicBezTo>
                  <a:pt x="2187" y="8995"/>
                  <a:pt x="2187" y="9058"/>
                  <a:pt x="2198" y="9120"/>
                </a:cubicBezTo>
                <a:cubicBezTo>
                  <a:pt x="2146" y="9223"/>
                  <a:pt x="2105" y="9327"/>
                  <a:pt x="2053" y="9431"/>
                </a:cubicBezTo>
                <a:lnTo>
                  <a:pt x="2011" y="9379"/>
                </a:lnTo>
                <a:cubicBezTo>
                  <a:pt x="1970" y="9317"/>
                  <a:pt x="1928" y="9255"/>
                  <a:pt x="1887" y="9182"/>
                </a:cubicBezTo>
                <a:cubicBezTo>
                  <a:pt x="1980" y="9099"/>
                  <a:pt x="2073" y="9006"/>
                  <a:pt x="2167" y="8923"/>
                </a:cubicBezTo>
                <a:close/>
                <a:moveTo>
                  <a:pt x="16801" y="9275"/>
                </a:moveTo>
                <a:cubicBezTo>
                  <a:pt x="16821" y="9306"/>
                  <a:pt x="16852" y="9327"/>
                  <a:pt x="16873" y="9358"/>
                </a:cubicBezTo>
                <a:lnTo>
                  <a:pt x="16852" y="9431"/>
                </a:lnTo>
                <a:cubicBezTo>
                  <a:pt x="16832" y="9400"/>
                  <a:pt x="16801" y="9369"/>
                  <a:pt x="16780" y="9338"/>
                </a:cubicBezTo>
                <a:cubicBezTo>
                  <a:pt x="16780" y="9317"/>
                  <a:pt x="16790" y="9296"/>
                  <a:pt x="16801" y="9275"/>
                </a:cubicBezTo>
                <a:close/>
                <a:moveTo>
                  <a:pt x="17433" y="8809"/>
                </a:moveTo>
                <a:cubicBezTo>
                  <a:pt x="17443" y="8850"/>
                  <a:pt x="17464" y="8892"/>
                  <a:pt x="17474" y="8933"/>
                </a:cubicBezTo>
                <a:cubicBezTo>
                  <a:pt x="17381" y="9089"/>
                  <a:pt x="17277" y="9234"/>
                  <a:pt x="17153" y="9369"/>
                </a:cubicBezTo>
                <a:lnTo>
                  <a:pt x="17163" y="9379"/>
                </a:lnTo>
                <a:cubicBezTo>
                  <a:pt x="17143" y="9400"/>
                  <a:pt x="17132" y="9410"/>
                  <a:pt x="17112" y="9431"/>
                </a:cubicBezTo>
                <a:cubicBezTo>
                  <a:pt x="17101" y="9400"/>
                  <a:pt x="17101" y="9379"/>
                  <a:pt x="17091" y="9348"/>
                </a:cubicBezTo>
                <a:cubicBezTo>
                  <a:pt x="17215" y="9172"/>
                  <a:pt x="17319" y="8995"/>
                  <a:pt x="17433" y="8809"/>
                </a:cubicBezTo>
                <a:close/>
                <a:moveTo>
                  <a:pt x="21744" y="8197"/>
                </a:moveTo>
                <a:cubicBezTo>
                  <a:pt x="21755" y="8208"/>
                  <a:pt x="21765" y="8218"/>
                  <a:pt x="21775" y="8229"/>
                </a:cubicBezTo>
                <a:cubicBezTo>
                  <a:pt x="21900" y="8394"/>
                  <a:pt x="22024" y="8571"/>
                  <a:pt x="22138" y="8747"/>
                </a:cubicBezTo>
                <a:cubicBezTo>
                  <a:pt x="22159" y="8975"/>
                  <a:pt x="22180" y="9203"/>
                  <a:pt x="22200" y="9431"/>
                </a:cubicBezTo>
                <a:cubicBezTo>
                  <a:pt x="22055" y="9327"/>
                  <a:pt x="21900" y="9244"/>
                  <a:pt x="21744" y="9161"/>
                </a:cubicBezTo>
                <a:lnTo>
                  <a:pt x="21734" y="9161"/>
                </a:lnTo>
                <a:cubicBezTo>
                  <a:pt x="21755" y="8892"/>
                  <a:pt x="21755" y="8622"/>
                  <a:pt x="21744" y="8353"/>
                </a:cubicBezTo>
                <a:lnTo>
                  <a:pt x="21744" y="8197"/>
                </a:lnTo>
                <a:close/>
                <a:moveTo>
                  <a:pt x="6727" y="9234"/>
                </a:moveTo>
                <a:cubicBezTo>
                  <a:pt x="6737" y="9265"/>
                  <a:pt x="6748" y="9286"/>
                  <a:pt x="6748" y="9306"/>
                </a:cubicBezTo>
                <a:lnTo>
                  <a:pt x="6592" y="9462"/>
                </a:lnTo>
                <a:cubicBezTo>
                  <a:pt x="6634" y="9389"/>
                  <a:pt x="6675" y="9317"/>
                  <a:pt x="6727" y="9234"/>
                </a:cubicBezTo>
                <a:close/>
                <a:moveTo>
                  <a:pt x="22542" y="8425"/>
                </a:moveTo>
                <a:cubicBezTo>
                  <a:pt x="22656" y="8716"/>
                  <a:pt x="22750" y="8995"/>
                  <a:pt x="22833" y="9286"/>
                </a:cubicBezTo>
                <a:cubicBezTo>
                  <a:pt x="22781" y="9348"/>
                  <a:pt x="22729" y="9410"/>
                  <a:pt x="22677" y="9462"/>
                </a:cubicBezTo>
                <a:lnTo>
                  <a:pt x="22677" y="9472"/>
                </a:lnTo>
                <a:cubicBezTo>
                  <a:pt x="22604" y="9317"/>
                  <a:pt x="22522" y="9172"/>
                  <a:pt x="22439" y="9027"/>
                </a:cubicBezTo>
                <a:cubicBezTo>
                  <a:pt x="22459" y="8923"/>
                  <a:pt x="22480" y="8809"/>
                  <a:pt x="22501" y="8705"/>
                </a:cubicBezTo>
                <a:cubicBezTo>
                  <a:pt x="22522" y="8591"/>
                  <a:pt x="22532" y="8519"/>
                  <a:pt x="22542" y="8425"/>
                </a:cubicBezTo>
                <a:close/>
                <a:moveTo>
                  <a:pt x="7919" y="8716"/>
                </a:moveTo>
                <a:cubicBezTo>
                  <a:pt x="8064" y="8716"/>
                  <a:pt x="8199" y="8716"/>
                  <a:pt x="8323" y="8736"/>
                </a:cubicBezTo>
                <a:lnTo>
                  <a:pt x="8333" y="8736"/>
                </a:lnTo>
                <a:cubicBezTo>
                  <a:pt x="8147" y="8985"/>
                  <a:pt x="7971" y="9223"/>
                  <a:pt x="7805" y="9483"/>
                </a:cubicBezTo>
                <a:cubicBezTo>
                  <a:pt x="7805" y="9431"/>
                  <a:pt x="7805" y="9379"/>
                  <a:pt x="7794" y="9327"/>
                </a:cubicBezTo>
                <a:cubicBezTo>
                  <a:pt x="7825" y="9120"/>
                  <a:pt x="7867" y="8923"/>
                  <a:pt x="7919" y="8716"/>
                </a:cubicBezTo>
                <a:close/>
                <a:moveTo>
                  <a:pt x="15256" y="8985"/>
                </a:moveTo>
                <a:lnTo>
                  <a:pt x="15277" y="9027"/>
                </a:lnTo>
                <a:cubicBezTo>
                  <a:pt x="15277" y="9027"/>
                  <a:pt x="15277" y="9037"/>
                  <a:pt x="15288" y="9037"/>
                </a:cubicBezTo>
                <a:cubicBezTo>
                  <a:pt x="15205" y="9172"/>
                  <a:pt x="15142" y="9327"/>
                  <a:pt x="15080" y="9472"/>
                </a:cubicBezTo>
                <a:lnTo>
                  <a:pt x="15080" y="9483"/>
                </a:lnTo>
                <a:lnTo>
                  <a:pt x="15008" y="9431"/>
                </a:lnTo>
                <a:cubicBezTo>
                  <a:pt x="15049" y="9358"/>
                  <a:pt x="15091" y="9286"/>
                  <a:pt x="15132" y="9213"/>
                </a:cubicBezTo>
                <a:cubicBezTo>
                  <a:pt x="15184" y="9141"/>
                  <a:pt x="15215" y="9058"/>
                  <a:pt x="15256" y="8985"/>
                </a:cubicBezTo>
                <a:close/>
                <a:moveTo>
                  <a:pt x="5338" y="9234"/>
                </a:moveTo>
                <a:lnTo>
                  <a:pt x="5338" y="9234"/>
                </a:lnTo>
                <a:cubicBezTo>
                  <a:pt x="5380" y="9327"/>
                  <a:pt x="5421" y="9410"/>
                  <a:pt x="5462" y="9503"/>
                </a:cubicBezTo>
                <a:lnTo>
                  <a:pt x="5462" y="9514"/>
                </a:lnTo>
                <a:lnTo>
                  <a:pt x="5380" y="9410"/>
                </a:lnTo>
                <a:cubicBezTo>
                  <a:pt x="5369" y="9348"/>
                  <a:pt x="5348" y="9286"/>
                  <a:pt x="5338" y="9234"/>
                </a:cubicBezTo>
                <a:close/>
                <a:moveTo>
                  <a:pt x="8976" y="8933"/>
                </a:moveTo>
                <a:cubicBezTo>
                  <a:pt x="9214" y="9078"/>
                  <a:pt x="9442" y="9265"/>
                  <a:pt x="9629" y="9472"/>
                </a:cubicBezTo>
                <a:lnTo>
                  <a:pt x="9598" y="9514"/>
                </a:lnTo>
                <a:cubicBezTo>
                  <a:pt x="9349" y="9400"/>
                  <a:pt x="9121" y="9244"/>
                  <a:pt x="8924" y="9058"/>
                </a:cubicBezTo>
                <a:lnTo>
                  <a:pt x="8976" y="8933"/>
                </a:lnTo>
                <a:close/>
                <a:moveTo>
                  <a:pt x="20225" y="8875"/>
                </a:moveTo>
                <a:cubicBezTo>
                  <a:pt x="20332" y="8875"/>
                  <a:pt x="20440" y="8880"/>
                  <a:pt x="20547" y="8891"/>
                </a:cubicBezTo>
                <a:lnTo>
                  <a:pt x="20547" y="8891"/>
                </a:lnTo>
                <a:cubicBezTo>
                  <a:pt x="20424" y="9116"/>
                  <a:pt x="20281" y="9330"/>
                  <a:pt x="20117" y="9514"/>
                </a:cubicBezTo>
                <a:cubicBezTo>
                  <a:pt x="20086" y="9348"/>
                  <a:pt x="20034" y="9172"/>
                  <a:pt x="19993" y="9006"/>
                </a:cubicBezTo>
                <a:lnTo>
                  <a:pt x="19993" y="8881"/>
                </a:lnTo>
                <a:cubicBezTo>
                  <a:pt x="20070" y="8877"/>
                  <a:pt x="20147" y="8875"/>
                  <a:pt x="20225" y="8875"/>
                </a:cubicBezTo>
                <a:close/>
                <a:moveTo>
                  <a:pt x="15951" y="8384"/>
                </a:moveTo>
                <a:cubicBezTo>
                  <a:pt x="16075" y="8508"/>
                  <a:pt x="16210" y="8633"/>
                  <a:pt x="16324" y="8757"/>
                </a:cubicBezTo>
                <a:cubicBezTo>
                  <a:pt x="16386" y="8902"/>
                  <a:pt x="16448" y="9037"/>
                  <a:pt x="16521" y="9161"/>
                </a:cubicBezTo>
                <a:lnTo>
                  <a:pt x="16542" y="9172"/>
                </a:lnTo>
                <a:cubicBezTo>
                  <a:pt x="16469" y="9286"/>
                  <a:pt x="16407" y="9400"/>
                  <a:pt x="16345" y="9524"/>
                </a:cubicBezTo>
                <a:cubicBezTo>
                  <a:pt x="16262" y="9338"/>
                  <a:pt x="16168" y="9151"/>
                  <a:pt x="16065" y="8964"/>
                </a:cubicBezTo>
                <a:cubicBezTo>
                  <a:pt x="16023" y="8788"/>
                  <a:pt x="15972" y="8622"/>
                  <a:pt x="15909" y="8446"/>
                </a:cubicBezTo>
                <a:lnTo>
                  <a:pt x="15951" y="8384"/>
                </a:lnTo>
                <a:close/>
                <a:moveTo>
                  <a:pt x="17733" y="8602"/>
                </a:moveTo>
                <a:cubicBezTo>
                  <a:pt x="17784" y="8907"/>
                  <a:pt x="17795" y="9222"/>
                  <a:pt x="17756" y="9528"/>
                </a:cubicBezTo>
                <a:lnTo>
                  <a:pt x="17756" y="9528"/>
                </a:lnTo>
                <a:cubicBezTo>
                  <a:pt x="17697" y="9330"/>
                  <a:pt x="17637" y="9132"/>
                  <a:pt x="17568" y="8933"/>
                </a:cubicBezTo>
                <a:lnTo>
                  <a:pt x="17609" y="8850"/>
                </a:lnTo>
                <a:cubicBezTo>
                  <a:pt x="17651" y="8767"/>
                  <a:pt x="17692" y="8685"/>
                  <a:pt x="17733" y="8602"/>
                </a:cubicBezTo>
                <a:close/>
                <a:moveTo>
                  <a:pt x="7691" y="8716"/>
                </a:moveTo>
                <a:cubicBezTo>
                  <a:pt x="7701" y="8913"/>
                  <a:pt x="7711" y="9109"/>
                  <a:pt x="7722" y="9296"/>
                </a:cubicBezTo>
                <a:cubicBezTo>
                  <a:pt x="7701" y="9379"/>
                  <a:pt x="7691" y="9462"/>
                  <a:pt x="7680" y="9555"/>
                </a:cubicBezTo>
                <a:cubicBezTo>
                  <a:pt x="7577" y="9306"/>
                  <a:pt x="7463" y="9068"/>
                  <a:pt x="7359" y="8819"/>
                </a:cubicBezTo>
                <a:lnTo>
                  <a:pt x="7452" y="8736"/>
                </a:lnTo>
                <a:cubicBezTo>
                  <a:pt x="7535" y="8726"/>
                  <a:pt x="7608" y="8716"/>
                  <a:pt x="7691" y="8716"/>
                </a:cubicBezTo>
                <a:close/>
                <a:moveTo>
                  <a:pt x="11992" y="9379"/>
                </a:moveTo>
                <a:cubicBezTo>
                  <a:pt x="12075" y="9389"/>
                  <a:pt x="12158" y="9400"/>
                  <a:pt x="12241" y="9410"/>
                </a:cubicBezTo>
                <a:cubicBezTo>
                  <a:pt x="12230" y="9452"/>
                  <a:pt x="12220" y="9493"/>
                  <a:pt x="12199" y="9534"/>
                </a:cubicBezTo>
                <a:cubicBezTo>
                  <a:pt x="12116" y="9545"/>
                  <a:pt x="12033" y="9545"/>
                  <a:pt x="11950" y="9555"/>
                </a:cubicBezTo>
                <a:cubicBezTo>
                  <a:pt x="11961" y="9493"/>
                  <a:pt x="11981" y="9441"/>
                  <a:pt x="11992" y="9379"/>
                </a:cubicBezTo>
                <a:close/>
                <a:moveTo>
                  <a:pt x="12551" y="9400"/>
                </a:moveTo>
                <a:cubicBezTo>
                  <a:pt x="12562" y="9452"/>
                  <a:pt x="12572" y="9503"/>
                  <a:pt x="12583" y="9555"/>
                </a:cubicBezTo>
                <a:cubicBezTo>
                  <a:pt x="12489" y="9545"/>
                  <a:pt x="12406" y="9534"/>
                  <a:pt x="12323" y="9534"/>
                </a:cubicBezTo>
                <a:cubicBezTo>
                  <a:pt x="12334" y="9493"/>
                  <a:pt x="12344" y="9452"/>
                  <a:pt x="12344" y="9410"/>
                </a:cubicBezTo>
                <a:cubicBezTo>
                  <a:pt x="12406" y="9410"/>
                  <a:pt x="12479" y="9410"/>
                  <a:pt x="12551" y="9400"/>
                </a:cubicBezTo>
                <a:close/>
                <a:moveTo>
                  <a:pt x="22408" y="9141"/>
                </a:moveTo>
                <a:lnTo>
                  <a:pt x="22408" y="9141"/>
                </a:lnTo>
                <a:cubicBezTo>
                  <a:pt x="22480" y="9265"/>
                  <a:pt x="22553" y="9400"/>
                  <a:pt x="22615" y="9524"/>
                </a:cubicBezTo>
                <a:lnTo>
                  <a:pt x="22594" y="9555"/>
                </a:lnTo>
                <a:cubicBezTo>
                  <a:pt x="22563" y="9483"/>
                  <a:pt x="22532" y="9410"/>
                  <a:pt x="22501" y="9338"/>
                </a:cubicBezTo>
                <a:cubicBezTo>
                  <a:pt x="22470" y="9265"/>
                  <a:pt x="22439" y="9203"/>
                  <a:pt x="22408" y="9141"/>
                </a:cubicBezTo>
                <a:close/>
                <a:moveTo>
                  <a:pt x="3794" y="8726"/>
                </a:moveTo>
                <a:cubicBezTo>
                  <a:pt x="3732" y="8933"/>
                  <a:pt x="3690" y="9141"/>
                  <a:pt x="3659" y="9348"/>
                </a:cubicBezTo>
                <a:cubicBezTo>
                  <a:pt x="3587" y="9420"/>
                  <a:pt x="3514" y="9503"/>
                  <a:pt x="3441" y="9576"/>
                </a:cubicBezTo>
                <a:cubicBezTo>
                  <a:pt x="3483" y="9379"/>
                  <a:pt x="3514" y="9182"/>
                  <a:pt x="3555" y="8975"/>
                </a:cubicBezTo>
                <a:cubicBezTo>
                  <a:pt x="3638" y="8892"/>
                  <a:pt x="3711" y="8809"/>
                  <a:pt x="3794" y="8726"/>
                </a:cubicBezTo>
                <a:close/>
                <a:moveTo>
                  <a:pt x="12697" y="9379"/>
                </a:moveTo>
                <a:cubicBezTo>
                  <a:pt x="12728" y="9441"/>
                  <a:pt x="12759" y="9514"/>
                  <a:pt x="12800" y="9576"/>
                </a:cubicBezTo>
                <a:lnTo>
                  <a:pt x="12655" y="9555"/>
                </a:lnTo>
                <a:cubicBezTo>
                  <a:pt x="12645" y="9514"/>
                  <a:pt x="12634" y="9452"/>
                  <a:pt x="12624" y="9400"/>
                </a:cubicBezTo>
                <a:lnTo>
                  <a:pt x="12614" y="9389"/>
                </a:lnTo>
                <a:lnTo>
                  <a:pt x="12697" y="9379"/>
                </a:lnTo>
                <a:close/>
                <a:moveTo>
                  <a:pt x="15308" y="9172"/>
                </a:moveTo>
                <a:cubicBezTo>
                  <a:pt x="15308" y="9223"/>
                  <a:pt x="15319" y="9275"/>
                  <a:pt x="15329" y="9327"/>
                </a:cubicBezTo>
                <a:cubicBezTo>
                  <a:pt x="15298" y="9410"/>
                  <a:pt x="15267" y="9493"/>
                  <a:pt x="15236" y="9576"/>
                </a:cubicBezTo>
                <a:lnTo>
                  <a:pt x="15142" y="9524"/>
                </a:lnTo>
                <a:cubicBezTo>
                  <a:pt x="15205" y="9400"/>
                  <a:pt x="15256" y="9286"/>
                  <a:pt x="15308" y="9172"/>
                </a:cubicBezTo>
                <a:close/>
                <a:moveTo>
                  <a:pt x="6592" y="8840"/>
                </a:moveTo>
                <a:cubicBezTo>
                  <a:pt x="6623" y="8944"/>
                  <a:pt x="6654" y="9037"/>
                  <a:pt x="6696" y="9130"/>
                </a:cubicBezTo>
                <a:lnTo>
                  <a:pt x="6685" y="9130"/>
                </a:lnTo>
                <a:cubicBezTo>
                  <a:pt x="6520" y="9275"/>
                  <a:pt x="6364" y="9431"/>
                  <a:pt x="6209" y="9586"/>
                </a:cubicBezTo>
                <a:cubicBezTo>
                  <a:pt x="6105" y="9389"/>
                  <a:pt x="6012" y="9192"/>
                  <a:pt x="5929" y="8995"/>
                </a:cubicBezTo>
                <a:cubicBezTo>
                  <a:pt x="6146" y="8944"/>
                  <a:pt x="6364" y="8892"/>
                  <a:pt x="6592" y="8840"/>
                </a:cubicBezTo>
                <a:close/>
                <a:moveTo>
                  <a:pt x="11339" y="9151"/>
                </a:moveTo>
                <a:cubicBezTo>
                  <a:pt x="11411" y="9192"/>
                  <a:pt x="11484" y="9223"/>
                  <a:pt x="11556" y="9255"/>
                </a:cubicBezTo>
                <a:lnTo>
                  <a:pt x="11556" y="9265"/>
                </a:lnTo>
                <a:cubicBezTo>
                  <a:pt x="11505" y="9317"/>
                  <a:pt x="11453" y="9369"/>
                  <a:pt x="11411" y="9431"/>
                </a:cubicBezTo>
                <a:cubicBezTo>
                  <a:pt x="11308" y="9493"/>
                  <a:pt x="11204" y="9545"/>
                  <a:pt x="11100" y="9586"/>
                </a:cubicBezTo>
                <a:cubicBezTo>
                  <a:pt x="11121" y="9514"/>
                  <a:pt x="11152" y="9441"/>
                  <a:pt x="11183" y="9379"/>
                </a:cubicBezTo>
                <a:cubicBezTo>
                  <a:pt x="11235" y="9296"/>
                  <a:pt x="11287" y="9223"/>
                  <a:pt x="11339" y="9151"/>
                </a:cubicBezTo>
                <a:close/>
                <a:moveTo>
                  <a:pt x="11826" y="9348"/>
                </a:moveTo>
                <a:cubicBezTo>
                  <a:pt x="11878" y="9358"/>
                  <a:pt x="11909" y="9369"/>
                  <a:pt x="11940" y="9369"/>
                </a:cubicBezTo>
                <a:lnTo>
                  <a:pt x="11930" y="9369"/>
                </a:lnTo>
                <a:cubicBezTo>
                  <a:pt x="11909" y="9441"/>
                  <a:pt x="11888" y="9503"/>
                  <a:pt x="11878" y="9566"/>
                </a:cubicBezTo>
                <a:cubicBezTo>
                  <a:pt x="11795" y="9576"/>
                  <a:pt x="11722" y="9586"/>
                  <a:pt x="11639" y="9607"/>
                </a:cubicBezTo>
                <a:lnTo>
                  <a:pt x="11639" y="9566"/>
                </a:lnTo>
                <a:cubicBezTo>
                  <a:pt x="11702" y="9493"/>
                  <a:pt x="11764" y="9420"/>
                  <a:pt x="11826" y="9348"/>
                </a:cubicBezTo>
                <a:close/>
                <a:moveTo>
                  <a:pt x="8437" y="9317"/>
                </a:moveTo>
                <a:cubicBezTo>
                  <a:pt x="8447" y="9397"/>
                  <a:pt x="8457" y="9477"/>
                  <a:pt x="8467" y="9557"/>
                </a:cubicBezTo>
                <a:lnTo>
                  <a:pt x="8467" y="9557"/>
                </a:lnTo>
                <a:lnTo>
                  <a:pt x="8437" y="9617"/>
                </a:lnTo>
                <a:cubicBezTo>
                  <a:pt x="8437" y="9545"/>
                  <a:pt x="8437" y="9472"/>
                  <a:pt x="8427" y="9410"/>
                </a:cubicBezTo>
                <a:lnTo>
                  <a:pt x="8437" y="9317"/>
                </a:lnTo>
                <a:close/>
                <a:moveTo>
                  <a:pt x="13609" y="8923"/>
                </a:moveTo>
                <a:cubicBezTo>
                  <a:pt x="13650" y="8954"/>
                  <a:pt x="13681" y="8995"/>
                  <a:pt x="13723" y="9037"/>
                </a:cubicBezTo>
                <a:cubicBezTo>
                  <a:pt x="13619" y="9234"/>
                  <a:pt x="13505" y="9431"/>
                  <a:pt x="13370" y="9617"/>
                </a:cubicBezTo>
                <a:lnTo>
                  <a:pt x="13370" y="9607"/>
                </a:lnTo>
                <a:cubicBezTo>
                  <a:pt x="13360" y="9555"/>
                  <a:pt x="13349" y="9514"/>
                  <a:pt x="13339" y="9462"/>
                </a:cubicBezTo>
                <a:cubicBezTo>
                  <a:pt x="13349" y="9441"/>
                  <a:pt x="13360" y="9410"/>
                  <a:pt x="13370" y="9389"/>
                </a:cubicBezTo>
                <a:cubicBezTo>
                  <a:pt x="13443" y="9255"/>
                  <a:pt x="13505" y="9109"/>
                  <a:pt x="13557" y="8964"/>
                </a:cubicBezTo>
                <a:lnTo>
                  <a:pt x="13609" y="8923"/>
                </a:lnTo>
                <a:close/>
                <a:moveTo>
                  <a:pt x="2229" y="9255"/>
                </a:moveTo>
                <a:lnTo>
                  <a:pt x="2250" y="9348"/>
                </a:lnTo>
                <a:cubicBezTo>
                  <a:pt x="2229" y="9441"/>
                  <a:pt x="2219" y="9534"/>
                  <a:pt x="2198" y="9628"/>
                </a:cubicBezTo>
                <a:cubicBezTo>
                  <a:pt x="2177" y="9586"/>
                  <a:pt x="2146" y="9555"/>
                  <a:pt x="2115" y="9514"/>
                </a:cubicBezTo>
                <a:cubicBezTo>
                  <a:pt x="2156" y="9420"/>
                  <a:pt x="2187" y="9338"/>
                  <a:pt x="2229" y="9255"/>
                </a:cubicBezTo>
                <a:close/>
                <a:moveTo>
                  <a:pt x="13028" y="9275"/>
                </a:moveTo>
                <a:cubicBezTo>
                  <a:pt x="13028" y="9358"/>
                  <a:pt x="13039" y="9452"/>
                  <a:pt x="13049" y="9534"/>
                </a:cubicBezTo>
                <a:cubicBezTo>
                  <a:pt x="13028" y="9566"/>
                  <a:pt x="13018" y="9597"/>
                  <a:pt x="12997" y="9628"/>
                </a:cubicBezTo>
                <a:lnTo>
                  <a:pt x="12925" y="9607"/>
                </a:lnTo>
                <a:cubicBezTo>
                  <a:pt x="12873" y="9534"/>
                  <a:pt x="12831" y="9441"/>
                  <a:pt x="12790" y="9358"/>
                </a:cubicBezTo>
                <a:cubicBezTo>
                  <a:pt x="12873" y="9338"/>
                  <a:pt x="12945" y="9306"/>
                  <a:pt x="13028" y="9275"/>
                </a:cubicBezTo>
                <a:close/>
                <a:moveTo>
                  <a:pt x="23423" y="8643"/>
                </a:moveTo>
                <a:cubicBezTo>
                  <a:pt x="23610" y="8944"/>
                  <a:pt x="23610" y="9327"/>
                  <a:pt x="23444" y="9638"/>
                </a:cubicBezTo>
                <a:lnTo>
                  <a:pt x="23434" y="9586"/>
                </a:lnTo>
                <a:cubicBezTo>
                  <a:pt x="23392" y="9452"/>
                  <a:pt x="23361" y="9327"/>
                  <a:pt x="23320" y="9192"/>
                </a:cubicBezTo>
                <a:cubicBezTo>
                  <a:pt x="23320" y="9068"/>
                  <a:pt x="23309" y="8954"/>
                  <a:pt x="23299" y="8830"/>
                </a:cubicBezTo>
                <a:cubicBezTo>
                  <a:pt x="23340" y="8767"/>
                  <a:pt x="23382" y="8705"/>
                  <a:pt x="23423" y="8643"/>
                </a:cubicBezTo>
                <a:close/>
                <a:moveTo>
                  <a:pt x="3473" y="9078"/>
                </a:moveTo>
                <a:lnTo>
                  <a:pt x="3473" y="9078"/>
                </a:lnTo>
                <a:cubicBezTo>
                  <a:pt x="3441" y="9223"/>
                  <a:pt x="3410" y="9358"/>
                  <a:pt x="3390" y="9493"/>
                </a:cubicBezTo>
                <a:cubicBezTo>
                  <a:pt x="3379" y="9545"/>
                  <a:pt x="3369" y="9597"/>
                  <a:pt x="3359" y="9648"/>
                </a:cubicBezTo>
                <a:cubicBezTo>
                  <a:pt x="3348" y="9514"/>
                  <a:pt x="3348" y="9379"/>
                  <a:pt x="3348" y="9234"/>
                </a:cubicBezTo>
                <a:cubicBezTo>
                  <a:pt x="3379" y="9182"/>
                  <a:pt x="3421" y="9130"/>
                  <a:pt x="3462" y="9089"/>
                </a:cubicBezTo>
                <a:lnTo>
                  <a:pt x="3473" y="9078"/>
                </a:lnTo>
                <a:close/>
                <a:moveTo>
                  <a:pt x="4830" y="8705"/>
                </a:moveTo>
                <a:cubicBezTo>
                  <a:pt x="4861" y="8757"/>
                  <a:pt x="4892" y="8819"/>
                  <a:pt x="4934" y="8881"/>
                </a:cubicBezTo>
                <a:cubicBezTo>
                  <a:pt x="4478" y="9089"/>
                  <a:pt x="4053" y="9348"/>
                  <a:pt x="3669" y="9659"/>
                </a:cubicBezTo>
                <a:cubicBezTo>
                  <a:pt x="3680" y="9628"/>
                  <a:pt x="3680" y="9607"/>
                  <a:pt x="3680" y="9586"/>
                </a:cubicBezTo>
                <a:lnTo>
                  <a:pt x="3680" y="9586"/>
                </a:lnTo>
                <a:lnTo>
                  <a:pt x="3669" y="9597"/>
                </a:lnTo>
                <a:cubicBezTo>
                  <a:pt x="3669" y="9576"/>
                  <a:pt x="3680" y="9555"/>
                  <a:pt x="3690" y="9545"/>
                </a:cubicBezTo>
                <a:cubicBezTo>
                  <a:pt x="4053" y="9244"/>
                  <a:pt x="4426" y="8954"/>
                  <a:pt x="4830" y="8705"/>
                </a:cubicBezTo>
                <a:close/>
                <a:moveTo>
                  <a:pt x="9846" y="9369"/>
                </a:moveTo>
                <a:cubicBezTo>
                  <a:pt x="9929" y="9452"/>
                  <a:pt x="10002" y="9545"/>
                  <a:pt x="10054" y="9648"/>
                </a:cubicBezTo>
                <a:lnTo>
                  <a:pt x="10064" y="9659"/>
                </a:lnTo>
                <a:cubicBezTo>
                  <a:pt x="9992" y="9638"/>
                  <a:pt x="9929" y="9628"/>
                  <a:pt x="9867" y="9607"/>
                </a:cubicBezTo>
                <a:cubicBezTo>
                  <a:pt x="9826" y="9566"/>
                  <a:pt x="9784" y="9524"/>
                  <a:pt x="9743" y="9483"/>
                </a:cubicBezTo>
                <a:lnTo>
                  <a:pt x="9846" y="9369"/>
                </a:lnTo>
                <a:close/>
                <a:moveTo>
                  <a:pt x="10251" y="8964"/>
                </a:moveTo>
                <a:cubicBezTo>
                  <a:pt x="10199" y="9192"/>
                  <a:pt x="10157" y="9420"/>
                  <a:pt x="10137" y="9659"/>
                </a:cubicBezTo>
                <a:cubicBezTo>
                  <a:pt x="10074" y="9534"/>
                  <a:pt x="9992" y="9410"/>
                  <a:pt x="9898" y="9306"/>
                </a:cubicBezTo>
                <a:lnTo>
                  <a:pt x="9971" y="9234"/>
                </a:lnTo>
                <a:cubicBezTo>
                  <a:pt x="10064" y="9141"/>
                  <a:pt x="10157" y="9058"/>
                  <a:pt x="10251" y="8964"/>
                </a:cubicBezTo>
                <a:close/>
                <a:moveTo>
                  <a:pt x="15381" y="9555"/>
                </a:moveTo>
                <a:cubicBezTo>
                  <a:pt x="15391" y="9597"/>
                  <a:pt x="15402" y="9628"/>
                  <a:pt x="15412" y="9659"/>
                </a:cubicBezTo>
                <a:lnTo>
                  <a:pt x="15360" y="9638"/>
                </a:lnTo>
                <a:cubicBezTo>
                  <a:pt x="15360" y="9607"/>
                  <a:pt x="15370" y="9586"/>
                  <a:pt x="15381" y="9555"/>
                </a:cubicBezTo>
                <a:close/>
                <a:moveTo>
                  <a:pt x="22387" y="9203"/>
                </a:moveTo>
                <a:cubicBezTo>
                  <a:pt x="22449" y="9327"/>
                  <a:pt x="22511" y="9452"/>
                  <a:pt x="22563" y="9586"/>
                </a:cubicBezTo>
                <a:lnTo>
                  <a:pt x="22490" y="9659"/>
                </a:lnTo>
                <a:cubicBezTo>
                  <a:pt x="22428" y="9607"/>
                  <a:pt x="22366" y="9555"/>
                  <a:pt x="22294" y="9503"/>
                </a:cubicBezTo>
                <a:cubicBezTo>
                  <a:pt x="22325" y="9400"/>
                  <a:pt x="22356" y="9306"/>
                  <a:pt x="22387" y="9203"/>
                </a:cubicBezTo>
                <a:close/>
                <a:moveTo>
                  <a:pt x="13235" y="9327"/>
                </a:moveTo>
                <a:cubicBezTo>
                  <a:pt x="13246" y="9369"/>
                  <a:pt x="13256" y="9420"/>
                  <a:pt x="13267" y="9452"/>
                </a:cubicBezTo>
                <a:cubicBezTo>
                  <a:pt x="13235" y="9524"/>
                  <a:pt x="13204" y="9597"/>
                  <a:pt x="13163" y="9669"/>
                </a:cubicBezTo>
                <a:lnTo>
                  <a:pt x="13142" y="9669"/>
                </a:lnTo>
                <a:cubicBezTo>
                  <a:pt x="13142" y="9617"/>
                  <a:pt x="13132" y="9576"/>
                  <a:pt x="13132" y="9524"/>
                </a:cubicBezTo>
                <a:cubicBezTo>
                  <a:pt x="13163" y="9452"/>
                  <a:pt x="13194" y="9389"/>
                  <a:pt x="13235" y="9327"/>
                </a:cubicBezTo>
                <a:close/>
                <a:moveTo>
                  <a:pt x="11121" y="9016"/>
                </a:moveTo>
                <a:cubicBezTo>
                  <a:pt x="11163" y="9047"/>
                  <a:pt x="11194" y="9068"/>
                  <a:pt x="11235" y="9089"/>
                </a:cubicBezTo>
                <a:cubicBezTo>
                  <a:pt x="11194" y="9161"/>
                  <a:pt x="11163" y="9234"/>
                  <a:pt x="11132" y="9317"/>
                </a:cubicBezTo>
                <a:cubicBezTo>
                  <a:pt x="11049" y="9431"/>
                  <a:pt x="10966" y="9545"/>
                  <a:pt x="10883" y="9648"/>
                </a:cubicBezTo>
                <a:cubicBezTo>
                  <a:pt x="10831" y="9669"/>
                  <a:pt x="10779" y="9669"/>
                  <a:pt x="10727" y="9680"/>
                </a:cubicBezTo>
                <a:cubicBezTo>
                  <a:pt x="10738" y="9628"/>
                  <a:pt x="10748" y="9586"/>
                  <a:pt x="10758" y="9534"/>
                </a:cubicBezTo>
                <a:lnTo>
                  <a:pt x="10758" y="9514"/>
                </a:lnTo>
                <a:cubicBezTo>
                  <a:pt x="10872" y="9348"/>
                  <a:pt x="10986" y="9172"/>
                  <a:pt x="11121" y="9016"/>
                </a:cubicBezTo>
                <a:close/>
                <a:moveTo>
                  <a:pt x="11577" y="9410"/>
                </a:moveTo>
                <a:cubicBezTo>
                  <a:pt x="11588" y="9441"/>
                  <a:pt x="11588" y="9462"/>
                  <a:pt x="11588" y="9483"/>
                </a:cubicBezTo>
                <a:lnTo>
                  <a:pt x="11463" y="9659"/>
                </a:lnTo>
                <a:lnTo>
                  <a:pt x="11370" y="9680"/>
                </a:lnTo>
                <a:cubicBezTo>
                  <a:pt x="11411" y="9607"/>
                  <a:pt x="11463" y="9534"/>
                  <a:pt x="11515" y="9462"/>
                </a:cubicBezTo>
                <a:cubicBezTo>
                  <a:pt x="11536" y="9452"/>
                  <a:pt x="11556" y="9431"/>
                  <a:pt x="11577" y="9410"/>
                </a:cubicBezTo>
                <a:close/>
                <a:moveTo>
                  <a:pt x="19972" y="9255"/>
                </a:moveTo>
                <a:cubicBezTo>
                  <a:pt x="20003" y="9369"/>
                  <a:pt x="20024" y="9472"/>
                  <a:pt x="20055" y="9586"/>
                </a:cubicBezTo>
                <a:lnTo>
                  <a:pt x="19962" y="9680"/>
                </a:lnTo>
                <a:cubicBezTo>
                  <a:pt x="19962" y="9534"/>
                  <a:pt x="19972" y="9400"/>
                  <a:pt x="19972" y="9255"/>
                </a:cubicBezTo>
                <a:close/>
                <a:moveTo>
                  <a:pt x="17060" y="9576"/>
                </a:moveTo>
                <a:cubicBezTo>
                  <a:pt x="17070" y="9576"/>
                  <a:pt x="17070" y="9586"/>
                  <a:pt x="17080" y="9597"/>
                </a:cubicBezTo>
                <a:cubicBezTo>
                  <a:pt x="17091" y="9628"/>
                  <a:pt x="17101" y="9659"/>
                  <a:pt x="17112" y="9690"/>
                </a:cubicBezTo>
                <a:lnTo>
                  <a:pt x="17080" y="9669"/>
                </a:lnTo>
                <a:cubicBezTo>
                  <a:pt x="17070" y="9638"/>
                  <a:pt x="17070" y="9607"/>
                  <a:pt x="17060" y="9576"/>
                </a:cubicBezTo>
                <a:close/>
                <a:moveTo>
                  <a:pt x="17754" y="8508"/>
                </a:moveTo>
                <a:cubicBezTo>
                  <a:pt x="17785" y="8685"/>
                  <a:pt x="17816" y="8861"/>
                  <a:pt x="17847" y="9047"/>
                </a:cubicBezTo>
                <a:cubicBezTo>
                  <a:pt x="17868" y="9192"/>
                  <a:pt x="17889" y="9348"/>
                  <a:pt x="17899" y="9503"/>
                </a:cubicBezTo>
                <a:cubicBezTo>
                  <a:pt x="17868" y="9566"/>
                  <a:pt x="17837" y="9628"/>
                  <a:pt x="17796" y="9680"/>
                </a:cubicBezTo>
                <a:lnTo>
                  <a:pt x="17796" y="9690"/>
                </a:lnTo>
                <a:cubicBezTo>
                  <a:pt x="17796" y="9680"/>
                  <a:pt x="17785" y="9669"/>
                  <a:pt x="17785" y="9659"/>
                </a:cubicBezTo>
                <a:cubicBezTo>
                  <a:pt x="17837" y="9275"/>
                  <a:pt x="17827" y="8902"/>
                  <a:pt x="17754" y="8529"/>
                </a:cubicBezTo>
                <a:lnTo>
                  <a:pt x="17754" y="8508"/>
                </a:lnTo>
                <a:close/>
                <a:moveTo>
                  <a:pt x="10634" y="8602"/>
                </a:moveTo>
                <a:cubicBezTo>
                  <a:pt x="10665" y="8643"/>
                  <a:pt x="10696" y="8674"/>
                  <a:pt x="10727" y="8705"/>
                </a:cubicBezTo>
                <a:cubicBezTo>
                  <a:pt x="10758" y="8736"/>
                  <a:pt x="10790" y="8767"/>
                  <a:pt x="10821" y="8788"/>
                </a:cubicBezTo>
                <a:cubicBezTo>
                  <a:pt x="10800" y="8985"/>
                  <a:pt x="10769" y="9172"/>
                  <a:pt x="10738" y="9348"/>
                </a:cubicBezTo>
                <a:cubicBezTo>
                  <a:pt x="10727" y="9389"/>
                  <a:pt x="10717" y="9420"/>
                  <a:pt x="10707" y="9462"/>
                </a:cubicBezTo>
                <a:cubicBezTo>
                  <a:pt x="10655" y="9534"/>
                  <a:pt x="10603" y="9617"/>
                  <a:pt x="10551" y="9700"/>
                </a:cubicBezTo>
                <a:lnTo>
                  <a:pt x="10354" y="9700"/>
                </a:lnTo>
                <a:cubicBezTo>
                  <a:pt x="10313" y="9700"/>
                  <a:pt x="10261" y="9690"/>
                  <a:pt x="10220" y="9680"/>
                </a:cubicBezTo>
                <a:cubicBezTo>
                  <a:pt x="10240" y="9400"/>
                  <a:pt x="10282" y="9130"/>
                  <a:pt x="10344" y="8861"/>
                </a:cubicBezTo>
                <a:cubicBezTo>
                  <a:pt x="10437" y="8778"/>
                  <a:pt x="10530" y="8695"/>
                  <a:pt x="10624" y="8602"/>
                </a:cubicBezTo>
                <a:close/>
                <a:moveTo>
                  <a:pt x="8727" y="9296"/>
                </a:moveTo>
                <a:lnTo>
                  <a:pt x="8727" y="9358"/>
                </a:lnTo>
                <a:cubicBezTo>
                  <a:pt x="8675" y="9462"/>
                  <a:pt x="8634" y="9586"/>
                  <a:pt x="8592" y="9700"/>
                </a:cubicBezTo>
                <a:lnTo>
                  <a:pt x="8592" y="9711"/>
                </a:lnTo>
                <a:cubicBezTo>
                  <a:pt x="8592" y="9659"/>
                  <a:pt x="8582" y="9607"/>
                  <a:pt x="8572" y="9555"/>
                </a:cubicBezTo>
                <a:lnTo>
                  <a:pt x="8727" y="9296"/>
                </a:lnTo>
                <a:close/>
                <a:moveTo>
                  <a:pt x="19879" y="8902"/>
                </a:moveTo>
                <a:cubicBezTo>
                  <a:pt x="19889" y="8933"/>
                  <a:pt x="19899" y="8964"/>
                  <a:pt x="19910" y="8995"/>
                </a:cubicBezTo>
                <a:lnTo>
                  <a:pt x="19899" y="9006"/>
                </a:lnTo>
                <a:cubicBezTo>
                  <a:pt x="19899" y="9244"/>
                  <a:pt x="19889" y="9483"/>
                  <a:pt x="19889" y="9711"/>
                </a:cubicBezTo>
                <a:lnTo>
                  <a:pt x="19848" y="9659"/>
                </a:lnTo>
                <a:lnTo>
                  <a:pt x="19796" y="9576"/>
                </a:lnTo>
                <a:cubicBezTo>
                  <a:pt x="19682" y="9379"/>
                  <a:pt x="19568" y="9192"/>
                  <a:pt x="19443" y="8995"/>
                </a:cubicBezTo>
                <a:cubicBezTo>
                  <a:pt x="19589" y="8954"/>
                  <a:pt x="19734" y="8923"/>
                  <a:pt x="19879" y="8902"/>
                </a:cubicBezTo>
                <a:close/>
                <a:moveTo>
                  <a:pt x="13287" y="9576"/>
                </a:moveTo>
                <a:cubicBezTo>
                  <a:pt x="13298" y="9607"/>
                  <a:pt x="13308" y="9648"/>
                  <a:pt x="13318" y="9680"/>
                </a:cubicBezTo>
                <a:lnTo>
                  <a:pt x="13287" y="9721"/>
                </a:lnTo>
                <a:lnTo>
                  <a:pt x="13225" y="9700"/>
                </a:lnTo>
                <a:lnTo>
                  <a:pt x="13287" y="9576"/>
                </a:lnTo>
                <a:close/>
                <a:moveTo>
                  <a:pt x="3327" y="8063"/>
                </a:moveTo>
                <a:lnTo>
                  <a:pt x="3327" y="8063"/>
                </a:lnTo>
                <a:cubicBezTo>
                  <a:pt x="3296" y="8343"/>
                  <a:pt x="3276" y="8622"/>
                  <a:pt x="3276" y="8902"/>
                </a:cubicBezTo>
                <a:cubicBezTo>
                  <a:pt x="3255" y="9006"/>
                  <a:pt x="3234" y="9109"/>
                  <a:pt x="3224" y="9213"/>
                </a:cubicBezTo>
                <a:cubicBezTo>
                  <a:pt x="3079" y="9379"/>
                  <a:pt x="2934" y="9555"/>
                  <a:pt x="2799" y="9731"/>
                </a:cubicBezTo>
                <a:cubicBezTo>
                  <a:pt x="2747" y="9452"/>
                  <a:pt x="2706" y="9161"/>
                  <a:pt x="2685" y="8871"/>
                </a:cubicBezTo>
                <a:lnTo>
                  <a:pt x="2820" y="8674"/>
                </a:lnTo>
                <a:cubicBezTo>
                  <a:pt x="2934" y="8488"/>
                  <a:pt x="3068" y="8311"/>
                  <a:pt x="3203" y="8146"/>
                </a:cubicBezTo>
                <a:lnTo>
                  <a:pt x="3327" y="8063"/>
                </a:lnTo>
                <a:close/>
                <a:moveTo>
                  <a:pt x="21734" y="9234"/>
                </a:moveTo>
                <a:cubicBezTo>
                  <a:pt x="21775" y="9255"/>
                  <a:pt x="21806" y="9275"/>
                  <a:pt x="21848" y="9296"/>
                </a:cubicBezTo>
                <a:cubicBezTo>
                  <a:pt x="21972" y="9358"/>
                  <a:pt x="22097" y="9431"/>
                  <a:pt x="22211" y="9514"/>
                </a:cubicBezTo>
                <a:cubicBezTo>
                  <a:pt x="22180" y="9586"/>
                  <a:pt x="22159" y="9659"/>
                  <a:pt x="22128" y="9731"/>
                </a:cubicBezTo>
                <a:cubicBezTo>
                  <a:pt x="22014" y="9555"/>
                  <a:pt x="21879" y="9389"/>
                  <a:pt x="21734" y="9244"/>
                </a:cubicBezTo>
                <a:lnTo>
                  <a:pt x="21734" y="9234"/>
                </a:lnTo>
                <a:close/>
                <a:moveTo>
                  <a:pt x="16749" y="9462"/>
                </a:moveTo>
                <a:lnTo>
                  <a:pt x="16811" y="9545"/>
                </a:lnTo>
                <a:lnTo>
                  <a:pt x="16780" y="9638"/>
                </a:lnTo>
                <a:lnTo>
                  <a:pt x="16687" y="9742"/>
                </a:lnTo>
                <a:cubicBezTo>
                  <a:pt x="16707" y="9648"/>
                  <a:pt x="16728" y="9555"/>
                  <a:pt x="16749" y="9462"/>
                </a:cubicBezTo>
                <a:close/>
                <a:moveTo>
                  <a:pt x="6551" y="9379"/>
                </a:moveTo>
                <a:cubicBezTo>
                  <a:pt x="6488" y="9483"/>
                  <a:pt x="6437" y="9576"/>
                  <a:pt x="6385" y="9680"/>
                </a:cubicBezTo>
                <a:lnTo>
                  <a:pt x="6302" y="9762"/>
                </a:lnTo>
                <a:lnTo>
                  <a:pt x="6250" y="9659"/>
                </a:lnTo>
                <a:cubicBezTo>
                  <a:pt x="6343" y="9566"/>
                  <a:pt x="6447" y="9472"/>
                  <a:pt x="6551" y="9379"/>
                </a:cubicBezTo>
                <a:close/>
                <a:moveTo>
                  <a:pt x="22604" y="9690"/>
                </a:moveTo>
                <a:lnTo>
                  <a:pt x="22646" y="9783"/>
                </a:lnTo>
                <a:lnTo>
                  <a:pt x="22646" y="9783"/>
                </a:lnTo>
                <a:lnTo>
                  <a:pt x="22573" y="9721"/>
                </a:lnTo>
                <a:lnTo>
                  <a:pt x="22604" y="9690"/>
                </a:lnTo>
                <a:close/>
                <a:moveTo>
                  <a:pt x="8489" y="9700"/>
                </a:moveTo>
                <a:cubicBezTo>
                  <a:pt x="8489" y="9721"/>
                  <a:pt x="8489" y="9752"/>
                  <a:pt x="8499" y="9783"/>
                </a:cubicBezTo>
                <a:lnTo>
                  <a:pt x="8458" y="9783"/>
                </a:lnTo>
                <a:lnTo>
                  <a:pt x="8458" y="9762"/>
                </a:lnTo>
                <a:lnTo>
                  <a:pt x="8489" y="9700"/>
                </a:lnTo>
                <a:close/>
                <a:moveTo>
                  <a:pt x="5286" y="9400"/>
                </a:moveTo>
                <a:cubicBezTo>
                  <a:pt x="5297" y="9431"/>
                  <a:pt x="5307" y="9452"/>
                  <a:pt x="5317" y="9472"/>
                </a:cubicBezTo>
                <a:lnTo>
                  <a:pt x="5317" y="9462"/>
                </a:lnTo>
                <a:cubicBezTo>
                  <a:pt x="5348" y="9555"/>
                  <a:pt x="5369" y="9638"/>
                  <a:pt x="5400" y="9721"/>
                </a:cubicBezTo>
                <a:cubicBezTo>
                  <a:pt x="5390" y="9742"/>
                  <a:pt x="5390" y="9773"/>
                  <a:pt x="5380" y="9794"/>
                </a:cubicBezTo>
                <a:cubicBezTo>
                  <a:pt x="5348" y="9711"/>
                  <a:pt x="5317" y="9628"/>
                  <a:pt x="5297" y="9545"/>
                </a:cubicBezTo>
                <a:cubicBezTo>
                  <a:pt x="5297" y="9493"/>
                  <a:pt x="5286" y="9452"/>
                  <a:pt x="5286" y="9400"/>
                </a:cubicBezTo>
                <a:close/>
                <a:moveTo>
                  <a:pt x="8737" y="9503"/>
                </a:moveTo>
                <a:cubicBezTo>
                  <a:pt x="8748" y="9586"/>
                  <a:pt x="8758" y="9690"/>
                  <a:pt x="8769" y="9783"/>
                </a:cubicBezTo>
                <a:lnTo>
                  <a:pt x="8769" y="9794"/>
                </a:lnTo>
                <a:lnTo>
                  <a:pt x="8634" y="9783"/>
                </a:lnTo>
                <a:cubicBezTo>
                  <a:pt x="8675" y="9690"/>
                  <a:pt x="8706" y="9597"/>
                  <a:pt x="8737" y="9503"/>
                </a:cubicBezTo>
                <a:close/>
                <a:moveTo>
                  <a:pt x="18293" y="8892"/>
                </a:moveTo>
                <a:cubicBezTo>
                  <a:pt x="18376" y="9058"/>
                  <a:pt x="18449" y="9213"/>
                  <a:pt x="18521" y="9379"/>
                </a:cubicBezTo>
                <a:cubicBezTo>
                  <a:pt x="18335" y="9503"/>
                  <a:pt x="18169" y="9638"/>
                  <a:pt x="18003" y="9783"/>
                </a:cubicBezTo>
                <a:lnTo>
                  <a:pt x="17993" y="9794"/>
                </a:lnTo>
                <a:cubicBezTo>
                  <a:pt x="17993" y="9700"/>
                  <a:pt x="17982" y="9607"/>
                  <a:pt x="17972" y="9514"/>
                </a:cubicBezTo>
                <a:cubicBezTo>
                  <a:pt x="18086" y="9317"/>
                  <a:pt x="18200" y="9109"/>
                  <a:pt x="18293" y="8892"/>
                </a:cubicBezTo>
                <a:close/>
                <a:moveTo>
                  <a:pt x="16573" y="9244"/>
                </a:moveTo>
                <a:cubicBezTo>
                  <a:pt x="16604" y="9286"/>
                  <a:pt x="16635" y="9338"/>
                  <a:pt x="16676" y="9379"/>
                </a:cubicBezTo>
                <a:cubicBezTo>
                  <a:pt x="16645" y="9514"/>
                  <a:pt x="16614" y="9638"/>
                  <a:pt x="16583" y="9773"/>
                </a:cubicBezTo>
                <a:cubicBezTo>
                  <a:pt x="16542" y="9783"/>
                  <a:pt x="16500" y="9794"/>
                  <a:pt x="16459" y="9804"/>
                </a:cubicBezTo>
                <a:cubicBezTo>
                  <a:pt x="16438" y="9742"/>
                  <a:pt x="16407" y="9680"/>
                  <a:pt x="16376" y="9607"/>
                </a:cubicBezTo>
                <a:cubicBezTo>
                  <a:pt x="16438" y="9483"/>
                  <a:pt x="16500" y="9369"/>
                  <a:pt x="16573" y="9244"/>
                </a:cubicBezTo>
                <a:close/>
                <a:moveTo>
                  <a:pt x="17464" y="9099"/>
                </a:moveTo>
                <a:lnTo>
                  <a:pt x="17464" y="9099"/>
                </a:lnTo>
                <a:cubicBezTo>
                  <a:pt x="17433" y="9338"/>
                  <a:pt x="17402" y="9566"/>
                  <a:pt x="17350" y="9804"/>
                </a:cubicBezTo>
                <a:cubicBezTo>
                  <a:pt x="17277" y="9711"/>
                  <a:pt x="17215" y="9628"/>
                  <a:pt x="17143" y="9545"/>
                </a:cubicBezTo>
                <a:lnTo>
                  <a:pt x="17143" y="9545"/>
                </a:lnTo>
                <a:lnTo>
                  <a:pt x="17153" y="9555"/>
                </a:lnTo>
                <a:cubicBezTo>
                  <a:pt x="17153" y="9534"/>
                  <a:pt x="17143" y="9524"/>
                  <a:pt x="17143" y="9514"/>
                </a:cubicBezTo>
                <a:cubicBezTo>
                  <a:pt x="17267" y="9379"/>
                  <a:pt x="17371" y="9244"/>
                  <a:pt x="17464" y="9099"/>
                </a:cubicBezTo>
                <a:close/>
                <a:moveTo>
                  <a:pt x="11287" y="9586"/>
                </a:moveTo>
                <a:cubicBezTo>
                  <a:pt x="11246" y="9648"/>
                  <a:pt x="11204" y="9700"/>
                  <a:pt x="11163" y="9752"/>
                </a:cubicBezTo>
                <a:cubicBezTo>
                  <a:pt x="11121" y="9773"/>
                  <a:pt x="11069" y="9794"/>
                  <a:pt x="11018" y="9814"/>
                </a:cubicBezTo>
                <a:cubicBezTo>
                  <a:pt x="11038" y="9773"/>
                  <a:pt x="11049" y="9721"/>
                  <a:pt x="11069" y="9669"/>
                </a:cubicBezTo>
                <a:lnTo>
                  <a:pt x="11069" y="9680"/>
                </a:lnTo>
                <a:cubicBezTo>
                  <a:pt x="11142" y="9648"/>
                  <a:pt x="11214" y="9617"/>
                  <a:pt x="11287" y="9586"/>
                </a:cubicBezTo>
                <a:close/>
                <a:moveTo>
                  <a:pt x="9992" y="9731"/>
                </a:moveTo>
                <a:lnTo>
                  <a:pt x="10095" y="9752"/>
                </a:lnTo>
                <a:cubicBezTo>
                  <a:pt x="10095" y="9762"/>
                  <a:pt x="10106" y="9773"/>
                  <a:pt x="10116" y="9794"/>
                </a:cubicBezTo>
                <a:cubicBezTo>
                  <a:pt x="10116" y="9804"/>
                  <a:pt x="10116" y="9814"/>
                  <a:pt x="10116" y="9835"/>
                </a:cubicBezTo>
                <a:cubicBezTo>
                  <a:pt x="10074" y="9794"/>
                  <a:pt x="10033" y="9762"/>
                  <a:pt x="9992" y="9731"/>
                </a:cubicBezTo>
                <a:close/>
                <a:moveTo>
                  <a:pt x="14510" y="9099"/>
                </a:moveTo>
                <a:lnTo>
                  <a:pt x="14510" y="9099"/>
                </a:lnTo>
                <a:cubicBezTo>
                  <a:pt x="14624" y="9223"/>
                  <a:pt x="14749" y="9338"/>
                  <a:pt x="14894" y="9452"/>
                </a:cubicBezTo>
                <a:cubicBezTo>
                  <a:pt x="14811" y="9586"/>
                  <a:pt x="14728" y="9711"/>
                  <a:pt x="14635" y="9835"/>
                </a:cubicBezTo>
                <a:cubicBezTo>
                  <a:pt x="14603" y="9586"/>
                  <a:pt x="14562" y="9338"/>
                  <a:pt x="14510" y="9099"/>
                </a:cubicBezTo>
                <a:close/>
                <a:moveTo>
                  <a:pt x="15661" y="8913"/>
                </a:moveTo>
                <a:cubicBezTo>
                  <a:pt x="15816" y="9120"/>
                  <a:pt x="15972" y="9338"/>
                  <a:pt x="16117" y="9555"/>
                </a:cubicBezTo>
                <a:cubicBezTo>
                  <a:pt x="16127" y="9648"/>
                  <a:pt x="16148" y="9742"/>
                  <a:pt x="16158" y="9835"/>
                </a:cubicBezTo>
                <a:cubicBezTo>
                  <a:pt x="15940" y="9835"/>
                  <a:pt x="15744" y="9783"/>
                  <a:pt x="15547" y="9711"/>
                </a:cubicBezTo>
                <a:cubicBezTo>
                  <a:pt x="15526" y="9586"/>
                  <a:pt x="15505" y="9462"/>
                  <a:pt x="15464" y="9348"/>
                </a:cubicBezTo>
                <a:lnTo>
                  <a:pt x="15474" y="9348"/>
                </a:lnTo>
                <a:cubicBezTo>
                  <a:pt x="15536" y="9203"/>
                  <a:pt x="15598" y="9058"/>
                  <a:pt x="15661" y="8913"/>
                </a:cubicBezTo>
                <a:close/>
                <a:moveTo>
                  <a:pt x="8354" y="8850"/>
                </a:moveTo>
                <a:cubicBezTo>
                  <a:pt x="8354" y="9027"/>
                  <a:pt x="8375" y="9203"/>
                  <a:pt x="8375" y="9379"/>
                </a:cubicBezTo>
                <a:cubicBezTo>
                  <a:pt x="8354" y="9514"/>
                  <a:pt x="8333" y="9648"/>
                  <a:pt x="8302" y="9783"/>
                </a:cubicBezTo>
                <a:lnTo>
                  <a:pt x="8313" y="9794"/>
                </a:lnTo>
                <a:cubicBezTo>
                  <a:pt x="8147" y="9804"/>
                  <a:pt x="7981" y="9814"/>
                  <a:pt x="7825" y="9845"/>
                </a:cubicBezTo>
                <a:cubicBezTo>
                  <a:pt x="7825" y="9773"/>
                  <a:pt x="7815" y="9700"/>
                  <a:pt x="7815" y="9628"/>
                </a:cubicBezTo>
                <a:cubicBezTo>
                  <a:pt x="7981" y="9369"/>
                  <a:pt x="8167" y="9109"/>
                  <a:pt x="8354" y="8850"/>
                </a:cubicBezTo>
                <a:close/>
                <a:moveTo>
                  <a:pt x="13194" y="9773"/>
                </a:moveTo>
                <a:lnTo>
                  <a:pt x="13225" y="9783"/>
                </a:lnTo>
                <a:cubicBezTo>
                  <a:pt x="13225" y="9794"/>
                  <a:pt x="13215" y="9794"/>
                  <a:pt x="13215" y="9804"/>
                </a:cubicBezTo>
                <a:lnTo>
                  <a:pt x="13173" y="9845"/>
                </a:lnTo>
                <a:lnTo>
                  <a:pt x="13173" y="9825"/>
                </a:lnTo>
                <a:lnTo>
                  <a:pt x="13194" y="9773"/>
                </a:lnTo>
                <a:close/>
                <a:moveTo>
                  <a:pt x="22284" y="9577"/>
                </a:moveTo>
                <a:cubicBezTo>
                  <a:pt x="22334" y="9623"/>
                  <a:pt x="22391" y="9662"/>
                  <a:pt x="22439" y="9700"/>
                </a:cubicBezTo>
                <a:lnTo>
                  <a:pt x="22294" y="9845"/>
                </a:lnTo>
                <a:cubicBezTo>
                  <a:pt x="22294" y="9756"/>
                  <a:pt x="22294" y="9666"/>
                  <a:pt x="22284" y="9577"/>
                </a:cubicBezTo>
                <a:close/>
                <a:moveTo>
                  <a:pt x="13039" y="9721"/>
                </a:moveTo>
                <a:lnTo>
                  <a:pt x="13070" y="9731"/>
                </a:lnTo>
                <a:cubicBezTo>
                  <a:pt x="13080" y="9773"/>
                  <a:pt x="13080" y="9814"/>
                  <a:pt x="13080" y="9856"/>
                </a:cubicBezTo>
                <a:lnTo>
                  <a:pt x="13028" y="9773"/>
                </a:lnTo>
                <a:lnTo>
                  <a:pt x="13039" y="9721"/>
                </a:lnTo>
                <a:close/>
                <a:moveTo>
                  <a:pt x="2934" y="9690"/>
                </a:moveTo>
                <a:cubicBezTo>
                  <a:pt x="2892" y="9742"/>
                  <a:pt x="2861" y="9804"/>
                  <a:pt x="2830" y="9866"/>
                </a:cubicBezTo>
                <a:lnTo>
                  <a:pt x="2820" y="9825"/>
                </a:lnTo>
                <a:lnTo>
                  <a:pt x="2934" y="9690"/>
                </a:lnTo>
                <a:close/>
                <a:moveTo>
                  <a:pt x="3276" y="9348"/>
                </a:moveTo>
                <a:cubicBezTo>
                  <a:pt x="3276" y="9472"/>
                  <a:pt x="3286" y="9617"/>
                  <a:pt x="3307" y="9752"/>
                </a:cubicBezTo>
                <a:lnTo>
                  <a:pt x="3213" y="9866"/>
                </a:lnTo>
                <a:cubicBezTo>
                  <a:pt x="3224" y="9711"/>
                  <a:pt x="3245" y="9566"/>
                  <a:pt x="3255" y="9410"/>
                </a:cubicBezTo>
                <a:lnTo>
                  <a:pt x="3276" y="9348"/>
                </a:lnTo>
                <a:close/>
                <a:moveTo>
                  <a:pt x="4975" y="8944"/>
                </a:moveTo>
                <a:cubicBezTo>
                  <a:pt x="5027" y="9027"/>
                  <a:pt x="5079" y="9109"/>
                  <a:pt x="5131" y="9182"/>
                </a:cubicBezTo>
                <a:cubicBezTo>
                  <a:pt x="4623" y="9369"/>
                  <a:pt x="4125" y="9597"/>
                  <a:pt x="3659" y="9866"/>
                </a:cubicBezTo>
                <a:cubicBezTo>
                  <a:pt x="3659" y="9825"/>
                  <a:pt x="3669" y="9794"/>
                  <a:pt x="3669" y="9752"/>
                </a:cubicBezTo>
                <a:cubicBezTo>
                  <a:pt x="4074" y="9420"/>
                  <a:pt x="4509" y="9151"/>
                  <a:pt x="4975" y="8944"/>
                </a:cubicBezTo>
                <a:close/>
                <a:moveTo>
                  <a:pt x="11411" y="9731"/>
                </a:moveTo>
                <a:lnTo>
                  <a:pt x="11277" y="9866"/>
                </a:lnTo>
                <a:cubicBezTo>
                  <a:pt x="11297" y="9835"/>
                  <a:pt x="11318" y="9794"/>
                  <a:pt x="11339" y="9762"/>
                </a:cubicBezTo>
                <a:lnTo>
                  <a:pt x="11328" y="9762"/>
                </a:lnTo>
                <a:lnTo>
                  <a:pt x="11411" y="9731"/>
                </a:lnTo>
                <a:close/>
                <a:moveTo>
                  <a:pt x="23320" y="9545"/>
                </a:moveTo>
                <a:cubicBezTo>
                  <a:pt x="23340" y="9607"/>
                  <a:pt x="23361" y="9659"/>
                  <a:pt x="23371" y="9711"/>
                </a:cubicBezTo>
                <a:lnTo>
                  <a:pt x="23382" y="9742"/>
                </a:lnTo>
                <a:cubicBezTo>
                  <a:pt x="23351" y="9783"/>
                  <a:pt x="23320" y="9825"/>
                  <a:pt x="23289" y="9866"/>
                </a:cubicBezTo>
                <a:cubicBezTo>
                  <a:pt x="23309" y="9762"/>
                  <a:pt x="23309" y="9659"/>
                  <a:pt x="23320" y="9545"/>
                </a:cubicBezTo>
                <a:close/>
                <a:moveTo>
                  <a:pt x="2312" y="9648"/>
                </a:moveTo>
                <a:cubicBezTo>
                  <a:pt x="2333" y="9721"/>
                  <a:pt x="2353" y="9794"/>
                  <a:pt x="2384" y="9876"/>
                </a:cubicBezTo>
                <a:lnTo>
                  <a:pt x="2374" y="9876"/>
                </a:lnTo>
                <a:lnTo>
                  <a:pt x="2281" y="9742"/>
                </a:lnTo>
                <a:cubicBezTo>
                  <a:pt x="2291" y="9711"/>
                  <a:pt x="2301" y="9680"/>
                  <a:pt x="2312" y="9648"/>
                </a:cubicBezTo>
                <a:close/>
                <a:moveTo>
                  <a:pt x="8893" y="9120"/>
                </a:moveTo>
                <a:cubicBezTo>
                  <a:pt x="9079" y="9306"/>
                  <a:pt x="9307" y="9452"/>
                  <a:pt x="9536" y="9566"/>
                </a:cubicBezTo>
                <a:lnTo>
                  <a:pt x="9536" y="9576"/>
                </a:lnTo>
                <a:cubicBezTo>
                  <a:pt x="9442" y="9669"/>
                  <a:pt x="9349" y="9773"/>
                  <a:pt x="9256" y="9876"/>
                </a:cubicBezTo>
                <a:cubicBezTo>
                  <a:pt x="9121" y="9835"/>
                  <a:pt x="8976" y="9804"/>
                  <a:pt x="8831" y="9794"/>
                </a:cubicBezTo>
                <a:cubicBezTo>
                  <a:pt x="8820" y="9648"/>
                  <a:pt x="8800" y="9514"/>
                  <a:pt x="8789" y="9369"/>
                </a:cubicBezTo>
                <a:cubicBezTo>
                  <a:pt x="8820" y="9286"/>
                  <a:pt x="8851" y="9203"/>
                  <a:pt x="8893" y="9120"/>
                </a:cubicBezTo>
                <a:close/>
                <a:moveTo>
                  <a:pt x="15111" y="9617"/>
                </a:moveTo>
                <a:cubicBezTo>
                  <a:pt x="15142" y="9628"/>
                  <a:pt x="15174" y="9638"/>
                  <a:pt x="15205" y="9659"/>
                </a:cubicBezTo>
                <a:lnTo>
                  <a:pt x="15205" y="9669"/>
                </a:lnTo>
                <a:lnTo>
                  <a:pt x="15122" y="9876"/>
                </a:lnTo>
                <a:cubicBezTo>
                  <a:pt x="15101" y="9825"/>
                  <a:pt x="15091" y="9773"/>
                  <a:pt x="15070" y="9721"/>
                </a:cubicBezTo>
                <a:lnTo>
                  <a:pt x="15111" y="9617"/>
                </a:lnTo>
                <a:close/>
                <a:moveTo>
                  <a:pt x="3566" y="9659"/>
                </a:moveTo>
                <a:cubicBezTo>
                  <a:pt x="3566" y="9680"/>
                  <a:pt x="3555" y="9721"/>
                  <a:pt x="3545" y="9752"/>
                </a:cubicBezTo>
                <a:lnTo>
                  <a:pt x="3545" y="9762"/>
                </a:lnTo>
                <a:cubicBezTo>
                  <a:pt x="3493" y="9804"/>
                  <a:pt x="3441" y="9845"/>
                  <a:pt x="3400" y="9887"/>
                </a:cubicBezTo>
                <a:lnTo>
                  <a:pt x="3410" y="9794"/>
                </a:lnTo>
                <a:lnTo>
                  <a:pt x="3566" y="9659"/>
                </a:lnTo>
                <a:close/>
                <a:moveTo>
                  <a:pt x="10810" y="9742"/>
                </a:moveTo>
                <a:cubicBezTo>
                  <a:pt x="10769" y="9794"/>
                  <a:pt x="10727" y="9845"/>
                  <a:pt x="10686" y="9897"/>
                </a:cubicBezTo>
                <a:cubicBezTo>
                  <a:pt x="10696" y="9856"/>
                  <a:pt x="10707" y="9804"/>
                  <a:pt x="10717" y="9762"/>
                </a:cubicBezTo>
                <a:cubicBezTo>
                  <a:pt x="10748" y="9752"/>
                  <a:pt x="10779" y="9742"/>
                  <a:pt x="10810" y="9742"/>
                </a:cubicBezTo>
                <a:close/>
                <a:moveTo>
                  <a:pt x="22221" y="9700"/>
                </a:moveTo>
                <a:cubicBezTo>
                  <a:pt x="22221" y="9773"/>
                  <a:pt x="22231" y="9845"/>
                  <a:pt x="22231" y="9908"/>
                </a:cubicBezTo>
                <a:lnTo>
                  <a:pt x="22221" y="9918"/>
                </a:lnTo>
                <a:cubicBezTo>
                  <a:pt x="22211" y="9887"/>
                  <a:pt x="22190" y="9856"/>
                  <a:pt x="22169" y="9814"/>
                </a:cubicBezTo>
                <a:lnTo>
                  <a:pt x="22221" y="9700"/>
                </a:lnTo>
                <a:close/>
                <a:moveTo>
                  <a:pt x="2623" y="8975"/>
                </a:moveTo>
                <a:cubicBezTo>
                  <a:pt x="2643" y="9255"/>
                  <a:pt x="2685" y="9534"/>
                  <a:pt x="2737" y="9804"/>
                </a:cubicBezTo>
                <a:lnTo>
                  <a:pt x="2643" y="9928"/>
                </a:lnTo>
                <a:cubicBezTo>
                  <a:pt x="2571" y="9731"/>
                  <a:pt x="2498" y="9524"/>
                  <a:pt x="2426" y="9317"/>
                </a:cubicBezTo>
                <a:lnTo>
                  <a:pt x="2436" y="9296"/>
                </a:lnTo>
                <a:cubicBezTo>
                  <a:pt x="2498" y="9192"/>
                  <a:pt x="2561" y="9078"/>
                  <a:pt x="2623" y="8975"/>
                </a:cubicBezTo>
                <a:close/>
                <a:moveTo>
                  <a:pt x="17910" y="9607"/>
                </a:moveTo>
                <a:cubicBezTo>
                  <a:pt x="17920" y="9690"/>
                  <a:pt x="17930" y="9762"/>
                  <a:pt x="17941" y="9845"/>
                </a:cubicBezTo>
                <a:lnTo>
                  <a:pt x="17858" y="9928"/>
                </a:lnTo>
                <a:lnTo>
                  <a:pt x="17816" y="9773"/>
                </a:lnTo>
                <a:lnTo>
                  <a:pt x="17910" y="9607"/>
                </a:lnTo>
                <a:close/>
                <a:moveTo>
                  <a:pt x="13754" y="9089"/>
                </a:moveTo>
                <a:cubicBezTo>
                  <a:pt x="13785" y="9109"/>
                  <a:pt x="13795" y="9130"/>
                  <a:pt x="13815" y="9161"/>
                </a:cubicBezTo>
                <a:lnTo>
                  <a:pt x="13815" y="9161"/>
                </a:lnTo>
                <a:cubicBezTo>
                  <a:pt x="13805" y="9406"/>
                  <a:pt x="13774" y="9652"/>
                  <a:pt x="13733" y="9897"/>
                </a:cubicBezTo>
                <a:cubicBezTo>
                  <a:pt x="13733" y="9908"/>
                  <a:pt x="13733" y="9918"/>
                  <a:pt x="13723" y="9939"/>
                </a:cubicBezTo>
                <a:cubicBezTo>
                  <a:pt x="13650" y="9897"/>
                  <a:pt x="13577" y="9856"/>
                  <a:pt x="13505" y="9814"/>
                </a:cubicBezTo>
                <a:cubicBezTo>
                  <a:pt x="13474" y="9804"/>
                  <a:pt x="13443" y="9783"/>
                  <a:pt x="13401" y="9773"/>
                </a:cubicBezTo>
                <a:cubicBezTo>
                  <a:pt x="13401" y="9742"/>
                  <a:pt x="13391" y="9721"/>
                  <a:pt x="13391" y="9700"/>
                </a:cubicBezTo>
                <a:cubicBezTo>
                  <a:pt x="13536" y="9503"/>
                  <a:pt x="13660" y="9296"/>
                  <a:pt x="13754" y="9089"/>
                </a:cubicBezTo>
                <a:close/>
                <a:moveTo>
                  <a:pt x="22667" y="9617"/>
                </a:moveTo>
                <a:cubicBezTo>
                  <a:pt x="22708" y="9721"/>
                  <a:pt x="22760" y="9825"/>
                  <a:pt x="22801" y="9939"/>
                </a:cubicBezTo>
                <a:lnTo>
                  <a:pt x="22718" y="9856"/>
                </a:lnTo>
                <a:cubicBezTo>
                  <a:pt x="22698" y="9783"/>
                  <a:pt x="22667" y="9721"/>
                  <a:pt x="22636" y="9648"/>
                </a:cubicBezTo>
                <a:lnTo>
                  <a:pt x="22667" y="9617"/>
                </a:lnTo>
                <a:close/>
                <a:moveTo>
                  <a:pt x="7307" y="8861"/>
                </a:moveTo>
                <a:cubicBezTo>
                  <a:pt x="7432" y="9130"/>
                  <a:pt x="7546" y="9400"/>
                  <a:pt x="7670" y="9669"/>
                </a:cubicBezTo>
                <a:cubicBezTo>
                  <a:pt x="7618" y="9742"/>
                  <a:pt x="7566" y="9825"/>
                  <a:pt x="7515" y="9908"/>
                </a:cubicBezTo>
                <a:lnTo>
                  <a:pt x="7338" y="9949"/>
                </a:lnTo>
                <a:cubicBezTo>
                  <a:pt x="7162" y="9731"/>
                  <a:pt x="7017" y="9503"/>
                  <a:pt x="6903" y="9255"/>
                </a:cubicBezTo>
                <a:cubicBezTo>
                  <a:pt x="6924" y="9234"/>
                  <a:pt x="6934" y="9213"/>
                  <a:pt x="6955" y="9192"/>
                </a:cubicBezTo>
                <a:cubicBezTo>
                  <a:pt x="7069" y="9078"/>
                  <a:pt x="7193" y="8964"/>
                  <a:pt x="7307" y="8861"/>
                </a:cubicBezTo>
                <a:close/>
                <a:moveTo>
                  <a:pt x="10976" y="9700"/>
                </a:moveTo>
                <a:lnTo>
                  <a:pt x="10976" y="9700"/>
                </a:lnTo>
                <a:cubicBezTo>
                  <a:pt x="10955" y="9752"/>
                  <a:pt x="10945" y="9804"/>
                  <a:pt x="10924" y="9866"/>
                </a:cubicBezTo>
                <a:cubicBezTo>
                  <a:pt x="10862" y="9887"/>
                  <a:pt x="10810" y="9918"/>
                  <a:pt x="10748" y="9949"/>
                </a:cubicBezTo>
                <a:cubicBezTo>
                  <a:pt x="10810" y="9876"/>
                  <a:pt x="10872" y="9794"/>
                  <a:pt x="10945" y="9711"/>
                </a:cubicBezTo>
                <a:lnTo>
                  <a:pt x="10976" y="9700"/>
                </a:lnTo>
                <a:close/>
                <a:moveTo>
                  <a:pt x="5856" y="9027"/>
                </a:moveTo>
                <a:cubicBezTo>
                  <a:pt x="5950" y="9234"/>
                  <a:pt x="6043" y="9441"/>
                  <a:pt x="6146" y="9648"/>
                </a:cubicBezTo>
                <a:cubicBezTo>
                  <a:pt x="6053" y="9742"/>
                  <a:pt x="5950" y="9856"/>
                  <a:pt x="5856" y="9959"/>
                </a:cubicBezTo>
                <a:cubicBezTo>
                  <a:pt x="5742" y="9804"/>
                  <a:pt x="5639" y="9648"/>
                  <a:pt x="5556" y="9483"/>
                </a:cubicBezTo>
                <a:cubicBezTo>
                  <a:pt x="5587" y="9348"/>
                  <a:pt x="5639" y="9203"/>
                  <a:pt x="5680" y="9068"/>
                </a:cubicBezTo>
                <a:lnTo>
                  <a:pt x="5856" y="9027"/>
                </a:lnTo>
                <a:close/>
                <a:moveTo>
                  <a:pt x="10199" y="9762"/>
                </a:moveTo>
                <a:cubicBezTo>
                  <a:pt x="10292" y="9773"/>
                  <a:pt x="10396" y="9773"/>
                  <a:pt x="10489" y="9773"/>
                </a:cubicBezTo>
                <a:cubicBezTo>
                  <a:pt x="10437" y="9845"/>
                  <a:pt x="10385" y="9918"/>
                  <a:pt x="10334" y="9990"/>
                </a:cubicBezTo>
                <a:lnTo>
                  <a:pt x="10313" y="9980"/>
                </a:lnTo>
                <a:lnTo>
                  <a:pt x="10240" y="9928"/>
                </a:lnTo>
                <a:cubicBezTo>
                  <a:pt x="10230" y="9887"/>
                  <a:pt x="10220" y="9856"/>
                  <a:pt x="10199" y="9814"/>
                </a:cubicBezTo>
                <a:lnTo>
                  <a:pt x="10199" y="9762"/>
                </a:lnTo>
                <a:close/>
                <a:moveTo>
                  <a:pt x="17526" y="9120"/>
                </a:moveTo>
                <a:cubicBezTo>
                  <a:pt x="17599" y="9327"/>
                  <a:pt x="17661" y="9545"/>
                  <a:pt x="17723" y="9762"/>
                </a:cubicBezTo>
                <a:lnTo>
                  <a:pt x="17713" y="9804"/>
                </a:lnTo>
                <a:cubicBezTo>
                  <a:pt x="17671" y="9866"/>
                  <a:pt x="17630" y="9928"/>
                  <a:pt x="17588" y="10001"/>
                </a:cubicBezTo>
                <a:cubicBezTo>
                  <a:pt x="17547" y="9980"/>
                  <a:pt x="17495" y="9959"/>
                  <a:pt x="17454" y="9939"/>
                </a:cubicBezTo>
                <a:lnTo>
                  <a:pt x="17402" y="9866"/>
                </a:lnTo>
                <a:cubicBezTo>
                  <a:pt x="17422" y="9794"/>
                  <a:pt x="17433" y="9711"/>
                  <a:pt x="17454" y="9638"/>
                </a:cubicBezTo>
                <a:cubicBezTo>
                  <a:pt x="17474" y="9462"/>
                  <a:pt x="17505" y="9286"/>
                  <a:pt x="17526" y="9120"/>
                </a:cubicBezTo>
                <a:close/>
                <a:moveTo>
                  <a:pt x="6862" y="9317"/>
                </a:moveTo>
                <a:cubicBezTo>
                  <a:pt x="6976" y="9545"/>
                  <a:pt x="7110" y="9762"/>
                  <a:pt x="7266" y="9970"/>
                </a:cubicBezTo>
                <a:lnTo>
                  <a:pt x="7100" y="10011"/>
                </a:lnTo>
                <a:cubicBezTo>
                  <a:pt x="7007" y="9794"/>
                  <a:pt x="6924" y="9566"/>
                  <a:pt x="6841" y="9338"/>
                </a:cubicBezTo>
                <a:lnTo>
                  <a:pt x="6862" y="9317"/>
                </a:lnTo>
                <a:close/>
                <a:moveTo>
                  <a:pt x="3524" y="9866"/>
                </a:moveTo>
                <a:cubicBezTo>
                  <a:pt x="3524" y="9897"/>
                  <a:pt x="3514" y="9928"/>
                  <a:pt x="3514" y="9959"/>
                </a:cubicBezTo>
                <a:cubicBezTo>
                  <a:pt x="3473" y="9980"/>
                  <a:pt x="3431" y="10001"/>
                  <a:pt x="3390" y="10032"/>
                </a:cubicBezTo>
                <a:lnTo>
                  <a:pt x="3390" y="9980"/>
                </a:lnTo>
                <a:cubicBezTo>
                  <a:pt x="3431" y="9939"/>
                  <a:pt x="3483" y="9897"/>
                  <a:pt x="3524" y="9866"/>
                </a:cubicBezTo>
                <a:close/>
                <a:moveTo>
                  <a:pt x="5442" y="9866"/>
                </a:moveTo>
                <a:cubicBezTo>
                  <a:pt x="5462" y="9928"/>
                  <a:pt x="5483" y="9980"/>
                  <a:pt x="5504" y="10042"/>
                </a:cubicBezTo>
                <a:cubicBezTo>
                  <a:pt x="5473" y="10001"/>
                  <a:pt x="5452" y="9959"/>
                  <a:pt x="5431" y="9908"/>
                </a:cubicBezTo>
                <a:lnTo>
                  <a:pt x="5442" y="9866"/>
                </a:lnTo>
                <a:close/>
                <a:moveTo>
                  <a:pt x="10458" y="9928"/>
                </a:moveTo>
                <a:lnTo>
                  <a:pt x="10416" y="10042"/>
                </a:lnTo>
                <a:lnTo>
                  <a:pt x="10385" y="10032"/>
                </a:lnTo>
                <a:lnTo>
                  <a:pt x="10458" y="9928"/>
                </a:lnTo>
                <a:close/>
                <a:moveTo>
                  <a:pt x="16697" y="9825"/>
                </a:moveTo>
                <a:lnTo>
                  <a:pt x="16614" y="10042"/>
                </a:lnTo>
                <a:cubicBezTo>
                  <a:pt x="16624" y="9990"/>
                  <a:pt x="16635" y="9939"/>
                  <a:pt x="16645" y="9887"/>
                </a:cubicBezTo>
                <a:lnTo>
                  <a:pt x="16645" y="9876"/>
                </a:lnTo>
                <a:cubicBezTo>
                  <a:pt x="16666" y="9866"/>
                  <a:pt x="16676" y="9845"/>
                  <a:pt x="16697" y="9825"/>
                </a:cubicBezTo>
                <a:close/>
                <a:moveTo>
                  <a:pt x="17257" y="9908"/>
                </a:moveTo>
                <a:lnTo>
                  <a:pt x="17308" y="9949"/>
                </a:lnTo>
                <a:cubicBezTo>
                  <a:pt x="17308" y="9980"/>
                  <a:pt x="17298" y="10011"/>
                  <a:pt x="17298" y="10042"/>
                </a:cubicBezTo>
                <a:lnTo>
                  <a:pt x="17257" y="9908"/>
                </a:lnTo>
                <a:close/>
                <a:moveTo>
                  <a:pt x="7473" y="9980"/>
                </a:moveTo>
                <a:lnTo>
                  <a:pt x="7473" y="9980"/>
                </a:lnTo>
                <a:cubicBezTo>
                  <a:pt x="7463" y="10011"/>
                  <a:pt x="7442" y="10032"/>
                  <a:pt x="7432" y="10053"/>
                </a:cubicBezTo>
                <a:lnTo>
                  <a:pt x="7380" y="10011"/>
                </a:lnTo>
                <a:lnTo>
                  <a:pt x="7473" y="9980"/>
                </a:lnTo>
                <a:close/>
                <a:moveTo>
                  <a:pt x="11235" y="9794"/>
                </a:moveTo>
                <a:lnTo>
                  <a:pt x="11235" y="9794"/>
                </a:lnTo>
                <a:cubicBezTo>
                  <a:pt x="11204" y="9856"/>
                  <a:pt x="11173" y="9918"/>
                  <a:pt x="11152" y="9990"/>
                </a:cubicBezTo>
                <a:lnTo>
                  <a:pt x="11069" y="10053"/>
                </a:lnTo>
                <a:lnTo>
                  <a:pt x="11100" y="10001"/>
                </a:lnTo>
                <a:cubicBezTo>
                  <a:pt x="11142" y="9928"/>
                  <a:pt x="11194" y="9856"/>
                  <a:pt x="11235" y="9794"/>
                </a:cubicBezTo>
                <a:close/>
                <a:moveTo>
                  <a:pt x="3317" y="9866"/>
                </a:moveTo>
                <a:cubicBezTo>
                  <a:pt x="3317" y="9887"/>
                  <a:pt x="3317" y="9908"/>
                  <a:pt x="3327" y="9928"/>
                </a:cubicBezTo>
                <a:lnTo>
                  <a:pt x="3327" y="9949"/>
                </a:lnTo>
                <a:lnTo>
                  <a:pt x="3203" y="10063"/>
                </a:lnTo>
                <a:lnTo>
                  <a:pt x="3203" y="9990"/>
                </a:lnTo>
                <a:lnTo>
                  <a:pt x="3234" y="9949"/>
                </a:lnTo>
                <a:lnTo>
                  <a:pt x="3317" y="9866"/>
                </a:lnTo>
                <a:close/>
                <a:moveTo>
                  <a:pt x="8509" y="9845"/>
                </a:moveTo>
                <a:cubicBezTo>
                  <a:pt x="8509" y="9876"/>
                  <a:pt x="8520" y="9897"/>
                  <a:pt x="8520" y="9918"/>
                </a:cubicBezTo>
                <a:cubicBezTo>
                  <a:pt x="8509" y="9959"/>
                  <a:pt x="8489" y="10011"/>
                  <a:pt x="8478" y="10063"/>
                </a:cubicBezTo>
                <a:cubicBezTo>
                  <a:pt x="8478" y="9990"/>
                  <a:pt x="8468" y="9918"/>
                  <a:pt x="8458" y="9845"/>
                </a:cubicBezTo>
                <a:close/>
                <a:moveTo>
                  <a:pt x="22148" y="9876"/>
                </a:moveTo>
                <a:cubicBezTo>
                  <a:pt x="22159" y="9908"/>
                  <a:pt x="22169" y="9928"/>
                  <a:pt x="22180" y="9959"/>
                </a:cubicBezTo>
                <a:cubicBezTo>
                  <a:pt x="22138" y="9990"/>
                  <a:pt x="22097" y="10032"/>
                  <a:pt x="22055" y="10063"/>
                </a:cubicBezTo>
                <a:cubicBezTo>
                  <a:pt x="22086" y="10001"/>
                  <a:pt x="22117" y="9949"/>
                  <a:pt x="22148" y="9887"/>
                </a:cubicBezTo>
                <a:lnTo>
                  <a:pt x="22148" y="9876"/>
                </a:lnTo>
                <a:close/>
                <a:moveTo>
                  <a:pt x="2395" y="9410"/>
                </a:moveTo>
                <a:cubicBezTo>
                  <a:pt x="2457" y="9607"/>
                  <a:pt x="2519" y="9804"/>
                  <a:pt x="2592" y="10001"/>
                </a:cubicBezTo>
                <a:lnTo>
                  <a:pt x="2540" y="10073"/>
                </a:lnTo>
                <a:lnTo>
                  <a:pt x="2478" y="10001"/>
                </a:lnTo>
                <a:cubicBezTo>
                  <a:pt x="2426" y="9845"/>
                  <a:pt x="2384" y="9700"/>
                  <a:pt x="2353" y="9545"/>
                </a:cubicBezTo>
                <a:lnTo>
                  <a:pt x="2343" y="9545"/>
                </a:lnTo>
                <a:lnTo>
                  <a:pt x="2395" y="9410"/>
                </a:lnTo>
                <a:close/>
                <a:moveTo>
                  <a:pt x="16314" y="9939"/>
                </a:moveTo>
                <a:cubicBezTo>
                  <a:pt x="16324" y="9970"/>
                  <a:pt x="16334" y="10011"/>
                  <a:pt x="16355" y="10063"/>
                </a:cubicBezTo>
                <a:lnTo>
                  <a:pt x="16355" y="10073"/>
                </a:lnTo>
                <a:cubicBezTo>
                  <a:pt x="16324" y="10063"/>
                  <a:pt x="16293" y="10063"/>
                  <a:pt x="16251" y="10053"/>
                </a:cubicBezTo>
                <a:cubicBezTo>
                  <a:pt x="16251" y="10022"/>
                  <a:pt x="16251" y="9980"/>
                  <a:pt x="16251" y="9939"/>
                </a:cubicBezTo>
                <a:close/>
                <a:moveTo>
                  <a:pt x="17765" y="9876"/>
                </a:moveTo>
                <a:lnTo>
                  <a:pt x="17796" y="10001"/>
                </a:lnTo>
                <a:lnTo>
                  <a:pt x="17723" y="10073"/>
                </a:lnTo>
                <a:cubicBezTo>
                  <a:pt x="17744" y="10011"/>
                  <a:pt x="17754" y="9939"/>
                  <a:pt x="17765" y="9876"/>
                </a:cubicBezTo>
                <a:close/>
                <a:moveTo>
                  <a:pt x="10572" y="9845"/>
                </a:moveTo>
                <a:lnTo>
                  <a:pt x="10572" y="9845"/>
                </a:lnTo>
                <a:cubicBezTo>
                  <a:pt x="10551" y="9928"/>
                  <a:pt x="10520" y="10001"/>
                  <a:pt x="10489" y="10084"/>
                </a:cubicBezTo>
                <a:lnTo>
                  <a:pt x="10479" y="10084"/>
                </a:lnTo>
                <a:lnTo>
                  <a:pt x="10468" y="10073"/>
                </a:lnTo>
                <a:cubicBezTo>
                  <a:pt x="10499" y="10001"/>
                  <a:pt x="10530" y="9918"/>
                  <a:pt x="10572" y="9845"/>
                </a:cubicBezTo>
                <a:close/>
                <a:moveTo>
                  <a:pt x="12976" y="9876"/>
                </a:moveTo>
                <a:cubicBezTo>
                  <a:pt x="12997" y="9897"/>
                  <a:pt x="13018" y="9928"/>
                  <a:pt x="13028" y="9949"/>
                </a:cubicBezTo>
                <a:lnTo>
                  <a:pt x="12997" y="10022"/>
                </a:lnTo>
                <a:lnTo>
                  <a:pt x="12904" y="10094"/>
                </a:lnTo>
                <a:cubicBezTo>
                  <a:pt x="12914" y="10073"/>
                  <a:pt x="12914" y="10063"/>
                  <a:pt x="12925" y="10042"/>
                </a:cubicBezTo>
                <a:lnTo>
                  <a:pt x="12925" y="10042"/>
                </a:lnTo>
                <a:lnTo>
                  <a:pt x="12914" y="10053"/>
                </a:lnTo>
                <a:cubicBezTo>
                  <a:pt x="12935" y="9990"/>
                  <a:pt x="12956" y="9939"/>
                  <a:pt x="12976" y="9876"/>
                </a:cubicBezTo>
                <a:close/>
                <a:moveTo>
                  <a:pt x="2757" y="9908"/>
                </a:moveTo>
                <a:cubicBezTo>
                  <a:pt x="2757" y="9928"/>
                  <a:pt x="2768" y="9949"/>
                  <a:pt x="2768" y="9970"/>
                </a:cubicBezTo>
                <a:cubicBezTo>
                  <a:pt x="2747" y="10011"/>
                  <a:pt x="2726" y="10053"/>
                  <a:pt x="2716" y="10104"/>
                </a:cubicBezTo>
                <a:lnTo>
                  <a:pt x="2675" y="10011"/>
                </a:lnTo>
                <a:lnTo>
                  <a:pt x="2757" y="9908"/>
                </a:lnTo>
                <a:close/>
                <a:moveTo>
                  <a:pt x="23133" y="9058"/>
                </a:moveTo>
                <a:cubicBezTo>
                  <a:pt x="23175" y="9161"/>
                  <a:pt x="23216" y="9255"/>
                  <a:pt x="23257" y="9358"/>
                </a:cubicBezTo>
                <a:cubicBezTo>
                  <a:pt x="23247" y="9576"/>
                  <a:pt x="23237" y="9783"/>
                  <a:pt x="23195" y="9990"/>
                </a:cubicBezTo>
                <a:cubicBezTo>
                  <a:pt x="23175" y="10032"/>
                  <a:pt x="23133" y="10063"/>
                  <a:pt x="23102" y="10094"/>
                </a:cubicBezTo>
                <a:lnTo>
                  <a:pt x="23102" y="10104"/>
                </a:lnTo>
                <a:cubicBezTo>
                  <a:pt x="23071" y="9939"/>
                  <a:pt x="23040" y="9783"/>
                  <a:pt x="23009" y="9617"/>
                </a:cubicBezTo>
                <a:cubicBezTo>
                  <a:pt x="22978" y="9524"/>
                  <a:pt x="22957" y="9420"/>
                  <a:pt x="22926" y="9317"/>
                </a:cubicBezTo>
                <a:cubicBezTo>
                  <a:pt x="22998" y="9234"/>
                  <a:pt x="23071" y="9151"/>
                  <a:pt x="23133" y="9058"/>
                </a:cubicBezTo>
                <a:close/>
                <a:moveTo>
                  <a:pt x="20076" y="9680"/>
                </a:moveTo>
                <a:cubicBezTo>
                  <a:pt x="20086" y="9742"/>
                  <a:pt x="20096" y="9804"/>
                  <a:pt x="20107" y="9866"/>
                </a:cubicBezTo>
                <a:cubicBezTo>
                  <a:pt x="20127" y="9949"/>
                  <a:pt x="20138" y="10032"/>
                  <a:pt x="20148" y="10115"/>
                </a:cubicBezTo>
                <a:cubicBezTo>
                  <a:pt x="20096" y="10011"/>
                  <a:pt x="20034" y="9908"/>
                  <a:pt x="19962" y="9814"/>
                </a:cubicBezTo>
                <a:cubicBezTo>
                  <a:pt x="19962" y="9804"/>
                  <a:pt x="19962" y="9794"/>
                  <a:pt x="19962" y="9783"/>
                </a:cubicBezTo>
                <a:cubicBezTo>
                  <a:pt x="20003" y="9752"/>
                  <a:pt x="20034" y="9711"/>
                  <a:pt x="20076" y="9680"/>
                </a:cubicBezTo>
                <a:close/>
                <a:moveTo>
                  <a:pt x="6188" y="9721"/>
                </a:moveTo>
                <a:lnTo>
                  <a:pt x="6250" y="9835"/>
                </a:lnTo>
                <a:cubicBezTo>
                  <a:pt x="6157" y="9928"/>
                  <a:pt x="6074" y="10022"/>
                  <a:pt x="5991" y="10125"/>
                </a:cubicBezTo>
                <a:cubicBezTo>
                  <a:pt x="5960" y="10084"/>
                  <a:pt x="5918" y="10053"/>
                  <a:pt x="5898" y="10011"/>
                </a:cubicBezTo>
                <a:cubicBezTo>
                  <a:pt x="5991" y="9908"/>
                  <a:pt x="6095" y="9814"/>
                  <a:pt x="6188" y="9721"/>
                </a:cubicBezTo>
                <a:close/>
                <a:moveTo>
                  <a:pt x="9898" y="9700"/>
                </a:moveTo>
                <a:cubicBezTo>
                  <a:pt x="9971" y="9773"/>
                  <a:pt x="10043" y="9835"/>
                  <a:pt x="10116" y="9887"/>
                </a:cubicBezTo>
                <a:lnTo>
                  <a:pt x="10116" y="10136"/>
                </a:lnTo>
                <a:cubicBezTo>
                  <a:pt x="10054" y="9980"/>
                  <a:pt x="9981" y="9835"/>
                  <a:pt x="9888" y="9700"/>
                </a:cubicBezTo>
                <a:close/>
                <a:moveTo>
                  <a:pt x="21216" y="9016"/>
                </a:moveTo>
                <a:lnTo>
                  <a:pt x="21216" y="9016"/>
                </a:lnTo>
                <a:cubicBezTo>
                  <a:pt x="21350" y="9068"/>
                  <a:pt x="21485" y="9120"/>
                  <a:pt x="21620" y="9172"/>
                </a:cubicBezTo>
                <a:lnTo>
                  <a:pt x="21661" y="9213"/>
                </a:lnTo>
                <a:cubicBezTo>
                  <a:pt x="21641" y="9524"/>
                  <a:pt x="21589" y="9835"/>
                  <a:pt x="21537" y="10136"/>
                </a:cubicBezTo>
                <a:cubicBezTo>
                  <a:pt x="21444" y="9762"/>
                  <a:pt x="21340" y="9389"/>
                  <a:pt x="21216" y="9016"/>
                </a:cubicBezTo>
                <a:close/>
                <a:moveTo>
                  <a:pt x="13878" y="9275"/>
                </a:moveTo>
                <a:cubicBezTo>
                  <a:pt x="14013" y="9545"/>
                  <a:pt x="14075" y="9845"/>
                  <a:pt x="14044" y="10146"/>
                </a:cubicBezTo>
                <a:cubicBezTo>
                  <a:pt x="13961" y="10084"/>
                  <a:pt x="13878" y="10032"/>
                  <a:pt x="13795" y="9980"/>
                </a:cubicBezTo>
                <a:cubicBezTo>
                  <a:pt x="13816" y="9845"/>
                  <a:pt x="13837" y="9711"/>
                  <a:pt x="13857" y="9576"/>
                </a:cubicBezTo>
                <a:cubicBezTo>
                  <a:pt x="13868" y="9472"/>
                  <a:pt x="13878" y="9369"/>
                  <a:pt x="13878" y="9275"/>
                </a:cubicBezTo>
                <a:close/>
                <a:moveTo>
                  <a:pt x="10199" y="10001"/>
                </a:moveTo>
                <a:cubicBezTo>
                  <a:pt x="10209" y="10042"/>
                  <a:pt x="10220" y="10084"/>
                  <a:pt x="10230" y="10125"/>
                </a:cubicBezTo>
                <a:lnTo>
                  <a:pt x="10199" y="10156"/>
                </a:lnTo>
                <a:cubicBezTo>
                  <a:pt x="10199" y="10104"/>
                  <a:pt x="10199" y="10053"/>
                  <a:pt x="10199" y="10001"/>
                </a:cubicBezTo>
                <a:close/>
                <a:moveTo>
                  <a:pt x="17599" y="10094"/>
                </a:moveTo>
                <a:lnTo>
                  <a:pt x="17651" y="10125"/>
                </a:lnTo>
                <a:lnTo>
                  <a:pt x="17619" y="10156"/>
                </a:lnTo>
                <a:lnTo>
                  <a:pt x="17588" y="10104"/>
                </a:lnTo>
                <a:lnTo>
                  <a:pt x="17599" y="10094"/>
                </a:lnTo>
                <a:close/>
                <a:moveTo>
                  <a:pt x="17951" y="9928"/>
                </a:moveTo>
                <a:lnTo>
                  <a:pt x="17972" y="10156"/>
                </a:lnTo>
                <a:cubicBezTo>
                  <a:pt x="17951" y="10146"/>
                  <a:pt x="17930" y="10136"/>
                  <a:pt x="17910" y="10136"/>
                </a:cubicBezTo>
                <a:cubicBezTo>
                  <a:pt x="17899" y="10094"/>
                  <a:pt x="17889" y="10042"/>
                  <a:pt x="17879" y="10001"/>
                </a:cubicBezTo>
                <a:lnTo>
                  <a:pt x="17951" y="9928"/>
                </a:lnTo>
                <a:close/>
                <a:moveTo>
                  <a:pt x="3182" y="9462"/>
                </a:moveTo>
                <a:cubicBezTo>
                  <a:pt x="3141" y="9628"/>
                  <a:pt x="3099" y="9814"/>
                  <a:pt x="3079" y="9990"/>
                </a:cubicBezTo>
                <a:cubicBezTo>
                  <a:pt x="3017" y="10042"/>
                  <a:pt x="2954" y="10104"/>
                  <a:pt x="2892" y="10167"/>
                </a:cubicBezTo>
                <a:cubicBezTo>
                  <a:pt x="2882" y="10104"/>
                  <a:pt x="2871" y="10042"/>
                  <a:pt x="2851" y="9980"/>
                </a:cubicBezTo>
                <a:lnTo>
                  <a:pt x="2903" y="9887"/>
                </a:lnTo>
                <a:cubicBezTo>
                  <a:pt x="2985" y="9742"/>
                  <a:pt x="3079" y="9597"/>
                  <a:pt x="3182" y="9462"/>
                </a:cubicBezTo>
                <a:close/>
                <a:moveTo>
                  <a:pt x="11109" y="9849"/>
                </a:moveTo>
                <a:lnTo>
                  <a:pt x="11109" y="9849"/>
                </a:lnTo>
                <a:cubicBezTo>
                  <a:pt x="11047" y="9951"/>
                  <a:pt x="10986" y="10064"/>
                  <a:pt x="10924" y="10177"/>
                </a:cubicBezTo>
                <a:lnTo>
                  <a:pt x="10914" y="10177"/>
                </a:lnTo>
                <a:cubicBezTo>
                  <a:pt x="10935" y="10084"/>
                  <a:pt x="10966" y="9990"/>
                  <a:pt x="10997" y="9887"/>
                </a:cubicBezTo>
                <a:cubicBezTo>
                  <a:pt x="11034" y="9877"/>
                  <a:pt x="11071" y="9860"/>
                  <a:pt x="11109" y="9849"/>
                </a:cubicBezTo>
                <a:close/>
                <a:moveTo>
                  <a:pt x="22864" y="9400"/>
                </a:moveTo>
                <a:cubicBezTo>
                  <a:pt x="22926" y="9648"/>
                  <a:pt x="22988" y="9908"/>
                  <a:pt x="23029" y="10177"/>
                </a:cubicBezTo>
                <a:cubicBezTo>
                  <a:pt x="22998" y="10136"/>
                  <a:pt x="22967" y="10104"/>
                  <a:pt x="22936" y="10073"/>
                </a:cubicBezTo>
                <a:cubicBezTo>
                  <a:pt x="22874" y="9897"/>
                  <a:pt x="22801" y="9731"/>
                  <a:pt x="22718" y="9555"/>
                </a:cubicBezTo>
                <a:lnTo>
                  <a:pt x="22864" y="9400"/>
                </a:lnTo>
                <a:close/>
                <a:moveTo>
                  <a:pt x="5483" y="9690"/>
                </a:moveTo>
                <a:cubicBezTo>
                  <a:pt x="5576" y="9804"/>
                  <a:pt x="5680" y="9918"/>
                  <a:pt x="5784" y="10032"/>
                </a:cubicBezTo>
                <a:cubicBezTo>
                  <a:pt x="5732" y="10084"/>
                  <a:pt x="5680" y="10136"/>
                  <a:pt x="5639" y="10187"/>
                </a:cubicBezTo>
                <a:cubicBezTo>
                  <a:pt x="5576" y="10042"/>
                  <a:pt x="5525" y="9897"/>
                  <a:pt x="5473" y="9742"/>
                </a:cubicBezTo>
                <a:cubicBezTo>
                  <a:pt x="5473" y="9721"/>
                  <a:pt x="5483" y="9700"/>
                  <a:pt x="5483" y="9690"/>
                </a:cubicBezTo>
                <a:close/>
                <a:moveTo>
                  <a:pt x="19298" y="9037"/>
                </a:moveTo>
                <a:cubicBezTo>
                  <a:pt x="19423" y="9182"/>
                  <a:pt x="19547" y="9327"/>
                  <a:pt x="19661" y="9483"/>
                </a:cubicBezTo>
                <a:cubicBezTo>
                  <a:pt x="19723" y="9597"/>
                  <a:pt x="19775" y="9700"/>
                  <a:pt x="19827" y="9794"/>
                </a:cubicBezTo>
                <a:cubicBezTo>
                  <a:pt x="19578" y="9990"/>
                  <a:pt x="19278" y="10136"/>
                  <a:pt x="18956" y="10187"/>
                </a:cubicBezTo>
                <a:cubicBezTo>
                  <a:pt x="18853" y="9918"/>
                  <a:pt x="18749" y="9648"/>
                  <a:pt x="18625" y="9379"/>
                </a:cubicBezTo>
                <a:cubicBezTo>
                  <a:pt x="18749" y="9296"/>
                  <a:pt x="18873" y="9223"/>
                  <a:pt x="18998" y="9161"/>
                </a:cubicBezTo>
                <a:cubicBezTo>
                  <a:pt x="19091" y="9109"/>
                  <a:pt x="19195" y="9068"/>
                  <a:pt x="19298" y="9037"/>
                </a:cubicBezTo>
                <a:close/>
                <a:moveTo>
                  <a:pt x="6250" y="9928"/>
                </a:moveTo>
                <a:lnTo>
                  <a:pt x="6250" y="9939"/>
                </a:lnTo>
                <a:cubicBezTo>
                  <a:pt x="6178" y="10022"/>
                  <a:pt x="6115" y="10104"/>
                  <a:pt x="6043" y="10198"/>
                </a:cubicBezTo>
                <a:lnTo>
                  <a:pt x="6032" y="10187"/>
                </a:lnTo>
                <a:cubicBezTo>
                  <a:pt x="6105" y="10094"/>
                  <a:pt x="6178" y="10011"/>
                  <a:pt x="6250" y="9928"/>
                </a:cubicBezTo>
                <a:close/>
                <a:moveTo>
                  <a:pt x="6779" y="9400"/>
                </a:moveTo>
                <a:lnTo>
                  <a:pt x="6789" y="9410"/>
                </a:lnTo>
                <a:lnTo>
                  <a:pt x="6810" y="9462"/>
                </a:lnTo>
                <a:cubicBezTo>
                  <a:pt x="6882" y="9659"/>
                  <a:pt x="6955" y="9845"/>
                  <a:pt x="7027" y="10042"/>
                </a:cubicBezTo>
                <a:cubicBezTo>
                  <a:pt x="6862" y="10094"/>
                  <a:pt x="6706" y="10146"/>
                  <a:pt x="6551" y="10208"/>
                </a:cubicBezTo>
                <a:cubicBezTo>
                  <a:pt x="6499" y="10104"/>
                  <a:pt x="6437" y="10001"/>
                  <a:pt x="6385" y="9908"/>
                </a:cubicBezTo>
                <a:cubicBezTo>
                  <a:pt x="6509" y="9731"/>
                  <a:pt x="6644" y="9555"/>
                  <a:pt x="6779" y="9400"/>
                </a:cubicBezTo>
                <a:close/>
                <a:moveTo>
                  <a:pt x="10365" y="10073"/>
                </a:moveTo>
                <a:lnTo>
                  <a:pt x="10396" y="10094"/>
                </a:lnTo>
                <a:lnTo>
                  <a:pt x="10365" y="10177"/>
                </a:lnTo>
                <a:lnTo>
                  <a:pt x="10313" y="10208"/>
                </a:lnTo>
                <a:cubicBezTo>
                  <a:pt x="10313" y="10187"/>
                  <a:pt x="10313" y="10167"/>
                  <a:pt x="10302" y="10146"/>
                </a:cubicBezTo>
                <a:lnTo>
                  <a:pt x="10365" y="10073"/>
                </a:lnTo>
                <a:close/>
                <a:moveTo>
                  <a:pt x="11857" y="9638"/>
                </a:moveTo>
                <a:cubicBezTo>
                  <a:pt x="11816" y="9825"/>
                  <a:pt x="11753" y="10022"/>
                  <a:pt x="11691" y="10208"/>
                </a:cubicBezTo>
                <a:lnTo>
                  <a:pt x="11670" y="10208"/>
                </a:lnTo>
                <a:cubicBezTo>
                  <a:pt x="11670" y="10022"/>
                  <a:pt x="11660" y="9845"/>
                  <a:pt x="11650" y="9669"/>
                </a:cubicBezTo>
                <a:cubicBezTo>
                  <a:pt x="11722" y="9648"/>
                  <a:pt x="11784" y="9638"/>
                  <a:pt x="11857" y="9638"/>
                </a:cubicBezTo>
                <a:close/>
                <a:moveTo>
                  <a:pt x="12665" y="9638"/>
                </a:moveTo>
                <a:lnTo>
                  <a:pt x="12665" y="9638"/>
                </a:lnTo>
                <a:cubicBezTo>
                  <a:pt x="12707" y="9648"/>
                  <a:pt x="12748" y="9648"/>
                  <a:pt x="12790" y="9659"/>
                </a:cubicBezTo>
                <a:lnTo>
                  <a:pt x="12779" y="9659"/>
                </a:lnTo>
                <a:cubicBezTo>
                  <a:pt x="12800" y="9659"/>
                  <a:pt x="12831" y="9669"/>
                  <a:pt x="12852" y="9680"/>
                </a:cubicBezTo>
                <a:cubicBezTo>
                  <a:pt x="12873" y="9721"/>
                  <a:pt x="12904" y="9752"/>
                  <a:pt x="12925" y="9794"/>
                </a:cubicBezTo>
                <a:lnTo>
                  <a:pt x="12883" y="9908"/>
                </a:lnTo>
                <a:cubicBezTo>
                  <a:pt x="12852" y="9990"/>
                  <a:pt x="12821" y="10073"/>
                  <a:pt x="12800" y="10156"/>
                </a:cubicBezTo>
                <a:lnTo>
                  <a:pt x="12728" y="10208"/>
                </a:lnTo>
                <a:cubicBezTo>
                  <a:pt x="12717" y="10042"/>
                  <a:pt x="12697" y="9876"/>
                  <a:pt x="12676" y="9721"/>
                </a:cubicBezTo>
                <a:cubicBezTo>
                  <a:pt x="12676" y="9690"/>
                  <a:pt x="12665" y="9669"/>
                  <a:pt x="12665" y="9638"/>
                </a:cubicBezTo>
                <a:close/>
                <a:moveTo>
                  <a:pt x="16873" y="9711"/>
                </a:moveTo>
                <a:lnTo>
                  <a:pt x="16873" y="9721"/>
                </a:lnTo>
                <a:cubicBezTo>
                  <a:pt x="16832" y="9876"/>
                  <a:pt x="16780" y="10042"/>
                  <a:pt x="16728" y="10208"/>
                </a:cubicBezTo>
                <a:cubicBezTo>
                  <a:pt x="16707" y="10187"/>
                  <a:pt x="16676" y="10177"/>
                  <a:pt x="16645" y="10156"/>
                </a:cubicBezTo>
                <a:cubicBezTo>
                  <a:pt x="16687" y="10063"/>
                  <a:pt x="16728" y="9959"/>
                  <a:pt x="16759" y="9866"/>
                </a:cubicBezTo>
                <a:cubicBezTo>
                  <a:pt x="16780" y="9835"/>
                  <a:pt x="16790" y="9794"/>
                  <a:pt x="16801" y="9762"/>
                </a:cubicBezTo>
                <a:cubicBezTo>
                  <a:pt x="16811" y="9731"/>
                  <a:pt x="16852" y="9731"/>
                  <a:pt x="16873" y="9711"/>
                </a:cubicBezTo>
                <a:close/>
                <a:moveTo>
                  <a:pt x="15567" y="9835"/>
                </a:moveTo>
                <a:cubicBezTo>
                  <a:pt x="15681" y="9876"/>
                  <a:pt x="15806" y="9908"/>
                  <a:pt x="15930" y="9928"/>
                </a:cubicBezTo>
                <a:cubicBezTo>
                  <a:pt x="16003" y="9939"/>
                  <a:pt x="16075" y="9949"/>
                  <a:pt x="16148" y="9949"/>
                </a:cubicBezTo>
                <a:cubicBezTo>
                  <a:pt x="16117" y="9980"/>
                  <a:pt x="16096" y="10011"/>
                  <a:pt x="16086" y="10053"/>
                </a:cubicBezTo>
                <a:lnTo>
                  <a:pt x="16096" y="10063"/>
                </a:lnTo>
                <a:cubicBezTo>
                  <a:pt x="15940" y="10073"/>
                  <a:pt x="15795" y="10136"/>
                  <a:pt x="15671" y="10218"/>
                </a:cubicBezTo>
                <a:cubicBezTo>
                  <a:pt x="15630" y="10125"/>
                  <a:pt x="15598" y="10022"/>
                  <a:pt x="15567" y="9928"/>
                </a:cubicBezTo>
                <a:cubicBezTo>
                  <a:pt x="15567" y="9897"/>
                  <a:pt x="15567" y="9866"/>
                  <a:pt x="15567" y="9835"/>
                </a:cubicBezTo>
                <a:close/>
                <a:moveTo>
                  <a:pt x="2623" y="10084"/>
                </a:moveTo>
                <a:cubicBezTo>
                  <a:pt x="2643" y="10115"/>
                  <a:pt x="2654" y="10156"/>
                  <a:pt x="2675" y="10198"/>
                </a:cubicBezTo>
                <a:lnTo>
                  <a:pt x="2654" y="10229"/>
                </a:lnTo>
                <a:lnTo>
                  <a:pt x="2581" y="10136"/>
                </a:lnTo>
                <a:lnTo>
                  <a:pt x="2623" y="10084"/>
                </a:lnTo>
                <a:close/>
                <a:moveTo>
                  <a:pt x="17391" y="9990"/>
                </a:moveTo>
                <a:lnTo>
                  <a:pt x="17422" y="10001"/>
                </a:lnTo>
                <a:cubicBezTo>
                  <a:pt x="17443" y="10042"/>
                  <a:pt x="17474" y="10084"/>
                  <a:pt x="17505" y="10125"/>
                </a:cubicBezTo>
                <a:lnTo>
                  <a:pt x="17516" y="10136"/>
                </a:lnTo>
                <a:lnTo>
                  <a:pt x="17454" y="10229"/>
                </a:lnTo>
                <a:lnTo>
                  <a:pt x="17360" y="10229"/>
                </a:lnTo>
                <a:cubicBezTo>
                  <a:pt x="17360" y="10218"/>
                  <a:pt x="17360" y="10208"/>
                  <a:pt x="17350" y="10187"/>
                </a:cubicBezTo>
                <a:cubicBezTo>
                  <a:pt x="17371" y="10125"/>
                  <a:pt x="17381" y="10063"/>
                  <a:pt x="17391" y="9990"/>
                </a:cubicBezTo>
                <a:close/>
                <a:moveTo>
                  <a:pt x="17723" y="10146"/>
                </a:moveTo>
                <a:lnTo>
                  <a:pt x="17837" y="10187"/>
                </a:lnTo>
                <a:cubicBezTo>
                  <a:pt x="17837" y="10208"/>
                  <a:pt x="17837" y="10218"/>
                  <a:pt x="17847" y="10229"/>
                </a:cubicBezTo>
                <a:cubicBezTo>
                  <a:pt x="17796" y="10229"/>
                  <a:pt x="17733" y="10218"/>
                  <a:pt x="17682" y="10218"/>
                </a:cubicBezTo>
                <a:cubicBezTo>
                  <a:pt x="17682" y="10208"/>
                  <a:pt x="17682" y="10187"/>
                  <a:pt x="17692" y="10177"/>
                </a:cubicBezTo>
                <a:cubicBezTo>
                  <a:pt x="17702" y="10167"/>
                  <a:pt x="17713" y="10156"/>
                  <a:pt x="17723" y="10146"/>
                </a:cubicBezTo>
                <a:close/>
                <a:moveTo>
                  <a:pt x="18542" y="9452"/>
                </a:moveTo>
                <a:cubicBezTo>
                  <a:pt x="18656" y="9711"/>
                  <a:pt x="18749" y="9970"/>
                  <a:pt x="18853" y="10229"/>
                </a:cubicBezTo>
                <a:lnTo>
                  <a:pt x="18614" y="10229"/>
                </a:lnTo>
                <a:lnTo>
                  <a:pt x="18604" y="10239"/>
                </a:lnTo>
                <a:cubicBezTo>
                  <a:pt x="18578" y="10241"/>
                  <a:pt x="18552" y="10241"/>
                  <a:pt x="18527" y="10241"/>
                </a:cubicBezTo>
                <a:cubicBezTo>
                  <a:pt x="18358" y="10241"/>
                  <a:pt x="18196" y="10213"/>
                  <a:pt x="18034" y="10177"/>
                </a:cubicBezTo>
                <a:cubicBezTo>
                  <a:pt x="18024" y="10084"/>
                  <a:pt x="18013" y="9980"/>
                  <a:pt x="18003" y="9876"/>
                </a:cubicBezTo>
                <a:cubicBezTo>
                  <a:pt x="18179" y="9721"/>
                  <a:pt x="18355" y="9576"/>
                  <a:pt x="18542" y="9452"/>
                </a:cubicBezTo>
                <a:close/>
                <a:moveTo>
                  <a:pt x="10881" y="9945"/>
                </a:moveTo>
                <a:lnTo>
                  <a:pt x="10881" y="9945"/>
                </a:lnTo>
                <a:cubicBezTo>
                  <a:pt x="10850" y="10046"/>
                  <a:pt x="10820" y="10148"/>
                  <a:pt x="10800" y="10250"/>
                </a:cubicBezTo>
                <a:cubicBezTo>
                  <a:pt x="10727" y="10218"/>
                  <a:pt x="10665" y="10187"/>
                  <a:pt x="10603" y="10156"/>
                </a:cubicBezTo>
                <a:lnTo>
                  <a:pt x="10624" y="10073"/>
                </a:lnTo>
                <a:cubicBezTo>
                  <a:pt x="10722" y="10034"/>
                  <a:pt x="10802" y="9985"/>
                  <a:pt x="10881" y="9945"/>
                </a:cubicBezTo>
                <a:close/>
                <a:moveTo>
                  <a:pt x="13298" y="9804"/>
                </a:moveTo>
                <a:lnTo>
                  <a:pt x="13349" y="9825"/>
                </a:lnTo>
                <a:cubicBezTo>
                  <a:pt x="13370" y="9970"/>
                  <a:pt x="13401" y="10104"/>
                  <a:pt x="13432" y="10250"/>
                </a:cubicBezTo>
                <a:cubicBezTo>
                  <a:pt x="13349" y="10177"/>
                  <a:pt x="13267" y="10094"/>
                  <a:pt x="13194" y="10001"/>
                </a:cubicBezTo>
                <a:lnTo>
                  <a:pt x="13184" y="9939"/>
                </a:lnTo>
                <a:cubicBezTo>
                  <a:pt x="13225" y="9897"/>
                  <a:pt x="13267" y="9856"/>
                  <a:pt x="13298" y="9814"/>
                </a:cubicBezTo>
                <a:lnTo>
                  <a:pt x="13298" y="9804"/>
                </a:lnTo>
                <a:close/>
                <a:moveTo>
                  <a:pt x="17101" y="9990"/>
                </a:moveTo>
                <a:cubicBezTo>
                  <a:pt x="17122" y="10022"/>
                  <a:pt x="17143" y="10063"/>
                  <a:pt x="17153" y="10094"/>
                </a:cubicBezTo>
                <a:cubicBezTo>
                  <a:pt x="17174" y="10136"/>
                  <a:pt x="17205" y="10187"/>
                  <a:pt x="17236" y="10239"/>
                </a:cubicBezTo>
                <a:cubicBezTo>
                  <a:pt x="17205" y="10239"/>
                  <a:pt x="17174" y="10239"/>
                  <a:pt x="17143" y="10250"/>
                </a:cubicBezTo>
                <a:lnTo>
                  <a:pt x="17132" y="10250"/>
                </a:lnTo>
                <a:cubicBezTo>
                  <a:pt x="17132" y="10156"/>
                  <a:pt x="17122" y="10073"/>
                  <a:pt x="17101" y="9990"/>
                </a:cubicBezTo>
                <a:close/>
                <a:moveTo>
                  <a:pt x="6178" y="10146"/>
                </a:moveTo>
                <a:lnTo>
                  <a:pt x="6178" y="10146"/>
                </a:lnTo>
                <a:cubicBezTo>
                  <a:pt x="6167" y="10187"/>
                  <a:pt x="6146" y="10218"/>
                  <a:pt x="6136" y="10260"/>
                </a:cubicBezTo>
                <a:lnTo>
                  <a:pt x="6105" y="10239"/>
                </a:lnTo>
                <a:lnTo>
                  <a:pt x="6178" y="10146"/>
                </a:lnTo>
                <a:close/>
                <a:moveTo>
                  <a:pt x="7660" y="9939"/>
                </a:moveTo>
                <a:cubicBezTo>
                  <a:pt x="7660" y="10011"/>
                  <a:pt x="7660" y="10084"/>
                  <a:pt x="7649" y="10156"/>
                </a:cubicBezTo>
                <a:cubicBezTo>
                  <a:pt x="7639" y="10187"/>
                  <a:pt x="7639" y="10229"/>
                  <a:pt x="7649" y="10270"/>
                </a:cubicBezTo>
                <a:cubicBezTo>
                  <a:pt x="7597" y="10229"/>
                  <a:pt x="7546" y="10177"/>
                  <a:pt x="7494" y="10125"/>
                </a:cubicBezTo>
                <a:lnTo>
                  <a:pt x="7597" y="9959"/>
                </a:lnTo>
                <a:lnTo>
                  <a:pt x="7660" y="9939"/>
                </a:lnTo>
                <a:close/>
                <a:moveTo>
                  <a:pt x="8841" y="9856"/>
                </a:moveTo>
                <a:lnTo>
                  <a:pt x="8841" y="9856"/>
                </a:lnTo>
                <a:cubicBezTo>
                  <a:pt x="8965" y="9876"/>
                  <a:pt x="9079" y="9897"/>
                  <a:pt x="9193" y="9928"/>
                </a:cubicBezTo>
                <a:cubicBezTo>
                  <a:pt x="9100" y="10042"/>
                  <a:pt x="8997" y="10156"/>
                  <a:pt x="8893" y="10270"/>
                </a:cubicBezTo>
                <a:cubicBezTo>
                  <a:pt x="8872" y="10136"/>
                  <a:pt x="8862" y="10001"/>
                  <a:pt x="8841" y="9856"/>
                </a:cubicBezTo>
                <a:close/>
                <a:moveTo>
                  <a:pt x="13422" y="9856"/>
                </a:moveTo>
                <a:cubicBezTo>
                  <a:pt x="13515" y="9897"/>
                  <a:pt x="13619" y="9959"/>
                  <a:pt x="13712" y="10011"/>
                </a:cubicBezTo>
                <a:cubicBezTo>
                  <a:pt x="13702" y="10084"/>
                  <a:pt x="13681" y="10167"/>
                  <a:pt x="13671" y="10239"/>
                </a:cubicBezTo>
                <a:lnTo>
                  <a:pt x="13660" y="10229"/>
                </a:lnTo>
                <a:cubicBezTo>
                  <a:pt x="13609" y="10239"/>
                  <a:pt x="13557" y="10250"/>
                  <a:pt x="13505" y="10270"/>
                </a:cubicBezTo>
                <a:cubicBezTo>
                  <a:pt x="13474" y="10125"/>
                  <a:pt x="13443" y="9990"/>
                  <a:pt x="13422" y="9856"/>
                </a:cubicBezTo>
                <a:close/>
                <a:moveTo>
                  <a:pt x="15567" y="10177"/>
                </a:moveTo>
                <a:lnTo>
                  <a:pt x="15598" y="10250"/>
                </a:lnTo>
                <a:cubicBezTo>
                  <a:pt x="15588" y="10260"/>
                  <a:pt x="15578" y="10270"/>
                  <a:pt x="15567" y="10270"/>
                </a:cubicBezTo>
                <a:lnTo>
                  <a:pt x="15567" y="10177"/>
                </a:lnTo>
                <a:close/>
                <a:moveTo>
                  <a:pt x="16179" y="10125"/>
                </a:moveTo>
                <a:lnTo>
                  <a:pt x="16179" y="10208"/>
                </a:lnTo>
                <a:cubicBezTo>
                  <a:pt x="16148" y="10229"/>
                  <a:pt x="16117" y="10250"/>
                  <a:pt x="16086" y="10270"/>
                </a:cubicBezTo>
                <a:cubicBezTo>
                  <a:pt x="16106" y="10218"/>
                  <a:pt x="16117" y="10177"/>
                  <a:pt x="16137" y="10125"/>
                </a:cubicBezTo>
                <a:close/>
                <a:moveTo>
                  <a:pt x="2799" y="10094"/>
                </a:moveTo>
                <a:cubicBezTo>
                  <a:pt x="2809" y="10136"/>
                  <a:pt x="2820" y="10187"/>
                  <a:pt x="2830" y="10229"/>
                </a:cubicBezTo>
                <a:lnTo>
                  <a:pt x="2789" y="10281"/>
                </a:lnTo>
                <a:lnTo>
                  <a:pt x="2747" y="10198"/>
                </a:lnTo>
                <a:cubicBezTo>
                  <a:pt x="2768" y="10156"/>
                  <a:pt x="2778" y="10125"/>
                  <a:pt x="2799" y="10094"/>
                </a:cubicBezTo>
                <a:close/>
                <a:moveTo>
                  <a:pt x="10240" y="10208"/>
                </a:moveTo>
                <a:lnTo>
                  <a:pt x="10240" y="10250"/>
                </a:lnTo>
                <a:lnTo>
                  <a:pt x="10188" y="10291"/>
                </a:lnTo>
                <a:lnTo>
                  <a:pt x="10199" y="10260"/>
                </a:lnTo>
                <a:lnTo>
                  <a:pt x="10240" y="10208"/>
                </a:lnTo>
                <a:close/>
                <a:moveTo>
                  <a:pt x="12904" y="10177"/>
                </a:moveTo>
                <a:lnTo>
                  <a:pt x="12904" y="10177"/>
                </a:lnTo>
                <a:cubicBezTo>
                  <a:pt x="12883" y="10218"/>
                  <a:pt x="12862" y="10250"/>
                  <a:pt x="12842" y="10291"/>
                </a:cubicBezTo>
                <a:cubicBezTo>
                  <a:pt x="12852" y="10260"/>
                  <a:pt x="12852" y="10229"/>
                  <a:pt x="12862" y="10208"/>
                </a:cubicBezTo>
                <a:lnTo>
                  <a:pt x="12904" y="10177"/>
                </a:lnTo>
                <a:close/>
                <a:moveTo>
                  <a:pt x="14046" y="8770"/>
                </a:moveTo>
                <a:cubicBezTo>
                  <a:pt x="14121" y="8770"/>
                  <a:pt x="14197" y="8784"/>
                  <a:pt x="14272" y="8809"/>
                </a:cubicBezTo>
                <a:cubicBezTo>
                  <a:pt x="14303" y="8861"/>
                  <a:pt x="14344" y="8913"/>
                  <a:pt x="14386" y="8964"/>
                </a:cubicBezTo>
                <a:lnTo>
                  <a:pt x="14396" y="8964"/>
                </a:lnTo>
                <a:cubicBezTo>
                  <a:pt x="14469" y="9275"/>
                  <a:pt x="14531" y="9597"/>
                  <a:pt x="14583" y="9918"/>
                </a:cubicBezTo>
                <a:cubicBezTo>
                  <a:pt x="14510" y="10001"/>
                  <a:pt x="14438" y="10094"/>
                  <a:pt x="14365" y="10177"/>
                </a:cubicBezTo>
                <a:cubicBezTo>
                  <a:pt x="14324" y="10218"/>
                  <a:pt x="14282" y="10260"/>
                  <a:pt x="14241" y="10291"/>
                </a:cubicBezTo>
                <a:cubicBezTo>
                  <a:pt x="14199" y="10260"/>
                  <a:pt x="14147" y="10218"/>
                  <a:pt x="14096" y="10177"/>
                </a:cubicBezTo>
                <a:cubicBezTo>
                  <a:pt x="14116" y="9980"/>
                  <a:pt x="14106" y="9783"/>
                  <a:pt x="14075" y="9597"/>
                </a:cubicBezTo>
                <a:cubicBezTo>
                  <a:pt x="14033" y="9441"/>
                  <a:pt x="13971" y="9286"/>
                  <a:pt x="13888" y="9161"/>
                </a:cubicBezTo>
                <a:lnTo>
                  <a:pt x="13888" y="8799"/>
                </a:lnTo>
                <a:cubicBezTo>
                  <a:pt x="13888" y="8799"/>
                  <a:pt x="13888" y="8788"/>
                  <a:pt x="13899" y="8788"/>
                </a:cubicBezTo>
                <a:cubicBezTo>
                  <a:pt x="13948" y="8776"/>
                  <a:pt x="13997" y="8770"/>
                  <a:pt x="14046" y="8770"/>
                </a:cubicBezTo>
                <a:close/>
                <a:moveTo>
                  <a:pt x="16966" y="9690"/>
                </a:moveTo>
                <a:lnTo>
                  <a:pt x="16987" y="9711"/>
                </a:lnTo>
                <a:cubicBezTo>
                  <a:pt x="16998" y="9794"/>
                  <a:pt x="17018" y="9876"/>
                  <a:pt x="17029" y="9959"/>
                </a:cubicBezTo>
                <a:cubicBezTo>
                  <a:pt x="17049" y="10063"/>
                  <a:pt x="17060" y="10167"/>
                  <a:pt x="17070" y="10260"/>
                </a:cubicBezTo>
                <a:cubicBezTo>
                  <a:pt x="17008" y="10270"/>
                  <a:pt x="16935" y="10291"/>
                  <a:pt x="16873" y="10291"/>
                </a:cubicBezTo>
                <a:lnTo>
                  <a:pt x="16884" y="10301"/>
                </a:lnTo>
                <a:cubicBezTo>
                  <a:pt x="16852" y="10281"/>
                  <a:pt x="16832" y="10270"/>
                  <a:pt x="16801" y="10250"/>
                </a:cubicBezTo>
                <a:cubicBezTo>
                  <a:pt x="16863" y="10063"/>
                  <a:pt x="16915" y="9876"/>
                  <a:pt x="16966" y="9690"/>
                </a:cubicBezTo>
                <a:close/>
                <a:moveTo>
                  <a:pt x="23175" y="10146"/>
                </a:moveTo>
                <a:lnTo>
                  <a:pt x="23175" y="10146"/>
                </a:lnTo>
                <a:cubicBezTo>
                  <a:pt x="23154" y="10198"/>
                  <a:pt x="23143" y="10250"/>
                  <a:pt x="23133" y="10301"/>
                </a:cubicBezTo>
                <a:cubicBezTo>
                  <a:pt x="23133" y="10270"/>
                  <a:pt x="23123" y="10239"/>
                  <a:pt x="23112" y="10208"/>
                </a:cubicBezTo>
                <a:cubicBezTo>
                  <a:pt x="23133" y="10187"/>
                  <a:pt x="23154" y="10167"/>
                  <a:pt x="23175" y="10146"/>
                </a:cubicBezTo>
                <a:close/>
                <a:moveTo>
                  <a:pt x="16645" y="10229"/>
                </a:moveTo>
                <a:lnTo>
                  <a:pt x="16707" y="10260"/>
                </a:lnTo>
                <a:cubicBezTo>
                  <a:pt x="16707" y="10291"/>
                  <a:pt x="16697" y="10301"/>
                  <a:pt x="16697" y="10312"/>
                </a:cubicBezTo>
                <a:lnTo>
                  <a:pt x="16645" y="10229"/>
                </a:lnTo>
                <a:close/>
                <a:moveTo>
                  <a:pt x="22785" y="10017"/>
                </a:moveTo>
                <a:lnTo>
                  <a:pt x="22785" y="10017"/>
                </a:lnTo>
                <a:cubicBezTo>
                  <a:pt x="22811" y="10045"/>
                  <a:pt x="22838" y="10078"/>
                  <a:pt x="22864" y="10104"/>
                </a:cubicBezTo>
                <a:cubicBezTo>
                  <a:pt x="22884" y="10156"/>
                  <a:pt x="22905" y="10208"/>
                  <a:pt x="22926" y="10270"/>
                </a:cubicBezTo>
                <a:lnTo>
                  <a:pt x="22874" y="10312"/>
                </a:lnTo>
                <a:cubicBezTo>
                  <a:pt x="22844" y="10213"/>
                  <a:pt x="22815" y="10115"/>
                  <a:pt x="22785" y="10017"/>
                </a:cubicBezTo>
                <a:close/>
                <a:moveTo>
                  <a:pt x="11100" y="10125"/>
                </a:moveTo>
                <a:lnTo>
                  <a:pt x="11100" y="10125"/>
                </a:lnTo>
                <a:cubicBezTo>
                  <a:pt x="11080" y="10167"/>
                  <a:pt x="11069" y="10208"/>
                  <a:pt x="11049" y="10250"/>
                </a:cubicBezTo>
                <a:lnTo>
                  <a:pt x="11007" y="10322"/>
                </a:lnTo>
                <a:cubicBezTo>
                  <a:pt x="10986" y="10312"/>
                  <a:pt x="10966" y="10301"/>
                  <a:pt x="10945" y="10301"/>
                </a:cubicBezTo>
                <a:lnTo>
                  <a:pt x="10935" y="10301"/>
                </a:lnTo>
                <a:lnTo>
                  <a:pt x="10986" y="10208"/>
                </a:lnTo>
                <a:cubicBezTo>
                  <a:pt x="11028" y="10177"/>
                  <a:pt x="11059" y="10146"/>
                  <a:pt x="11100" y="10125"/>
                </a:cubicBezTo>
                <a:close/>
                <a:moveTo>
                  <a:pt x="6333" y="9970"/>
                </a:moveTo>
                <a:cubicBezTo>
                  <a:pt x="6374" y="10053"/>
                  <a:pt x="6426" y="10146"/>
                  <a:pt x="6478" y="10229"/>
                </a:cubicBezTo>
                <a:lnTo>
                  <a:pt x="6281" y="10301"/>
                </a:lnTo>
                <a:lnTo>
                  <a:pt x="6209" y="10332"/>
                </a:lnTo>
                <a:lnTo>
                  <a:pt x="6188" y="10312"/>
                </a:lnTo>
                <a:cubicBezTo>
                  <a:pt x="6229" y="10198"/>
                  <a:pt x="6281" y="10084"/>
                  <a:pt x="6333" y="9970"/>
                </a:cubicBezTo>
                <a:close/>
                <a:moveTo>
                  <a:pt x="8292" y="9845"/>
                </a:moveTo>
                <a:cubicBezTo>
                  <a:pt x="8292" y="9866"/>
                  <a:pt x="8281" y="9887"/>
                  <a:pt x="8281" y="9897"/>
                </a:cubicBezTo>
                <a:cubicBezTo>
                  <a:pt x="8199" y="10042"/>
                  <a:pt x="8126" y="10187"/>
                  <a:pt x="8043" y="10343"/>
                </a:cubicBezTo>
                <a:lnTo>
                  <a:pt x="7836" y="9897"/>
                </a:lnTo>
                <a:cubicBezTo>
                  <a:pt x="7991" y="9876"/>
                  <a:pt x="8136" y="9856"/>
                  <a:pt x="8292" y="9845"/>
                </a:cubicBezTo>
                <a:close/>
                <a:moveTo>
                  <a:pt x="2550" y="10208"/>
                </a:moveTo>
                <a:lnTo>
                  <a:pt x="2623" y="10301"/>
                </a:lnTo>
                <a:cubicBezTo>
                  <a:pt x="2612" y="10322"/>
                  <a:pt x="2612" y="10343"/>
                  <a:pt x="2602" y="10364"/>
                </a:cubicBezTo>
                <a:cubicBezTo>
                  <a:pt x="2581" y="10312"/>
                  <a:pt x="2561" y="10260"/>
                  <a:pt x="2550" y="10208"/>
                </a:cubicBezTo>
                <a:close/>
                <a:moveTo>
                  <a:pt x="7307" y="10032"/>
                </a:moveTo>
                <a:cubicBezTo>
                  <a:pt x="7338" y="10063"/>
                  <a:pt x="7359" y="10094"/>
                  <a:pt x="7390" y="10125"/>
                </a:cubicBezTo>
                <a:cubicBezTo>
                  <a:pt x="7338" y="10208"/>
                  <a:pt x="7287" y="10291"/>
                  <a:pt x="7235" y="10364"/>
                </a:cubicBezTo>
                <a:cubicBezTo>
                  <a:pt x="7204" y="10270"/>
                  <a:pt x="7162" y="10177"/>
                  <a:pt x="7121" y="10073"/>
                </a:cubicBezTo>
                <a:lnTo>
                  <a:pt x="7307" y="10032"/>
                </a:lnTo>
                <a:close/>
                <a:moveTo>
                  <a:pt x="13785" y="10053"/>
                </a:moveTo>
                <a:cubicBezTo>
                  <a:pt x="13868" y="10104"/>
                  <a:pt x="13961" y="10167"/>
                  <a:pt x="14044" y="10229"/>
                </a:cubicBezTo>
                <a:cubicBezTo>
                  <a:pt x="14033" y="10281"/>
                  <a:pt x="14023" y="10322"/>
                  <a:pt x="14013" y="10364"/>
                </a:cubicBezTo>
                <a:cubicBezTo>
                  <a:pt x="13951" y="10312"/>
                  <a:pt x="13878" y="10270"/>
                  <a:pt x="13795" y="10250"/>
                </a:cubicBezTo>
                <a:lnTo>
                  <a:pt x="13743" y="10250"/>
                </a:lnTo>
                <a:cubicBezTo>
                  <a:pt x="13754" y="10177"/>
                  <a:pt x="13764" y="10115"/>
                  <a:pt x="13785" y="10053"/>
                </a:cubicBezTo>
                <a:close/>
                <a:moveTo>
                  <a:pt x="17495" y="10291"/>
                </a:moveTo>
                <a:lnTo>
                  <a:pt x="17433" y="10364"/>
                </a:lnTo>
                <a:lnTo>
                  <a:pt x="17422" y="10353"/>
                </a:lnTo>
                <a:lnTo>
                  <a:pt x="17464" y="10291"/>
                </a:lnTo>
                <a:close/>
                <a:moveTo>
                  <a:pt x="5836" y="10073"/>
                </a:moveTo>
                <a:lnTo>
                  <a:pt x="5867" y="10115"/>
                </a:lnTo>
                <a:lnTo>
                  <a:pt x="5929" y="10187"/>
                </a:lnTo>
                <a:cubicBezTo>
                  <a:pt x="5877" y="10250"/>
                  <a:pt x="5836" y="10312"/>
                  <a:pt x="5784" y="10374"/>
                </a:cubicBezTo>
                <a:cubicBezTo>
                  <a:pt x="5742" y="10332"/>
                  <a:pt x="5711" y="10301"/>
                  <a:pt x="5680" y="10260"/>
                </a:cubicBezTo>
                <a:lnTo>
                  <a:pt x="5670" y="10239"/>
                </a:lnTo>
                <a:cubicBezTo>
                  <a:pt x="5722" y="10187"/>
                  <a:pt x="5773" y="10136"/>
                  <a:pt x="5836" y="10073"/>
                </a:cubicBezTo>
                <a:close/>
                <a:moveTo>
                  <a:pt x="9608" y="9607"/>
                </a:moveTo>
                <a:cubicBezTo>
                  <a:pt x="9660" y="9628"/>
                  <a:pt x="9722" y="9648"/>
                  <a:pt x="9774" y="9669"/>
                </a:cubicBezTo>
                <a:cubicBezTo>
                  <a:pt x="9826" y="9731"/>
                  <a:pt x="9878" y="9804"/>
                  <a:pt x="9919" y="9887"/>
                </a:cubicBezTo>
                <a:cubicBezTo>
                  <a:pt x="9981" y="10022"/>
                  <a:pt x="10043" y="10146"/>
                  <a:pt x="10095" y="10291"/>
                </a:cubicBezTo>
                <a:lnTo>
                  <a:pt x="10012" y="10374"/>
                </a:lnTo>
                <a:cubicBezTo>
                  <a:pt x="9836" y="10146"/>
                  <a:pt x="9598" y="9980"/>
                  <a:pt x="9328" y="9897"/>
                </a:cubicBezTo>
                <a:cubicBezTo>
                  <a:pt x="9421" y="9794"/>
                  <a:pt x="9515" y="9700"/>
                  <a:pt x="9608" y="9607"/>
                </a:cubicBezTo>
                <a:close/>
                <a:moveTo>
                  <a:pt x="12769" y="10281"/>
                </a:moveTo>
                <a:lnTo>
                  <a:pt x="12769" y="10281"/>
                </a:lnTo>
                <a:cubicBezTo>
                  <a:pt x="12752" y="10315"/>
                  <a:pt x="12742" y="10343"/>
                  <a:pt x="12733" y="10375"/>
                </a:cubicBezTo>
                <a:lnTo>
                  <a:pt x="12733" y="10375"/>
                </a:lnTo>
                <a:cubicBezTo>
                  <a:pt x="12737" y="10350"/>
                  <a:pt x="12736" y="10326"/>
                  <a:pt x="12728" y="10301"/>
                </a:cubicBezTo>
                <a:lnTo>
                  <a:pt x="12769" y="10281"/>
                </a:lnTo>
                <a:close/>
                <a:moveTo>
                  <a:pt x="7753" y="9918"/>
                </a:moveTo>
                <a:cubicBezTo>
                  <a:pt x="7763" y="10073"/>
                  <a:pt x="7774" y="10229"/>
                  <a:pt x="7784" y="10384"/>
                </a:cubicBezTo>
                <a:cubicBezTo>
                  <a:pt x="7763" y="10364"/>
                  <a:pt x="7743" y="10353"/>
                  <a:pt x="7722" y="10332"/>
                </a:cubicBezTo>
                <a:lnTo>
                  <a:pt x="7722" y="9918"/>
                </a:lnTo>
                <a:close/>
                <a:moveTo>
                  <a:pt x="2851" y="10322"/>
                </a:moveTo>
                <a:cubicBezTo>
                  <a:pt x="2851" y="10332"/>
                  <a:pt x="2851" y="10343"/>
                  <a:pt x="2861" y="10343"/>
                </a:cubicBezTo>
                <a:cubicBezTo>
                  <a:pt x="2871" y="10353"/>
                  <a:pt x="2840" y="10374"/>
                  <a:pt x="2830" y="10395"/>
                </a:cubicBezTo>
                <a:cubicBezTo>
                  <a:pt x="2830" y="10384"/>
                  <a:pt x="2820" y="10374"/>
                  <a:pt x="2820" y="10364"/>
                </a:cubicBezTo>
                <a:lnTo>
                  <a:pt x="2851" y="10322"/>
                </a:lnTo>
                <a:close/>
                <a:moveTo>
                  <a:pt x="10251" y="10322"/>
                </a:moveTo>
                <a:cubicBezTo>
                  <a:pt x="10251" y="10332"/>
                  <a:pt x="10251" y="10332"/>
                  <a:pt x="10251" y="10343"/>
                </a:cubicBezTo>
                <a:lnTo>
                  <a:pt x="10199" y="10395"/>
                </a:lnTo>
                <a:cubicBezTo>
                  <a:pt x="10199" y="10384"/>
                  <a:pt x="10199" y="10374"/>
                  <a:pt x="10199" y="10364"/>
                </a:cubicBezTo>
                <a:lnTo>
                  <a:pt x="10251" y="10322"/>
                </a:lnTo>
                <a:close/>
                <a:moveTo>
                  <a:pt x="16583" y="10301"/>
                </a:moveTo>
                <a:lnTo>
                  <a:pt x="16614" y="10374"/>
                </a:lnTo>
                <a:lnTo>
                  <a:pt x="16562" y="10384"/>
                </a:lnTo>
                <a:lnTo>
                  <a:pt x="16552" y="10395"/>
                </a:lnTo>
                <a:lnTo>
                  <a:pt x="16583" y="10301"/>
                </a:lnTo>
                <a:close/>
                <a:moveTo>
                  <a:pt x="13225" y="10167"/>
                </a:moveTo>
                <a:cubicBezTo>
                  <a:pt x="13285" y="10226"/>
                  <a:pt x="13335" y="10286"/>
                  <a:pt x="13384" y="10327"/>
                </a:cubicBezTo>
                <a:lnTo>
                  <a:pt x="13384" y="10327"/>
                </a:lnTo>
                <a:cubicBezTo>
                  <a:pt x="13346" y="10355"/>
                  <a:pt x="13317" y="10376"/>
                  <a:pt x="13287" y="10405"/>
                </a:cubicBezTo>
                <a:cubicBezTo>
                  <a:pt x="13267" y="10332"/>
                  <a:pt x="13246" y="10250"/>
                  <a:pt x="13225" y="10167"/>
                </a:cubicBezTo>
                <a:close/>
                <a:moveTo>
                  <a:pt x="13640" y="10312"/>
                </a:moveTo>
                <a:cubicBezTo>
                  <a:pt x="13640" y="10343"/>
                  <a:pt x="13629" y="10374"/>
                  <a:pt x="13619" y="10405"/>
                </a:cubicBezTo>
                <a:cubicBezTo>
                  <a:pt x="13598" y="10384"/>
                  <a:pt x="13567" y="10364"/>
                  <a:pt x="13536" y="10343"/>
                </a:cubicBezTo>
                <a:lnTo>
                  <a:pt x="13536" y="10332"/>
                </a:lnTo>
                <a:cubicBezTo>
                  <a:pt x="13567" y="10322"/>
                  <a:pt x="13609" y="10312"/>
                  <a:pt x="13640" y="10312"/>
                </a:cubicBezTo>
                <a:close/>
                <a:moveTo>
                  <a:pt x="10603" y="10218"/>
                </a:moveTo>
                <a:cubicBezTo>
                  <a:pt x="10655" y="10239"/>
                  <a:pt x="10707" y="10270"/>
                  <a:pt x="10758" y="10291"/>
                </a:cubicBezTo>
                <a:cubicBezTo>
                  <a:pt x="10686" y="10343"/>
                  <a:pt x="10613" y="10384"/>
                  <a:pt x="10541" y="10426"/>
                </a:cubicBezTo>
                <a:lnTo>
                  <a:pt x="10603" y="10218"/>
                </a:lnTo>
                <a:close/>
                <a:moveTo>
                  <a:pt x="12292" y="9607"/>
                </a:moveTo>
                <a:cubicBezTo>
                  <a:pt x="12386" y="9607"/>
                  <a:pt x="12489" y="9617"/>
                  <a:pt x="12583" y="9628"/>
                </a:cubicBezTo>
                <a:cubicBezTo>
                  <a:pt x="12624" y="9835"/>
                  <a:pt x="12645" y="10042"/>
                  <a:pt x="12655" y="10250"/>
                </a:cubicBezTo>
                <a:lnTo>
                  <a:pt x="12645" y="10250"/>
                </a:lnTo>
                <a:cubicBezTo>
                  <a:pt x="12458" y="10332"/>
                  <a:pt x="12272" y="10395"/>
                  <a:pt x="12075" y="10426"/>
                </a:cubicBezTo>
                <a:cubicBezTo>
                  <a:pt x="12158" y="10156"/>
                  <a:pt x="12230" y="9887"/>
                  <a:pt x="12292" y="9607"/>
                </a:cubicBezTo>
                <a:close/>
                <a:moveTo>
                  <a:pt x="21734" y="9286"/>
                </a:moveTo>
                <a:cubicBezTo>
                  <a:pt x="21879" y="9441"/>
                  <a:pt x="22003" y="9607"/>
                  <a:pt x="22097" y="9794"/>
                </a:cubicBezTo>
                <a:cubicBezTo>
                  <a:pt x="22045" y="9928"/>
                  <a:pt x="21972" y="10063"/>
                  <a:pt x="21900" y="10198"/>
                </a:cubicBezTo>
                <a:cubicBezTo>
                  <a:pt x="21796" y="10281"/>
                  <a:pt x="21703" y="10353"/>
                  <a:pt x="21599" y="10426"/>
                </a:cubicBezTo>
                <a:cubicBezTo>
                  <a:pt x="21599" y="10405"/>
                  <a:pt x="21589" y="10384"/>
                  <a:pt x="21578" y="10364"/>
                </a:cubicBezTo>
                <a:cubicBezTo>
                  <a:pt x="21651" y="10011"/>
                  <a:pt x="21703" y="9648"/>
                  <a:pt x="21734" y="9286"/>
                </a:cubicBezTo>
                <a:close/>
                <a:moveTo>
                  <a:pt x="5981" y="10250"/>
                </a:moveTo>
                <a:lnTo>
                  <a:pt x="5981" y="10260"/>
                </a:lnTo>
                <a:lnTo>
                  <a:pt x="5846" y="10436"/>
                </a:lnTo>
                <a:lnTo>
                  <a:pt x="5836" y="10426"/>
                </a:lnTo>
                <a:cubicBezTo>
                  <a:pt x="5887" y="10364"/>
                  <a:pt x="5929" y="10312"/>
                  <a:pt x="5981" y="10250"/>
                </a:cubicBezTo>
                <a:close/>
                <a:moveTo>
                  <a:pt x="11608" y="9680"/>
                </a:moveTo>
                <a:cubicBezTo>
                  <a:pt x="11629" y="9908"/>
                  <a:pt x="11629" y="10136"/>
                  <a:pt x="11629" y="10364"/>
                </a:cubicBezTo>
                <a:cubicBezTo>
                  <a:pt x="11619" y="10395"/>
                  <a:pt x="11608" y="10415"/>
                  <a:pt x="11598" y="10446"/>
                </a:cubicBezTo>
                <a:cubicBezTo>
                  <a:pt x="11432" y="10426"/>
                  <a:pt x="11256" y="10395"/>
                  <a:pt x="11090" y="10353"/>
                </a:cubicBezTo>
                <a:cubicBezTo>
                  <a:pt x="11100" y="10332"/>
                  <a:pt x="11100" y="10322"/>
                  <a:pt x="11111" y="10312"/>
                </a:cubicBezTo>
                <a:lnTo>
                  <a:pt x="11100" y="10312"/>
                </a:lnTo>
                <a:cubicBezTo>
                  <a:pt x="11214" y="10136"/>
                  <a:pt x="11328" y="9970"/>
                  <a:pt x="11453" y="9804"/>
                </a:cubicBezTo>
                <a:lnTo>
                  <a:pt x="11474" y="9783"/>
                </a:lnTo>
                <a:lnTo>
                  <a:pt x="11546" y="9700"/>
                </a:lnTo>
                <a:lnTo>
                  <a:pt x="11608" y="9680"/>
                </a:lnTo>
                <a:close/>
                <a:moveTo>
                  <a:pt x="12178" y="9607"/>
                </a:moveTo>
                <a:cubicBezTo>
                  <a:pt x="12095" y="9887"/>
                  <a:pt x="11992" y="10167"/>
                  <a:pt x="11888" y="10446"/>
                </a:cubicBezTo>
                <a:lnTo>
                  <a:pt x="11691" y="10446"/>
                </a:lnTo>
                <a:lnTo>
                  <a:pt x="11691" y="10353"/>
                </a:lnTo>
                <a:cubicBezTo>
                  <a:pt x="11774" y="10115"/>
                  <a:pt x="11857" y="9866"/>
                  <a:pt x="11930" y="9617"/>
                </a:cubicBezTo>
                <a:cubicBezTo>
                  <a:pt x="12012" y="9607"/>
                  <a:pt x="12095" y="9607"/>
                  <a:pt x="12178" y="9607"/>
                </a:cubicBezTo>
                <a:close/>
                <a:moveTo>
                  <a:pt x="12261" y="9607"/>
                </a:moveTo>
                <a:cubicBezTo>
                  <a:pt x="12199" y="9887"/>
                  <a:pt x="12126" y="10167"/>
                  <a:pt x="12033" y="10436"/>
                </a:cubicBezTo>
                <a:lnTo>
                  <a:pt x="11961" y="10446"/>
                </a:lnTo>
                <a:cubicBezTo>
                  <a:pt x="12064" y="10167"/>
                  <a:pt x="12168" y="9887"/>
                  <a:pt x="12251" y="9607"/>
                </a:cubicBezTo>
                <a:close/>
                <a:moveTo>
                  <a:pt x="14085" y="10270"/>
                </a:moveTo>
                <a:cubicBezTo>
                  <a:pt x="14116" y="10291"/>
                  <a:pt x="14147" y="10322"/>
                  <a:pt x="14179" y="10353"/>
                </a:cubicBezTo>
                <a:lnTo>
                  <a:pt x="14085" y="10446"/>
                </a:lnTo>
                <a:lnTo>
                  <a:pt x="14054" y="10405"/>
                </a:lnTo>
                <a:cubicBezTo>
                  <a:pt x="14065" y="10364"/>
                  <a:pt x="14075" y="10312"/>
                  <a:pt x="14085" y="10270"/>
                </a:cubicBezTo>
                <a:close/>
                <a:moveTo>
                  <a:pt x="6043" y="10322"/>
                </a:moveTo>
                <a:lnTo>
                  <a:pt x="6084" y="10374"/>
                </a:lnTo>
                <a:lnTo>
                  <a:pt x="6084" y="10395"/>
                </a:lnTo>
                <a:cubicBezTo>
                  <a:pt x="6032" y="10415"/>
                  <a:pt x="5981" y="10436"/>
                  <a:pt x="5939" y="10467"/>
                </a:cubicBezTo>
                <a:lnTo>
                  <a:pt x="6043" y="10322"/>
                </a:lnTo>
                <a:close/>
                <a:moveTo>
                  <a:pt x="23029" y="10281"/>
                </a:moveTo>
                <a:lnTo>
                  <a:pt x="23050" y="10312"/>
                </a:lnTo>
                <a:lnTo>
                  <a:pt x="23071" y="10467"/>
                </a:lnTo>
                <a:cubicBezTo>
                  <a:pt x="23050" y="10405"/>
                  <a:pt x="23040" y="10353"/>
                  <a:pt x="23019" y="10291"/>
                </a:cubicBezTo>
                <a:lnTo>
                  <a:pt x="23029" y="10281"/>
                </a:lnTo>
                <a:close/>
                <a:moveTo>
                  <a:pt x="16054" y="10146"/>
                </a:moveTo>
                <a:lnTo>
                  <a:pt x="16054" y="10146"/>
                </a:lnTo>
                <a:cubicBezTo>
                  <a:pt x="16023" y="10208"/>
                  <a:pt x="15992" y="10281"/>
                  <a:pt x="15972" y="10353"/>
                </a:cubicBezTo>
                <a:cubicBezTo>
                  <a:pt x="15899" y="10395"/>
                  <a:pt x="15837" y="10436"/>
                  <a:pt x="15764" y="10478"/>
                </a:cubicBezTo>
                <a:cubicBezTo>
                  <a:pt x="15744" y="10415"/>
                  <a:pt x="15712" y="10343"/>
                  <a:pt x="15692" y="10281"/>
                </a:cubicBezTo>
                <a:cubicBezTo>
                  <a:pt x="15795" y="10218"/>
                  <a:pt x="15920" y="10167"/>
                  <a:pt x="16054" y="10146"/>
                </a:cubicBezTo>
                <a:close/>
                <a:moveTo>
                  <a:pt x="10126" y="10426"/>
                </a:moveTo>
                <a:lnTo>
                  <a:pt x="10126" y="10467"/>
                </a:lnTo>
                <a:cubicBezTo>
                  <a:pt x="10116" y="10478"/>
                  <a:pt x="10106" y="10478"/>
                  <a:pt x="10095" y="10488"/>
                </a:cubicBezTo>
                <a:lnTo>
                  <a:pt x="10074" y="10457"/>
                </a:lnTo>
                <a:lnTo>
                  <a:pt x="10126" y="10426"/>
                </a:lnTo>
                <a:close/>
                <a:moveTo>
                  <a:pt x="17080" y="10332"/>
                </a:moveTo>
                <a:cubicBezTo>
                  <a:pt x="17080" y="10384"/>
                  <a:pt x="17080" y="10426"/>
                  <a:pt x="17091" y="10478"/>
                </a:cubicBezTo>
                <a:lnTo>
                  <a:pt x="17091" y="10488"/>
                </a:lnTo>
                <a:cubicBezTo>
                  <a:pt x="17049" y="10446"/>
                  <a:pt x="17008" y="10405"/>
                  <a:pt x="16966" y="10353"/>
                </a:cubicBezTo>
                <a:cubicBezTo>
                  <a:pt x="16998" y="10353"/>
                  <a:pt x="17039" y="10343"/>
                  <a:pt x="17080" y="10332"/>
                </a:cubicBezTo>
                <a:close/>
                <a:moveTo>
                  <a:pt x="7836" y="10032"/>
                </a:moveTo>
                <a:lnTo>
                  <a:pt x="7836" y="10032"/>
                </a:lnTo>
                <a:cubicBezTo>
                  <a:pt x="7888" y="10156"/>
                  <a:pt x="7950" y="10291"/>
                  <a:pt x="8012" y="10415"/>
                </a:cubicBezTo>
                <a:lnTo>
                  <a:pt x="7971" y="10498"/>
                </a:lnTo>
                <a:cubicBezTo>
                  <a:pt x="7929" y="10478"/>
                  <a:pt x="7898" y="10457"/>
                  <a:pt x="7867" y="10436"/>
                </a:cubicBezTo>
                <a:cubicBezTo>
                  <a:pt x="7857" y="10301"/>
                  <a:pt x="7846" y="10167"/>
                  <a:pt x="7836" y="10032"/>
                </a:cubicBezTo>
                <a:close/>
                <a:moveTo>
                  <a:pt x="8603" y="9845"/>
                </a:moveTo>
                <a:cubicBezTo>
                  <a:pt x="8665" y="9845"/>
                  <a:pt x="8706" y="9845"/>
                  <a:pt x="8769" y="9856"/>
                </a:cubicBezTo>
                <a:cubicBezTo>
                  <a:pt x="8789" y="10022"/>
                  <a:pt x="8810" y="10177"/>
                  <a:pt x="8831" y="10343"/>
                </a:cubicBezTo>
                <a:lnTo>
                  <a:pt x="8831" y="10353"/>
                </a:lnTo>
                <a:lnTo>
                  <a:pt x="8696" y="10498"/>
                </a:lnTo>
                <a:cubicBezTo>
                  <a:pt x="8665" y="10291"/>
                  <a:pt x="8634" y="10073"/>
                  <a:pt x="8603" y="9866"/>
                </a:cubicBezTo>
                <a:lnTo>
                  <a:pt x="8603" y="9845"/>
                </a:lnTo>
                <a:close/>
                <a:moveTo>
                  <a:pt x="17619" y="10291"/>
                </a:moveTo>
                <a:cubicBezTo>
                  <a:pt x="17599" y="10364"/>
                  <a:pt x="17578" y="10436"/>
                  <a:pt x="17557" y="10509"/>
                </a:cubicBezTo>
                <a:cubicBezTo>
                  <a:pt x="17526" y="10478"/>
                  <a:pt x="17495" y="10446"/>
                  <a:pt x="17474" y="10415"/>
                </a:cubicBezTo>
                <a:lnTo>
                  <a:pt x="17474" y="10415"/>
                </a:lnTo>
                <a:lnTo>
                  <a:pt x="17485" y="10426"/>
                </a:lnTo>
                <a:lnTo>
                  <a:pt x="17599" y="10291"/>
                </a:lnTo>
                <a:close/>
                <a:moveTo>
                  <a:pt x="8219" y="10187"/>
                </a:moveTo>
                <a:lnTo>
                  <a:pt x="8219" y="10187"/>
                </a:lnTo>
                <a:cubicBezTo>
                  <a:pt x="8189" y="10306"/>
                  <a:pt x="8160" y="10407"/>
                  <a:pt x="8130" y="10515"/>
                </a:cubicBezTo>
                <a:lnTo>
                  <a:pt x="8130" y="10515"/>
                </a:lnTo>
                <a:lnTo>
                  <a:pt x="8095" y="10436"/>
                </a:lnTo>
                <a:cubicBezTo>
                  <a:pt x="8136" y="10353"/>
                  <a:pt x="8178" y="10270"/>
                  <a:pt x="8219" y="10187"/>
                </a:cubicBezTo>
                <a:close/>
                <a:moveTo>
                  <a:pt x="14230" y="10395"/>
                </a:moveTo>
                <a:lnTo>
                  <a:pt x="14365" y="10509"/>
                </a:lnTo>
                <a:cubicBezTo>
                  <a:pt x="14293" y="10509"/>
                  <a:pt x="14210" y="10509"/>
                  <a:pt x="14137" y="10519"/>
                </a:cubicBezTo>
                <a:lnTo>
                  <a:pt x="14127" y="10498"/>
                </a:lnTo>
                <a:lnTo>
                  <a:pt x="14230" y="10395"/>
                </a:lnTo>
                <a:close/>
                <a:moveTo>
                  <a:pt x="10541" y="10177"/>
                </a:moveTo>
                <a:lnTo>
                  <a:pt x="10541" y="10177"/>
                </a:lnTo>
                <a:cubicBezTo>
                  <a:pt x="10510" y="10281"/>
                  <a:pt x="10489" y="10374"/>
                  <a:pt x="10458" y="10467"/>
                </a:cubicBezTo>
                <a:cubicBezTo>
                  <a:pt x="10427" y="10488"/>
                  <a:pt x="10396" y="10509"/>
                  <a:pt x="10365" y="10529"/>
                </a:cubicBezTo>
                <a:lnTo>
                  <a:pt x="10354" y="10529"/>
                </a:lnTo>
                <a:cubicBezTo>
                  <a:pt x="10406" y="10426"/>
                  <a:pt x="10458" y="10322"/>
                  <a:pt x="10499" y="10218"/>
                </a:cubicBezTo>
                <a:lnTo>
                  <a:pt x="10541" y="10177"/>
                </a:lnTo>
                <a:close/>
                <a:moveTo>
                  <a:pt x="14935" y="9545"/>
                </a:moveTo>
                <a:cubicBezTo>
                  <a:pt x="14956" y="9586"/>
                  <a:pt x="14977" y="9638"/>
                  <a:pt x="14987" y="9690"/>
                </a:cubicBezTo>
                <a:cubicBezTo>
                  <a:pt x="14914" y="9897"/>
                  <a:pt x="14842" y="10104"/>
                  <a:pt x="14780" y="10301"/>
                </a:cubicBezTo>
                <a:lnTo>
                  <a:pt x="14780" y="10312"/>
                </a:lnTo>
                <a:cubicBezTo>
                  <a:pt x="14759" y="10384"/>
                  <a:pt x="14738" y="10457"/>
                  <a:pt x="14707" y="10529"/>
                </a:cubicBezTo>
                <a:cubicBezTo>
                  <a:pt x="14697" y="10332"/>
                  <a:pt x="14676" y="10136"/>
                  <a:pt x="14655" y="9928"/>
                </a:cubicBezTo>
                <a:cubicBezTo>
                  <a:pt x="14749" y="9804"/>
                  <a:pt x="14842" y="9669"/>
                  <a:pt x="14935" y="9545"/>
                </a:cubicBezTo>
                <a:close/>
                <a:moveTo>
                  <a:pt x="16376" y="10156"/>
                </a:moveTo>
                <a:cubicBezTo>
                  <a:pt x="16396" y="10250"/>
                  <a:pt x="16417" y="10353"/>
                  <a:pt x="16438" y="10446"/>
                </a:cubicBezTo>
                <a:cubicBezTo>
                  <a:pt x="16376" y="10478"/>
                  <a:pt x="16314" y="10498"/>
                  <a:pt x="16262" y="10529"/>
                </a:cubicBezTo>
                <a:cubicBezTo>
                  <a:pt x="16262" y="10436"/>
                  <a:pt x="16262" y="10343"/>
                  <a:pt x="16262" y="10250"/>
                </a:cubicBezTo>
                <a:cubicBezTo>
                  <a:pt x="16303" y="10218"/>
                  <a:pt x="16334" y="10187"/>
                  <a:pt x="16376" y="10156"/>
                </a:cubicBezTo>
                <a:close/>
                <a:moveTo>
                  <a:pt x="2747" y="10436"/>
                </a:moveTo>
                <a:lnTo>
                  <a:pt x="2768" y="10467"/>
                </a:lnTo>
                <a:lnTo>
                  <a:pt x="2675" y="10540"/>
                </a:lnTo>
                <a:lnTo>
                  <a:pt x="2675" y="10519"/>
                </a:lnTo>
                <a:lnTo>
                  <a:pt x="2747" y="10436"/>
                </a:lnTo>
                <a:close/>
                <a:moveTo>
                  <a:pt x="17733" y="10291"/>
                </a:moveTo>
                <a:cubicBezTo>
                  <a:pt x="17775" y="10291"/>
                  <a:pt x="17816" y="10301"/>
                  <a:pt x="17858" y="10301"/>
                </a:cubicBezTo>
                <a:cubicBezTo>
                  <a:pt x="17879" y="10384"/>
                  <a:pt x="17889" y="10467"/>
                  <a:pt x="17910" y="10550"/>
                </a:cubicBezTo>
                <a:cubicBezTo>
                  <a:pt x="17858" y="10467"/>
                  <a:pt x="17796" y="10384"/>
                  <a:pt x="17733" y="10301"/>
                </a:cubicBezTo>
                <a:lnTo>
                  <a:pt x="17733" y="10291"/>
                </a:lnTo>
                <a:close/>
                <a:moveTo>
                  <a:pt x="5411" y="9980"/>
                </a:moveTo>
                <a:cubicBezTo>
                  <a:pt x="5462" y="10073"/>
                  <a:pt x="5525" y="10156"/>
                  <a:pt x="5587" y="10239"/>
                </a:cubicBezTo>
                <a:cubicBezTo>
                  <a:pt x="5494" y="10343"/>
                  <a:pt x="5390" y="10457"/>
                  <a:pt x="5297" y="10560"/>
                </a:cubicBezTo>
                <a:cubicBezTo>
                  <a:pt x="5328" y="10374"/>
                  <a:pt x="5369" y="10177"/>
                  <a:pt x="5411" y="9990"/>
                </a:cubicBezTo>
                <a:lnTo>
                  <a:pt x="5411" y="9980"/>
                </a:lnTo>
                <a:close/>
                <a:moveTo>
                  <a:pt x="13723" y="10322"/>
                </a:moveTo>
                <a:cubicBezTo>
                  <a:pt x="13826" y="10332"/>
                  <a:pt x="13930" y="10384"/>
                  <a:pt x="13992" y="10467"/>
                </a:cubicBezTo>
                <a:cubicBezTo>
                  <a:pt x="13992" y="10488"/>
                  <a:pt x="13982" y="10509"/>
                  <a:pt x="13971" y="10529"/>
                </a:cubicBezTo>
                <a:lnTo>
                  <a:pt x="13857" y="10560"/>
                </a:lnTo>
                <a:lnTo>
                  <a:pt x="13847" y="10550"/>
                </a:lnTo>
                <a:cubicBezTo>
                  <a:pt x="13795" y="10519"/>
                  <a:pt x="13743" y="10488"/>
                  <a:pt x="13691" y="10457"/>
                </a:cubicBezTo>
                <a:cubicBezTo>
                  <a:pt x="13702" y="10405"/>
                  <a:pt x="13712" y="10364"/>
                  <a:pt x="13723" y="10322"/>
                </a:cubicBezTo>
                <a:close/>
                <a:moveTo>
                  <a:pt x="14593" y="10011"/>
                </a:moveTo>
                <a:cubicBezTo>
                  <a:pt x="14614" y="10187"/>
                  <a:pt x="14635" y="10374"/>
                  <a:pt x="14645" y="10560"/>
                </a:cubicBezTo>
                <a:cubicBezTo>
                  <a:pt x="14593" y="10550"/>
                  <a:pt x="14541" y="10529"/>
                  <a:pt x="14489" y="10529"/>
                </a:cubicBezTo>
                <a:cubicBezTo>
                  <a:pt x="14427" y="10457"/>
                  <a:pt x="14365" y="10395"/>
                  <a:pt x="14293" y="10332"/>
                </a:cubicBezTo>
                <a:cubicBezTo>
                  <a:pt x="14396" y="10229"/>
                  <a:pt x="14500" y="10125"/>
                  <a:pt x="14593" y="10011"/>
                </a:cubicBezTo>
                <a:close/>
                <a:moveTo>
                  <a:pt x="3504" y="10032"/>
                </a:moveTo>
                <a:cubicBezTo>
                  <a:pt x="3483" y="10208"/>
                  <a:pt x="3473" y="10384"/>
                  <a:pt x="3483" y="10571"/>
                </a:cubicBezTo>
                <a:cubicBezTo>
                  <a:pt x="3452" y="10415"/>
                  <a:pt x="3421" y="10250"/>
                  <a:pt x="3410" y="10094"/>
                </a:cubicBezTo>
                <a:lnTo>
                  <a:pt x="3504" y="10032"/>
                </a:lnTo>
                <a:close/>
                <a:moveTo>
                  <a:pt x="17982" y="10322"/>
                </a:moveTo>
                <a:cubicBezTo>
                  <a:pt x="17993" y="10405"/>
                  <a:pt x="17993" y="10488"/>
                  <a:pt x="18003" y="10571"/>
                </a:cubicBezTo>
                <a:lnTo>
                  <a:pt x="17993" y="10571"/>
                </a:lnTo>
                <a:cubicBezTo>
                  <a:pt x="17982" y="10488"/>
                  <a:pt x="17961" y="10405"/>
                  <a:pt x="17951" y="10322"/>
                </a:cubicBezTo>
                <a:close/>
                <a:moveTo>
                  <a:pt x="18143" y="10269"/>
                </a:moveTo>
                <a:lnTo>
                  <a:pt x="18143" y="10269"/>
                </a:lnTo>
                <a:cubicBezTo>
                  <a:pt x="18287" y="10295"/>
                  <a:pt x="18431" y="10309"/>
                  <a:pt x="18575" y="10309"/>
                </a:cubicBezTo>
                <a:cubicBezTo>
                  <a:pt x="18636" y="10309"/>
                  <a:pt x="18698" y="10307"/>
                  <a:pt x="18759" y="10301"/>
                </a:cubicBezTo>
                <a:cubicBezTo>
                  <a:pt x="18801" y="10301"/>
                  <a:pt x="18842" y="10301"/>
                  <a:pt x="18894" y="10291"/>
                </a:cubicBezTo>
                <a:cubicBezTo>
                  <a:pt x="18905" y="10343"/>
                  <a:pt x="18915" y="10384"/>
                  <a:pt x="18936" y="10426"/>
                </a:cubicBezTo>
                <a:lnTo>
                  <a:pt x="18936" y="10415"/>
                </a:lnTo>
                <a:cubicBezTo>
                  <a:pt x="18956" y="10467"/>
                  <a:pt x="18977" y="10519"/>
                  <a:pt x="18987" y="10571"/>
                </a:cubicBezTo>
                <a:cubicBezTo>
                  <a:pt x="18946" y="10540"/>
                  <a:pt x="18894" y="10519"/>
                  <a:pt x="18842" y="10498"/>
                </a:cubicBezTo>
                <a:cubicBezTo>
                  <a:pt x="18623" y="10398"/>
                  <a:pt x="18387" y="10321"/>
                  <a:pt x="18143" y="10269"/>
                </a:cubicBezTo>
                <a:close/>
                <a:moveTo>
                  <a:pt x="2260" y="9835"/>
                </a:moveTo>
                <a:cubicBezTo>
                  <a:pt x="2322" y="9918"/>
                  <a:pt x="2384" y="10001"/>
                  <a:pt x="2447" y="10073"/>
                </a:cubicBezTo>
                <a:lnTo>
                  <a:pt x="2478" y="10156"/>
                </a:lnTo>
                <a:cubicBezTo>
                  <a:pt x="2374" y="10291"/>
                  <a:pt x="2270" y="10436"/>
                  <a:pt x="2177" y="10581"/>
                </a:cubicBezTo>
                <a:cubicBezTo>
                  <a:pt x="2198" y="10332"/>
                  <a:pt x="2229" y="10084"/>
                  <a:pt x="2260" y="9835"/>
                </a:cubicBezTo>
                <a:close/>
                <a:moveTo>
                  <a:pt x="15630" y="10322"/>
                </a:moveTo>
                <a:cubicBezTo>
                  <a:pt x="15650" y="10384"/>
                  <a:pt x="15681" y="10446"/>
                  <a:pt x="15712" y="10509"/>
                </a:cubicBezTo>
                <a:cubicBezTo>
                  <a:pt x="15661" y="10529"/>
                  <a:pt x="15609" y="10560"/>
                  <a:pt x="15557" y="10581"/>
                </a:cubicBezTo>
                <a:cubicBezTo>
                  <a:pt x="15557" y="10509"/>
                  <a:pt x="15567" y="10446"/>
                  <a:pt x="15567" y="10374"/>
                </a:cubicBezTo>
                <a:lnTo>
                  <a:pt x="15630" y="10322"/>
                </a:lnTo>
                <a:close/>
                <a:moveTo>
                  <a:pt x="17246" y="10322"/>
                </a:moveTo>
                <a:lnTo>
                  <a:pt x="17246" y="10322"/>
                </a:lnTo>
                <a:cubicBezTo>
                  <a:pt x="17226" y="10395"/>
                  <a:pt x="17194" y="10488"/>
                  <a:pt x="17174" y="10571"/>
                </a:cubicBezTo>
                <a:lnTo>
                  <a:pt x="17184" y="10581"/>
                </a:lnTo>
                <a:lnTo>
                  <a:pt x="17163" y="10571"/>
                </a:lnTo>
                <a:cubicBezTo>
                  <a:pt x="17163" y="10488"/>
                  <a:pt x="17163" y="10405"/>
                  <a:pt x="17153" y="10332"/>
                </a:cubicBezTo>
                <a:lnTo>
                  <a:pt x="17246" y="10322"/>
                </a:lnTo>
                <a:close/>
                <a:moveTo>
                  <a:pt x="6053" y="10478"/>
                </a:moveTo>
                <a:lnTo>
                  <a:pt x="6012" y="10592"/>
                </a:lnTo>
                <a:cubicBezTo>
                  <a:pt x="5991" y="10571"/>
                  <a:pt x="5970" y="10550"/>
                  <a:pt x="5939" y="10529"/>
                </a:cubicBezTo>
                <a:lnTo>
                  <a:pt x="6053" y="10478"/>
                </a:lnTo>
                <a:close/>
                <a:moveTo>
                  <a:pt x="11992" y="10550"/>
                </a:moveTo>
                <a:lnTo>
                  <a:pt x="11971" y="10592"/>
                </a:lnTo>
                <a:cubicBezTo>
                  <a:pt x="11964" y="10588"/>
                  <a:pt x="11957" y="10587"/>
                  <a:pt x="11950" y="10587"/>
                </a:cubicBezTo>
                <a:cubicBezTo>
                  <a:pt x="11936" y="10587"/>
                  <a:pt x="11921" y="10591"/>
                  <a:pt x="11903" y="10591"/>
                </a:cubicBezTo>
                <a:lnTo>
                  <a:pt x="11903" y="10591"/>
                </a:lnTo>
                <a:lnTo>
                  <a:pt x="11919" y="10550"/>
                </a:lnTo>
                <a:close/>
                <a:moveTo>
                  <a:pt x="10914" y="10364"/>
                </a:moveTo>
                <a:lnTo>
                  <a:pt x="10966" y="10384"/>
                </a:lnTo>
                <a:cubicBezTo>
                  <a:pt x="10914" y="10457"/>
                  <a:pt x="10872" y="10529"/>
                  <a:pt x="10831" y="10602"/>
                </a:cubicBezTo>
                <a:cubicBezTo>
                  <a:pt x="10831" y="10581"/>
                  <a:pt x="10831" y="10560"/>
                  <a:pt x="10841" y="10529"/>
                </a:cubicBezTo>
                <a:cubicBezTo>
                  <a:pt x="10862" y="10478"/>
                  <a:pt x="10883" y="10415"/>
                  <a:pt x="10914" y="10364"/>
                </a:cubicBezTo>
                <a:close/>
                <a:moveTo>
                  <a:pt x="12655" y="10343"/>
                </a:moveTo>
                <a:lnTo>
                  <a:pt x="12655" y="10602"/>
                </a:lnTo>
                <a:cubicBezTo>
                  <a:pt x="12540" y="10578"/>
                  <a:pt x="12417" y="10568"/>
                  <a:pt x="12296" y="10568"/>
                </a:cubicBezTo>
                <a:cubicBezTo>
                  <a:pt x="12210" y="10568"/>
                  <a:pt x="12125" y="10573"/>
                  <a:pt x="12044" y="10581"/>
                </a:cubicBezTo>
                <a:lnTo>
                  <a:pt x="12054" y="10540"/>
                </a:lnTo>
                <a:cubicBezTo>
                  <a:pt x="12261" y="10509"/>
                  <a:pt x="12469" y="10436"/>
                  <a:pt x="12655" y="10343"/>
                </a:cubicBezTo>
                <a:close/>
                <a:moveTo>
                  <a:pt x="13536" y="10446"/>
                </a:moveTo>
                <a:lnTo>
                  <a:pt x="13598" y="10488"/>
                </a:lnTo>
                <a:cubicBezTo>
                  <a:pt x="13588" y="10519"/>
                  <a:pt x="13577" y="10560"/>
                  <a:pt x="13567" y="10602"/>
                </a:cubicBezTo>
                <a:cubicBezTo>
                  <a:pt x="13557" y="10550"/>
                  <a:pt x="13546" y="10498"/>
                  <a:pt x="13536" y="10446"/>
                </a:cubicBezTo>
                <a:close/>
                <a:moveTo>
                  <a:pt x="13660" y="10529"/>
                </a:moveTo>
                <a:lnTo>
                  <a:pt x="13743" y="10571"/>
                </a:lnTo>
                <a:lnTo>
                  <a:pt x="13640" y="10602"/>
                </a:lnTo>
                <a:cubicBezTo>
                  <a:pt x="13650" y="10592"/>
                  <a:pt x="13660" y="10560"/>
                  <a:pt x="13671" y="10550"/>
                </a:cubicBezTo>
                <a:lnTo>
                  <a:pt x="13660" y="10529"/>
                </a:lnTo>
                <a:close/>
                <a:moveTo>
                  <a:pt x="15039" y="9825"/>
                </a:moveTo>
                <a:cubicBezTo>
                  <a:pt x="15049" y="9876"/>
                  <a:pt x="15070" y="9928"/>
                  <a:pt x="15080" y="9980"/>
                </a:cubicBezTo>
                <a:cubicBezTo>
                  <a:pt x="14997" y="10187"/>
                  <a:pt x="14904" y="10405"/>
                  <a:pt x="14811" y="10612"/>
                </a:cubicBezTo>
                <a:lnTo>
                  <a:pt x="14780" y="10602"/>
                </a:lnTo>
                <a:cubicBezTo>
                  <a:pt x="14821" y="10478"/>
                  <a:pt x="14863" y="10343"/>
                  <a:pt x="14904" y="10218"/>
                </a:cubicBezTo>
                <a:cubicBezTo>
                  <a:pt x="14956" y="10084"/>
                  <a:pt x="14997" y="9959"/>
                  <a:pt x="15039" y="9825"/>
                </a:cubicBezTo>
                <a:close/>
                <a:moveTo>
                  <a:pt x="11847" y="10540"/>
                </a:moveTo>
                <a:lnTo>
                  <a:pt x="11826" y="10602"/>
                </a:lnTo>
                <a:cubicBezTo>
                  <a:pt x="11795" y="10612"/>
                  <a:pt x="11764" y="10612"/>
                  <a:pt x="11733" y="10623"/>
                </a:cubicBezTo>
                <a:lnTo>
                  <a:pt x="11681" y="10633"/>
                </a:lnTo>
                <a:lnTo>
                  <a:pt x="11681" y="10633"/>
                </a:lnTo>
                <a:lnTo>
                  <a:pt x="11691" y="10540"/>
                </a:lnTo>
                <a:close/>
                <a:moveTo>
                  <a:pt x="21786" y="10426"/>
                </a:moveTo>
                <a:lnTo>
                  <a:pt x="21786" y="10426"/>
                </a:lnTo>
                <a:cubicBezTo>
                  <a:pt x="21734" y="10498"/>
                  <a:pt x="21692" y="10560"/>
                  <a:pt x="21651" y="10633"/>
                </a:cubicBezTo>
                <a:cubicBezTo>
                  <a:pt x="21630" y="10592"/>
                  <a:pt x="21620" y="10560"/>
                  <a:pt x="21620" y="10529"/>
                </a:cubicBezTo>
                <a:lnTo>
                  <a:pt x="21620" y="10529"/>
                </a:lnTo>
                <a:lnTo>
                  <a:pt x="21630" y="10540"/>
                </a:lnTo>
                <a:cubicBezTo>
                  <a:pt x="21682" y="10498"/>
                  <a:pt x="21734" y="10467"/>
                  <a:pt x="21786" y="10426"/>
                </a:cubicBezTo>
                <a:close/>
                <a:moveTo>
                  <a:pt x="15329" y="9731"/>
                </a:moveTo>
                <a:cubicBezTo>
                  <a:pt x="15360" y="9742"/>
                  <a:pt x="15402" y="9773"/>
                  <a:pt x="15443" y="9783"/>
                </a:cubicBezTo>
                <a:cubicBezTo>
                  <a:pt x="15464" y="9856"/>
                  <a:pt x="15484" y="9918"/>
                  <a:pt x="15505" y="9980"/>
                </a:cubicBezTo>
                <a:cubicBezTo>
                  <a:pt x="15505" y="10104"/>
                  <a:pt x="15505" y="10218"/>
                  <a:pt x="15505" y="10332"/>
                </a:cubicBezTo>
                <a:cubicBezTo>
                  <a:pt x="15402" y="10426"/>
                  <a:pt x="15319" y="10529"/>
                  <a:pt x="15246" y="10643"/>
                </a:cubicBezTo>
                <a:cubicBezTo>
                  <a:pt x="15236" y="10498"/>
                  <a:pt x="15215" y="10343"/>
                  <a:pt x="15194" y="10187"/>
                </a:cubicBezTo>
                <a:lnTo>
                  <a:pt x="15194" y="10167"/>
                </a:lnTo>
                <a:cubicBezTo>
                  <a:pt x="15236" y="10022"/>
                  <a:pt x="15288" y="9876"/>
                  <a:pt x="15329" y="9731"/>
                </a:cubicBezTo>
                <a:close/>
                <a:moveTo>
                  <a:pt x="3048" y="10332"/>
                </a:moveTo>
                <a:cubicBezTo>
                  <a:pt x="3048" y="10446"/>
                  <a:pt x="3037" y="10560"/>
                  <a:pt x="3048" y="10664"/>
                </a:cubicBezTo>
                <a:cubicBezTo>
                  <a:pt x="3037" y="10664"/>
                  <a:pt x="3027" y="10654"/>
                  <a:pt x="3027" y="10643"/>
                </a:cubicBezTo>
                <a:cubicBezTo>
                  <a:pt x="3006" y="10571"/>
                  <a:pt x="2975" y="10488"/>
                  <a:pt x="2954" y="10405"/>
                </a:cubicBezTo>
                <a:lnTo>
                  <a:pt x="2975" y="10384"/>
                </a:lnTo>
                <a:lnTo>
                  <a:pt x="3048" y="10332"/>
                </a:lnTo>
                <a:close/>
                <a:moveTo>
                  <a:pt x="7877" y="10540"/>
                </a:moveTo>
                <a:lnTo>
                  <a:pt x="7877" y="10540"/>
                </a:lnTo>
                <a:cubicBezTo>
                  <a:pt x="7888" y="10550"/>
                  <a:pt x="7908" y="10550"/>
                  <a:pt x="7929" y="10571"/>
                </a:cubicBezTo>
                <a:lnTo>
                  <a:pt x="7888" y="10664"/>
                </a:lnTo>
                <a:cubicBezTo>
                  <a:pt x="7888" y="10623"/>
                  <a:pt x="7888" y="10581"/>
                  <a:pt x="7877" y="10540"/>
                </a:cubicBezTo>
                <a:close/>
                <a:moveTo>
                  <a:pt x="14065" y="10581"/>
                </a:moveTo>
                <a:cubicBezTo>
                  <a:pt x="14075" y="10612"/>
                  <a:pt x="14085" y="10643"/>
                  <a:pt x="14106" y="10664"/>
                </a:cubicBezTo>
                <a:lnTo>
                  <a:pt x="14002" y="10633"/>
                </a:lnTo>
                <a:lnTo>
                  <a:pt x="14013" y="10592"/>
                </a:lnTo>
                <a:lnTo>
                  <a:pt x="14033" y="10581"/>
                </a:lnTo>
                <a:close/>
                <a:moveTo>
                  <a:pt x="15920" y="10498"/>
                </a:moveTo>
                <a:lnTo>
                  <a:pt x="15920" y="10498"/>
                </a:lnTo>
                <a:cubicBezTo>
                  <a:pt x="15899" y="10560"/>
                  <a:pt x="15878" y="10612"/>
                  <a:pt x="15858" y="10664"/>
                </a:cubicBezTo>
                <a:lnTo>
                  <a:pt x="15806" y="10560"/>
                </a:lnTo>
                <a:cubicBezTo>
                  <a:pt x="15847" y="10550"/>
                  <a:pt x="15878" y="10519"/>
                  <a:pt x="15920" y="10498"/>
                </a:cubicBezTo>
                <a:close/>
                <a:moveTo>
                  <a:pt x="8406" y="9845"/>
                </a:moveTo>
                <a:cubicBezTo>
                  <a:pt x="8406" y="9980"/>
                  <a:pt x="8416" y="10104"/>
                  <a:pt x="8427" y="10239"/>
                </a:cubicBezTo>
                <a:cubicBezTo>
                  <a:pt x="8385" y="10374"/>
                  <a:pt x="8354" y="10519"/>
                  <a:pt x="8333" y="10674"/>
                </a:cubicBezTo>
                <a:lnTo>
                  <a:pt x="8323" y="10674"/>
                </a:lnTo>
                <a:lnTo>
                  <a:pt x="8178" y="10612"/>
                </a:lnTo>
                <a:cubicBezTo>
                  <a:pt x="8240" y="10395"/>
                  <a:pt x="8292" y="10187"/>
                  <a:pt x="8333" y="9970"/>
                </a:cubicBezTo>
                <a:cubicBezTo>
                  <a:pt x="8354" y="9928"/>
                  <a:pt x="8375" y="9887"/>
                  <a:pt x="8406" y="9845"/>
                </a:cubicBezTo>
                <a:close/>
                <a:moveTo>
                  <a:pt x="11619" y="10550"/>
                </a:moveTo>
                <a:lnTo>
                  <a:pt x="11619" y="10654"/>
                </a:lnTo>
                <a:lnTo>
                  <a:pt x="11567" y="10674"/>
                </a:lnTo>
                <a:cubicBezTo>
                  <a:pt x="11588" y="10623"/>
                  <a:pt x="11598" y="10581"/>
                  <a:pt x="11619" y="10550"/>
                </a:cubicBezTo>
                <a:close/>
                <a:moveTo>
                  <a:pt x="10085" y="10592"/>
                </a:moveTo>
                <a:cubicBezTo>
                  <a:pt x="10095" y="10612"/>
                  <a:pt x="10106" y="10623"/>
                  <a:pt x="10106" y="10633"/>
                </a:cubicBezTo>
                <a:lnTo>
                  <a:pt x="10012" y="10674"/>
                </a:lnTo>
                <a:lnTo>
                  <a:pt x="9971" y="10685"/>
                </a:lnTo>
                <a:lnTo>
                  <a:pt x="10085" y="10592"/>
                </a:lnTo>
                <a:close/>
                <a:moveTo>
                  <a:pt x="15505" y="10446"/>
                </a:moveTo>
                <a:cubicBezTo>
                  <a:pt x="15495" y="10498"/>
                  <a:pt x="15484" y="10550"/>
                  <a:pt x="15474" y="10612"/>
                </a:cubicBezTo>
                <a:lnTo>
                  <a:pt x="15484" y="10612"/>
                </a:lnTo>
                <a:cubicBezTo>
                  <a:pt x="15433" y="10643"/>
                  <a:pt x="15370" y="10664"/>
                  <a:pt x="15308" y="10685"/>
                </a:cubicBezTo>
                <a:cubicBezTo>
                  <a:pt x="15370" y="10602"/>
                  <a:pt x="15433" y="10519"/>
                  <a:pt x="15505" y="10446"/>
                </a:cubicBezTo>
                <a:close/>
                <a:moveTo>
                  <a:pt x="17443" y="10529"/>
                </a:moveTo>
                <a:lnTo>
                  <a:pt x="17443" y="10529"/>
                </a:lnTo>
                <a:cubicBezTo>
                  <a:pt x="17474" y="10560"/>
                  <a:pt x="17495" y="10592"/>
                  <a:pt x="17526" y="10623"/>
                </a:cubicBezTo>
                <a:cubicBezTo>
                  <a:pt x="17508" y="10640"/>
                  <a:pt x="17498" y="10666"/>
                  <a:pt x="17489" y="10686"/>
                </a:cubicBezTo>
                <a:lnTo>
                  <a:pt x="17489" y="10686"/>
                </a:lnTo>
                <a:lnTo>
                  <a:pt x="17443" y="10529"/>
                </a:lnTo>
                <a:close/>
                <a:moveTo>
                  <a:pt x="15111" y="10136"/>
                </a:moveTo>
                <a:cubicBezTo>
                  <a:pt x="15111" y="10146"/>
                  <a:pt x="15122" y="10156"/>
                  <a:pt x="15122" y="10167"/>
                </a:cubicBezTo>
                <a:lnTo>
                  <a:pt x="15122" y="10177"/>
                </a:lnTo>
                <a:cubicBezTo>
                  <a:pt x="15070" y="10343"/>
                  <a:pt x="15018" y="10519"/>
                  <a:pt x="14977" y="10695"/>
                </a:cubicBezTo>
                <a:lnTo>
                  <a:pt x="14894" y="10643"/>
                </a:lnTo>
                <a:cubicBezTo>
                  <a:pt x="14966" y="10478"/>
                  <a:pt x="15039" y="10312"/>
                  <a:pt x="15111" y="10136"/>
                </a:cubicBezTo>
                <a:close/>
                <a:moveTo>
                  <a:pt x="8551" y="10084"/>
                </a:moveTo>
                <a:cubicBezTo>
                  <a:pt x="8572" y="10250"/>
                  <a:pt x="8603" y="10415"/>
                  <a:pt x="8623" y="10581"/>
                </a:cubicBezTo>
                <a:lnTo>
                  <a:pt x="8634" y="10592"/>
                </a:lnTo>
                <a:lnTo>
                  <a:pt x="8551" y="10685"/>
                </a:lnTo>
                <a:lnTo>
                  <a:pt x="8530" y="10706"/>
                </a:lnTo>
                <a:cubicBezTo>
                  <a:pt x="8520" y="10560"/>
                  <a:pt x="8509" y="10415"/>
                  <a:pt x="8499" y="10281"/>
                </a:cubicBezTo>
                <a:cubicBezTo>
                  <a:pt x="8509" y="10208"/>
                  <a:pt x="8530" y="10146"/>
                  <a:pt x="8551" y="10084"/>
                </a:cubicBezTo>
                <a:close/>
                <a:moveTo>
                  <a:pt x="13453" y="10374"/>
                </a:moveTo>
                <a:cubicBezTo>
                  <a:pt x="13474" y="10467"/>
                  <a:pt x="13484" y="10560"/>
                  <a:pt x="13505" y="10654"/>
                </a:cubicBezTo>
                <a:lnTo>
                  <a:pt x="13370" y="10706"/>
                </a:lnTo>
                <a:cubicBezTo>
                  <a:pt x="13349" y="10633"/>
                  <a:pt x="13329" y="10571"/>
                  <a:pt x="13308" y="10509"/>
                </a:cubicBezTo>
                <a:cubicBezTo>
                  <a:pt x="13349" y="10457"/>
                  <a:pt x="13401" y="10415"/>
                  <a:pt x="13453" y="10384"/>
                </a:cubicBezTo>
                <a:lnTo>
                  <a:pt x="13453" y="10374"/>
                </a:lnTo>
                <a:close/>
                <a:moveTo>
                  <a:pt x="14572" y="10612"/>
                </a:moveTo>
                <a:lnTo>
                  <a:pt x="14655" y="10633"/>
                </a:lnTo>
                <a:cubicBezTo>
                  <a:pt x="14655" y="10654"/>
                  <a:pt x="14655" y="10664"/>
                  <a:pt x="14655" y="10685"/>
                </a:cubicBezTo>
                <a:lnTo>
                  <a:pt x="14655" y="10706"/>
                </a:lnTo>
                <a:cubicBezTo>
                  <a:pt x="14624" y="10674"/>
                  <a:pt x="14603" y="10643"/>
                  <a:pt x="14572" y="10612"/>
                </a:cubicBezTo>
                <a:close/>
                <a:moveTo>
                  <a:pt x="8447" y="10478"/>
                </a:moveTo>
                <a:lnTo>
                  <a:pt x="8468" y="10716"/>
                </a:lnTo>
                <a:lnTo>
                  <a:pt x="8406" y="10706"/>
                </a:lnTo>
                <a:cubicBezTo>
                  <a:pt x="8416" y="10623"/>
                  <a:pt x="8427" y="10550"/>
                  <a:pt x="8447" y="10478"/>
                </a:cubicBezTo>
                <a:close/>
                <a:moveTo>
                  <a:pt x="16645" y="10446"/>
                </a:moveTo>
                <a:lnTo>
                  <a:pt x="16645" y="10457"/>
                </a:lnTo>
                <a:cubicBezTo>
                  <a:pt x="16614" y="10540"/>
                  <a:pt x="16583" y="10623"/>
                  <a:pt x="16552" y="10716"/>
                </a:cubicBezTo>
                <a:cubicBezTo>
                  <a:pt x="16552" y="10664"/>
                  <a:pt x="16542" y="10612"/>
                  <a:pt x="16542" y="10560"/>
                </a:cubicBezTo>
                <a:cubicBezTo>
                  <a:pt x="16542" y="10540"/>
                  <a:pt x="16542" y="10519"/>
                  <a:pt x="16531" y="10498"/>
                </a:cubicBezTo>
                <a:lnTo>
                  <a:pt x="16542" y="10478"/>
                </a:lnTo>
                <a:cubicBezTo>
                  <a:pt x="16573" y="10467"/>
                  <a:pt x="16604" y="10457"/>
                  <a:pt x="16645" y="10446"/>
                </a:cubicBezTo>
                <a:close/>
                <a:moveTo>
                  <a:pt x="15153" y="10312"/>
                </a:moveTo>
                <a:cubicBezTo>
                  <a:pt x="15174" y="10446"/>
                  <a:pt x="15184" y="10581"/>
                  <a:pt x="15184" y="10716"/>
                </a:cubicBezTo>
                <a:cubicBezTo>
                  <a:pt x="15142" y="10716"/>
                  <a:pt x="15091" y="10726"/>
                  <a:pt x="15049" y="10737"/>
                </a:cubicBezTo>
                <a:lnTo>
                  <a:pt x="15060" y="10747"/>
                </a:lnTo>
                <a:lnTo>
                  <a:pt x="15060" y="10747"/>
                </a:lnTo>
                <a:lnTo>
                  <a:pt x="15039" y="10737"/>
                </a:lnTo>
                <a:cubicBezTo>
                  <a:pt x="15070" y="10592"/>
                  <a:pt x="15111" y="10446"/>
                  <a:pt x="15153" y="10312"/>
                </a:cubicBezTo>
                <a:close/>
                <a:moveTo>
                  <a:pt x="10023" y="10498"/>
                </a:moveTo>
                <a:lnTo>
                  <a:pt x="10043" y="10529"/>
                </a:lnTo>
                <a:cubicBezTo>
                  <a:pt x="9950" y="10612"/>
                  <a:pt x="9857" y="10674"/>
                  <a:pt x="9753" y="10747"/>
                </a:cubicBezTo>
                <a:cubicBezTo>
                  <a:pt x="9836" y="10664"/>
                  <a:pt x="9929" y="10581"/>
                  <a:pt x="10023" y="10498"/>
                </a:cubicBezTo>
                <a:close/>
                <a:moveTo>
                  <a:pt x="13080" y="10022"/>
                </a:moveTo>
                <a:lnTo>
                  <a:pt x="13101" y="10053"/>
                </a:lnTo>
                <a:cubicBezTo>
                  <a:pt x="13132" y="10198"/>
                  <a:pt x="13163" y="10353"/>
                  <a:pt x="13204" y="10498"/>
                </a:cubicBezTo>
                <a:lnTo>
                  <a:pt x="13194" y="10519"/>
                </a:lnTo>
                <a:cubicBezTo>
                  <a:pt x="13142" y="10581"/>
                  <a:pt x="13111" y="10664"/>
                  <a:pt x="13090" y="10747"/>
                </a:cubicBezTo>
                <a:cubicBezTo>
                  <a:pt x="12976" y="10685"/>
                  <a:pt x="12862" y="10643"/>
                  <a:pt x="12748" y="10612"/>
                </a:cubicBezTo>
                <a:lnTo>
                  <a:pt x="12769" y="10529"/>
                </a:lnTo>
                <a:cubicBezTo>
                  <a:pt x="12862" y="10384"/>
                  <a:pt x="12945" y="10229"/>
                  <a:pt x="13028" y="10073"/>
                </a:cubicBezTo>
                <a:lnTo>
                  <a:pt x="13080" y="10022"/>
                </a:lnTo>
                <a:close/>
                <a:moveTo>
                  <a:pt x="22522" y="9773"/>
                </a:moveTo>
                <a:cubicBezTo>
                  <a:pt x="22584" y="9814"/>
                  <a:pt x="22636" y="9866"/>
                  <a:pt x="22687" y="9918"/>
                </a:cubicBezTo>
                <a:cubicBezTo>
                  <a:pt x="22739" y="10063"/>
                  <a:pt x="22791" y="10208"/>
                  <a:pt x="22822" y="10353"/>
                </a:cubicBezTo>
                <a:cubicBezTo>
                  <a:pt x="22656" y="10498"/>
                  <a:pt x="22490" y="10623"/>
                  <a:pt x="22325" y="10747"/>
                </a:cubicBezTo>
                <a:lnTo>
                  <a:pt x="22325" y="10560"/>
                </a:lnTo>
                <a:cubicBezTo>
                  <a:pt x="22335" y="10446"/>
                  <a:pt x="22335" y="10332"/>
                  <a:pt x="22314" y="10229"/>
                </a:cubicBezTo>
                <a:cubicBezTo>
                  <a:pt x="22314" y="10146"/>
                  <a:pt x="22314" y="10063"/>
                  <a:pt x="22304" y="9980"/>
                </a:cubicBezTo>
                <a:cubicBezTo>
                  <a:pt x="22376" y="9908"/>
                  <a:pt x="22449" y="9835"/>
                  <a:pt x="22522" y="9773"/>
                </a:cubicBezTo>
                <a:close/>
                <a:moveTo>
                  <a:pt x="16168" y="10322"/>
                </a:moveTo>
                <a:cubicBezTo>
                  <a:pt x="16168" y="10405"/>
                  <a:pt x="16168" y="10498"/>
                  <a:pt x="16168" y="10581"/>
                </a:cubicBezTo>
                <a:cubicBezTo>
                  <a:pt x="16075" y="10633"/>
                  <a:pt x="15992" y="10695"/>
                  <a:pt x="15920" y="10757"/>
                </a:cubicBezTo>
                <a:lnTo>
                  <a:pt x="15909" y="10757"/>
                </a:lnTo>
                <a:cubicBezTo>
                  <a:pt x="15940" y="10643"/>
                  <a:pt x="15982" y="10540"/>
                  <a:pt x="16013" y="10436"/>
                </a:cubicBezTo>
                <a:cubicBezTo>
                  <a:pt x="16065" y="10395"/>
                  <a:pt x="16117" y="10353"/>
                  <a:pt x="16168" y="10322"/>
                </a:cubicBezTo>
                <a:close/>
                <a:moveTo>
                  <a:pt x="8644" y="10674"/>
                </a:moveTo>
                <a:cubicBezTo>
                  <a:pt x="8644" y="10706"/>
                  <a:pt x="8665" y="10737"/>
                  <a:pt x="8665" y="10768"/>
                </a:cubicBezTo>
                <a:lnTo>
                  <a:pt x="8582" y="10757"/>
                </a:lnTo>
                <a:lnTo>
                  <a:pt x="8644" y="10674"/>
                </a:lnTo>
                <a:close/>
                <a:moveTo>
                  <a:pt x="14199" y="10581"/>
                </a:moveTo>
                <a:cubicBezTo>
                  <a:pt x="14272" y="10581"/>
                  <a:pt x="14355" y="10581"/>
                  <a:pt x="14427" y="10592"/>
                </a:cubicBezTo>
                <a:cubicBezTo>
                  <a:pt x="14489" y="10643"/>
                  <a:pt x="14541" y="10706"/>
                  <a:pt x="14593" y="10768"/>
                </a:cubicBezTo>
                <a:cubicBezTo>
                  <a:pt x="14479" y="10757"/>
                  <a:pt x="14355" y="10737"/>
                  <a:pt x="14241" y="10706"/>
                </a:cubicBezTo>
                <a:cubicBezTo>
                  <a:pt x="14220" y="10664"/>
                  <a:pt x="14199" y="10623"/>
                  <a:pt x="14179" y="10581"/>
                </a:cubicBezTo>
                <a:close/>
                <a:moveTo>
                  <a:pt x="14769" y="10664"/>
                </a:moveTo>
                <a:lnTo>
                  <a:pt x="14790" y="10674"/>
                </a:lnTo>
                <a:lnTo>
                  <a:pt x="14749" y="10768"/>
                </a:lnTo>
                <a:lnTo>
                  <a:pt x="14738" y="10768"/>
                </a:lnTo>
                <a:lnTo>
                  <a:pt x="14738" y="10757"/>
                </a:lnTo>
                <a:cubicBezTo>
                  <a:pt x="14749" y="10726"/>
                  <a:pt x="14759" y="10695"/>
                  <a:pt x="14769" y="10664"/>
                </a:cubicBezTo>
                <a:close/>
                <a:moveTo>
                  <a:pt x="14873" y="10716"/>
                </a:moveTo>
                <a:lnTo>
                  <a:pt x="14935" y="10757"/>
                </a:lnTo>
                <a:lnTo>
                  <a:pt x="14852" y="10768"/>
                </a:lnTo>
                <a:lnTo>
                  <a:pt x="14873" y="10716"/>
                </a:lnTo>
                <a:close/>
                <a:moveTo>
                  <a:pt x="2664" y="10633"/>
                </a:moveTo>
                <a:cubicBezTo>
                  <a:pt x="2623" y="10685"/>
                  <a:pt x="2581" y="10737"/>
                  <a:pt x="2550" y="10788"/>
                </a:cubicBezTo>
                <a:lnTo>
                  <a:pt x="2571" y="10706"/>
                </a:lnTo>
                <a:lnTo>
                  <a:pt x="2664" y="10633"/>
                </a:lnTo>
                <a:close/>
                <a:moveTo>
                  <a:pt x="5887" y="10560"/>
                </a:moveTo>
                <a:cubicBezTo>
                  <a:pt x="5929" y="10592"/>
                  <a:pt x="5960" y="10623"/>
                  <a:pt x="6001" y="10654"/>
                </a:cubicBezTo>
                <a:cubicBezTo>
                  <a:pt x="5981" y="10706"/>
                  <a:pt x="5970" y="10747"/>
                  <a:pt x="5960" y="10788"/>
                </a:cubicBezTo>
                <a:lnTo>
                  <a:pt x="5908" y="10706"/>
                </a:lnTo>
                <a:cubicBezTo>
                  <a:pt x="5877" y="10674"/>
                  <a:pt x="5856" y="10633"/>
                  <a:pt x="5836" y="10592"/>
                </a:cubicBezTo>
                <a:lnTo>
                  <a:pt x="5887" y="10560"/>
                </a:lnTo>
                <a:close/>
                <a:moveTo>
                  <a:pt x="8841" y="10436"/>
                </a:moveTo>
                <a:cubicBezTo>
                  <a:pt x="8862" y="10560"/>
                  <a:pt x="8883" y="10685"/>
                  <a:pt x="8893" y="10809"/>
                </a:cubicBezTo>
                <a:cubicBezTo>
                  <a:pt x="8851" y="10809"/>
                  <a:pt x="8800" y="10799"/>
                  <a:pt x="8748" y="10788"/>
                </a:cubicBezTo>
                <a:cubicBezTo>
                  <a:pt x="8737" y="10716"/>
                  <a:pt x="8727" y="10654"/>
                  <a:pt x="8717" y="10581"/>
                </a:cubicBezTo>
                <a:lnTo>
                  <a:pt x="8841" y="10436"/>
                </a:lnTo>
                <a:close/>
                <a:moveTo>
                  <a:pt x="13246" y="10612"/>
                </a:moveTo>
                <a:cubicBezTo>
                  <a:pt x="13256" y="10664"/>
                  <a:pt x="13277" y="10706"/>
                  <a:pt x="13287" y="10757"/>
                </a:cubicBezTo>
                <a:lnTo>
                  <a:pt x="13194" y="10809"/>
                </a:lnTo>
                <a:lnTo>
                  <a:pt x="13173" y="10788"/>
                </a:lnTo>
                <a:cubicBezTo>
                  <a:pt x="13184" y="10778"/>
                  <a:pt x="13184" y="10768"/>
                  <a:pt x="13184" y="10757"/>
                </a:cubicBezTo>
                <a:cubicBezTo>
                  <a:pt x="13194" y="10706"/>
                  <a:pt x="13225" y="10654"/>
                  <a:pt x="13246" y="10612"/>
                </a:cubicBezTo>
                <a:close/>
                <a:moveTo>
                  <a:pt x="16873" y="10384"/>
                </a:moveTo>
                <a:cubicBezTo>
                  <a:pt x="16925" y="10426"/>
                  <a:pt x="16966" y="10467"/>
                  <a:pt x="17018" y="10509"/>
                </a:cubicBezTo>
                <a:cubicBezTo>
                  <a:pt x="17039" y="10540"/>
                  <a:pt x="17070" y="10571"/>
                  <a:pt x="17091" y="10602"/>
                </a:cubicBezTo>
                <a:lnTo>
                  <a:pt x="17101" y="10685"/>
                </a:lnTo>
                <a:lnTo>
                  <a:pt x="16998" y="10809"/>
                </a:lnTo>
                <a:cubicBezTo>
                  <a:pt x="16915" y="10685"/>
                  <a:pt x="16832" y="10550"/>
                  <a:pt x="16749" y="10415"/>
                </a:cubicBezTo>
                <a:lnTo>
                  <a:pt x="16873" y="10384"/>
                </a:lnTo>
                <a:close/>
                <a:moveTo>
                  <a:pt x="22957" y="10353"/>
                </a:moveTo>
                <a:cubicBezTo>
                  <a:pt x="22988" y="10446"/>
                  <a:pt x="23019" y="10550"/>
                  <a:pt x="23040" y="10643"/>
                </a:cubicBezTo>
                <a:cubicBezTo>
                  <a:pt x="23029" y="10695"/>
                  <a:pt x="23009" y="10747"/>
                  <a:pt x="22998" y="10809"/>
                </a:cubicBezTo>
                <a:cubicBezTo>
                  <a:pt x="22967" y="10664"/>
                  <a:pt x="22936" y="10529"/>
                  <a:pt x="22895" y="10405"/>
                </a:cubicBezTo>
                <a:lnTo>
                  <a:pt x="22957" y="10353"/>
                </a:lnTo>
                <a:close/>
                <a:moveTo>
                  <a:pt x="6509" y="10291"/>
                </a:moveTo>
                <a:cubicBezTo>
                  <a:pt x="6623" y="10467"/>
                  <a:pt x="6737" y="10643"/>
                  <a:pt x="6862" y="10820"/>
                </a:cubicBezTo>
                <a:cubicBezTo>
                  <a:pt x="6654" y="10695"/>
                  <a:pt x="6447" y="10550"/>
                  <a:pt x="6260" y="10384"/>
                </a:cubicBezTo>
                <a:lnTo>
                  <a:pt x="6509" y="10291"/>
                </a:lnTo>
                <a:close/>
                <a:moveTo>
                  <a:pt x="9266" y="9949"/>
                </a:moveTo>
                <a:cubicBezTo>
                  <a:pt x="9494" y="10022"/>
                  <a:pt x="9701" y="10146"/>
                  <a:pt x="9867" y="10312"/>
                </a:cubicBezTo>
                <a:cubicBezTo>
                  <a:pt x="9898" y="10343"/>
                  <a:pt x="9929" y="10374"/>
                  <a:pt x="9960" y="10415"/>
                </a:cubicBezTo>
                <a:cubicBezTo>
                  <a:pt x="9898" y="10478"/>
                  <a:pt x="9826" y="10540"/>
                  <a:pt x="9774" y="10592"/>
                </a:cubicBezTo>
                <a:cubicBezTo>
                  <a:pt x="9691" y="10664"/>
                  <a:pt x="9608" y="10726"/>
                  <a:pt x="9525" y="10788"/>
                </a:cubicBezTo>
                <a:cubicBezTo>
                  <a:pt x="9411" y="10809"/>
                  <a:pt x="9293" y="10820"/>
                  <a:pt x="9174" y="10820"/>
                </a:cubicBezTo>
                <a:cubicBezTo>
                  <a:pt x="9108" y="10820"/>
                  <a:pt x="9042" y="10817"/>
                  <a:pt x="8976" y="10809"/>
                </a:cubicBezTo>
                <a:cubicBezTo>
                  <a:pt x="8945" y="10664"/>
                  <a:pt x="8924" y="10509"/>
                  <a:pt x="8903" y="10364"/>
                </a:cubicBezTo>
                <a:cubicBezTo>
                  <a:pt x="9028" y="10218"/>
                  <a:pt x="9142" y="10084"/>
                  <a:pt x="9266" y="9949"/>
                </a:cubicBezTo>
                <a:close/>
                <a:moveTo>
                  <a:pt x="5618" y="10291"/>
                </a:moveTo>
                <a:cubicBezTo>
                  <a:pt x="5649" y="10353"/>
                  <a:pt x="5670" y="10405"/>
                  <a:pt x="5701" y="10457"/>
                </a:cubicBezTo>
                <a:cubicBezTo>
                  <a:pt x="5649" y="10529"/>
                  <a:pt x="5597" y="10592"/>
                  <a:pt x="5545" y="10664"/>
                </a:cubicBezTo>
                <a:cubicBezTo>
                  <a:pt x="5452" y="10716"/>
                  <a:pt x="5359" y="10768"/>
                  <a:pt x="5266" y="10830"/>
                </a:cubicBezTo>
                <a:cubicBezTo>
                  <a:pt x="5266" y="10778"/>
                  <a:pt x="5276" y="10716"/>
                  <a:pt x="5286" y="10654"/>
                </a:cubicBezTo>
                <a:cubicBezTo>
                  <a:pt x="5390" y="10550"/>
                  <a:pt x="5504" y="10415"/>
                  <a:pt x="5618" y="10301"/>
                </a:cubicBezTo>
                <a:lnTo>
                  <a:pt x="5618" y="10291"/>
                </a:lnTo>
                <a:close/>
                <a:moveTo>
                  <a:pt x="7048" y="10094"/>
                </a:moveTo>
                <a:cubicBezTo>
                  <a:pt x="7090" y="10218"/>
                  <a:pt x="7131" y="10332"/>
                  <a:pt x="7183" y="10446"/>
                </a:cubicBezTo>
                <a:cubicBezTo>
                  <a:pt x="7110" y="10571"/>
                  <a:pt x="7027" y="10706"/>
                  <a:pt x="6955" y="10830"/>
                </a:cubicBezTo>
                <a:cubicBezTo>
                  <a:pt x="6841" y="10654"/>
                  <a:pt x="6727" y="10478"/>
                  <a:pt x="6613" y="10301"/>
                </a:cubicBezTo>
                <a:lnTo>
                  <a:pt x="6613" y="10312"/>
                </a:lnTo>
                <a:lnTo>
                  <a:pt x="6582" y="10260"/>
                </a:lnTo>
                <a:cubicBezTo>
                  <a:pt x="6737" y="10198"/>
                  <a:pt x="6893" y="10146"/>
                  <a:pt x="7048" y="10094"/>
                </a:cubicBezTo>
                <a:close/>
                <a:moveTo>
                  <a:pt x="10437" y="10540"/>
                </a:moveTo>
                <a:cubicBezTo>
                  <a:pt x="10416" y="10643"/>
                  <a:pt x="10375" y="10737"/>
                  <a:pt x="10344" y="10840"/>
                </a:cubicBezTo>
                <a:cubicBezTo>
                  <a:pt x="10354" y="10757"/>
                  <a:pt x="10354" y="10674"/>
                  <a:pt x="10354" y="10581"/>
                </a:cubicBezTo>
                <a:lnTo>
                  <a:pt x="10344" y="10581"/>
                </a:lnTo>
                <a:lnTo>
                  <a:pt x="10437" y="10540"/>
                </a:lnTo>
                <a:close/>
                <a:moveTo>
                  <a:pt x="11784" y="10706"/>
                </a:moveTo>
                <a:cubicBezTo>
                  <a:pt x="11764" y="10747"/>
                  <a:pt x="11743" y="10799"/>
                  <a:pt x="11722" y="10840"/>
                </a:cubicBezTo>
                <a:lnTo>
                  <a:pt x="11660" y="10840"/>
                </a:lnTo>
                <a:lnTo>
                  <a:pt x="11670" y="10726"/>
                </a:lnTo>
                <a:cubicBezTo>
                  <a:pt x="11712" y="10716"/>
                  <a:pt x="11743" y="10706"/>
                  <a:pt x="11784" y="10706"/>
                </a:cubicBezTo>
                <a:close/>
                <a:moveTo>
                  <a:pt x="11940" y="10674"/>
                </a:moveTo>
                <a:lnTo>
                  <a:pt x="11940" y="10674"/>
                </a:lnTo>
                <a:cubicBezTo>
                  <a:pt x="11919" y="10726"/>
                  <a:pt x="11888" y="10788"/>
                  <a:pt x="11867" y="10840"/>
                </a:cubicBezTo>
                <a:lnTo>
                  <a:pt x="11795" y="10840"/>
                </a:lnTo>
                <a:lnTo>
                  <a:pt x="11857" y="10685"/>
                </a:lnTo>
                <a:lnTo>
                  <a:pt x="11940" y="10674"/>
                </a:lnTo>
                <a:close/>
                <a:moveTo>
                  <a:pt x="13805" y="10623"/>
                </a:moveTo>
                <a:lnTo>
                  <a:pt x="13847" y="10643"/>
                </a:lnTo>
                <a:cubicBezTo>
                  <a:pt x="13764" y="10716"/>
                  <a:pt x="13681" y="10778"/>
                  <a:pt x="13598" y="10840"/>
                </a:cubicBezTo>
                <a:lnTo>
                  <a:pt x="13588" y="10757"/>
                </a:lnTo>
                <a:cubicBezTo>
                  <a:pt x="13598" y="10726"/>
                  <a:pt x="13598" y="10706"/>
                  <a:pt x="13609" y="10674"/>
                </a:cubicBezTo>
                <a:cubicBezTo>
                  <a:pt x="13671" y="10654"/>
                  <a:pt x="13743" y="10633"/>
                  <a:pt x="13805" y="10623"/>
                </a:cubicBezTo>
                <a:close/>
                <a:moveTo>
                  <a:pt x="21547" y="10571"/>
                </a:moveTo>
                <a:cubicBezTo>
                  <a:pt x="21558" y="10623"/>
                  <a:pt x="21568" y="10664"/>
                  <a:pt x="21578" y="10706"/>
                </a:cubicBezTo>
                <a:cubicBezTo>
                  <a:pt x="21547" y="10747"/>
                  <a:pt x="21506" y="10799"/>
                  <a:pt x="21475" y="10840"/>
                </a:cubicBezTo>
                <a:cubicBezTo>
                  <a:pt x="21496" y="10757"/>
                  <a:pt x="21516" y="10674"/>
                  <a:pt x="21537" y="10581"/>
                </a:cubicBezTo>
                <a:lnTo>
                  <a:pt x="21547" y="10571"/>
                </a:lnTo>
                <a:close/>
                <a:moveTo>
                  <a:pt x="2094" y="10467"/>
                </a:moveTo>
                <a:lnTo>
                  <a:pt x="2094" y="10467"/>
                </a:lnTo>
                <a:cubicBezTo>
                  <a:pt x="2084" y="10560"/>
                  <a:pt x="2073" y="10664"/>
                  <a:pt x="2063" y="10757"/>
                </a:cubicBezTo>
                <a:lnTo>
                  <a:pt x="2073" y="10768"/>
                </a:lnTo>
                <a:cubicBezTo>
                  <a:pt x="2053" y="10799"/>
                  <a:pt x="2032" y="10830"/>
                  <a:pt x="2011" y="10861"/>
                </a:cubicBezTo>
                <a:cubicBezTo>
                  <a:pt x="2042" y="10726"/>
                  <a:pt x="2063" y="10602"/>
                  <a:pt x="2094" y="10467"/>
                </a:cubicBezTo>
                <a:close/>
                <a:moveTo>
                  <a:pt x="17661" y="10332"/>
                </a:moveTo>
                <a:cubicBezTo>
                  <a:pt x="17754" y="10467"/>
                  <a:pt x="17858" y="10602"/>
                  <a:pt x="17951" y="10737"/>
                </a:cubicBezTo>
                <a:cubicBezTo>
                  <a:pt x="17961" y="10778"/>
                  <a:pt x="17972" y="10820"/>
                  <a:pt x="17972" y="10861"/>
                </a:cubicBezTo>
                <a:cubicBezTo>
                  <a:pt x="17837" y="10768"/>
                  <a:pt x="17713" y="10664"/>
                  <a:pt x="17599" y="10550"/>
                </a:cubicBezTo>
                <a:cubicBezTo>
                  <a:pt x="17619" y="10478"/>
                  <a:pt x="17640" y="10405"/>
                  <a:pt x="17661" y="10332"/>
                </a:cubicBezTo>
                <a:close/>
                <a:moveTo>
                  <a:pt x="8219" y="10706"/>
                </a:moveTo>
                <a:lnTo>
                  <a:pt x="8323" y="10747"/>
                </a:lnTo>
                <a:cubicBezTo>
                  <a:pt x="8314" y="10784"/>
                  <a:pt x="8305" y="10829"/>
                  <a:pt x="8295" y="10867"/>
                </a:cubicBezTo>
                <a:lnTo>
                  <a:pt x="8295" y="10867"/>
                </a:lnTo>
                <a:lnTo>
                  <a:pt x="8219" y="10706"/>
                </a:lnTo>
                <a:close/>
                <a:moveTo>
                  <a:pt x="3296" y="10167"/>
                </a:moveTo>
                <a:lnTo>
                  <a:pt x="3296" y="10167"/>
                </a:lnTo>
                <a:cubicBezTo>
                  <a:pt x="3276" y="10405"/>
                  <a:pt x="3255" y="10633"/>
                  <a:pt x="3245" y="10871"/>
                </a:cubicBezTo>
                <a:lnTo>
                  <a:pt x="3172" y="10799"/>
                </a:lnTo>
                <a:cubicBezTo>
                  <a:pt x="3172" y="10612"/>
                  <a:pt x="3172" y="10426"/>
                  <a:pt x="3182" y="10239"/>
                </a:cubicBezTo>
                <a:lnTo>
                  <a:pt x="3296" y="10167"/>
                </a:lnTo>
                <a:close/>
                <a:moveTo>
                  <a:pt x="11608" y="10747"/>
                </a:moveTo>
                <a:lnTo>
                  <a:pt x="11608" y="10851"/>
                </a:lnTo>
                <a:lnTo>
                  <a:pt x="11494" y="10871"/>
                </a:lnTo>
                <a:cubicBezTo>
                  <a:pt x="11505" y="10830"/>
                  <a:pt x="11515" y="10809"/>
                  <a:pt x="11525" y="10768"/>
                </a:cubicBezTo>
                <a:lnTo>
                  <a:pt x="11608" y="10747"/>
                </a:lnTo>
                <a:close/>
                <a:moveTo>
                  <a:pt x="11080" y="10426"/>
                </a:moveTo>
                <a:cubicBezTo>
                  <a:pt x="11235" y="10488"/>
                  <a:pt x="11401" y="10519"/>
                  <a:pt x="11567" y="10540"/>
                </a:cubicBezTo>
                <a:lnTo>
                  <a:pt x="11505" y="10695"/>
                </a:lnTo>
                <a:cubicBezTo>
                  <a:pt x="11328" y="10747"/>
                  <a:pt x="11163" y="10809"/>
                  <a:pt x="11007" y="10882"/>
                </a:cubicBezTo>
                <a:lnTo>
                  <a:pt x="11007" y="10882"/>
                </a:lnTo>
                <a:cubicBezTo>
                  <a:pt x="11008" y="10803"/>
                  <a:pt x="11018" y="10733"/>
                  <a:pt x="11028" y="10654"/>
                </a:cubicBezTo>
                <a:cubicBezTo>
                  <a:pt x="11038" y="10581"/>
                  <a:pt x="11059" y="10509"/>
                  <a:pt x="11080" y="10426"/>
                </a:cubicBezTo>
                <a:close/>
                <a:moveTo>
                  <a:pt x="7722" y="10436"/>
                </a:moveTo>
                <a:lnTo>
                  <a:pt x="7794" y="10488"/>
                </a:lnTo>
                <a:lnTo>
                  <a:pt x="7815" y="10788"/>
                </a:lnTo>
                <a:lnTo>
                  <a:pt x="7763" y="10892"/>
                </a:lnTo>
                <a:cubicBezTo>
                  <a:pt x="7743" y="10747"/>
                  <a:pt x="7732" y="10592"/>
                  <a:pt x="7722" y="10436"/>
                </a:cubicBezTo>
                <a:close/>
                <a:moveTo>
                  <a:pt x="8385" y="10778"/>
                </a:moveTo>
                <a:lnTo>
                  <a:pt x="8447" y="10788"/>
                </a:lnTo>
                <a:lnTo>
                  <a:pt x="8364" y="10892"/>
                </a:lnTo>
                <a:cubicBezTo>
                  <a:pt x="8364" y="10851"/>
                  <a:pt x="8375" y="10809"/>
                  <a:pt x="8385" y="10778"/>
                </a:cubicBezTo>
                <a:close/>
                <a:moveTo>
                  <a:pt x="17350" y="10560"/>
                </a:moveTo>
                <a:lnTo>
                  <a:pt x="17391" y="10685"/>
                </a:lnTo>
                <a:cubicBezTo>
                  <a:pt x="17402" y="10737"/>
                  <a:pt x="17412" y="10799"/>
                  <a:pt x="17433" y="10851"/>
                </a:cubicBezTo>
                <a:lnTo>
                  <a:pt x="17412" y="10902"/>
                </a:lnTo>
                <a:cubicBezTo>
                  <a:pt x="17360" y="10830"/>
                  <a:pt x="17319" y="10757"/>
                  <a:pt x="17267" y="10695"/>
                </a:cubicBezTo>
                <a:cubicBezTo>
                  <a:pt x="17267" y="10685"/>
                  <a:pt x="17257" y="10685"/>
                  <a:pt x="17257" y="10674"/>
                </a:cubicBezTo>
                <a:lnTo>
                  <a:pt x="17350" y="10560"/>
                </a:lnTo>
                <a:close/>
                <a:moveTo>
                  <a:pt x="13308" y="10799"/>
                </a:moveTo>
                <a:cubicBezTo>
                  <a:pt x="13329" y="10840"/>
                  <a:pt x="13339" y="10871"/>
                  <a:pt x="13349" y="10913"/>
                </a:cubicBezTo>
                <a:lnTo>
                  <a:pt x="13339" y="10913"/>
                </a:lnTo>
                <a:cubicBezTo>
                  <a:pt x="13308" y="10882"/>
                  <a:pt x="13277" y="10851"/>
                  <a:pt x="13235" y="10830"/>
                </a:cubicBezTo>
                <a:lnTo>
                  <a:pt x="13308" y="10799"/>
                </a:lnTo>
                <a:close/>
                <a:moveTo>
                  <a:pt x="13515" y="10716"/>
                </a:moveTo>
                <a:cubicBezTo>
                  <a:pt x="13515" y="10723"/>
                  <a:pt x="13515" y="10730"/>
                  <a:pt x="13515" y="10737"/>
                </a:cubicBezTo>
                <a:cubicBezTo>
                  <a:pt x="13495" y="10799"/>
                  <a:pt x="13463" y="10861"/>
                  <a:pt x="13443" y="10923"/>
                </a:cubicBezTo>
                <a:cubicBezTo>
                  <a:pt x="13422" y="10871"/>
                  <a:pt x="13401" y="10820"/>
                  <a:pt x="13381" y="10757"/>
                </a:cubicBezTo>
                <a:cubicBezTo>
                  <a:pt x="13432" y="10747"/>
                  <a:pt x="13474" y="10726"/>
                  <a:pt x="13515" y="10716"/>
                </a:cubicBezTo>
                <a:close/>
                <a:moveTo>
                  <a:pt x="16811" y="10664"/>
                </a:moveTo>
                <a:lnTo>
                  <a:pt x="16946" y="10882"/>
                </a:lnTo>
                <a:lnTo>
                  <a:pt x="16904" y="10923"/>
                </a:lnTo>
                <a:lnTo>
                  <a:pt x="16811" y="10664"/>
                </a:lnTo>
                <a:close/>
                <a:moveTo>
                  <a:pt x="2084" y="9586"/>
                </a:moveTo>
                <a:lnTo>
                  <a:pt x="2167" y="9700"/>
                </a:lnTo>
                <a:cubicBezTo>
                  <a:pt x="2105" y="9835"/>
                  <a:pt x="2042" y="9970"/>
                  <a:pt x="1991" y="10104"/>
                </a:cubicBezTo>
                <a:cubicBezTo>
                  <a:pt x="1877" y="10384"/>
                  <a:pt x="1773" y="10654"/>
                  <a:pt x="1690" y="10934"/>
                </a:cubicBezTo>
                <a:cubicBezTo>
                  <a:pt x="1773" y="10478"/>
                  <a:pt x="1908" y="10022"/>
                  <a:pt x="2084" y="9586"/>
                </a:cubicBezTo>
                <a:close/>
                <a:moveTo>
                  <a:pt x="7452" y="10187"/>
                </a:moveTo>
                <a:cubicBezTo>
                  <a:pt x="7515" y="10260"/>
                  <a:pt x="7587" y="10322"/>
                  <a:pt x="7649" y="10374"/>
                </a:cubicBezTo>
                <a:cubicBezTo>
                  <a:pt x="7660" y="10571"/>
                  <a:pt x="7680" y="10768"/>
                  <a:pt x="7711" y="10965"/>
                </a:cubicBezTo>
                <a:cubicBezTo>
                  <a:pt x="7639" y="10965"/>
                  <a:pt x="7566" y="10954"/>
                  <a:pt x="7494" y="10954"/>
                </a:cubicBezTo>
                <a:cubicBezTo>
                  <a:pt x="7421" y="10799"/>
                  <a:pt x="7349" y="10633"/>
                  <a:pt x="7287" y="10478"/>
                </a:cubicBezTo>
                <a:cubicBezTo>
                  <a:pt x="7338" y="10374"/>
                  <a:pt x="7390" y="10281"/>
                  <a:pt x="7452" y="10187"/>
                </a:cubicBezTo>
                <a:close/>
                <a:moveTo>
                  <a:pt x="2509" y="10239"/>
                </a:moveTo>
                <a:cubicBezTo>
                  <a:pt x="2529" y="10301"/>
                  <a:pt x="2550" y="10364"/>
                  <a:pt x="2581" y="10426"/>
                </a:cubicBezTo>
                <a:cubicBezTo>
                  <a:pt x="2561" y="10457"/>
                  <a:pt x="2550" y="10488"/>
                  <a:pt x="2540" y="10519"/>
                </a:cubicBezTo>
                <a:cubicBezTo>
                  <a:pt x="2415" y="10664"/>
                  <a:pt x="2281" y="10820"/>
                  <a:pt x="2156" y="10975"/>
                </a:cubicBezTo>
                <a:cubicBezTo>
                  <a:pt x="2156" y="10892"/>
                  <a:pt x="2167" y="10820"/>
                  <a:pt x="2167" y="10737"/>
                </a:cubicBezTo>
                <a:cubicBezTo>
                  <a:pt x="2281" y="10581"/>
                  <a:pt x="2395" y="10415"/>
                  <a:pt x="2509" y="10250"/>
                </a:cubicBezTo>
                <a:lnTo>
                  <a:pt x="2509" y="10239"/>
                </a:lnTo>
                <a:close/>
                <a:moveTo>
                  <a:pt x="7224" y="10550"/>
                </a:moveTo>
                <a:cubicBezTo>
                  <a:pt x="7276" y="10685"/>
                  <a:pt x="7338" y="10820"/>
                  <a:pt x="7401" y="10954"/>
                </a:cubicBezTo>
                <a:cubicBezTo>
                  <a:pt x="7318" y="10954"/>
                  <a:pt x="7235" y="10965"/>
                  <a:pt x="7162" y="10975"/>
                </a:cubicBezTo>
                <a:cubicBezTo>
                  <a:pt x="7122" y="10955"/>
                  <a:pt x="7072" y="10935"/>
                  <a:pt x="7022" y="10905"/>
                </a:cubicBezTo>
                <a:lnTo>
                  <a:pt x="7022" y="10905"/>
                </a:lnTo>
                <a:cubicBezTo>
                  <a:pt x="7071" y="10825"/>
                  <a:pt x="7112" y="10745"/>
                  <a:pt x="7152" y="10674"/>
                </a:cubicBezTo>
                <a:lnTo>
                  <a:pt x="7224" y="10550"/>
                </a:lnTo>
                <a:close/>
                <a:moveTo>
                  <a:pt x="12323" y="10641"/>
                </a:moveTo>
                <a:cubicBezTo>
                  <a:pt x="12427" y="10641"/>
                  <a:pt x="12531" y="10649"/>
                  <a:pt x="12634" y="10664"/>
                </a:cubicBezTo>
                <a:cubicBezTo>
                  <a:pt x="12562" y="10768"/>
                  <a:pt x="12489" y="10871"/>
                  <a:pt x="12417" y="10975"/>
                </a:cubicBezTo>
                <a:cubicBezTo>
                  <a:pt x="12265" y="10904"/>
                  <a:pt x="12104" y="10863"/>
                  <a:pt x="11943" y="10842"/>
                </a:cubicBezTo>
                <a:lnTo>
                  <a:pt x="11943" y="10842"/>
                </a:lnTo>
                <a:cubicBezTo>
                  <a:pt x="11964" y="10783"/>
                  <a:pt x="11993" y="10723"/>
                  <a:pt x="12012" y="10664"/>
                </a:cubicBezTo>
                <a:cubicBezTo>
                  <a:pt x="12116" y="10649"/>
                  <a:pt x="12220" y="10641"/>
                  <a:pt x="12323" y="10641"/>
                </a:cubicBezTo>
                <a:close/>
                <a:moveTo>
                  <a:pt x="20656" y="8902"/>
                </a:moveTo>
                <a:cubicBezTo>
                  <a:pt x="20812" y="8923"/>
                  <a:pt x="20977" y="8954"/>
                  <a:pt x="21133" y="8995"/>
                </a:cubicBezTo>
                <a:cubicBezTo>
                  <a:pt x="21268" y="9431"/>
                  <a:pt x="21392" y="9866"/>
                  <a:pt x="21496" y="10312"/>
                </a:cubicBezTo>
                <a:lnTo>
                  <a:pt x="21506" y="10312"/>
                </a:lnTo>
                <a:cubicBezTo>
                  <a:pt x="21485" y="10384"/>
                  <a:pt x="21475" y="10457"/>
                  <a:pt x="21454" y="10529"/>
                </a:cubicBezTo>
                <a:cubicBezTo>
                  <a:pt x="21205" y="10706"/>
                  <a:pt x="20936" y="10851"/>
                  <a:pt x="20646" y="10975"/>
                </a:cubicBezTo>
                <a:cubicBezTo>
                  <a:pt x="20532" y="10737"/>
                  <a:pt x="20397" y="10498"/>
                  <a:pt x="20262" y="10260"/>
                </a:cubicBezTo>
                <a:cubicBezTo>
                  <a:pt x="20231" y="10042"/>
                  <a:pt x="20190" y="9825"/>
                  <a:pt x="20148" y="9607"/>
                </a:cubicBezTo>
                <a:cubicBezTo>
                  <a:pt x="20252" y="9503"/>
                  <a:pt x="20345" y="9389"/>
                  <a:pt x="20428" y="9265"/>
                </a:cubicBezTo>
                <a:cubicBezTo>
                  <a:pt x="20511" y="9151"/>
                  <a:pt x="20584" y="9027"/>
                  <a:pt x="20656" y="8902"/>
                </a:cubicBezTo>
                <a:close/>
                <a:moveTo>
                  <a:pt x="8002" y="10612"/>
                </a:moveTo>
                <a:lnTo>
                  <a:pt x="8095" y="10654"/>
                </a:lnTo>
                <a:cubicBezTo>
                  <a:pt x="8064" y="10778"/>
                  <a:pt x="8022" y="10892"/>
                  <a:pt x="7991" y="10996"/>
                </a:cubicBezTo>
                <a:lnTo>
                  <a:pt x="7908" y="10985"/>
                </a:lnTo>
                <a:cubicBezTo>
                  <a:pt x="7898" y="10923"/>
                  <a:pt x="7898" y="10871"/>
                  <a:pt x="7888" y="10809"/>
                </a:cubicBezTo>
                <a:lnTo>
                  <a:pt x="7888" y="10809"/>
                </a:lnTo>
                <a:lnTo>
                  <a:pt x="7898" y="10820"/>
                </a:lnTo>
                <a:cubicBezTo>
                  <a:pt x="7929" y="10747"/>
                  <a:pt x="7971" y="10674"/>
                  <a:pt x="8002" y="10612"/>
                </a:cubicBezTo>
                <a:close/>
                <a:moveTo>
                  <a:pt x="10986" y="10488"/>
                </a:moveTo>
                <a:lnTo>
                  <a:pt x="10986" y="10488"/>
                </a:lnTo>
                <a:cubicBezTo>
                  <a:pt x="10955" y="10633"/>
                  <a:pt x="10945" y="10768"/>
                  <a:pt x="10935" y="10913"/>
                </a:cubicBezTo>
                <a:cubicBezTo>
                  <a:pt x="10883" y="10944"/>
                  <a:pt x="10831" y="10975"/>
                  <a:pt x="10769" y="11006"/>
                </a:cubicBezTo>
                <a:cubicBezTo>
                  <a:pt x="10779" y="10934"/>
                  <a:pt x="10790" y="10861"/>
                  <a:pt x="10800" y="10799"/>
                </a:cubicBezTo>
                <a:cubicBezTo>
                  <a:pt x="10862" y="10695"/>
                  <a:pt x="10924" y="10592"/>
                  <a:pt x="10986" y="10488"/>
                </a:cubicBezTo>
                <a:close/>
                <a:moveTo>
                  <a:pt x="11463" y="10799"/>
                </a:moveTo>
                <a:cubicBezTo>
                  <a:pt x="11453" y="10820"/>
                  <a:pt x="11432" y="10851"/>
                  <a:pt x="11422" y="10882"/>
                </a:cubicBezTo>
                <a:cubicBezTo>
                  <a:pt x="11277" y="10902"/>
                  <a:pt x="11142" y="10944"/>
                  <a:pt x="11007" y="11006"/>
                </a:cubicBezTo>
                <a:lnTo>
                  <a:pt x="11007" y="10985"/>
                </a:lnTo>
                <a:cubicBezTo>
                  <a:pt x="11152" y="10913"/>
                  <a:pt x="11308" y="10851"/>
                  <a:pt x="11463" y="10799"/>
                </a:cubicBezTo>
                <a:close/>
                <a:moveTo>
                  <a:pt x="14946" y="10851"/>
                </a:moveTo>
                <a:lnTo>
                  <a:pt x="14946" y="10851"/>
                </a:lnTo>
                <a:cubicBezTo>
                  <a:pt x="14935" y="10902"/>
                  <a:pt x="14914" y="10965"/>
                  <a:pt x="14904" y="11016"/>
                </a:cubicBezTo>
                <a:cubicBezTo>
                  <a:pt x="14873" y="10975"/>
                  <a:pt x="14832" y="10923"/>
                  <a:pt x="14800" y="10871"/>
                </a:cubicBezTo>
                <a:lnTo>
                  <a:pt x="14800" y="10861"/>
                </a:lnTo>
                <a:cubicBezTo>
                  <a:pt x="14852" y="10861"/>
                  <a:pt x="14894" y="10861"/>
                  <a:pt x="14946" y="10851"/>
                </a:cubicBezTo>
                <a:close/>
                <a:moveTo>
                  <a:pt x="23403" y="9856"/>
                </a:moveTo>
                <a:cubicBezTo>
                  <a:pt x="23485" y="10239"/>
                  <a:pt x="23548" y="10633"/>
                  <a:pt x="23589" y="11016"/>
                </a:cubicBezTo>
                <a:cubicBezTo>
                  <a:pt x="23485" y="10820"/>
                  <a:pt x="23371" y="10633"/>
                  <a:pt x="23247" y="10446"/>
                </a:cubicBezTo>
                <a:lnTo>
                  <a:pt x="23237" y="10436"/>
                </a:lnTo>
                <a:lnTo>
                  <a:pt x="23195" y="10374"/>
                </a:lnTo>
                <a:cubicBezTo>
                  <a:pt x="23216" y="10260"/>
                  <a:pt x="23247" y="10146"/>
                  <a:pt x="23268" y="10032"/>
                </a:cubicBezTo>
                <a:cubicBezTo>
                  <a:pt x="23309" y="9980"/>
                  <a:pt x="23361" y="9918"/>
                  <a:pt x="23403" y="9856"/>
                </a:cubicBezTo>
                <a:close/>
                <a:moveTo>
                  <a:pt x="20273" y="10446"/>
                </a:moveTo>
                <a:cubicBezTo>
                  <a:pt x="20376" y="10633"/>
                  <a:pt x="20470" y="10820"/>
                  <a:pt x="20563" y="11016"/>
                </a:cubicBezTo>
                <a:lnTo>
                  <a:pt x="20532" y="11027"/>
                </a:lnTo>
                <a:cubicBezTo>
                  <a:pt x="20449" y="10840"/>
                  <a:pt x="20356" y="10654"/>
                  <a:pt x="20273" y="10478"/>
                </a:cubicBezTo>
                <a:cubicBezTo>
                  <a:pt x="20273" y="10467"/>
                  <a:pt x="20273" y="10457"/>
                  <a:pt x="20273" y="10446"/>
                </a:cubicBezTo>
                <a:close/>
                <a:moveTo>
                  <a:pt x="5183" y="10778"/>
                </a:moveTo>
                <a:lnTo>
                  <a:pt x="5172" y="10892"/>
                </a:lnTo>
                <a:cubicBezTo>
                  <a:pt x="5100" y="10944"/>
                  <a:pt x="5027" y="10996"/>
                  <a:pt x="4955" y="11048"/>
                </a:cubicBezTo>
                <a:cubicBezTo>
                  <a:pt x="5027" y="10965"/>
                  <a:pt x="5110" y="10871"/>
                  <a:pt x="5183" y="10778"/>
                </a:cubicBezTo>
                <a:close/>
                <a:moveTo>
                  <a:pt x="6157" y="10436"/>
                </a:moveTo>
                <a:cubicBezTo>
                  <a:pt x="6374" y="10643"/>
                  <a:pt x="6613" y="10830"/>
                  <a:pt x="6882" y="10975"/>
                </a:cubicBezTo>
                <a:lnTo>
                  <a:pt x="6851" y="11037"/>
                </a:lnTo>
                <a:cubicBezTo>
                  <a:pt x="6810" y="11037"/>
                  <a:pt x="6768" y="11048"/>
                  <a:pt x="6727" y="11058"/>
                </a:cubicBezTo>
                <a:cubicBezTo>
                  <a:pt x="6540" y="10954"/>
                  <a:pt x="6364" y="10840"/>
                  <a:pt x="6188" y="10726"/>
                </a:cubicBezTo>
                <a:lnTo>
                  <a:pt x="6084" y="10643"/>
                </a:lnTo>
                <a:cubicBezTo>
                  <a:pt x="6095" y="10571"/>
                  <a:pt x="6126" y="10509"/>
                  <a:pt x="6146" y="10436"/>
                </a:cubicBezTo>
                <a:close/>
                <a:moveTo>
                  <a:pt x="8157" y="10716"/>
                </a:moveTo>
                <a:cubicBezTo>
                  <a:pt x="8199" y="10809"/>
                  <a:pt x="8240" y="10902"/>
                  <a:pt x="8281" y="10996"/>
                </a:cubicBezTo>
                <a:lnTo>
                  <a:pt x="8281" y="11006"/>
                </a:lnTo>
                <a:lnTo>
                  <a:pt x="8240" y="11058"/>
                </a:lnTo>
                <a:cubicBezTo>
                  <a:pt x="8178" y="11037"/>
                  <a:pt x="8126" y="11016"/>
                  <a:pt x="8064" y="11006"/>
                </a:cubicBezTo>
                <a:cubicBezTo>
                  <a:pt x="8095" y="10913"/>
                  <a:pt x="8126" y="10820"/>
                  <a:pt x="8147" y="10716"/>
                </a:cubicBezTo>
                <a:close/>
                <a:moveTo>
                  <a:pt x="15464" y="10726"/>
                </a:moveTo>
                <a:lnTo>
                  <a:pt x="15474" y="10737"/>
                </a:lnTo>
                <a:cubicBezTo>
                  <a:pt x="15453" y="10840"/>
                  <a:pt x="15433" y="10944"/>
                  <a:pt x="15412" y="11058"/>
                </a:cubicBezTo>
                <a:cubicBezTo>
                  <a:pt x="15360" y="10996"/>
                  <a:pt x="15308" y="10944"/>
                  <a:pt x="15256" y="10902"/>
                </a:cubicBezTo>
                <a:lnTo>
                  <a:pt x="15256" y="10799"/>
                </a:lnTo>
                <a:cubicBezTo>
                  <a:pt x="15329" y="10778"/>
                  <a:pt x="15391" y="10757"/>
                  <a:pt x="15464" y="10726"/>
                </a:cubicBezTo>
                <a:close/>
                <a:moveTo>
                  <a:pt x="9413" y="10863"/>
                </a:moveTo>
                <a:cubicBezTo>
                  <a:pt x="9293" y="10941"/>
                  <a:pt x="9155" y="11009"/>
                  <a:pt x="9017" y="11068"/>
                </a:cubicBezTo>
                <a:cubicBezTo>
                  <a:pt x="9007" y="11006"/>
                  <a:pt x="8997" y="10934"/>
                  <a:pt x="8986" y="10871"/>
                </a:cubicBezTo>
                <a:lnTo>
                  <a:pt x="8986" y="10871"/>
                </a:lnTo>
                <a:cubicBezTo>
                  <a:pt x="9029" y="10874"/>
                  <a:pt x="9072" y="10876"/>
                  <a:pt x="9116" y="10876"/>
                </a:cubicBezTo>
                <a:cubicBezTo>
                  <a:pt x="9213" y="10876"/>
                  <a:pt x="9313" y="10870"/>
                  <a:pt x="9413" y="10863"/>
                </a:cubicBezTo>
                <a:close/>
                <a:moveTo>
                  <a:pt x="12655" y="10737"/>
                </a:moveTo>
                <a:lnTo>
                  <a:pt x="12655" y="10747"/>
                </a:lnTo>
                <a:lnTo>
                  <a:pt x="12655" y="10809"/>
                </a:lnTo>
                <a:cubicBezTo>
                  <a:pt x="12634" y="10892"/>
                  <a:pt x="12624" y="10975"/>
                  <a:pt x="12614" y="11068"/>
                </a:cubicBezTo>
                <a:cubicBezTo>
                  <a:pt x="12572" y="11037"/>
                  <a:pt x="12531" y="11016"/>
                  <a:pt x="12489" y="11006"/>
                </a:cubicBezTo>
                <a:cubicBezTo>
                  <a:pt x="12551" y="10902"/>
                  <a:pt x="12593" y="10820"/>
                  <a:pt x="12655" y="10737"/>
                </a:cubicBezTo>
                <a:close/>
                <a:moveTo>
                  <a:pt x="16158" y="10674"/>
                </a:moveTo>
                <a:lnTo>
                  <a:pt x="16158" y="10674"/>
                </a:lnTo>
                <a:cubicBezTo>
                  <a:pt x="16137" y="10809"/>
                  <a:pt x="16117" y="10944"/>
                  <a:pt x="16096" y="11079"/>
                </a:cubicBezTo>
                <a:cubicBezTo>
                  <a:pt x="16034" y="10996"/>
                  <a:pt x="15992" y="10913"/>
                  <a:pt x="15940" y="10830"/>
                </a:cubicBezTo>
                <a:cubicBezTo>
                  <a:pt x="16013" y="10778"/>
                  <a:pt x="16086" y="10726"/>
                  <a:pt x="16158" y="10674"/>
                </a:cubicBezTo>
                <a:close/>
                <a:moveTo>
                  <a:pt x="5442" y="10809"/>
                </a:moveTo>
                <a:cubicBezTo>
                  <a:pt x="5369" y="10902"/>
                  <a:pt x="5307" y="11006"/>
                  <a:pt x="5234" y="11099"/>
                </a:cubicBezTo>
                <a:cubicBezTo>
                  <a:pt x="5234" y="11048"/>
                  <a:pt x="5245" y="10985"/>
                  <a:pt x="5255" y="10923"/>
                </a:cubicBezTo>
                <a:lnTo>
                  <a:pt x="5442" y="10809"/>
                </a:lnTo>
                <a:close/>
                <a:moveTo>
                  <a:pt x="7442" y="11027"/>
                </a:moveTo>
                <a:lnTo>
                  <a:pt x="7473" y="11099"/>
                </a:lnTo>
                <a:cubicBezTo>
                  <a:pt x="7411" y="11079"/>
                  <a:pt x="7359" y="11058"/>
                  <a:pt x="7297" y="11037"/>
                </a:cubicBezTo>
                <a:cubicBezTo>
                  <a:pt x="7349" y="11037"/>
                  <a:pt x="7390" y="11037"/>
                  <a:pt x="7442" y="11027"/>
                </a:cubicBezTo>
                <a:close/>
                <a:moveTo>
                  <a:pt x="20296" y="10740"/>
                </a:moveTo>
                <a:cubicBezTo>
                  <a:pt x="20352" y="10846"/>
                  <a:pt x="20401" y="10952"/>
                  <a:pt x="20449" y="11058"/>
                </a:cubicBezTo>
                <a:cubicBezTo>
                  <a:pt x="20397" y="11068"/>
                  <a:pt x="20356" y="11089"/>
                  <a:pt x="20304" y="11099"/>
                </a:cubicBezTo>
                <a:cubicBezTo>
                  <a:pt x="20313" y="10976"/>
                  <a:pt x="20305" y="10862"/>
                  <a:pt x="20296" y="10740"/>
                </a:cubicBezTo>
                <a:close/>
                <a:moveTo>
                  <a:pt x="12748" y="10685"/>
                </a:moveTo>
                <a:cubicBezTo>
                  <a:pt x="12862" y="10716"/>
                  <a:pt x="12976" y="10757"/>
                  <a:pt x="13080" y="10820"/>
                </a:cubicBezTo>
                <a:lnTo>
                  <a:pt x="13070" y="10882"/>
                </a:lnTo>
                <a:cubicBezTo>
                  <a:pt x="12945" y="10944"/>
                  <a:pt x="12821" y="11027"/>
                  <a:pt x="12707" y="11110"/>
                </a:cubicBezTo>
                <a:cubicBezTo>
                  <a:pt x="12717" y="10996"/>
                  <a:pt x="12728" y="10892"/>
                  <a:pt x="12728" y="10778"/>
                </a:cubicBezTo>
                <a:lnTo>
                  <a:pt x="12728" y="10788"/>
                </a:lnTo>
                <a:lnTo>
                  <a:pt x="12748" y="10685"/>
                </a:lnTo>
                <a:close/>
                <a:moveTo>
                  <a:pt x="16412" y="10552"/>
                </a:moveTo>
                <a:lnTo>
                  <a:pt x="16412" y="10552"/>
                </a:lnTo>
                <a:cubicBezTo>
                  <a:pt x="16331" y="10735"/>
                  <a:pt x="16250" y="10927"/>
                  <a:pt x="16168" y="11110"/>
                </a:cubicBezTo>
                <a:cubicBezTo>
                  <a:pt x="16189" y="11048"/>
                  <a:pt x="16200" y="10975"/>
                  <a:pt x="16220" y="10902"/>
                </a:cubicBezTo>
                <a:cubicBezTo>
                  <a:pt x="16231" y="10809"/>
                  <a:pt x="16241" y="10716"/>
                  <a:pt x="16251" y="10623"/>
                </a:cubicBezTo>
                <a:cubicBezTo>
                  <a:pt x="16302" y="10592"/>
                  <a:pt x="16352" y="10572"/>
                  <a:pt x="16412" y="10552"/>
                </a:cubicBezTo>
                <a:close/>
                <a:moveTo>
                  <a:pt x="15060" y="10840"/>
                </a:moveTo>
                <a:lnTo>
                  <a:pt x="15111" y="10871"/>
                </a:lnTo>
                <a:cubicBezTo>
                  <a:pt x="15070" y="10954"/>
                  <a:pt x="15028" y="11037"/>
                  <a:pt x="14987" y="11120"/>
                </a:cubicBezTo>
                <a:lnTo>
                  <a:pt x="14956" y="11089"/>
                </a:lnTo>
                <a:cubicBezTo>
                  <a:pt x="14977" y="11006"/>
                  <a:pt x="14987" y="10923"/>
                  <a:pt x="15008" y="10851"/>
                </a:cubicBezTo>
                <a:lnTo>
                  <a:pt x="15060" y="10840"/>
                </a:lnTo>
                <a:close/>
                <a:moveTo>
                  <a:pt x="8769" y="10851"/>
                </a:moveTo>
                <a:lnTo>
                  <a:pt x="8769" y="10851"/>
                </a:lnTo>
                <a:cubicBezTo>
                  <a:pt x="8810" y="10861"/>
                  <a:pt x="8862" y="10871"/>
                  <a:pt x="8914" y="10871"/>
                </a:cubicBezTo>
                <a:cubicBezTo>
                  <a:pt x="8924" y="10944"/>
                  <a:pt x="8934" y="11027"/>
                  <a:pt x="8945" y="11099"/>
                </a:cubicBezTo>
                <a:cubicBezTo>
                  <a:pt x="8903" y="11120"/>
                  <a:pt x="8862" y="11130"/>
                  <a:pt x="8820" y="11141"/>
                </a:cubicBezTo>
                <a:cubicBezTo>
                  <a:pt x="8800" y="11048"/>
                  <a:pt x="8779" y="10954"/>
                  <a:pt x="8769" y="10851"/>
                </a:cubicBezTo>
                <a:close/>
                <a:moveTo>
                  <a:pt x="7525" y="11027"/>
                </a:moveTo>
                <a:cubicBezTo>
                  <a:pt x="7577" y="11027"/>
                  <a:pt x="7639" y="11027"/>
                  <a:pt x="7691" y="11037"/>
                </a:cubicBezTo>
                <a:lnTo>
                  <a:pt x="7701" y="11037"/>
                </a:lnTo>
                <a:lnTo>
                  <a:pt x="7649" y="11151"/>
                </a:lnTo>
                <a:lnTo>
                  <a:pt x="7566" y="11130"/>
                </a:lnTo>
                <a:cubicBezTo>
                  <a:pt x="7556" y="11099"/>
                  <a:pt x="7535" y="11068"/>
                  <a:pt x="7525" y="11027"/>
                </a:cubicBezTo>
                <a:close/>
                <a:moveTo>
                  <a:pt x="15754" y="10592"/>
                </a:moveTo>
                <a:lnTo>
                  <a:pt x="15764" y="10602"/>
                </a:lnTo>
                <a:cubicBezTo>
                  <a:pt x="15785" y="10654"/>
                  <a:pt x="15816" y="10706"/>
                  <a:pt x="15837" y="10757"/>
                </a:cubicBezTo>
                <a:cubicBezTo>
                  <a:pt x="15826" y="10788"/>
                  <a:pt x="15826" y="10820"/>
                  <a:pt x="15816" y="10851"/>
                </a:cubicBezTo>
                <a:cubicBezTo>
                  <a:pt x="15702" y="10944"/>
                  <a:pt x="15588" y="11048"/>
                  <a:pt x="15495" y="11151"/>
                </a:cubicBezTo>
                <a:lnTo>
                  <a:pt x="15484" y="11141"/>
                </a:lnTo>
                <a:cubicBezTo>
                  <a:pt x="15516" y="10996"/>
                  <a:pt x="15536" y="10851"/>
                  <a:pt x="15557" y="10706"/>
                </a:cubicBezTo>
                <a:cubicBezTo>
                  <a:pt x="15609" y="10664"/>
                  <a:pt x="15681" y="10633"/>
                  <a:pt x="15754" y="10592"/>
                </a:cubicBezTo>
                <a:close/>
                <a:moveTo>
                  <a:pt x="13173" y="10861"/>
                </a:moveTo>
                <a:cubicBezTo>
                  <a:pt x="13235" y="10913"/>
                  <a:pt x="13298" y="10965"/>
                  <a:pt x="13360" y="11016"/>
                </a:cubicBezTo>
                <a:cubicBezTo>
                  <a:pt x="13277" y="11068"/>
                  <a:pt x="13194" y="11120"/>
                  <a:pt x="13111" y="11162"/>
                </a:cubicBezTo>
                <a:cubicBezTo>
                  <a:pt x="13111" y="11068"/>
                  <a:pt x="13121" y="10975"/>
                  <a:pt x="13142" y="10882"/>
                </a:cubicBezTo>
                <a:lnTo>
                  <a:pt x="13173" y="10861"/>
                </a:lnTo>
                <a:close/>
                <a:moveTo>
                  <a:pt x="22190" y="10063"/>
                </a:moveTo>
                <a:cubicBezTo>
                  <a:pt x="22221" y="10104"/>
                  <a:pt x="22231" y="10136"/>
                  <a:pt x="22242" y="10177"/>
                </a:cubicBezTo>
                <a:lnTo>
                  <a:pt x="22231" y="10187"/>
                </a:lnTo>
                <a:lnTo>
                  <a:pt x="22231" y="10260"/>
                </a:lnTo>
                <a:cubicBezTo>
                  <a:pt x="22231" y="10384"/>
                  <a:pt x="22242" y="10509"/>
                  <a:pt x="22242" y="10633"/>
                </a:cubicBezTo>
                <a:cubicBezTo>
                  <a:pt x="22231" y="10706"/>
                  <a:pt x="22211" y="10768"/>
                  <a:pt x="22190" y="10840"/>
                </a:cubicBezTo>
                <a:lnTo>
                  <a:pt x="22148" y="10871"/>
                </a:lnTo>
                <a:cubicBezTo>
                  <a:pt x="22014" y="10975"/>
                  <a:pt x="21869" y="11068"/>
                  <a:pt x="21724" y="11162"/>
                </a:cubicBezTo>
                <a:cubicBezTo>
                  <a:pt x="21703" y="11027"/>
                  <a:pt x="21682" y="10882"/>
                  <a:pt x="21651" y="10747"/>
                </a:cubicBezTo>
                <a:cubicBezTo>
                  <a:pt x="21755" y="10592"/>
                  <a:pt x="21848" y="10446"/>
                  <a:pt x="21931" y="10291"/>
                </a:cubicBezTo>
                <a:cubicBezTo>
                  <a:pt x="22024" y="10218"/>
                  <a:pt x="22107" y="10146"/>
                  <a:pt x="22190" y="10063"/>
                </a:cubicBezTo>
                <a:close/>
                <a:moveTo>
                  <a:pt x="3172" y="10892"/>
                </a:moveTo>
                <a:lnTo>
                  <a:pt x="3234" y="10965"/>
                </a:lnTo>
                <a:lnTo>
                  <a:pt x="3224" y="11172"/>
                </a:lnTo>
                <a:cubicBezTo>
                  <a:pt x="3203" y="11130"/>
                  <a:pt x="3182" y="11099"/>
                  <a:pt x="3162" y="11068"/>
                </a:cubicBezTo>
                <a:cubicBezTo>
                  <a:pt x="3162" y="11006"/>
                  <a:pt x="3162" y="10954"/>
                  <a:pt x="3162" y="10902"/>
                </a:cubicBezTo>
                <a:lnTo>
                  <a:pt x="3172" y="10892"/>
                </a:lnTo>
                <a:close/>
                <a:moveTo>
                  <a:pt x="3359" y="10239"/>
                </a:moveTo>
                <a:cubicBezTo>
                  <a:pt x="3400" y="10509"/>
                  <a:pt x="3452" y="10809"/>
                  <a:pt x="3524" y="11089"/>
                </a:cubicBezTo>
                <a:lnTo>
                  <a:pt x="3535" y="11172"/>
                </a:lnTo>
                <a:cubicBezTo>
                  <a:pt x="3462" y="11099"/>
                  <a:pt x="3390" y="11027"/>
                  <a:pt x="3317" y="10954"/>
                </a:cubicBezTo>
                <a:cubicBezTo>
                  <a:pt x="3327" y="10716"/>
                  <a:pt x="3338" y="10478"/>
                  <a:pt x="3359" y="10239"/>
                </a:cubicBezTo>
                <a:close/>
                <a:moveTo>
                  <a:pt x="8478" y="10871"/>
                </a:moveTo>
                <a:cubicBezTo>
                  <a:pt x="8478" y="10975"/>
                  <a:pt x="8489" y="11068"/>
                  <a:pt x="8499" y="11172"/>
                </a:cubicBezTo>
                <a:cubicBezTo>
                  <a:pt x="8468" y="11151"/>
                  <a:pt x="8437" y="11130"/>
                  <a:pt x="8406" y="11120"/>
                </a:cubicBezTo>
                <a:lnTo>
                  <a:pt x="8354" y="11027"/>
                </a:lnTo>
                <a:lnTo>
                  <a:pt x="8478" y="10871"/>
                </a:lnTo>
                <a:close/>
                <a:moveTo>
                  <a:pt x="7836" y="11048"/>
                </a:moveTo>
                <a:cubicBezTo>
                  <a:pt x="7836" y="11099"/>
                  <a:pt x="7846" y="11141"/>
                  <a:pt x="7846" y="11193"/>
                </a:cubicBezTo>
                <a:lnTo>
                  <a:pt x="7815" y="11193"/>
                </a:lnTo>
                <a:cubicBezTo>
                  <a:pt x="7805" y="11141"/>
                  <a:pt x="7794" y="11089"/>
                  <a:pt x="7784" y="11048"/>
                </a:cubicBezTo>
                <a:close/>
                <a:moveTo>
                  <a:pt x="7919" y="11068"/>
                </a:moveTo>
                <a:lnTo>
                  <a:pt x="7971" y="11079"/>
                </a:lnTo>
                <a:cubicBezTo>
                  <a:pt x="7950" y="11120"/>
                  <a:pt x="7939" y="11151"/>
                  <a:pt x="7929" y="11193"/>
                </a:cubicBezTo>
                <a:cubicBezTo>
                  <a:pt x="7929" y="11151"/>
                  <a:pt x="7929" y="11110"/>
                  <a:pt x="7919" y="11068"/>
                </a:cubicBezTo>
                <a:close/>
                <a:moveTo>
                  <a:pt x="2063" y="10913"/>
                </a:moveTo>
                <a:lnTo>
                  <a:pt x="2063" y="11099"/>
                </a:lnTo>
                <a:cubicBezTo>
                  <a:pt x="2032" y="11130"/>
                  <a:pt x="2001" y="11162"/>
                  <a:pt x="1959" y="11203"/>
                </a:cubicBezTo>
                <a:cubicBezTo>
                  <a:pt x="1959" y="11151"/>
                  <a:pt x="1980" y="11110"/>
                  <a:pt x="1980" y="11058"/>
                </a:cubicBezTo>
                <a:lnTo>
                  <a:pt x="1991" y="11048"/>
                </a:lnTo>
                <a:cubicBezTo>
                  <a:pt x="2011" y="11006"/>
                  <a:pt x="2042" y="10965"/>
                  <a:pt x="2063" y="10913"/>
                </a:cubicBezTo>
                <a:close/>
                <a:moveTo>
                  <a:pt x="8541" y="10809"/>
                </a:moveTo>
                <a:lnTo>
                  <a:pt x="8675" y="10840"/>
                </a:lnTo>
                <a:cubicBezTo>
                  <a:pt x="8696" y="10954"/>
                  <a:pt x="8706" y="11058"/>
                  <a:pt x="8727" y="11172"/>
                </a:cubicBezTo>
                <a:cubicBezTo>
                  <a:pt x="8686" y="11182"/>
                  <a:pt x="8634" y="11193"/>
                  <a:pt x="8582" y="11203"/>
                </a:cubicBezTo>
                <a:cubicBezTo>
                  <a:pt x="8572" y="11068"/>
                  <a:pt x="8551" y="10944"/>
                  <a:pt x="8541" y="10809"/>
                </a:cubicBezTo>
                <a:close/>
                <a:moveTo>
                  <a:pt x="19951" y="10032"/>
                </a:moveTo>
                <a:cubicBezTo>
                  <a:pt x="20024" y="10177"/>
                  <a:pt x="20096" y="10312"/>
                  <a:pt x="20169" y="10457"/>
                </a:cubicBezTo>
                <a:lnTo>
                  <a:pt x="20200" y="10519"/>
                </a:lnTo>
                <a:cubicBezTo>
                  <a:pt x="20221" y="10716"/>
                  <a:pt x="20231" y="10923"/>
                  <a:pt x="20242" y="11120"/>
                </a:cubicBezTo>
                <a:lnTo>
                  <a:pt x="20231" y="11120"/>
                </a:lnTo>
                <a:cubicBezTo>
                  <a:pt x="20117" y="11162"/>
                  <a:pt x="20003" y="11182"/>
                  <a:pt x="19879" y="11203"/>
                </a:cubicBezTo>
                <a:cubicBezTo>
                  <a:pt x="19910" y="10820"/>
                  <a:pt x="19931" y="10426"/>
                  <a:pt x="19951" y="10032"/>
                </a:cubicBezTo>
                <a:close/>
                <a:moveTo>
                  <a:pt x="6053" y="10706"/>
                </a:moveTo>
                <a:cubicBezTo>
                  <a:pt x="6240" y="10840"/>
                  <a:pt x="6426" y="10975"/>
                  <a:pt x="6634" y="11089"/>
                </a:cubicBezTo>
                <a:lnTo>
                  <a:pt x="6623" y="11089"/>
                </a:lnTo>
                <a:cubicBezTo>
                  <a:pt x="6499" y="11120"/>
                  <a:pt x="6374" y="11162"/>
                  <a:pt x="6260" y="11213"/>
                </a:cubicBezTo>
                <a:cubicBezTo>
                  <a:pt x="6167" y="11099"/>
                  <a:pt x="6084" y="10985"/>
                  <a:pt x="6001" y="10871"/>
                </a:cubicBezTo>
                <a:cubicBezTo>
                  <a:pt x="6022" y="10820"/>
                  <a:pt x="6032" y="10757"/>
                  <a:pt x="6053" y="10706"/>
                </a:cubicBezTo>
                <a:close/>
                <a:moveTo>
                  <a:pt x="8043" y="11089"/>
                </a:moveTo>
                <a:cubicBezTo>
                  <a:pt x="8083" y="11099"/>
                  <a:pt x="8132" y="11109"/>
                  <a:pt x="8182" y="11128"/>
                </a:cubicBezTo>
                <a:lnTo>
                  <a:pt x="8182" y="11128"/>
                </a:lnTo>
                <a:lnTo>
                  <a:pt x="8116" y="11213"/>
                </a:lnTo>
                <a:cubicBezTo>
                  <a:pt x="8074" y="11213"/>
                  <a:pt x="8033" y="11213"/>
                  <a:pt x="8002" y="11203"/>
                </a:cubicBezTo>
                <a:cubicBezTo>
                  <a:pt x="8012" y="11162"/>
                  <a:pt x="8022" y="11120"/>
                  <a:pt x="8043" y="11089"/>
                </a:cubicBezTo>
                <a:close/>
                <a:moveTo>
                  <a:pt x="13557" y="10954"/>
                </a:moveTo>
                <a:cubicBezTo>
                  <a:pt x="13577" y="11048"/>
                  <a:pt x="13588" y="11130"/>
                  <a:pt x="13609" y="11213"/>
                </a:cubicBezTo>
                <a:cubicBezTo>
                  <a:pt x="13577" y="11172"/>
                  <a:pt x="13536" y="11120"/>
                  <a:pt x="13505" y="11079"/>
                </a:cubicBezTo>
                <a:cubicBezTo>
                  <a:pt x="13495" y="11058"/>
                  <a:pt x="13495" y="11037"/>
                  <a:pt x="13484" y="11027"/>
                </a:cubicBezTo>
                <a:lnTo>
                  <a:pt x="13495" y="10996"/>
                </a:lnTo>
                <a:lnTo>
                  <a:pt x="13557" y="10954"/>
                </a:lnTo>
                <a:close/>
                <a:moveTo>
                  <a:pt x="19868" y="9856"/>
                </a:moveTo>
                <a:lnTo>
                  <a:pt x="19889" y="9897"/>
                </a:lnTo>
                <a:cubicBezTo>
                  <a:pt x="19879" y="10332"/>
                  <a:pt x="19848" y="10768"/>
                  <a:pt x="19827" y="11203"/>
                </a:cubicBezTo>
                <a:lnTo>
                  <a:pt x="19785" y="11213"/>
                </a:lnTo>
                <a:cubicBezTo>
                  <a:pt x="19599" y="10985"/>
                  <a:pt x="19371" y="10799"/>
                  <a:pt x="19112" y="10643"/>
                </a:cubicBezTo>
                <a:cubicBezTo>
                  <a:pt x="19070" y="10519"/>
                  <a:pt x="19029" y="10395"/>
                  <a:pt x="18987" y="10281"/>
                </a:cubicBezTo>
                <a:cubicBezTo>
                  <a:pt x="19309" y="10208"/>
                  <a:pt x="19609" y="10063"/>
                  <a:pt x="19868" y="9856"/>
                </a:cubicBezTo>
                <a:close/>
                <a:moveTo>
                  <a:pt x="8261" y="11151"/>
                </a:moveTo>
                <a:lnTo>
                  <a:pt x="8261" y="11213"/>
                </a:lnTo>
                <a:lnTo>
                  <a:pt x="8209" y="11224"/>
                </a:lnTo>
                <a:lnTo>
                  <a:pt x="8209" y="11224"/>
                </a:lnTo>
                <a:lnTo>
                  <a:pt x="8261" y="11151"/>
                </a:lnTo>
                <a:close/>
                <a:moveTo>
                  <a:pt x="17008" y="11016"/>
                </a:moveTo>
                <a:lnTo>
                  <a:pt x="17049" y="11079"/>
                </a:lnTo>
                <a:cubicBezTo>
                  <a:pt x="17029" y="11120"/>
                  <a:pt x="17018" y="11172"/>
                  <a:pt x="16998" y="11224"/>
                </a:cubicBezTo>
                <a:lnTo>
                  <a:pt x="16998" y="11234"/>
                </a:lnTo>
                <a:lnTo>
                  <a:pt x="16956" y="11089"/>
                </a:lnTo>
                <a:lnTo>
                  <a:pt x="17008" y="11016"/>
                </a:lnTo>
                <a:close/>
                <a:moveTo>
                  <a:pt x="13909" y="10674"/>
                </a:moveTo>
                <a:lnTo>
                  <a:pt x="13919" y="10685"/>
                </a:lnTo>
                <a:cubicBezTo>
                  <a:pt x="13857" y="10882"/>
                  <a:pt x="13764" y="11068"/>
                  <a:pt x="13660" y="11244"/>
                </a:cubicBezTo>
                <a:cubicBezTo>
                  <a:pt x="13660" y="11213"/>
                  <a:pt x="13650" y="11172"/>
                  <a:pt x="13640" y="11141"/>
                </a:cubicBezTo>
                <a:lnTo>
                  <a:pt x="13609" y="10913"/>
                </a:lnTo>
                <a:cubicBezTo>
                  <a:pt x="13712" y="10840"/>
                  <a:pt x="13805" y="10757"/>
                  <a:pt x="13909" y="10674"/>
                </a:cubicBezTo>
                <a:close/>
                <a:moveTo>
                  <a:pt x="17568" y="10674"/>
                </a:moveTo>
                <a:cubicBezTo>
                  <a:pt x="17702" y="10799"/>
                  <a:pt x="17847" y="10913"/>
                  <a:pt x="18003" y="11006"/>
                </a:cubicBezTo>
                <a:lnTo>
                  <a:pt x="18044" y="11234"/>
                </a:lnTo>
                <a:lnTo>
                  <a:pt x="18034" y="11244"/>
                </a:lnTo>
                <a:cubicBezTo>
                  <a:pt x="17967" y="11239"/>
                  <a:pt x="17899" y="11237"/>
                  <a:pt x="17832" y="11237"/>
                </a:cubicBezTo>
                <a:cubicBezTo>
                  <a:pt x="17765" y="11237"/>
                  <a:pt x="17697" y="11239"/>
                  <a:pt x="17630" y="11244"/>
                </a:cubicBezTo>
                <a:cubicBezTo>
                  <a:pt x="17599" y="11099"/>
                  <a:pt x="17557" y="10954"/>
                  <a:pt x="17526" y="10820"/>
                </a:cubicBezTo>
                <a:lnTo>
                  <a:pt x="17568" y="10674"/>
                </a:lnTo>
                <a:close/>
                <a:moveTo>
                  <a:pt x="18044" y="10332"/>
                </a:moveTo>
                <a:lnTo>
                  <a:pt x="18044" y="10332"/>
                </a:lnTo>
                <a:cubicBezTo>
                  <a:pt x="18386" y="10395"/>
                  <a:pt x="18718" y="10509"/>
                  <a:pt x="19029" y="10674"/>
                </a:cubicBezTo>
                <a:cubicBezTo>
                  <a:pt x="19081" y="10871"/>
                  <a:pt x="19153" y="11058"/>
                  <a:pt x="19205" y="11244"/>
                </a:cubicBezTo>
                <a:cubicBezTo>
                  <a:pt x="18853" y="11224"/>
                  <a:pt x="18511" y="11141"/>
                  <a:pt x="18200" y="10985"/>
                </a:cubicBezTo>
                <a:cubicBezTo>
                  <a:pt x="18158" y="10923"/>
                  <a:pt x="18117" y="10861"/>
                  <a:pt x="18075" y="10799"/>
                </a:cubicBezTo>
                <a:cubicBezTo>
                  <a:pt x="18075" y="10716"/>
                  <a:pt x="18065" y="10643"/>
                  <a:pt x="18065" y="10560"/>
                </a:cubicBezTo>
                <a:cubicBezTo>
                  <a:pt x="18055" y="10488"/>
                  <a:pt x="18055" y="10415"/>
                  <a:pt x="18044" y="10332"/>
                </a:cubicBezTo>
                <a:close/>
                <a:moveTo>
                  <a:pt x="19156" y="10766"/>
                </a:moveTo>
                <a:cubicBezTo>
                  <a:pt x="19358" y="10899"/>
                  <a:pt x="19540" y="11051"/>
                  <a:pt x="19703" y="11234"/>
                </a:cubicBezTo>
                <a:cubicBezTo>
                  <a:pt x="19651" y="11244"/>
                  <a:pt x="19589" y="11244"/>
                  <a:pt x="19526" y="11244"/>
                </a:cubicBezTo>
                <a:cubicBezTo>
                  <a:pt x="19506" y="11248"/>
                  <a:pt x="19481" y="11249"/>
                  <a:pt x="19456" y="11249"/>
                </a:cubicBezTo>
                <a:cubicBezTo>
                  <a:pt x="19404" y="11249"/>
                  <a:pt x="19347" y="11244"/>
                  <a:pt x="19298" y="11244"/>
                </a:cubicBezTo>
                <a:cubicBezTo>
                  <a:pt x="19258" y="11081"/>
                  <a:pt x="19207" y="10929"/>
                  <a:pt x="19156" y="10766"/>
                </a:cubicBezTo>
                <a:close/>
                <a:moveTo>
                  <a:pt x="17412" y="11068"/>
                </a:moveTo>
                <a:cubicBezTo>
                  <a:pt x="17443" y="11120"/>
                  <a:pt x="17474" y="11182"/>
                  <a:pt x="17505" y="11244"/>
                </a:cubicBezTo>
                <a:lnTo>
                  <a:pt x="17340" y="11255"/>
                </a:lnTo>
                <a:cubicBezTo>
                  <a:pt x="17371" y="11193"/>
                  <a:pt x="17391" y="11130"/>
                  <a:pt x="17412" y="11068"/>
                </a:cubicBezTo>
                <a:close/>
                <a:moveTo>
                  <a:pt x="18086" y="11048"/>
                </a:moveTo>
                <a:lnTo>
                  <a:pt x="18179" y="11089"/>
                </a:lnTo>
                <a:cubicBezTo>
                  <a:pt x="18218" y="11147"/>
                  <a:pt x="18257" y="11206"/>
                  <a:pt x="18296" y="11264"/>
                </a:cubicBezTo>
                <a:lnTo>
                  <a:pt x="18296" y="11264"/>
                </a:lnTo>
                <a:cubicBezTo>
                  <a:pt x="18227" y="11254"/>
                  <a:pt x="18167" y="11244"/>
                  <a:pt x="18107" y="11244"/>
                </a:cubicBezTo>
                <a:cubicBezTo>
                  <a:pt x="18107" y="11224"/>
                  <a:pt x="18096" y="11203"/>
                  <a:pt x="18096" y="11172"/>
                </a:cubicBezTo>
                <a:cubicBezTo>
                  <a:pt x="18096" y="11130"/>
                  <a:pt x="18096" y="11089"/>
                  <a:pt x="18086" y="11048"/>
                </a:cubicBezTo>
                <a:close/>
                <a:moveTo>
                  <a:pt x="10779" y="10332"/>
                </a:moveTo>
                <a:lnTo>
                  <a:pt x="10779" y="10332"/>
                </a:lnTo>
                <a:cubicBezTo>
                  <a:pt x="10758" y="10426"/>
                  <a:pt x="10748" y="10509"/>
                  <a:pt x="10727" y="10602"/>
                </a:cubicBezTo>
                <a:cubicBezTo>
                  <a:pt x="10727" y="10685"/>
                  <a:pt x="10707" y="10757"/>
                  <a:pt x="10686" y="10840"/>
                </a:cubicBezTo>
                <a:lnTo>
                  <a:pt x="10665" y="10840"/>
                </a:lnTo>
                <a:cubicBezTo>
                  <a:pt x="10593" y="10954"/>
                  <a:pt x="10530" y="11068"/>
                  <a:pt x="10458" y="11182"/>
                </a:cubicBezTo>
                <a:lnTo>
                  <a:pt x="10334" y="11265"/>
                </a:lnTo>
                <a:cubicBezTo>
                  <a:pt x="10334" y="11203"/>
                  <a:pt x="10323" y="11141"/>
                  <a:pt x="10323" y="11079"/>
                </a:cubicBezTo>
                <a:cubicBezTo>
                  <a:pt x="10385" y="10882"/>
                  <a:pt x="10448" y="10685"/>
                  <a:pt x="10510" y="10498"/>
                </a:cubicBezTo>
                <a:cubicBezTo>
                  <a:pt x="10603" y="10446"/>
                  <a:pt x="10686" y="10395"/>
                  <a:pt x="10779" y="10332"/>
                </a:cubicBezTo>
                <a:close/>
                <a:moveTo>
                  <a:pt x="5659" y="10674"/>
                </a:moveTo>
                <a:cubicBezTo>
                  <a:pt x="5514" y="10871"/>
                  <a:pt x="5359" y="11068"/>
                  <a:pt x="5224" y="11276"/>
                </a:cubicBezTo>
                <a:cubicBezTo>
                  <a:pt x="5348" y="11079"/>
                  <a:pt x="5483" y="10882"/>
                  <a:pt x="5618" y="10706"/>
                </a:cubicBezTo>
                <a:lnTo>
                  <a:pt x="5659" y="10674"/>
                </a:lnTo>
                <a:close/>
                <a:moveTo>
                  <a:pt x="13059" y="10934"/>
                </a:moveTo>
                <a:lnTo>
                  <a:pt x="13059" y="10934"/>
                </a:lnTo>
                <a:cubicBezTo>
                  <a:pt x="13049" y="11027"/>
                  <a:pt x="13049" y="11120"/>
                  <a:pt x="13049" y="11203"/>
                </a:cubicBezTo>
                <a:cubicBezTo>
                  <a:pt x="13007" y="11234"/>
                  <a:pt x="12966" y="11255"/>
                  <a:pt x="12914" y="11276"/>
                </a:cubicBezTo>
                <a:cubicBezTo>
                  <a:pt x="12862" y="11224"/>
                  <a:pt x="12811" y="11182"/>
                  <a:pt x="12748" y="11141"/>
                </a:cubicBezTo>
                <a:cubicBezTo>
                  <a:pt x="12852" y="11068"/>
                  <a:pt x="12956" y="10996"/>
                  <a:pt x="13059" y="10934"/>
                </a:cubicBezTo>
                <a:close/>
                <a:moveTo>
                  <a:pt x="17215" y="10747"/>
                </a:moveTo>
                <a:cubicBezTo>
                  <a:pt x="17277" y="10830"/>
                  <a:pt x="17329" y="10913"/>
                  <a:pt x="17381" y="11006"/>
                </a:cubicBezTo>
                <a:cubicBezTo>
                  <a:pt x="17340" y="11079"/>
                  <a:pt x="17308" y="11172"/>
                  <a:pt x="17267" y="11265"/>
                </a:cubicBezTo>
                <a:lnTo>
                  <a:pt x="17267" y="11276"/>
                </a:lnTo>
                <a:cubicBezTo>
                  <a:pt x="17236" y="11224"/>
                  <a:pt x="17205" y="11162"/>
                  <a:pt x="17174" y="11110"/>
                </a:cubicBezTo>
                <a:lnTo>
                  <a:pt x="17174" y="10913"/>
                </a:lnTo>
                <a:cubicBezTo>
                  <a:pt x="17174" y="10840"/>
                  <a:pt x="17205" y="10799"/>
                  <a:pt x="17215" y="10747"/>
                </a:cubicBezTo>
                <a:close/>
                <a:moveTo>
                  <a:pt x="11826" y="10913"/>
                </a:moveTo>
                <a:cubicBezTo>
                  <a:pt x="11764" y="11048"/>
                  <a:pt x="11702" y="11162"/>
                  <a:pt x="11629" y="11286"/>
                </a:cubicBezTo>
                <a:cubicBezTo>
                  <a:pt x="11629" y="11255"/>
                  <a:pt x="11629" y="11224"/>
                  <a:pt x="11639" y="11193"/>
                </a:cubicBezTo>
                <a:cubicBezTo>
                  <a:pt x="11681" y="11099"/>
                  <a:pt x="11722" y="11006"/>
                  <a:pt x="11774" y="10913"/>
                </a:cubicBezTo>
                <a:close/>
                <a:moveTo>
                  <a:pt x="17101" y="11182"/>
                </a:moveTo>
                <a:lnTo>
                  <a:pt x="17101" y="11307"/>
                </a:lnTo>
                <a:lnTo>
                  <a:pt x="17060" y="11307"/>
                </a:lnTo>
                <a:cubicBezTo>
                  <a:pt x="17070" y="11265"/>
                  <a:pt x="17091" y="11224"/>
                  <a:pt x="17101" y="11182"/>
                </a:cubicBezTo>
                <a:close/>
                <a:moveTo>
                  <a:pt x="7038" y="11058"/>
                </a:moveTo>
                <a:cubicBezTo>
                  <a:pt x="7100" y="11151"/>
                  <a:pt x="7173" y="11234"/>
                  <a:pt x="7235" y="11317"/>
                </a:cubicBezTo>
                <a:cubicBezTo>
                  <a:pt x="7121" y="11265"/>
                  <a:pt x="7007" y="11213"/>
                  <a:pt x="6882" y="11151"/>
                </a:cubicBezTo>
                <a:lnTo>
                  <a:pt x="6924" y="11089"/>
                </a:lnTo>
                <a:lnTo>
                  <a:pt x="7038" y="11058"/>
                </a:lnTo>
                <a:close/>
                <a:moveTo>
                  <a:pt x="16687" y="10571"/>
                </a:moveTo>
                <a:cubicBezTo>
                  <a:pt x="16738" y="10713"/>
                  <a:pt x="16789" y="10856"/>
                  <a:pt x="16839" y="10999"/>
                </a:cubicBezTo>
                <a:lnTo>
                  <a:pt x="16839" y="10999"/>
                </a:lnTo>
                <a:cubicBezTo>
                  <a:pt x="16747" y="11102"/>
                  <a:pt x="16665" y="11214"/>
                  <a:pt x="16573" y="11317"/>
                </a:cubicBezTo>
                <a:cubicBezTo>
                  <a:pt x="16573" y="11182"/>
                  <a:pt x="16583" y="11048"/>
                  <a:pt x="16573" y="10913"/>
                </a:cubicBezTo>
                <a:cubicBezTo>
                  <a:pt x="16614" y="10799"/>
                  <a:pt x="16645" y="10685"/>
                  <a:pt x="16687" y="10571"/>
                </a:cubicBezTo>
                <a:close/>
                <a:moveTo>
                  <a:pt x="8748" y="11244"/>
                </a:moveTo>
                <a:cubicBezTo>
                  <a:pt x="8748" y="11265"/>
                  <a:pt x="8758" y="11296"/>
                  <a:pt x="8758" y="11327"/>
                </a:cubicBezTo>
                <a:cubicBezTo>
                  <a:pt x="8727" y="11296"/>
                  <a:pt x="8696" y="11286"/>
                  <a:pt x="8665" y="11265"/>
                </a:cubicBezTo>
                <a:cubicBezTo>
                  <a:pt x="8696" y="11255"/>
                  <a:pt x="8717" y="11255"/>
                  <a:pt x="8748" y="11244"/>
                </a:cubicBezTo>
                <a:close/>
                <a:moveTo>
                  <a:pt x="2830" y="10560"/>
                </a:moveTo>
                <a:cubicBezTo>
                  <a:pt x="2903" y="10726"/>
                  <a:pt x="2985" y="10892"/>
                  <a:pt x="3068" y="11048"/>
                </a:cubicBezTo>
                <a:cubicBezTo>
                  <a:pt x="3079" y="11141"/>
                  <a:pt x="3089" y="11244"/>
                  <a:pt x="3110" y="11338"/>
                </a:cubicBezTo>
                <a:cubicBezTo>
                  <a:pt x="2975" y="11130"/>
                  <a:pt x="2851" y="10902"/>
                  <a:pt x="2737" y="10674"/>
                </a:cubicBezTo>
                <a:lnTo>
                  <a:pt x="2757" y="10643"/>
                </a:lnTo>
                <a:cubicBezTo>
                  <a:pt x="2778" y="10612"/>
                  <a:pt x="2799" y="10581"/>
                  <a:pt x="2830" y="10560"/>
                </a:cubicBezTo>
                <a:close/>
                <a:moveTo>
                  <a:pt x="22138" y="10975"/>
                </a:moveTo>
                <a:cubicBezTo>
                  <a:pt x="22045" y="11130"/>
                  <a:pt x="21920" y="11255"/>
                  <a:pt x="21775" y="11358"/>
                </a:cubicBezTo>
                <a:lnTo>
                  <a:pt x="21755" y="11234"/>
                </a:lnTo>
                <a:cubicBezTo>
                  <a:pt x="21889" y="11151"/>
                  <a:pt x="22014" y="11058"/>
                  <a:pt x="22138" y="10975"/>
                </a:cubicBezTo>
                <a:close/>
                <a:moveTo>
                  <a:pt x="10199" y="10985"/>
                </a:moveTo>
                <a:cubicBezTo>
                  <a:pt x="10209" y="11048"/>
                  <a:pt x="10230" y="11110"/>
                  <a:pt x="10240" y="11172"/>
                </a:cubicBezTo>
                <a:cubicBezTo>
                  <a:pt x="10213" y="11227"/>
                  <a:pt x="10185" y="11298"/>
                  <a:pt x="10158" y="11364"/>
                </a:cubicBezTo>
                <a:lnTo>
                  <a:pt x="10158" y="11364"/>
                </a:lnTo>
                <a:cubicBezTo>
                  <a:pt x="10160" y="11238"/>
                  <a:pt x="10179" y="11112"/>
                  <a:pt x="10199" y="10985"/>
                </a:cubicBezTo>
                <a:close/>
                <a:moveTo>
                  <a:pt x="1870" y="11256"/>
                </a:moveTo>
                <a:cubicBezTo>
                  <a:pt x="1866" y="11267"/>
                  <a:pt x="1866" y="11282"/>
                  <a:pt x="1866" y="11296"/>
                </a:cubicBezTo>
                <a:cubicBezTo>
                  <a:pt x="1845" y="11317"/>
                  <a:pt x="1825" y="11348"/>
                  <a:pt x="1804" y="11369"/>
                </a:cubicBezTo>
                <a:lnTo>
                  <a:pt x="1870" y="11256"/>
                </a:lnTo>
                <a:close/>
                <a:moveTo>
                  <a:pt x="2467" y="10788"/>
                </a:moveTo>
                <a:lnTo>
                  <a:pt x="2467" y="10788"/>
                </a:lnTo>
                <a:cubicBezTo>
                  <a:pt x="2457" y="10830"/>
                  <a:pt x="2447" y="10882"/>
                  <a:pt x="2436" y="10923"/>
                </a:cubicBezTo>
                <a:cubicBezTo>
                  <a:pt x="2364" y="11027"/>
                  <a:pt x="2291" y="11130"/>
                  <a:pt x="2229" y="11234"/>
                </a:cubicBezTo>
                <a:cubicBezTo>
                  <a:pt x="2198" y="11276"/>
                  <a:pt x="2167" y="11317"/>
                  <a:pt x="2146" y="11369"/>
                </a:cubicBezTo>
                <a:lnTo>
                  <a:pt x="2146" y="11130"/>
                </a:lnTo>
                <a:cubicBezTo>
                  <a:pt x="2198" y="11068"/>
                  <a:pt x="2250" y="11006"/>
                  <a:pt x="2301" y="10944"/>
                </a:cubicBezTo>
                <a:lnTo>
                  <a:pt x="2301" y="10934"/>
                </a:lnTo>
                <a:cubicBezTo>
                  <a:pt x="2353" y="10882"/>
                  <a:pt x="2415" y="10840"/>
                  <a:pt x="2467" y="10788"/>
                </a:cubicBezTo>
                <a:close/>
                <a:moveTo>
                  <a:pt x="9339" y="11058"/>
                </a:moveTo>
                <a:lnTo>
                  <a:pt x="9339" y="11058"/>
                </a:lnTo>
                <a:cubicBezTo>
                  <a:pt x="9256" y="11151"/>
                  <a:pt x="9173" y="11244"/>
                  <a:pt x="9090" y="11348"/>
                </a:cubicBezTo>
                <a:lnTo>
                  <a:pt x="9079" y="11369"/>
                </a:lnTo>
                <a:cubicBezTo>
                  <a:pt x="9069" y="11317"/>
                  <a:pt x="9059" y="11265"/>
                  <a:pt x="9048" y="11213"/>
                </a:cubicBezTo>
                <a:lnTo>
                  <a:pt x="9038" y="11172"/>
                </a:lnTo>
                <a:cubicBezTo>
                  <a:pt x="9142" y="11141"/>
                  <a:pt x="9245" y="11099"/>
                  <a:pt x="9339" y="11058"/>
                </a:cubicBezTo>
                <a:close/>
                <a:moveTo>
                  <a:pt x="5991" y="10954"/>
                </a:moveTo>
                <a:lnTo>
                  <a:pt x="6064" y="11068"/>
                </a:lnTo>
                <a:cubicBezTo>
                  <a:pt x="6105" y="11120"/>
                  <a:pt x="6146" y="11182"/>
                  <a:pt x="6188" y="11234"/>
                </a:cubicBezTo>
                <a:cubicBezTo>
                  <a:pt x="6084" y="11276"/>
                  <a:pt x="5981" y="11327"/>
                  <a:pt x="5887" y="11379"/>
                </a:cubicBezTo>
                <a:cubicBezTo>
                  <a:pt x="5918" y="11234"/>
                  <a:pt x="5950" y="11089"/>
                  <a:pt x="5991" y="10954"/>
                </a:cubicBezTo>
                <a:close/>
                <a:moveTo>
                  <a:pt x="16417" y="10716"/>
                </a:moveTo>
                <a:cubicBezTo>
                  <a:pt x="16396" y="10902"/>
                  <a:pt x="16376" y="11079"/>
                  <a:pt x="16365" y="11255"/>
                </a:cubicBezTo>
                <a:cubicBezTo>
                  <a:pt x="16345" y="11296"/>
                  <a:pt x="16334" y="11338"/>
                  <a:pt x="16314" y="11379"/>
                </a:cubicBezTo>
                <a:cubicBezTo>
                  <a:pt x="16282" y="11327"/>
                  <a:pt x="16241" y="11276"/>
                  <a:pt x="16200" y="11224"/>
                </a:cubicBezTo>
                <a:cubicBezTo>
                  <a:pt x="16272" y="11058"/>
                  <a:pt x="16345" y="10882"/>
                  <a:pt x="16417" y="10716"/>
                </a:cubicBezTo>
                <a:close/>
                <a:moveTo>
                  <a:pt x="16894" y="11162"/>
                </a:moveTo>
                <a:cubicBezTo>
                  <a:pt x="16915" y="11213"/>
                  <a:pt x="16935" y="11276"/>
                  <a:pt x="16946" y="11327"/>
                </a:cubicBezTo>
                <a:cubicBezTo>
                  <a:pt x="16884" y="11348"/>
                  <a:pt x="16811" y="11358"/>
                  <a:pt x="16749" y="11379"/>
                </a:cubicBezTo>
                <a:cubicBezTo>
                  <a:pt x="16770" y="11348"/>
                  <a:pt x="16801" y="11296"/>
                  <a:pt x="16832" y="11255"/>
                </a:cubicBezTo>
                <a:cubicBezTo>
                  <a:pt x="16852" y="11224"/>
                  <a:pt x="16873" y="11193"/>
                  <a:pt x="16894" y="11162"/>
                </a:cubicBezTo>
                <a:close/>
                <a:moveTo>
                  <a:pt x="12697" y="11213"/>
                </a:moveTo>
                <a:cubicBezTo>
                  <a:pt x="12748" y="11244"/>
                  <a:pt x="12790" y="11286"/>
                  <a:pt x="12842" y="11317"/>
                </a:cubicBezTo>
                <a:cubicBezTo>
                  <a:pt x="12779" y="11348"/>
                  <a:pt x="12728" y="11379"/>
                  <a:pt x="12676" y="11400"/>
                </a:cubicBezTo>
                <a:cubicBezTo>
                  <a:pt x="12686" y="11338"/>
                  <a:pt x="12686" y="11276"/>
                  <a:pt x="12697" y="11213"/>
                </a:cubicBezTo>
                <a:close/>
                <a:moveTo>
                  <a:pt x="13049" y="11286"/>
                </a:moveTo>
                <a:cubicBezTo>
                  <a:pt x="13049" y="11327"/>
                  <a:pt x="13049" y="11369"/>
                  <a:pt x="13059" y="11400"/>
                </a:cubicBezTo>
                <a:lnTo>
                  <a:pt x="13039" y="11379"/>
                </a:lnTo>
                <a:cubicBezTo>
                  <a:pt x="13018" y="11358"/>
                  <a:pt x="12997" y="11348"/>
                  <a:pt x="12976" y="11327"/>
                </a:cubicBezTo>
                <a:lnTo>
                  <a:pt x="13049" y="11286"/>
                </a:lnTo>
                <a:close/>
                <a:moveTo>
                  <a:pt x="15764" y="10975"/>
                </a:moveTo>
                <a:lnTo>
                  <a:pt x="15764" y="10975"/>
                </a:lnTo>
                <a:cubicBezTo>
                  <a:pt x="15723" y="11110"/>
                  <a:pt x="15692" y="11255"/>
                  <a:pt x="15661" y="11400"/>
                </a:cubicBezTo>
                <a:cubicBezTo>
                  <a:pt x="15619" y="11327"/>
                  <a:pt x="15578" y="11265"/>
                  <a:pt x="15526" y="11203"/>
                </a:cubicBezTo>
                <a:cubicBezTo>
                  <a:pt x="15598" y="11120"/>
                  <a:pt x="15681" y="11048"/>
                  <a:pt x="15764" y="10975"/>
                </a:cubicBezTo>
                <a:close/>
                <a:moveTo>
                  <a:pt x="15153" y="10913"/>
                </a:moveTo>
                <a:lnTo>
                  <a:pt x="15184" y="10934"/>
                </a:lnTo>
                <a:cubicBezTo>
                  <a:pt x="15184" y="11089"/>
                  <a:pt x="15174" y="11255"/>
                  <a:pt x="15163" y="11410"/>
                </a:cubicBezTo>
                <a:cubicBezTo>
                  <a:pt x="15111" y="11327"/>
                  <a:pt x="15070" y="11255"/>
                  <a:pt x="15018" y="11182"/>
                </a:cubicBezTo>
                <a:cubicBezTo>
                  <a:pt x="15060" y="11089"/>
                  <a:pt x="15101" y="10996"/>
                  <a:pt x="15153" y="10913"/>
                </a:cubicBezTo>
                <a:close/>
                <a:moveTo>
                  <a:pt x="21610" y="10830"/>
                </a:moveTo>
                <a:cubicBezTo>
                  <a:pt x="21641" y="10954"/>
                  <a:pt x="21661" y="11089"/>
                  <a:pt x="21682" y="11213"/>
                </a:cubicBezTo>
                <a:cubicBezTo>
                  <a:pt x="21562" y="11273"/>
                  <a:pt x="21452" y="11353"/>
                  <a:pt x="21342" y="11423"/>
                </a:cubicBezTo>
                <a:lnTo>
                  <a:pt x="21342" y="11423"/>
                </a:lnTo>
                <a:cubicBezTo>
                  <a:pt x="21373" y="11301"/>
                  <a:pt x="21413" y="11169"/>
                  <a:pt x="21444" y="11048"/>
                </a:cubicBezTo>
                <a:cubicBezTo>
                  <a:pt x="21496" y="10975"/>
                  <a:pt x="21558" y="10902"/>
                  <a:pt x="21610" y="10830"/>
                </a:cubicBezTo>
                <a:close/>
                <a:moveTo>
                  <a:pt x="7162" y="11110"/>
                </a:moveTo>
                <a:lnTo>
                  <a:pt x="7162" y="11110"/>
                </a:lnTo>
                <a:cubicBezTo>
                  <a:pt x="7287" y="11162"/>
                  <a:pt x="7401" y="11203"/>
                  <a:pt x="7535" y="11234"/>
                </a:cubicBezTo>
                <a:lnTo>
                  <a:pt x="7535" y="11244"/>
                </a:lnTo>
                <a:lnTo>
                  <a:pt x="7566" y="11307"/>
                </a:lnTo>
                <a:cubicBezTo>
                  <a:pt x="7546" y="11348"/>
                  <a:pt x="7535" y="11390"/>
                  <a:pt x="7515" y="11431"/>
                </a:cubicBezTo>
                <a:cubicBezTo>
                  <a:pt x="7463" y="11410"/>
                  <a:pt x="7411" y="11390"/>
                  <a:pt x="7369" y="11369"/>
                </a:cubicBezTo>
                <a:cubicBezTo>
                  <a:pt x="7297" y="11286"/>
                  <a:pt x="7224" y="11203"/>
                  <a:pt x="7162" y="11110"/>
                </a:cubicBezTo>
                <a:close/>
                <a:moveTo>
                  <a:pt x="7960" y="11307"/>
                </a:moveTo>
                <a:lnTo>
                  <a:pt x="8033" y="11317"/>
                </a:lnTo>
                <a:lnTo>
                  <a:pt x="7950" y="11431"/>
                </a:lnTo>
                <a:lnTo>
                  <a:pt x="7950" y="11369"/>
                </a:lnTo>
                <a:lnTo>
                  <a:pt x="7960" y="11307"/>
                </a:lnTo>
                <a:close/>
                <a:moveTo>
                  <a:pt x="15256" y="10996"/>
                </a:moveTo>
                <a:cubicBezTo>
                  <a:pt x="15298" y="11037"/>
                  <a:pt x="15339" y="11089"/>
                  <a:pt x="15381" y="11141"/>
                </a:cubicBezTo>
                <a:cubicBezTo>
                  <a:pt x="15370" y="11193"/>
                  <a:pt x="15360" y="11255"/>
                  <a:pt x="15339" y="11307"/>
                </a:cubicBezTo>
                <a:cubicBezTo>
                  <a:pt x="15308" y="11358"/>
                  <a:pt x="15267" y="11400"/>
                  <a:pt x="15236" y="11452"/>
                </a:cubicBezTo>
                <a:cubicBezTo>
                  <a:pt x="15246" y="11296"/>
                  <a:pt x="15256" y="11151"/>
                  <a:pt x="15256" y="10996"/>
                </a:cubicBezTo>
                <a:close/>
                <a:moveTo>
                  <a:pt x="16863" y="11068"/>
                </a:moveTo>
                <a:cubicBezTo>
                  <a:pt x="16780" y="11182"/>
                  <a:pt x="16707" y="11296"/>
                  <a:pt x="16635" y="11410"/>
                </a:cubicBezTo>
                <a:lnTo>
                  <a:pt x="16562" y="11452"/>
                </a:lnTo>
                <a:lnTo>
                  <a:pt x="16562" y="11431"/>
                </a:lnTo>
                <a:cubicBezTo>
                  <a:pt x="16666" y="11317"/>
                  <a:pt x="16770" y="11193"/>
                  <a:pt x="16863" y="11068"/>
                </a:cubicBezTo>
                <a:close/>
                <a:moveTo>
                  <a:pt x="16500" y="11120"/>
                </a:moveTo>
                <a:cubicBezTo>
                  <a:pt x="16500" y="11213"/>
                  <a:pt x="16500" y="11307"/>
                  <a:pt x="16490" y="11410"/>
                </a:cubicBezTo>
                <a:lnTo>
                  <a:pt x="16438" y="11462"/>
                </a:lnTo>
                <a:cubicBezTo>
                  <a:pt x="16438" y="11400"/>
                  <a:pt x="16438" y="11338"/>
                  <a:pt x="16448" y="11276"/>
                </a:cubicBezTo>
                <a:cubicBezTo>
                  <a:pt x="16448" y="11265"/>
                  <a:pt x="16448" y="11255"/>
                  <a:pt x="16448" y="11244"/>
                </a:cubicBezTo>
                <a:lnTo>
                  <a:pt x="16500" y="11120"/>
                </a:lnTo>
                <a:close/>
                <a:moveTo>
                  <a:pt x="7608" y="11390"/>
                </a:moveTo>
                <a:lnTo>
                  <a:pt x="7649" y="11472"/>
                </a:lnTo>
                <a:lnTo>
                  <a:pt x="7649" y="11472"/>
                </a:lnTo>
                <a:lnTo>
                  <a:pt x="7577" y="11452"/>
                </a:lnTo>
                <a:lnTo>
                  <a:pt x="7608" y="11390"/>
                </a:lnTo>
                <a:close/>
                <a:moveTo>
                  <a:pt x="21423" y="10654"/>
                </a:moveTo>
                <a:lnTo>
                  <a:pt x="21423" y="10654"/>
                </a:lnTo>
                <a:cubicBezTo>
                  <a:pt x="21402" y="10778"/>
                  <a:pt x="21371" y="10902"/>
                  <a:pt x="21340" y="11027"/>
                </a:cubicBezTo>
                <a:cubicBezTo>
                  <a:pt x="21197" y="11180"/>
                  <a:pt x="21044" y="11333"/>
                  <a:pt x="20881" y="11476"/>
                </a:cubicBezTo>
                <a:lnTo>
                  <a:pt x="20881" y="11476"/>
                </a:lnTo>
                <a:cubicBezTo>
                  <a:pt x="20820" y="11333"/>
                  <a:pt x="20759" y="11180"/>
                  <a:pt x="20687" y="11037"/>
                </a:cubicBezTo>
                <a:cubicBezTo>
                  <a:pt x="20884" y="10965"/>
                  <a:pt x="21081" y="10871"/>
                  <a:pt x="21268" y="10757"/>
                </a:cubicBezTo>
                <a:cubicBezTo>
                  <a:pt x="21319" y="10726"/>
                  <a:pt x="21371" y="10695"/>
                  <a:pt x="21423" y="10654"/>
                </a:cubicBezTo>
                <a:close/>
                <a:moveTo>
                  <a:pt x="8965" y="11182"/>
                </a:moveTo>
                <a:lnTo>
                  <a:pt x="9007" y="11452"/>
                </a:lnTo>
                <a:lnTo>
                  <a:pt x="8976" y="11493"/>
                </a:lnTo>
                <a:cubicBezTo>
                  <a:pt x="8934" y="11452"/>
                  <a:pt x="8903" y="11421"/>
                  <a:pt x="8862" y="11390"/>
                </a:cubicBezTo>
                <a:lnTo>
                  <a:pt x="8831" y="11244"/>
                </a:lnTo>
                <a:lnTo>
                  <a:pt x="8831" y="11224"/>
                </a:lnTo>
                <a:cubicBezTo>
                  <a:pt x="8883" y="11213"/>
                  <a:pt x="8924" y="11203"/>
                  <a:pt x="8965" y="11182"/>
                </a:cubicBezTo>
                <a:close/>
                <a:moveTo>
                  <a:pt x="17091" y="11358"/>
                </a:moveTo>
                <a:lnTo>
                  <a:pt x="17080" y="11493"/>
                </a:lnTo>
                <a:lnTo>
                  <a:pt x="17049" y="11358"/>
                </a:lnTo>
                <a:close/>
                <a:moveTo>
                  <a:pt x="13391" y="11079"/>
                </a:moveTo>
                <a:lnTo>
                  <a:pt x="13391" y="11079"/>
                </a:lnTo>
                <a:cubicBezTo>
                  <a:pt x="13318" y="11224"/>
                  <a:pt x="13246" y="11369"/>
                  <a:pt x="13153" y="11504"/>
                </a:cubicBezTo>
                <a:lnTo>
                  <a:pt x="13132" y="11472"/>
                </a:lnTo>
                <a:cubicBezTo>
                  <a:pt x="13121" y="11400"/>
                  <a:pt x="13121" y="11327"/>
                  <a:pt x="13111" y="11244"/>
                </a:cubicBezTo>
                <a:cubicBezTo>
                  <a:pt x="13204" y="11193"/>
                  <a:pt x="13298" y="11141"/>
                  <a:pt x="13391" y="11079"/>
                </a:cubicBezTo>
                <a:close/>
                <a:moveTo>
                  <a:pt x="14272" y="10799"/>
                </a:moveTo>
                <a:lnTo>
                  <a:pt x="14272" y="10799"/>
                </a:lnTo>
                <a:cubicBezTo>
                  <a:pt x="14386" y="10820"/>
                  <a:pt x="14500" y="10840"/>
                  <a:pt x="14614" y="10851"/>
                </a:cubicBezTo>
                <a:cubicBezTo>
                  <a:pt x="14572" y="11016"/>
                  <a:pt x="14521" y="11172"/>
                  <a:pt x="14479" y="11338"/>
                </a:cubicBezTo>
                <a:cubicBezTo>
                  <a:pt x="14458" y="11390"/>
                  <a:pt x="14427" y="11452"/>
                  <a:pt x="14407" y="11504"/>
                </a:cubicBezTo>
                <a:cubicBezTo>
                  <a:pt x="14386" y="11265"/>
                  <a:pt x="14344" y="11027"/>
                  <a:pt x="14272" y="10799"/>
                </a:cubicBezTo>
                <a:close/>
                <a:moveTo>
                  <a:pt x="17194" y="11338"/>
                </a:moveTo>
                <a:lnTo>
                  <a:pt x="17215" y="11379"/>
                </a:lnTo>
                <a:cubicBezTo>
                  <a:pt x="17194" y="11431"/>
                  <a:pt x="17174" y="11483"/>
                  <a:pt x="17153" y="11524"/>
                </a:cubicBezTo>
                <a:cubicBezTo>
                  <a:pt x="17153" y="11462"/>
                  <a:pt x="17163" y="11400"/>
                  <a:pt x="17163" y="11338"/>
                </a:cubicBezTo>
                <a:lnTo>
                  <a:pt x="17163" y="11348"/>
                </a:lnTo>
                <a:lnTo>
                  <a:pt x="17194" y="11338"/>
                </a:lnTo>
                <a:close/>
                <a:moveTo>
                  <a:pt x="7660" y="11265"/>
                </a:moveTo>
                <a:lnTo>
                  <a:pt x="7763" y="11286"/>
                </a:lnTo>
                <a:cubicBezTo>
                  <a:pt x="7774" y="11358"/>
                  <a:pt x="7794" y="11421"/>
                  <a:pt x="7815" y="11493"/>
                </a:cubicBezTo>
                <a:cubicBezTo>
                  <a:pt x="7815" y="11504"/>
                  <a:pt x="7805" y="11514"/>
                  <a:pt x="7794" y="11535"/>
                </a:cubicBezTo>
                <a:lnTo>
                  <a:pt x="7743" y="11514"/>
                </a:lnTo>
                <a:cubicBezTo>
                  <a:pt x="7711" y="11441"/>
                  <a:pt x="7680" y="11379"/>
                  <a:pt x="7649" y="11307"/>
                </a:cubicBezTo>
                <a:cubicBezTo>
                  <a:pt x="7649" y="11296"/>
                  <a:pt x="7660" y="11276"/>
                  <a:pt x="7660" y="11265"/>
                </a:cubicBezTo>
                <a:close/>
                <a:moveTo>
                  <a:pt x="6716" y="11130"/>
                </a:moveTo>
                <a:lnTo>
                  <a:pt x="6779" y="11172"/>
                </a:lnTo>
                <a:cubicBezTo>
                  <a:pt x="6706" y="11296"/>
                  <a:pt x="6644" y="11431"/>
                  <a:pt x="6571" y="11555"/>
                </a:cubicBezTo>
                <a:cubicBezTo>
                  <a:pt x="6478" y="11462"/>
                  <a:pt x="6385" y="11358"/>
                  <a:pt x="6312" y="11265"/>
                </a:cubicBezTo>
                <a:cubicBezTo>
                  <a:pt x="6447" y="11213"/>
                  <a:pt x="6582" y="11162"/>
                  <a:pt x="6716" y="11130"/>
                </a:cubicBezTo>
                <a:close/>
                <a:moveTo>
                  <a:pt x="11391" y="10954"/>
                </a:moveTo>
                <a:cubicBezTo>
                  <a:pt x="11297" y="11162"/>
                  <a:pt x="11204" y="11358"/>
                  <a:pt x="11100" y="11555"/>
                </a:cubicBezTo>
                <a:cubicBezTo>
                  <a:pt x="11038" y="11400"/>
                  <a:pt x="11007" y="11234"/>
                  <a:pt x="11007" y="11068"/>
                </a:cubicBezTo>
                <a:cubicBezTo>
                  <a:pt x="11121" y="11016"/>
                  <a:pt x="11246" y="10985"/>
                  <a:pt x="11380" y="10954"/>
                </a:cubicBezTo>
                <a:close/>
                <a:moveTo>
                  <a:pt x="8603" y="11307"/>
                </a:moveTo>
                <a:lnTo>
                  <a:pt x="8603" y="11307"/>
                </a:lnTo>
                <a:cubicBezTo>
                  <a:pt x="8665" y="11338"/>
                  <a:pt x="8727" y="11390"/>
                  <a:pt x="8789" y="11431"/>
                </a:cubicBezTo>
                <a:cubicBezTo>
                  <a:pt x="8789" y="11472"/>
                  <a:pt x="8800" y="11504"/>
                  <a:pt x="8800" y="11535"/>
                </a:cubicBezTo>
                <a:lnTo>
                  <a:pt x="8810" y="11535"/>
                </a:lnTo>
                <a:cubicBezTo>
                  <a:pt x="8748" y="11545"/>
                  <a:pt x="8686" y="11545"/>
                  <a:pt x="8623" y="11566"/>
                </a:cubicBezTo>
                <a:lnTo>
                  <a:pt x="8603" y="11307"/>
                </a:lnTo>
                <a:close/>
                <a:moveTo>
                  <a:pt x="12593" y="11265"/>
                </a:moveTo>
                <a:cubicBezTo>
                  <a:pt x="12593" y="11317"/>
                  <a:pt x="12583" y="11369"/>
                  <a:pt x="12583" y="11431"/>
                </a:cubicBezTo>
                <a:lnTo>
                  <a:pt x="12583" y="11441"/>
                </a:lnTo>
                <a:cubicBezTo>
                  <a:pt x="12469" y="11493"/>
                  <a:pt x="12355" y="11535"/>
                  <a:pt x="12251" y="11576"/>
                </a:cubicBezTo>
                <a:cubicBezTo>
                  <a:pt x="12355" y="11472"/>
                  <a:pt x="12469" y="11369"/>
                  <a:pt x="12583" y="11265"/>
                </a:cubicBezTo>
                <a:close/>
                <a:moveTo>
                  <a:pt x="2167" y="9835"/>
                </a:moveTo>
                <a:cubicBezTo>
                  <a:pt x="2167" y="9866"/>
                  <a:pt x="2156" y="9897"/>
                  <a:pt x="2146" y="9928"/>
                </a:cubicBezTo>
                <a:cubicBezTo>
                  <a:pt x="2042" y="10291"/>
                  <a:pt x="1959" y="10654"/>
                  <a:pt x="1897" y="11027"/>
                </a:cubicBezTo>
                <a:cubicBezTo>
                  <a:pt x="1794" y="11213"/>
                  <a:pt x="1690" y="11400"/>
                  <a:pt x="1597" y="11586"/>
                </a:cubicBezTo>
                <a:cubicBezTo>
                  <a:pt x="1607" y="11483"/>
                  <a:pt x="1617" y="11379"/>
                  <a:pt x="1628" y="11276"/>
                </a:cubicBezTo>
                <a:cubicBezTo>
                  <a:pt x="1763" y="10778"/>
                  <a:pt x="1939" y="10301"/>
                  <a:pt x="2167" y="9835"/>
                </a:cubicBezTo>
                <a:close/>
                <a:moveTo>
                  <a:pt x="20594" y="11079"/>
                </a:moveTo>
                <a:cubicBezTo>
                  <a:pt x="20677" y="11234"/>
                  <a:pt x="20739" y="11390"/>
                  <a:pt x="20812" y="11545"/>
                </a:cubicBezTo>
                <a:lnTo>
                  <a:pt x="20770" y="11586"/>
                </a:lnTo>
                <a:cubicBezTo>
                  <a:pt x="20698" y="11421"/>
                  <a:pt x="20635" y="11255"/>
                  <a:pt x="20563" y="11089"/>
                </a:cubicBezTo>
                <a:lnTo>
                  <a:pt x="20594" y="11079"/>
                </a:lnTo>
                <a:close/>
                <a:moveTo>
                  <a:pt x="10302" y="11462"/>
                </a:moveTo>
                <a:lnTo>
                  <a:pt x="10302" y="11514"/>
                </a:lnTo>
                <a:lnTo>
                  <a:pt x="10261" y="11597"/>
                </a:lnTo>
                <a:cubicBezTo>
                  <a:pt x="10271" y="11555"/>
                  <a:pt x="10271" y="11514"/>
                  <a:pt x="10282" y="11483"/>
                </a:cubicBezTo>
                <a:lnTo>
                  <a:pt x="10302" y="11462"/>
                </a:lnTo>
                <a:close/>
                <a:moveTo>
                  <a:pt x="14749" y="10965"/>
                </a:moveTo>
                <a:cubicBezTo>
                  <a:pt x="14800" y="11016"/>
                  <a:pt x="14842" y="11079"/>
                  <a:pt x="14883" y="11141"/>
                </a:cubicBezTo>
                <a:cubicBezTo>
                  <a:pt x="14852" y="11255"/>
                  <a:pt x="14832" y="11369"/>
                  <a:pt x="14811" y="11493"/>
                </a:cubicBezTo>
                <a:cubicBezTo>
                  <a:pt x="14790" y="11535"/>
                  <a:pt x="14769" y="11576"/>
                  <a:pt x="14759" y="11618"/>
                </a:cubicBezTo>
                <a:cubicBezTo>
                  <a:pt x="14759" y="11410"/>
                  <a:pt x="14759" y="11203"/>
                  <a:pt x="14738" y="10985"/>
                </a:cubicBezTo>
                <a:lnTo>
                  <a:pt x="14749" y="10965"/>
                </a:lnTo>
                <a:close/>
                <a:moveTo>
                  <a:pt x="21692" y="11286"/>
                </a:moveTo>
                <a:lnTo>
                  <a:pt x="21713" y="11410"/>
                </a:lnTo>
                <a:cubicBezTo>
                  <a:pt x="21573" y="11491"/>
                  <a:pt x="21432" y="11571"/>
                  <a:pt x="21283" y="11623"/>
                </a:cubicBezTo>
                <a:lnTo>
                  <a:pt x="21283" y="11623"/>
                </a:lnTo>
                <a:lnTo>
                  <a:pt x="21309" y="11535"/>
                </a:lnTo>
                <a:cubicBezTo>
                  <a:pt x="21433" y="11452"/>
                  <a:pt x="21568" y="11369"/>
                  <a:pt x="21692" y="11286"/>
                </a:cubicBezTo>
                <a:close/>
                <a:moveTo>
                  <a:pt x="8427" y="11296"/>
                </a:moveTo>
                <a:lnTo>
                  <a:pt x="8447" y="11348"/>
                </a:lnTo>
                <a:cubicBezTo>
                  <a:pt x="8478" y="11421"/>
                  <a:pt x="8520" y="11493"/>
                  <a:pt x="8551" y="11555"/>
                </a:cubicBezTo>
                <a:lnTo>
                  <a:pt x="8551" y="11586"/>
                </a:lnTo>
                <a:lnTo>
                  <a:pt x="8530" y="11586"/>
                </a:lnTo>
                <a:cubicBezTo>
                  <a:pt x="8458" y="11607"/>
                  <a:pt x="8395" y="11628"/>
                  <a:pt x="8323" y="11649"/>
                </a:cubicBezTo>
                <a:cubicBezTo>
                  <a:pt x="8323" y="11535"/>
                  <a:pt x="8333" y="11421"/>
                  <a:pt x="8333" y="11307"/>
                </a:cubicBezTo>
                <a:cubicBezTo>
                  <a:pt x="8364" y="11307"/>
                  <a:pt x="8395" y="11307"/>
                  <a:pt x="8427" y="11296"/>
                </a:cubicBezTo>
                <a:close/>
                <a:moveTo>
                  <a:pt x="21288" y="11213"/>
                </a:moveTo>
                <a:cubicBezTo>
                  <a:pt x="21257" y="11317"/>
                  <a:pt x="21226" y="11410"/>
                  <a:pt x="21195" y="11514"/>
                </a:cubicBezTo>
                <a:lnTo>
                  <a:pt x="20967" y="11659"/>
                </a:lnTo>
                <a:cubicBezTo>
                  <a:pt x="20946" y="11628"/>
                  <a:pt x="20936" y="11597"/>
                  <a:pt x="20926" y="11566"/>
                </a:cubicBezTo>
                <a:cubicBezTo>
                  <a:pt x="21050" y="11452"/>
                  <a:pt x="21174" y="11338"/>
                  <a:pt x="21288" y="11213"/>
                </a:cubicBezTo>
                <a:close/>
                <a:moveTo>
                  <a:pt x="8261" y="11317"/>
                </a:moveTo>
                <a:cubicBezTo>
                  <a:pt x="8250" y="11441"/>
                  <a:pt x="8250" y="11555"/>
                  <a:pt x="8250" y="11669"/>
                </a:cubicBezTo>
                <a:cubicBezTo>
                  <a:pt x="8157" y="11638"/>
                  <a:pt x="8064" y="11618"/>
                  <a:pt x="7960" y="11586"/>
                </a:cubicBezTo>
                <a:lnTo>
                  <a:pt x="7960" y="11545"/>
                </a:lnTo>
                <a:cubicBezTo>
                  <a:pt x="8012" y="11462"/>
                  <a:pt x="8074" y="11390"/>
                  <a:pt x="8136" y="11317"/>
                </a:cubicBezTo>
                <a:close/>
                <a:moveTo>
                  <a:pt x="18303" y="11151"/>
                </a:moveTo>
                <a:lnTo>
                  <a:pt x="18303" y="11151"/>
                </a:lnTo>
                <a:cubicBezTo>
                  <a:pt x="18594" y="11255"/>
                  <a:pt x="18905" y="11317"/>
                  <a:pt x="19226" y="11317"/>
                </a:cubicBezTo>
                <a:cubicBezTo>
                  <a:pt x="19257" y="11441"/>
                  <a:pt x="19298" y="11555"/>
                  <a:pt x="19329" y="11680"/>
                </a:cubicBezTo>
                <a:cubicBezTo>
                  <a:pt x="19050" y="11493"/>
                  <a:pt x="18739" y="11358"/>
                  <a:pt x="18407" y="11286"/>
                </a:cubicBezTo>
                <a:lnTo>
                  <a:pt x="18397" y="11296"/>
                </a:lnTo>
                <a:cubicBezTo>
                  <a:pt x="18366" y="11244"/>
                  <a:pt x="18335" y="11203"/>
                  <a:pt x="18303" y="11151"/>
                </a:cubicBezTo>
                <a:close/>
                <a:moveTo>
                  <a:pt x="12427" y="11058"/>
                </a:moveTo>
                <a:cubicBezTo>
                  <a:pt x="12489" y="11089"/>
                  <a:pt x="12541" y="11120"/>
                  <a:pt x="12603" y="11151"/>
                </a:cubicBezTo>
                <a:lnTo>
                  <a:pt x="12603" y="11193"/>
                </a:lnTo>
                <a:cubicBezTo>
                  <a:pt x="12427" y="11327"/>
                  <a:pt x="12261" y="11472"/>
                  <a:pt x="12106" y="11628"/>
                </a:cubicBezTo>
                <a:lnTo>
                  <a:pt x="11898" y="11690"/>
                </a:lnTo>
                <a:cubicBezTo>
                  <a:pt x="12095" y="11493"/>
                  <a:pt x="12272" y="11286"/>
                  <a:pt x="12427" y="11058"/>
                </a:cubicBezTo>
                <a:close/>
                <a:moveTo>
                  <a:pt x="16174" y="11296"/>
                </a:moveTo>
                <a:cubicBezTo>
                  <a:pt x="16205" y="11344"/>
                  <a:pt x="16244" y="11393"/>
                  <a:pt x="16282" y="11441"/>
                </a:cubicBezTo>
                <a:lnTo>
                  <a:pt x="16241" y="11566"/>
                </a:lnTo>
                <a:cubicBezTo>
                  <a:pt x="16148" y="11607"/>
                  <a:pt x="16065" y="11638"/>
                  <a:pt x="15982" y="11690"/>
                </a:cubicBezTo>
                <a:cubicBezTo>
                  <a:pt x="16053" y="11559"/>
                  <a:pt x="16114" y="11427"/>
                  <a:pt x="16174" y="11296"/>
                </a:cubicBezTo>
                <a:close/>
                <a:moveTo>
                  <a:pt x="10188" y="11545"/>
                </a:moveTo>
                <a:lnTo>
                  <a:pt x="10188" y="11545"/>
                </a:lnTo>
                <a:cubicBezTo>
                  <a:pt x="10180" y="11596"/>
                  <a:pt x="10171" y="11647"/>
                  <a:pt x="10157" y="11704"/>
                </a:cubicBezTo>
                <a:lnTo>
                  <a:pt x="10157" y="11704"/>
                </a:lnTo>
                <a:cubicBezTo>
                  <a:pt x="10157" y="11661"/>
                  <a:pt x="10155" y="11616"/>
                  <a:pt x="10147" y="11576"/>
                </a:cubicBezTo>
                <a:lnTo>
                  <a:pt x="10188" y="11545"/>
                </a:lnTo>
                <a:close/>
                <a:moveTo>
                  <a:pt x="5162" y="9244"/>
                </a:moveTo>
                <a:lnTo>
                  <a:pt x="5224" y="9338"/>
                </a:lnTo>
                <a:cubicBezTo>
                  <a:pt x="5234" y="9524"/>
                  <a:pt x="5276" y="9711"/>
                  <a:pt x="5359" y="9887"/>
                </a:cubicBezTo>
                <a:cubicBezTo>
                  <a:pt x="5297" y="10146"/>
                  <a:pt x="5245" y="10415"/>
                  <a:pt x="5203" y="10685"/>
                </a:cubicBezTo>
                <a:cubicBezTo>
                  <a:pt x="5069" y="10840"/>
                  <a:pt x="4944" y="10996"/>
                  <a:pt x="4810" y="11151"/>
                </a:cubicBezTo>
                <a:cubicBezTo>
                  <a:pt x="4582" y="11327"/>
                  <a:pt x="4364" y="11514"/>
                  <a:pt x="4167" y="11721"/>
                </a:cubicBezTo>
                <a:cubicBezTo>
                  <a:pt x="4074" y="11659"/>
                  <a:pt x="3991" y="11586"/>
                  <a:pt x="3908" y="11514"/>
                </a:cubicBezTo>
                <a:cubicBezTo>
                  <a:pt x="3825" y="11441"/>
                  <a:pt x="3742" y="11369"/>
                  <a:pt x="3669" y="11296"/>
                </a:cubicBezTo>
                <a:cubicBezTo>
                  <a:pt x="3607" y="10851"/>
                  <a:pt x="3597" y="10395"/>
                  <a:pt x="3638" y="9949"/>
                </a:cubicBezTo>
                <a:cubicBezTo>
                  <a:pt x="4115" y="9659"/>
                  <a:pt x="4633" y="9431"/>
                  <a:pt x="5162" y="9244"/>
                </a:cubicBezTo>
                <a:close/>
                <a:moveTo>
                  <a:pt x="13432" y="11151"/>
                </a:moveTo>
                <a:cubicBezTo>
                  <a:pt x="13474" y="11244"/>
                  <a:pt x="13515" y="11338"/>
                  <a:pt x="13567" y="11431"/>
                </a:cubicBezTo>
                <a:cubicBezTo>
                  <a:pt x="13495" y="11535"/>
                  <a:pt x="13422" y="11628"/>
                  <a:pt x="13339" y="11721"/>
                </a:cubicBezTo>
                <a:cubicBezTo>
                  <a:pt x="13287" y="11659"/>
                  <a:pt x="13246" y="11607"/>
                  <a:pt x="13204" y="11545"/>
                </a:cubicBezTo>
                <a:lnTo>
                  <a:pt x="13194" y="11555"/>
                </a:lnTo>
                <a:cubicBezTo>
                  <a:pt x="13287" y="11421"/>
                  <a:pt x="13370" y="11286"/>
                  <a:pt x="13432" y="11151"/>
                </a:cubicBezTo>
                <a:close/>
                <a:moveTo>
                  <a:pt x="21174" y="11607"/>
                </a:moveTo>
                <a:cubicBezTo>
                  <a:pt x="21164" y="11638"/>
                  <a:pt x="21164" y="11659"/>
                  <a:pt x="21154" y="11680"/>
                </a:cubicBezTo>
                <a:lnTo>
                  <a:pt x="20998" y="11732"/>
                </a:lnTo>
                <a:cubicBezTo>
                  <a:pt x="20998" y="11732"/>
                  <a:pt x="20998" y="11721"/>
                  <a:pt x="20998" y="11721"/>
                </a:cubicBezTo>
                <a:lnTo>
                  <a:pt x="21174" y="11607"/>
                </a:lnTo>
                <a:close/>
                <a:moveTo>
                  <a:pt x="2405" y="11114"/>
                </a:moveTo>
                <a:lnTo>
                  <a:pt x="2405" y="11130"/>
                </a:lnTo>
                <a:cubicBezTo>
                  <a:pt x="2312" y="11327"/>
                  <a:pt x="2219" y="11535"/>
                  <a:pt x="2146" y="11742"/>
                </a:cubicBezTo>
                <a:lnTo>
                  <a:pt x="2146" y="11524"/>
                </a:lnTo>
                <a:cubicBezTo>
                  <a:pt x="2226" y="11385"/>
                  <a:pt x="2315" y="11245"/>
                  <a:pt x="2405" y="11114"/>
                </a:cubicBezTo>
                <a:close/>
                <a:moveTo>
                  <a:pt x="7546" y="11504"/>
                </a:moveTo>
                <a:lnTo>
                  <a:pt x="7680" y="11555"/>
                </a:lnTo>
                <a:cubicBezTo>
                  <a:pt x="7701" y="11597"/>
                  <a:pt x="7722" y="11628"/>
                  <a:pt x="7743" y="11669"/>
                </a:cubicBezTo>
                <a:lnTo>
                  <a:pt x="7722" y="11721"/>
                </a:lnTo>
                <a:lnTo>
                  <a:pt x="7701" y="11742"/>
                </a:lnTo>
                <a:cubicBezTo>
                  <a:pt x="7649" y="11680"/>
                  <a:pt x="7587" y="11618"/>
                  <a:pt x="7525" y="11555"/>
                </a:cubicBezTo>
                <a:cubicBezTo>
                  <a:pt x="7535" y="11535"/>
                  <a:pt x="7546" y="11524"/>
                  <a:pt x="7546" y="11504"/>
                </a:cubicBezTo>
                <a:close/>
                <a:moveTo>
                  <a:pt x="20843" y="11628"/>
                </a:moveTo>
                <a:cubicBezTo>
                  <a:pt x="20853" y="11649"/>
                  <a:pt x="20863" y="11680"/>
                  <a:pt x="20874" y="11711"/>
                </a:cubicBezTo>
                <a:lnTo>
                  <a:pt x="20832" y="11742"/>
                </a:lnTo>
                <a:lnTo>
                  <a:pt x="20801" y="11659"/>
                </a:lnTo>
                <a:lnTo>
                  <a:pt x="20843" y="11628"/>
                </a:lnTo>
                <a:close/>
                <a:moveTo>
                  <a:pt x="8561" y="11649"/>
                </a:moveTo>
                <a:lnTo>
                  <a:pt x="8572" y="11752"/>
                </a:lnTo>
                <a:lnTo>
                  <a:pt x="8572" y="11752"/>
                </a:lnTo>
                <a:lnTo>
                  <a:pt x="8375" y="11711"/>
                </a:lnTo>
                <a:cubicBezTo>
                  <a:pt x="8437" y="11680"/>
                  <a:pt x="8499" y="11669"/>
                  <a:pt x="8551" y="11649"/>
                </a:cubicBezTo>
                <a:close/>
                <a:moveTo>
                  <a:pt x="10126" y="10674"/>
                </a:moveTo>
                <a:cubicBezTo>
                  <a:pt x="10137" y="10695"/>
                  <a:pt x="10137" y="10716"/>
                  <a:pt x="10147" y="10747"/>
                </a:cubicBezTo>
                <a:cubicBezTo>
                  <a:pt x="10147" y="10757"/>
                  <a:pt x="10147" y="10768"/>
                  <a:pt x="10147" y="10778"/>
                </a:cubicBezTo>
                <a:cubicBezTo>
                  <a:pt x="9971" y="11120"/>
                  <a:pt x="9764" y="11452"/>
                  <a:pt x="9525" y="11763"/>
                </a:cubicBezTo>
                <a:lnTo>
                  <a:pt x="9515" y="11752"/>
                </a:lnTo>
                <a:cubicBezTo>
                  <a:pt x="9401" y="11659"/>
                  <a:pt x="9256" y="11586"/>
                  <a:pt x="9100" y="11555"/>
                </a:cubicBezTo>
                <a:cubicBezTo>
                  <a:pt x="9100" y="11524"/>
                  <a:pt x="9090" y="11493"/>
                  <a:pt x="9090" y="11462"/>
                </a:cubicBezTo>
                <a:cubicBezTo>
                  <a:pt x="9225" y="11286"/>
                  <a:pt x="9370" y="11120"/>
                  <a:pt x="9525" y="10965"/>
                </a:cubicBezTo>
                <a:cubicBezTo>
                  <a:pt x="9629" y="10902"/>
                  <a:pt x="9732" y="10840"/>
                  <a:pt x="9836" y="10768"/>
                </a:cubicBezTo>
                <a:cubicBezTo>
                  <a:pt x="9940" y="10747"/>
                  <a:pt x="10033" y="10716"/>
                  <a:pt x="10126" y="10674"/>
                </a:cubicBezTo>
                <a:close/>
                <a:moveTo>
                  <a:pt x="15899" y="10861"/>
                </a:moveTo>
                <a:cubicBezTo>
                  <a:pt x="15951" y="10965"/>
                  <a:pt x="16013" y="11068"/>
                  <a:pt x="16075" y="11162"/>
                </a:cubicBezTo>
                <a:cubicBezTo>
                  <a:pt x="16023" y="11358"/>
                  <a:pt x="15961" y="11555"/>
                  <a:pt x="15868" y="11752"/>
                </a:cubicBezTo>
                <a:lnTo>
                  <a:pt x="15837" y="11763"/>
                </a:lnTo>
                <a:cubicBezTo>
                  <a:pt x="15795" y="11669"/>
                  <a:pt x="15754" y="11576"/>
                  <a:pt x="15712" y="11483"/>
                </a:cubicBezTo>
                <a:cubicBezTo>
                  <a:pt x="15754" y="11286"/>
                  <a:pt x="15816" y="11079"/>
                  <a:pt x="15868" y="10882"/>
                </a:cubicBezTo>
                <a:lnTo>
                  <a:pt x="15899" y="10861"/>
                </a:lnTo>
                <a:close/>
                <a:moveTo>
                  <a:pt x="11898" y="10923"/>
                </a:moveTo>
                <a:cubicBezTo>
                  <a:pt x="12054" y="10934"/>
                  <a:pt x="12209" y="10975"/>
                  <a:pt x="12365" y="11037"/>
                </a:cubicBezTo>
                <a:cubicBezTo>
                  <a:pt x="12199" y="11255"/>
                  <a:pt x="12012" y="11472"/>
                  <a:pt x="11816" y="11669"/>
                </a:cubicBezTo>
                <a:lnTo>
                  <a:pt x="11753" y="11732"/>
                </a:lnTo>
                <a:cubicBezTo>
                  <a:pt x="11692" y="11752"/>
                  <a:pt x="11631" y="11762"/>
                  <a:pt x="11569" y="11783"/>
                </a:cubicBezTo>
                <a:lnTo>
                  <a:pt x="11569" y="11783"/>
                </a:lnTo>
                <a:cubicBezTo>
                  <a:pt x="11588" y="11693"/>
                  <a:pt x="11598" y="11603"/>
                  <a:pt x="11608" y="11514"/>
                </a:cubicBezTo>
                <a:lnTo>
                  <a:pt x="11608" y="11472"/>
                </a:lnTo>
                <a:cubicBezTo>
                  <a:pt x="11722" y="11296"/>
                  <a:pt x="11816" y="11110"/>
                  <a:pt x="11898" y="10923"/>
                </a:cubicBezTo>
                <a:close/>
                <a:moveTo>
                  <a:pt x="16438" y="11607"/>
                </a:moveTo>
                <a:lnTo>
                  <a:pt x="16469" y="11638"/>
                </a:lnTo>
                <a:cubicBezTo>
                  <a:pt x="16469" y="11649"/>
                  <a:pt x="16469" y="11669"/>
                  <a:pt x="16459" y="11690"/>
                </a:cubicBezTo>
                <a:cubicBezTo>
                  <a:pt x="16459" y="11711"/>
                  <a:pt x="16459" y="11711"/>
                  <a:pt x="16459" y="11721"/>
                </a:cubicBezTo>
                <a:lnTo>
                  <a:pt x="16428" y="11783"/>
                </a:lnTo>
                <a:cubicBezTo>
                  <a:pt x="16428" y="11725"/>
                  <a:pt x="16437" y="11666"/>
                  <a:pt x="16438" y="11607"/>
                </a:cubicBezTo>
                <a:close/>
                <a:moveTo>
                  <a:pt x="8820" y="11597"/>
                </a:moveTo>
                <a:cubicBezTo>
                  <a:pt x="8820" y="11628"/>
                  <a:pt x="8831" y="11649"/>
                  <a:pt x="8841" y="11680"/>
                </a:cubicBezTo>
                <a:lnTo>
                  <a:pt x="8758" y="11794"/>
                </a:lnTo>
                <a:lnTo>
                  <a:pt x="8727" y="11783"/>
                </a:lnTo>
                <a:cubicBezTo>
                  <a:pt x="8706" y="11732"/>
                  <a:pt x="8675" y="11680"/>
                  <a:pt x="8655" y="11628"/>
                </a:cubicBezTo>
                <a:lnTo>
                  <a:pt x="8655" y="11618"/>
                </a:lnTo>
                <a:cubicBezTo>
                  <a:pt x="8706" y="11607"/>
                  <a:pt x="8769" y="11597"/>
                  <a:pt x="8820" y="11597"/>
                </a:cubicBezTo>
                <a:close/>
                <a:moveTo>
                  <a:pt x="7960" y="11649"/>
                </a:moveTo>
                <a:lnTo>
                  <a:pt x="8167" y="11711"/>
                </a:lnTo>
                <a:cubicBezTo>
                  <a:pt x="8105" y="11742"/>
                  <a:pt x="8043" y="11773"/>
                  <a:pt x="7981" y="11804"/>
                </a:cubicBezTo>
                <a:lnTo>
                  <a:pt x="7960" y="11649"/>
                </a:lnTo>
                <a:close/>
                <a:moveTo>
                  <a:pt x="4633" y="11379"/>
                </a:moveTo>
                <a:lnTo>
                  <a:pt x="4592" y="11431"/>
                </a:lnTo>
                <a:cubicBezTo>
                  <a:pt x="4499" y="11555"/>
                  <a:pt x="4395" y="11690"/>
                  <a:pt x="4291" y="11815"/>
                </a:cubicBezTo>
                <a:lnTo>
                  <a:pt x="4219" y="11763"/>
                </a:lnTo>
                <a:cubicBezTo>
                  <a:pt x="4354" y="11628"/>
                  <a:pt x="4488" y="11504"/>
                  <a:pt x="4633" y="11379"/>
                </a:cubicBezTo>
                <a:close/>
                <a:moveTo>
                  <a:pt x="5794" y="10643"/>
                </a:moveTo>
                <a:cubicBezTo>
                  <a:pt x="5836" y="10726"/>
                  <a:pt x="5887" y="10799"/>
                  <a:pt x="5939" y="10882"/>
                </a:cubicBezTo>
                <a:cubicBezTo>
                  <a:pt x="5887" y="11058"/>
                  <a:pt x="5846" y="11234"/>
                  <a:pt x="5804" y="11421"/>
                </a:cubicBezTo>
                <a:cubicBezTo>
                  <a:pt x="5618" y="11524"/>
                  <a:pt x="5431" y="11649"/>
                  <a:pt x="5255" y="11773"/>
                </a:cubicBezTo>
                <a:lnTo>
                  <a:pt x="5203" y="11825"/>
                </a:lnTo>
                <a:cubicBezTo>
                  <a:pt x="5203" y="11700"/>
                  <a:pt x="5203" y="11566"/>
                  <a:pt x="5214" y="11441"/>
                </a:cubicBezTo>
                <a:cubicBezTo>
                  <a:pt x="5390" y="11193"/>
                  <a:pt x="5566" y="10944"/>
                  <a:pt x="5753" y="10706"/>
                </a:cubicBezTo>
                <a:lnTo>
                  <a:pt x="5794" y="10643"/>
                </a:lnTo>
                <a:close/>
                <a:moveTo>
                  <a:pt x="1804" y="11452"/>
                </a:moveTo>
                <a:lnTo>
                  <a:pt x="1804" y="11452"/>
                </a:lnTo>
                <a:cubicBezTo>
                  <a:pt x="1721" y="11586"/>
                  <a:pt x="1649" y="11700"/>
                  <a:pt x="1576" y="11835"/>
                </a:cubicBezTo>
                <a:lnTo>
                  <a:pt x="1576" y="11773"/>
                </a:lnTo>
                <a:lnTo>
                  <a:pt x="1659" y="11628"/>
                </a:lnTo>
                <a:cubicBezTo>
                  <a:pt x="1700" y="11566"/>
                  <a:pt x="1752" y="11514"/>
                  <a:pt x="1804" y="11452"/>
                </a:cubicBezTo>
                <a:close/>
                <a:moveTo>
                  <a:pt x="11536" y="11597"/>
                </a:moveTo>
                <a:lnTo>
                  <a:pt x="11515" y="11752"/>
                </a:lnTo>
                <a:lnTo>
                  <a:pt x="11505" y="11804"/>
                </a:lnTo>
                <a:cubicBezTo>
                  <a:pt x="11453" y="11815"/>
                  <a:pt x="11401" y="11825"/>
                  <a:pt x="11349" y="11835"/>
                </a:cubicBezTo>
                <a:cubicBezTo>
                  <a:pt x="11411" y="11763"/>
                  <a:pt x="11484" y="11680"/>
                  <a:pt x="11536" y="11597"/>
                </a:cubicBezTo>
                <a:close/>
                <a:moveTo>
                  <a:pt x="7867" y="11669"/>
                </a:moveTo>
                <a:cubicBezTo>
                  <a:pt x="7877" y="11711"/>
                  <a:pt x="7898" y="11763"/>
                  <a:pt x="7908" y="11815"/>
                </a:cubicBezTo>
                <a:cubicBezTo>
                  <a:pt x="7908" y="11825"/>
                  <a:pt x="7908" y="11835"/>
                  <a:pt x="7919" y="11846"/>
                </a:cubicBezTo>
                <a:lnTo>
                  <a:pt x="7908" y="11846"/>
                </a:lnTo>
                <a:cubicBezTo>
                  <a:pt x="7888" y="11794"/>
                  <a:pt x="7857" y="11752"/>
                  <a:pt x="7836" y="11700"/>
                </a:cubicBezTo>
                <a:lnTo>
                  <a:pt x="7867" y="11669"/>
                </a:lnTo>
                <a:close/>
                <a:moveTo>
                  <a:pt x="11598" y="10934"/>
                </a:moveTo>
                <a:cubicBezTo>
                  <a:pt x="11598" y="11006"/>
                  <a:pt x="11588" y="11089"/>
                  <a:pt x="11577" y="11172"/>
                </a:cubicBezTo>
                <a:cubicBezTo>
                  <a:pt x="11474" y="11400"/>
                  <a:pt x="11360" y="11618"/>
                  <a:pt x="11246" y="11846"/>
                </a:cubicBezTo>
                <a:cubicBezTo>
                  <a:pt x="11194" y="11773"/>
                  <a:pt x="11152" y="11711"/>
                  <a:pt x="11121" y="11638"/>
                </a:cubicBezTo>
                <a:cubicBezTo>
                  <a:pt x="11246" y="11410"/>
                  <a:pt x="11349" y="11182"/>
                  <a:pt x="11453" y="10944"/>
                </a:cubicBezTo>
                <a:cubicBezTo>
                  <a:pt x="11505" y="10944"/>
                  <a:pt x="11556" y="10934"/>
                  <a:pt x="11598" y="10934"/>
                </a:cubicBezTo>
                <a:close/>
                <a:moveTo>
                  <a:pt x="2042" y="11255"/>
                </a:moveTo>
                <a:cubicBezTo>
                  <a:pt x="2053" y="11358"/>
                  <a:pt x="2042" y="11452"/>
                  <a:pt x="2053" y="11535"/>
                </a:cubicBezTo>
                <a:lnTo>
                  <a:pt x="2042" y="11535"/>
                </a:lnTo>
                <a:cubicBezTo>
                  <a:pt x="1980" y="11638"/>
                  <a:pt x="1928" y="11742"/>
                  <a:pt x="1866" y="11856"/>
                </a:cubicBezTo>
                <a:cubicBezTo>
                  <a:pt x="1877" y="11711"/>
                  <a:pt x="1897" y="11576"/>
                  <a:pt x="1908" y="11441"/>
                </a:cubicBezTo>
                <a:cubicBezTo>
                  <a:pt x="1949" y="11379"/>
                  <a:pt x="2001" y="11317"/>
                  <a:pt x="2042" y="11255"/>
                </a:cubicBezTo>
                <a:close/>
                <a:moveTo>
                  <a:pt x="3307" y="11048"/>
                </a:moveTo>
                <a:cubicBezTo>
                  <a:pt x="3390" y="11130"/>
                  <a:pt x="3483" y="11213"/>
                  <a:pt x="3555" y="11286"/>
                </a:cubicBezTo>
                <a:cubicBezTo>
                  <a:pt x="3597" y="11472"/>
                  <a:pt x="3638" y="11669"/>
                  <a:pt x="3701" y="11856"/>
                </a:cubicBezTo>
                <a:cubicBezTo>
                  <a:pt x="3555" y="11680"/>
                  <a:pt x="3431" y="11504"/>
                  <a:pt x="3307" y="11307"/>
                </a:cubicBezTo>
                <a:lnTo>
                  <a:pt x="3307" y="11265"/>
                </a:lnTo>
                <a:lnTo>
                  <a:pt x="3307" y="11048"/>
                </a:lnTo>
                <a:close/>
                <a:moveTo>
                  <a:pt x="8976" y="11628"/>
                </a:moveTo>
                <a:cubicBezTo>
                  <a:pt x="9007" y="11659"/>
                  <a:pt x="9038" y="11700"/>
                  <a:pt x="9069" y="11732"/>
                </a:cubicBezTo>
                <a:cubicBezTo>
                  <a:pt x="9079" y="11773"/>
                  <a:pt x="9079" y="11815"/>
                  <a:pt x="9090" y="11856"/>
                </a:cubicBezTo>
                <a:lnTo>
                  <a:pt x="9090" y="11866"/>
                </a:lnTo>
                <a:lnTo>
                  <a:pt x="9059" y="11866"/>
                </a:lnTo>
                <a:lnTo>
                  <a:pt x="8934" y="11846"/>
                </a:lnTo>
                <a:cubicBezTo>
                  <a:pt x="8934" y="11804"/>
                  <a:pt x="8924" y="11763"/>
                  <a:pt x="8914" y="11711"/>
                </a:cubicBezTo>
                <a:cubicBezTo>
                  <a:pt x="8934" y="11680"/>
                  <a:pt x="8955" y="11659"/>
                  <a:pt x="8976" y="11628"/>
                </a:cubicBezTo>
                <a:close/>
                <a:moveTo>
                  <a:pt x="10147" y="10934"/>
                </a:moveTo>
                <a:lnTo>
                  <a:pt x="10147" y="10934"/>
                </a:lnTo>
                <a:cubicBezTo>
                  <a:pt x="10106" y="11110"/>
                  <a:pt x="10085" y="11296"/>
                  <a:pt x="10085" y="11472"/>
                </a:cubicBezTo>
                <a:cubicBezTo>
                  <a:pt x="9929" y="11597"/>
                  <a:pt x="9784" y="11732"/>
                  <a:pt x="9639" y="11866"/>
                </a:cubicBezTo>
                <a:lnTo>
                  <a:pt x="9629" y="11866"/>
                </a:lnTo>
                <a:cubicBezTo>
                  <a:pt x="9608" y="11835"/>
                  <a:pt x="9577" y="11815"/>
                  <a:pt x="9556" y="11783"/>
                </a:cubicBezTo>
                <a:cubicBezTo>
                  <a:pt x="9774" y="11514"/>
                  <a:pt x="9971" y="11234"/>
                  <a:pt x="10147" y="10934"/>
                </a:cubicBezTo>
                <a:close/>
                <a:moveTo>
                  <a:pt x="13154" y="11643"/>
                </a:moveTo>
                <a:cubicBezTo>
                  <a:pt x="13192" y="11690"/>
                  <a:pt x="13229" y="11737"/>
                  <a:pt x="13267" y="11783"/>
                </a:cubicBezTo>
                <a:cubicBezTo>
                  <a:pt x="13246" y="11815"/>
                  <a:pt x="13215" y="11835"/>
                  <a:pt x="13184" y="11866"/>
                </a:cubicBezTo>
                <a:cubicBezTo>
                  <a:pt x="13174" y="11789"/>
                  <a:pt x="13164" y="11720"/>
                  <a:pt x="13154" y="11643"/>
                </a:cubicBezTo>
                <a:close/>
                <a:moveTo>
                  <a:pt x="16956" y="11390"/>
                </a:moveTo>
                <a:lnTo>
                  <a:pt x="16956" y="11390"/>
                </a:lnTo>
                <a:cubicBezTo>
                  <a:pt x="16904" y="11555"/>
                  <a:pt x="16863" y="11711"/>
                  <a:pt x="16801" y="11866"/>
                </a:cubicBezTo>
                <a:cubicBezTo>
                  <a:pt x="16729" y="11805"/>
                  <a:pt x="16648" y="11734"/>
                  <a:pt x="16577" y="11663"/>
                </a:cubicBezTo>
                <a:lnTo>
                  <a:pt x="16577" y="11663"/>
                </a:lnTo>
                <a:cubicBezTo>
                  <a:pt x="16617" y="11602"/>
                  <a:pt x="16657" y="11532"/>
                  <a:pt x="16697" y="11462"/>
                </a:cubicBezTo>
                <a:cubicBezTo>
                  <a:pt x="16780" y="11441"/>
                  <a:pt x="16873" y="11410"/>
                  <a:pt x="16956" y="11390"/>
                </a:cubicBezTo>
                <a:close/>
                <a:moveTo>
                  <a:pt x="7784" y="11773"/>
                </a:moveTo>
                <a:lnTo>
                  <a:pt x="7836" y="11877"/>
                </a:lnTo>
                <a:lnTo>
                  <a:pt x="7763" y="11804"/>
                </a:lnTo>
                <a:lnTo>
                  <a:pt x="7763" y="11794"/>
                </a:lnTo>
                <a:lnTo>
                  <a:pt x="7784" y="11773"/>
                </a:lnTo>
                <a:close/>
                <a:moveTo>
                  <a:pt x="11080" y="11700"/>
                </a:moveTo>
                <a:cubicBezTo>
                  <a:pt x="11100" y="11752"/>
                  <a:pt x="11132" y="11804"/>
                  <a:pt x="11173" y="11846"/>
                </a:cubicBezTo>
                <a:cubicBezTo>
                  <a:pt x="11111" y="11856"/>
                  <a:pt x="11049" y="11866"/>
                  <a:pt x="10986" y="11877"/>
                </a:cubicBezTo>
                <a:lnTo>
                  <a:pt x="10986" y="11877"/>
                </a:lnTo>
                <a:lnTo>
                  <a:pt x="11059" y="11742"/>
                </a:lnTo>
                <a:lnTo>
                  <a:pt x="11080" y="11700"/>
                </a:lnTo>
                <a:close/>
                <a:moveTo>
                  <a:pt x="10935" y="11079"/>
                </a:moveTo>
                <a:cubicBezTo>
                  <a:pt x="10945" y="11265"/>
                  <a:pt x="10976" y="11452"/>
                  <a:pt x="11049" y="11628"/>
                </a:cubicBezTo>
                <a:cubicBezTo>
                  <a:pt x="11007" y="11711"/>
                  <a:pt x="10955" y="11794"/>
                  <a:pt x="10904" y="11877"/>
                </a:cubicBezTo>
                <a:cubicBezTo>
                  <a:pt x="10872" y="11835"/>
                  <a:pt x="10841" y="11783"/>
                  <a:pt x="10810" y="11732"/>
                </a:cubicBezTo>
                <a:lnTo>
                  <a:pt x="10810" y="11721"/>
                </a:lnTo>
                <a:cubicBezTo>
                  <a:pt x="10790" y="11669"/>
                  <a:pt x="10769" y="11618"/>
                  <a:pt x="10748" y="11555"/>
                </a:cubicBezTo>
                <a:cubicBezTo>
                  <a:pt x="10748" y="11431"/>
                  <a:pt x="10748" y="11296"/>
                  <a:pt x="10758" y="11162"/>
                </a:cubicBezTo>
                <a:cubicBezTo>
                  <a:pt x="10821" y="11130"/>
                  <a:pt x="10872" y="11110"/>
                  <a:pt x="10935" y="11079"/>
                </a:cubicBezTo>
                <a:close/>
                <a:moveTo>
                  <a:pt x="15681" y="11607"/>
                </a:moveTo>
                <a:cubicBezTo>
                  <a:pt x="15723" y="11669"/>
                  <a:pt x="15754" y="11732"/>
                  <a:pt x="15775" y="11815"/>
                </a:cubicBezTo>
                <a:cubicBezTo>
                  <a:pt x="15727" y="11834"/>
                  <a:pt x="15678" y="11862"/>
                  <a:pt x="15630" y="11891"/>
                </a:cubicBezTo>
                <a:lnTo>
                  <a:pt x="15630" y="11891"/>
                </a:lnTo>
                <a:cubicBezTo>
                  <a:pt x="15641" y="11799"/>
                  <a:pt x="15661" y="11698"/>
                  <a:pt x="15681" y="11607"/>
                </a:cubicBezTo>
                <a:close/>
                <a:moveTo>
                  <a:pt x="9121" y="11618"/>
                </a:moveTo>
                <a:cubicBezTo>
                  <a:pt x="9225" y="11628"/>
                  <a:pt x="9318" y="11669"/>
                  <a:pt x="9411" y="11721"/>
                </a:cubicBezTo>
                <a:cubicBezTo>
                  <a:pt x="9442" y="11742"/>
                  <a:pt x="9473" y="11763"/>
                  <a:pt x="9504" y="11794"/>
                </a:cubicBezTo>
                <a:cubicBezTo>
                  <a:pt x="9473" y="11825"/>
                  <a:pt x="9442" y="11866"/>
                  <a:pt x="9411" y="11897"/>
                </a:cubicBezTo>
                <a:lnTo>
                  <a:pt x="9287" y="11887"/>
                </a:lnTo>
                <a:cubicBezTo>
                  <a:pt x="9245" y="11815"/>
                  <a:pt x="9204" y="11752"/>
                  <a:pt x="9152" y="11700"/>
                </a:cubicBezTo>
                <a:lnTo>
                  <a:pt x="9142" y="11680"/>
                </a:lnTo>
                <a:cubicBezTo>
                  <a:pt x="9131" y="11659"/>
                  <a:pt x="9121" y="11638"/>
                  <a:pt x="9121" y="11618"/>
                </a:cubicBezTo>
                <a:close/>
                <a:moveTo>
                  <a:pt x="16998" y="11504"/>
                </a:moveTo>
                <a:lnTo>
                  <a:pt x="17008" y="11514"/>
                </a:lnTo>
                <a:cubicBezTo>
                  <a:pt x="17029" y="11576"/>
                  <a:pt x="17039" y="11638"/>
                  <a:pt x="17060" y="11711"/>
                </a:cubicBezTo>
                <a:cubicBezTo>
                  <a:pt x="17029" y="11773"/>
                  <a:pt x="16998" y="11835"/>
                  <a:pt x="16966" y="11897"/>
                </a:cubicBezTo>
                <a:lnTo>
                  <a:pt x="16884" y="11897"/>
                </a:lnTo>
                <a:cubicBezTo>
                  <a:pt x="16925" y="11763"/>
                  <a:pt x="16966" y="11638"/>
                  <a:pt x="16998" y="11504"/>
                </a:cubicBezTo>
                <a:close/>
                <a:moveTo>
                  <a:pt x="20729" y="11711"/>
                </a:moveTo>
                <a:lnTo>
                  <a:pt x="20729" y="11721"/>
                </a:lnTo>
                <a:cubicBezTo>
                  <a:pt x="20739" y="11742"/>
                  <a:pt x="20749" y="11763"/>
                  <a:pt x="20749" y="11783"/>
                </a:cubicBezTo>
                <a:cubicBezTo>
                  <a:pt x="20718" y="11804"/>
                  <a:pt x="20677" y="11825"/>
                  <a:pt x="20646" y="11846"/>
                </a:cubicBezTo>
                <a:lnTo>
                  <a:pt x="20480" y="11897"/>
                </a:lnTo>
                <a:cubicBezTo>
                  <a:pt x="20563" y="11846"/>
                  <a:pt x="20656" y="11773"/>
                  <a:pt x="20729" y="11711"/>
                </a:cubicBezTo>
                <a:close/>
                <a:moveTo>
                  <a:pt x="10748" y="11752"/>
                </a:moveTo>
                <a:cubicBezTo>
                  <a:pt x="10779" y="11804"/>
                  <a:pt x="10800" y="11856"/>
                  <a:pt x="10831" y="11897"/>
                </a:cubicBezTo>
                <a:lnTo>
                  <a:pt x="10758" y="11908"/>
                </a:lnTo>
                <a:cubicBezTo>
                  <a:pt x="10758" y="11866"/>
                  <a:pt x="10758" y="11815"/>
                  <a:pt x="10748" y="11763"/>
                </a:cubicBezTo>
                <a:lnTo>
                  <a:pt x="10748" y="11752"/>
                </a:lnTo>
                <a:close/>
                <a:moveTo>
                  <a:pt x="21122" y="11763"/>
                </a:moveTo>
                <a:lnTo>
                  <a:pt x="21122" y="11773"/>
                </a:lnTo>
                <a:cubicBezTo>
                  <a:pt x="21103" y="11820"/>
                  <a:pt x="21084" y="11868"/>
                  <a:pt x="21066" y="11915"/>
                </a:cubicBezTo>
                <a:lnTo>
                  <a:pt x="21066" y="11915"/>
                </a:lnTo>
                <a:cubicBezTo>
                  <a:pt x="21048" y="11870"/>
                  <a:pt x="21038" y="11832"/>
                  <a:pt x="21019" y="11794"/>
                </a:cubicBezTo>
                <a:cubicBezTo>
                  <a:pt x="21050" y="11783"/>
                  <a:pt x="21091" y="11773"/>
                  <a:pt x="21122" y="11763"/>
                </a:cubicBezTo>
                <a:close/>
                <a:moveTo>
                  <a:pt x="9536" y="11825"/>
                </a:moveTo>
                <a:cubicBezTo>
                  <a:pt x="9556" y="11846"/>
                  <a:pt x="9587" y="11877"/>
                  <a:pt x="9608" y="11897"/>
                </a:cubicBezTo>
                <a:cubicBezTo>
                  <a:pt x="9598" y="11908"/>
                  <a:pt x="9598" y="11908"/>
                  <a:pt x="9588" y="11917"/>
                </a:cubicBezTo>
                <a:lnTo>
                  <a:pt x="9588" y="11917"/>
                </a:lnTo>
                <a:lnTo>
                  <a:pt x="9463" y="11908"/>
                </a:lnTo>
                <a:cubicBezTo>
                  <a:pt x="9494" y="11877"/>
                  <a:pt x="9515" y="11856"/>
                  <a:pt x="9536" y="11825"/>
                </a:cubicBezTo>
                <a:close/>
                <a:moveTo>
                  <a:pt x="8686" y="11835"/>
                </a:moveTo>
                <a:lnTo>
                  <a:pt x="8696" y="11866"/>
                </a:lnTo>
                <a:lnTo>
                  <a:pt x="8665" y="11918"/>
                </a:lnTo>
                <a:cubicBezTo>
                  <a:pt x="8665" y="11897"/>
                  <a:pt x="8665" y="11866"/>
                  <a:pt x="8655" y="11846"/>
                </a:cubicBezTo>
                <a:lnTo>
                  <a:pt x="8655" y="11835"/>
                </a:lnTo>
                <a:close/>
                <a:moveTo>
                  <a:pt x="11639" y="11846"/>
                </a:moveTo>
                <a:lnTo>
                  <a:pt x="11546" y="11918"/>
                </a:lnTo>
                <a:cubicBezTo>
                  <a:pt x="11546" y="11897"/>
                  <a:pt x="11546" y="11877"/>
                  <a:pt x="11556" y="11866"/>
                </a:cubicBezTo>
                <a:lnTo>
                  <a:pt x="11556" y="11877"/>
                </a:lnTo>
                <a:lnTo>
                  <a:pt x="11639" y="11846"/>
                </a:lnTo>
                <a:close/>
                <a:moveTo>
                  <a:pt x="10012" y="11669"/>
                </a:moveTo>
                <a:lnTo>
                  <a:pt x="10012" y="11669"/>
                </a:lnTo>
                <a:cubicBezTo>
                  <a:pt x="9971" y="11752"/>
                  <a:pt x="9929" y="11846"/>
                  <a:pt x="9888" y="11929"/>
                </a:cubicBezTo>
                <a:lnTo>
                  <a:pt x="9753" y="11929"/>
                </a:lnTo>
                <a:cubicBezTo>
                  <a:pt x="9836" y="11835"/>
                  <a:pt x="9929" y="11752"/>
                  <a:pt x="10012" y="11669"/>
                </a:cubicBezTo>
                <a:close/>
                <a:moveTo>
                  <a:pt x="10365" y="11638"/>
                </a:moveTo>
                <a:cubicBezTo>
                  <a:pt x="10396" y="11742"/>
                  <a:pt x="10437" y="11846"/>
                  <a:pt x="10479" y="11929"/>
                </a:cubicBezTo>
                <a:lnTo>
                  <a:pt x="10365" y="11929"/>
                </a:lnTo>
                <a:lnTo>
                  <a:pt x="10365" y="11638"/>
                </a:lnTo>
                <a:close/>
                <a:moveTo>
                  <a:pt x="10644" y="11224"/>
                </a:moveTo>
                <a:cubicBezTo>
                  <a:pt x="10644" y="11317"/>
                  <a:pt x="10655" y="11421"/>
                  <a:pt x="10665" y="11514"/>
                </a:cubicBezTo>
                <a:cubicBezTo>
                  <a:pt x="10665" y="11649"/>
                  <a:pt x="10676" y="11783"/>
                  <a:pt x="10676" y="11918"/>
                </a:cubicBezTo>
                <a:lnTo>
                  <a:pt x="10551" y="11929"/>
                </a:lnTo>
                <a:cubicBezTo>
                  <a:pt x="10520" y="11835"/>
                  <a:pt x="10489" y="11752"/>
                  <a:pt x="10458" y="11669"/>
                </a:cubicBezTo>
                <a:cubicBezTo>
                  <a:pt x="10427" y="11586"/>
                  <a:pt x="10416" y="11545"/>
                  <a:pt x="10396" y="11472"/>
                </a:cubicBezTo>
                <a:lnTo>
                  <a:pt x="10479" y="11327"/>
                </a:lnTo>
                <a:cubicBezTo>
                  <a:pt x="10530" y="11286"/>
                  <a:pt x="10582" y="11255"/>
                  <a:pt x="10644" y="11224"/>
                </a:cubicBezTo>
                <a:close/>
                <a:moveTo>
                  <a:pt x="20231" y="11193"/>
                </a:moveTo>
                <a:cubicBezTo>
                  <a:pt x="20242" y="11431"/>
                  <a:pt x="20231" y="11680"/>
                  <a:pt x="20210" y="11929"/>
                </a:cubicBezTo>
                <a:lnTo>
                  <a:pt x="20200" y="11929"/>
                </a:lnTo>
                <a:cubicBezTo>
                  <a:pt x="20117" y="11711"/>
                  <a:pt x="20013" y="11514"/>
                  <a:pt x="19879" y="11338"/>
                </a:cubicBezTo>
                <a:lnTo>
                  <a:pt x="19879" y="11265"/>
                </a:lnTo>
                <a:cubicBezTo>
                  <a:pt x="19993" y="11244"/>
                  <a:pt x="20107" y="11213"/>
                  <a:pt x="20231" y="11193"/>
                </a:cubicBezTo>
                <a:close/>
                <a:moveTo>
                  <a:pt x="20480" y="11120"/>
                </a:moveTo>
                <a:cubicBezTo>
                  <a:pt x="20552" y="11296"/>
                  <a:pt x="20625" y="11462"/>
                  <a:pt x="20698" y="11638"/>
                </a:cubicBezTo>
                <a:cubicBezTo>
                  <a:pt x="20573" y="11742"/>
                  <a:pt x="20428" y="11835"/>
                  <a:pt x="20293" y="11929"/>
                </a:cubicBezTo>
                <a:lnTo>
                  <a:pt x="20283" y="11929"/>
                </a:lnTo>
                <a:cubicBezTo>
                  <a:pt x="20304" y="11680"/>
                  <a:pt x="20314" y="11421"/>
                  <a:pt x="20314" y="11172"/>
                </a:cubicBezTo>
                <a:lnTo>
                  <a:pt x="20480" y="11120"/>
                </a:lnTo>
                <a:close/>
                <a:moveTo>
                  <a:pt x="10282" y="11669"/>
                </a:moveTo>
                <a:cubicBezTo>
                  <a:pt x="10282" y="11752"/>
                  <a:pt x="10271" y="11846"/>
                  <a:pt x="10261" y="11939"/>
                </a:cubicBezTo>
                <a:lnTo>
                  <a:pt x="10168" y="11939"/>
                </a:lnTo>
                <a:cubicBezTo>
                  <a:pt x="10168" y="11929"/>
                  <a:pt x="10168" y="11929"/>
                  <a:pt x="10168" y="11929"/>
                </a:cubicBezTo>
                <a:cubicBezTo>
                  <a:pt x="10168" y="11897"/>
                  <a:pt x="10178" y="11877"/>
                  <a:pt x="10188" y="11856"/>
                </a:cubicBezTo>
                <a:cubicBezTo>
                  <a:pt x="10220" y="11794"/>
                  <a:pt x="10251" y="11732"/>
                  <a:pt x="10282" y="11669"/>
                </a:cubicBezTo>
                <a:close/>
                <a:moveTo>
                  <a:pt x="16542" y="11711"/>
                </a:moveTo>
                <a:cubicBezTo>
                  <a:pt x="16614" y="11773"/>
                  <a:pt x="16676" y="11846"/>
                  <a:pt x="16749" y="11897"/>
                </a:cubicBezTo>
                <a:cubicBezTo>
                  <a:pt x="16676" y="11908"/>
                  <a:pt x="16604" y="11908"/>
                  <a:pt x="16542" y="11929"/>
                </a:cubicBezTo>
                <a:lnTo>
                  <a:pt x="16479" y="11939"/>
                </a:lnTo>
                <a:cubicBezTo>
                  <a:pt x="16500" y="11887"/>
                  <a:pt x="16510" y="11825"/>
                  <a:pt x="16521" y="11763"/>
                </a:cubicBezTo>
                <a:lnTo>
                  <a:pt x="16521" y="11752"/>
                </a:lnTo>
                <a:cubicBezTo>
                  <a:pt x="16531" y="11742"/>
                  <a:pt x="16531" y="11721"/>
                  <a:pt x="16542" y="11711"/>
                </a:cubicBezTo>
                <a:close/>
                <a:moveTo>
                  <a:pt x="10085" y="11700"/>
                </a:moveTo>
                <a:cubicBezTo>
                  <a:pt x="10085" y="11763"/>
                  <a:pt x="10085" y="11815"/>
                  <a:pt x="10106" y="11866"/>
                </a:cubicBezTo>
                <a:cubicBezTo>
                  <a:pt x="10085" y="11887"/>
                  <a:pt x="10074" y="11918"/>
                  <a:pt x="10054" y="11939"/>
                </a:cubicBezTo>
                <a:lnTo>
                  <a:pt x="10064" y="11949"/>
                </a:lnTo>
                <a:lnTo>
                  <a:pt x="9971" y="11949"/>
                </a:lnTo>
                <a:cubicBezTo>
                  <a:pt x="10012" y="11866"/>
                  <a:pt x="10054" y="11783"/>
                  <a:pt x="10085" y="11700"/>
                </a:cubicBezTo>
                <a:close/>
                <a:moveTo>
                  <a:pt x="17267" y="11462"/>
                </a:moveTo>
                <a:lnTo>
                  <a:pt x="17433" y="11752"/>
                </a:lnTo>
                <a:lnTo>
                  <a:pt x="17547" y="11960"/>
                </a:lnTo>
                <a:cubicBezTo>
                  <a:pt x="17433" y="11929"/>
                  <a:pt x="17319" y="11918"/>
                  <a:pt x="17205" y="11908"/>
                </a:cubicBezTo>
                <a:cubicBezTo>
                  <a:pt x="17184" y="11835"/>
                  <a:pt x="17163" y="11763"/>
                  <a:pt x="17143" y="11700"/>
                </a:cubicBezTo>
                <a:lnTo>
                  <a:pt x="17143" y="11700"/>
                </a:lnTo>
                <a:lnTo>
                  <a:pt x="17153" y="11711"/>
                </a:lnTo>
                <a:cubicBezTo>
                  <a:pt x="17194" y="11628"/>
                  <a:pt x="17226" y="11545"/>
                  <a:pt x="17267" y="11462"/>
                </a:cubicBezTo>
                <a:close/>
                <a:moveTo>
                  <a:pt x="7743" y="11866"/>
                </a:moveTo>
                <a:lnTo>
                  <a:pt x="7784" y="11908"/>
                </a:lnTo>
                <a:lnTo>
                  <a:pt x="7691" y="11970"/>
                </a:lnTo>
                <a:lnTo>
                  <a:pt x="7691" y="11970"/>
                </a:lnTo>
                <a:lnTo>
                  <a:pt x="7743" y="11866"/>
                </a:lnTo>
                <a:close/>
                <a:moveTo>
                  <a:pt x="15474" y="11265"/>
                </a:moveTo>
                <a:cubicBezTo>
                  <a:pt x="15536" y="11338"/>
                  <a:pt x="15578" y="11421"/>
                  <a:pt x="15630" y="11504"/>
                </a:cubicBezTo>
                <a:cubicBezTo>
                  <a:pt x="15598" y="11649"/>
                  <a:pt x="15567" y="11794"/>
                  <a:pt x="15547" y="11939"/>
                </a:cubicBezTo>
                <a:lnTo>
                  <a:pt x="15464" y="11991"/>
                </a:lnTo>
                <a:cubicBezTo>
                  <a:pt x="15422" y="11887"/>
                  <a:pt x="15370" y="11794"/>
                  <a:pt x="15319" y="11690"/>
                </a:cubicBezTo>
                <a:cubicBezTo>
                  <a:pt x="15360" y="11566"/>
                  <a:pt x="15402" y="11431"/>
                  <a:pt x="15433" y="11307"/>
                </a:cubicBezTo>
                <a:lnTo>
                  <a:pt x="15474" y="11265"/>
                </a:lnTo>
                <a:close/>
                <a:moveTo>
                  <a:pt x="17526" y="11296"/>
                </a:moveTo>
                <a:cubicBezTo>
                  <a:pt x="17537" y="11327"/>
                  <a:pt x="17547" y="11358"/>
                  <a:pt x="17557" y="11390"/>
                </a:cubicBezTo>
                <a:cubicBezTo>
                  <a:pt x="17609" y="11586"/>
                  <a:pt x="17651" y="11794"/>
                  <a:pt x="17692" y="11991"/>
                </a:cubicBezTo>
                <a:lnTo>
                  <a:pt x="17661" y="11980"/>
                </a:lnTo>
                <a:cubicBezTo>
                  <a:pt x="17547" y="11773"/>
                  <a:pt x="17433" y="11555"/>
                  <a:pt x="17308" y="11348"/>
                </a:cubicBezTo>
                <a:lnTo>
                  <a:pt x="17319" y="11327"/>
                </a:lnTo>
                <a:lnTo>
                  <a:pt x="17319" y="11317"/>
                </a:lnTo>
                <a:cubicBezTo>
                  <a:pt x="17391" y="11307"/>
                  <a:pt x="17454" y="11296"/>
                  <a:pt x="17526" y="11296"/>
                </a:cubicBezTo>
                <a:close/>
                <a:moveTo>
                  <a:pt x="19754" y="11276"/>
                </a:moveTo>
                <a:cubicBezTo>
                  <a:pt x="19775" y="11307"/>
                  <a:pt x="19806" y="11327"/>
                  <a:pt x="19817" y="11348"/>
                </a:cubicBezTo>
                <a:lnTo>
                  <a:pt x="19806" y="11348"/>
                </a:lnTo>
                <a:cubicBezTo>
                  <a:pt x="19796" y="11566"/>
                  <a:pt x="19775" y="11794"/>
                  <a:pt x="19765" y="12011"/>
                </a:cubicBezTo>
                <a:cubicBezTo>
                  <a:pt x="19661" y="11918"/>
                  <a:pt x="19557" y="11835"/>
                  <a:pt x="19454" y="11752"/>
                </a:cubicBezTo>
                <a:cubicBezTo>
                  <a:pt x="19412" y="11607"/>
                  <a:pt x="19371" y="11462"/>
                  <a:pt x="19319" y="11307"/>
                </a:cubicBezTo>
                <a:cubicBezTo>
                  <a:pt x="19464" y="11307"/>
                  <a:pt x="19609" y="11296"/>
                  <a:pt x="19754" y="11276"/>
                </a:cubicBezTo>
                <a:close/>
                <a:moveTo>
                  <a:pt x="3690" y="11400"/>
                </a:moveTo>
                <a:cubicBezTo>
                  <a:pt x="3825" y="11524"/>
                  <a:pt x="3970" y="11649"/>
                  <a:pt x="4125" y="11773"/>
                </a:cubicBezTo>
                <a:cubicBezTo>
                  <a:pt x="4043" y="11846"/>
                  <a:pt x="3970" y="11929"/>
                  <a:pt x="3897" y="12022"/>
                </a:cubicBezTo>
                <a:cubicBezTo>
                  <a:pt x="3815" y="11825"/>
                  <a:pt x="3752" y="11628"/>
                  <a:pt x="3690" y="11421"/>
                </a:cubicBezTo>
                <a:cubicBezTo>
                  <a:pt x="3690" y="11421"/>
                  <a:pt x="3690" y="11410"/>
                  <a:pt x="3690" y="11400"/>
                </a:cubicBezTo>
                <a:close/>
                <a:moveTo>
                  <a:pt x="12914" y="11369"/>
                </a:moveTo>
                <a:cubicBezTo>
                  <a:pt x="12976" y="11431"/>
                  <a:pt x="13039" y="11493"/>
                  <a:pt x="13090" y="11555"/>
                </a:cubicBezTo>
                <a:lnTo>
                  <a:pt x="13090" y="11607"/>
                </a:lnTo>
                <a:cubicBezTo>
                  <a:pt x="12976" y="11763"/>
                  <a:pt x="12831" y="11908"/>
                  <a:pt x="12665" y="12022"/>
                </a:cubicBezTo>
                <a:cubicBezTo>
                  <a:pt x="12655" y="11866"/>
                  <a:pt x="12645" y="11700"/>
                  <a:pt x="12655" y="11545"/>
                </a:cubicBezTo>
                <a:lnTo>
                  <a:pt x="12655" y="11545"/>
                </a:lnTo>
                <a:lnTo>
                  <a:pt x="12665" y="11555"/>
                </a:lnTo>
                <a:lnTo>
                  <a:pt x="12676" y="11483"/>
                </a:lnTo>
                <a:cubicBezTo>
                  <a:pt x="12759" y="11452"/>
                  <a:pt x="12831" y="11410"/>
                  <a:pt x="12914" y="11369"/>
                </a:cubicBezTo>
                <a:close/>
                <a:moveTo>
                  <a:pt x="16210" y="11649"/>
                </a:moveTo>
                <a:lnTo>
                  <a:pt x="16148" y="11783"/>
                </a:lnTo>
                <a:lnTo>
                  <a:pt x="16034" y="11908"/>
                </a:lnTo>
                <a:lnTo>
                  <a:pt x="15920" y="12022"/>
                </a:lnTo>
                <a:cubicBezTo>
                  <a:pt x="15909" y="11980"/>
                  <a:pt x="15899" y="11939"/>
                  <a:pt x="15878" y="11897"/>
                </a:cubicBezTo>
                <a:lnTo>
                  <a:pt x="15940" y="11783"/>
                </a:lnTo>
                <a:cubicBezTo>
                  <a:pt x="16034" y="11742"/>
                  <a:pt x="16117" y="11690"/>
                  <a:pt x="16210" y="11649"/>
                </a:cubicBezTo>
                <a:close/>
                <a:moveTo>
                  <a:pt x="11484" y="11887"/>
                </a:moveTo>
                <a:cubicBezTo>
                  <a:pt x="11484" y="11918"/>
                  <a:pt x="11474" y="11960"/>
                  <a:pt x="11474" y="11991"/>
                </a:cubicBezTo>
                <a:lnTo>
                  <a:pt x="11422" y="12032"/>
                </a:lnTo>
                <a:cubicBezTo>
                  <a:pt x="11380" y="12001"/>
                  <a:pt x="11349" y="11960"/>
                  <a:pt x="11308" y="11929"/>
                </a:cubicBezTo>
                <a:lnTo>
                  <a:pt x="11484" y="11887"/>
                </a:lnTo>
                <a:close/>
                <a:moveTo>
                  <a:pt x="16345" y="11680"/>
                </a:moveTo>
                <a:lnTo>
                  <a:pt x="16345" y="11949"/>
                </a:lnTo>
                <a:lnTo>
                  <a:pt x="16334" y="11970"/>
                </a:lnTo>
                <a:cubicBezTo>
                  <a:pt x="16262" y="11991"/>
                  <a:pt x="16200" y="12011"/>
                  <a:pt x="16137" y="12032"/>
                </a:cubicBezTo>
                <a:lnTo>
                  <a:pt x="16148" y="12022"/>
                </a:lnTo>
                <a:lnTo>
                  <a:pt x="16231" y="11804"/>
                </a:lnTo>
                <a:lnTo>
                  <a:pt x="16345" y="11680"/>
                </a:lnTo>
                <a:close/>
                <a:moveTo>
                  <a:pt x="11142" y="11949"/>
                </a:moveTo>
                <a:lnTo>
                  <a:pt x="11049" y="12043"/>
                </a:lnTo>
                <a:cubicBezTo>
                  <a:pt x="11028" y="12022"/>
                  <a:pt x="10997" y="12001"/>
                  <a:pt x="10976" y="11970"/>
                </a:cubicBezTo>
                <a:lnTo>
                  <a:pt x="11090" y="11960"/>
                </a:lnTo>
                <a:lnTo>
                  <a:pt x="11142" y="11949"/>
                </a:lnTo>
                <a:close/>
                <a:moveTo>
                  <a:pt x="20418" y="11980"/>
                </a:moveTo>
                <a:lnTo>
                  <a:pt x="20273" y="12063"/>
                </a:lnTo>
                <a:cubicBezTo>
                  <a:pt x="20283" y="12043"/>
                  <a:pt x="20283" y="12022"/>
                  <a:pt x="20283" y="12011"/>
                </a:cubicBezTo>
                <a:lnTo>
                  <a:pt x="20283" y="12022"/>
                </a:lnTo>
                <a:lnTo>
                  <a:pt x="20418" y="11980"/>
                </a:lnTo>
                <a:close/>
                <a:moveTo>
                  <a:pt x="5162" y="10985"/>
                </a:moveTo>
                <a:lnTo>
                  <a:pt x="5162" y="10985"/>
                </a:lnTo>
                <a:cubicBezTo>
                  <a:pt x="5152" y="11068"/>
                  <a:pt x="5152" y="11151"/>
                  <a:pt x="5141" y="11244"/>
                </a:cubicBezTo>
                <a:cubicBezTo>
                  <a:pt x="4965" y="11504"/>
                  <a:pt x="4810" y="11783"/>
                  <a:pt x="4664" y="12074"/>
                </a:cubicBezTo>
                <a:cubicBezTo>
                  <a:pt x="4550" y="11991"/>
                  <a:pt x="4436" y="11918"/>
                  <a:pt x="4333" y="11835"/>
                </a:cubicBezTo>
                <a:cubicBezTo>
                  <a:pt x="4478" y="11649"/>
                  <a:pt x="4623" y="11452"/>
                  <a:pt x="4778" y="11265"/>
                </a:cubicBezTo>
                <a:cubicBezTo>
                  <a:pt x="4903" y="11162"/>
                  <a:pt x="5038" y="11079"/>
                  <a:pt x="5162" y="10985"/>
                </a:cubicBezTo>
                <a:close/>
                <a:moveTo>
                  <a:pt x="19868" y="11421"/>
                </a:moveTo>
                <a:cubicBezTo>
                  <a:pt x="19993" y="11586"/>
                  <a:pt x="20096" y="11773"/>
                  <a:pt x="20179" y="11970"/>
                </a:cubicBezTo>
                <a:lnTo>
                  <a:pt x="20076" y="12001"/>
                </a:lnTo>
                <a:lnTo>
                  <a:pt x="19817" y="12074"/>
                </a:lnTo>
                <a:cubicBezTo>
                  <a:pt x="19837" y="11856"/>
                  <a:pt x="19858" y="11638"/>
                  <a:pt x="19868" y="11421"/>
                </a:cubicBezTo>
                <a:close/>
                <a:moveTo>
                  <a:pt x="16086" y="11980"/>
                </a:moveTo>
                <a:cubicBezTo>
                  <a:pt x="16075" y="12001"/>
                  <a:pt x="16065" y="12032"/>
                  <a:pt x="16044" y="12063"/>
                </a:cubicBezTo>
                <a:lnTo>
                  <a:pt x="15982" y="12094"/>
                </a:lnTo>
                <a:lnTo>
                  <a:pt x="15982" y="12094"/>
                </a:lnTo>
                <a:lnTo>
                  <a:pt x="16086" y="11980"/>
                </a:lnTo>
                <a:close/>
                <a:moveTo>
                  <a:pt x="1493" y="11960"/>
                </a:moveTo>
                <a:lnTo>
                  <a:pt x="1493" y="12011"/>
                </a:lnTo>
                <a:cubicBezTo>
                  <a:pt x="1472" y="12043"/>
                  <a:pt x="1462" y="12074"/>
                  <a:pt x="1452" y="12105"/>
                </a:cubicBezTo>
                <a:lnTo>
                  <a:pt x="1472" y="12011"/>
                </a:lnTo>
                <a:lnTo>
                  <a:pt x="1493" y="11960"/>
                </a:lnTo>
                <a:close/>
                <a:moveTo>
                  <a:pt x="9204" y="11939"/>
                </a:moveTo>
                <a:cubicBezTo>
                  <a:pt x="9225" y="11980"/>
                  <a:pt x="9245" y="12011"/>
                  <a:pt x="9266" y="12053"/>
                </a:cubicBezTo>
                <a:cubicBezTo>
                  <a:pt x="9256" y="12074"/>
                  <a:pt x="9235" y="12094"/>
                  <a:pt x="9214" y="12105"/>
                </a:cubicBezTo>
                <a:cubicBezTo>
                  <a:pt x="9204" y="12053"/>
                  <a:pt x="9193" y="11991"/>
                  <a:pt x="9183" y="11939"/>
                </a:cubicBezTo>
                <a:close/>
                <a:moveTo>
                  <a:pt x="9421" y="11970"/>
                </a:moveTo>
                <a:lnTo>
                  <a:pt x="9536" y="11980"/>
                </a:lnTo>
                <a:cubicBezTo>
                  <a:pt x="9494" y="12022"/>
                  <a:pt x="9453" y="12074"/>
                  <a:pt x="9401" y="12105"/>
                </a:cubicBezTo>
                <a:cubicBezTo>
                  <a:pt x="9390" y="12084"/>
                  <a:pt x="9380" y="12053"/>
                  <a:pt x="9359" y="12032"/>
                </a:cubicBezTo>
                <a:lnTo>
                  <a:pt x="9421" y="11970"/>
                </a:lnTo>
                <a:close/>
                <a:moveTo>
                  <a:pt x="10852" y="11970"/>
                </a:moveTo>
                <a:lnTo>
                  <a:pt x="10769" y="12105"/>
                </a:lnTo>
                <a:cubicBezTo>
                  <a:pt x="10769" y="12063"/>
                  <a:pt x="10769" y="12022"/>
                  <a:pt x="10758" y="11980"/>
                </a:cubicBezTo>
                <a:lnTo>
                  <a:pt x="10852" y="11970"/>
                </a:lnTo>
                <a:close/>
                <a:moveTo>
                  <a:pt x="12583" y="11939"/>
                </a:moveTo>
                <a:lnTo>
                  <a:pt x="12593" y="12074"/>
                </a:lnTo>
                <a:lnTo>
                  <a:pt x="12551" y="12105"/>
                </a:lnTo>
                <a:cubicBezTo>
                  <a:pt x="12562" y="12043"/>
                  <a:pt x="12572" y="11991"/>
                  <a:pt x="12583" y="11939"/>
                </a:cubicBezTo>
                <a:close/>
                <a:moveTo>
                  <a:pt x="6862" y="11213"/>
                </a:moveTo>
                <a:cubicBezTo>
                  <a:pt x="7017" y="11296"/>
                  <a:pt x="7173" y="11369"/>
                  <a:pt x="7328" y="11431"/>
                </a:cubicBezTo>
                <a:lnTo>
                  <a:pt x="7338" y="11441"/>
                </a:lnTo>
                <a:lnTo>
                  <a:pt x="7452" y="11566"/>
                </a:lnTo>
                <a:cubicBezTo>
                  <a:pt x="7359" y="11752"/>
                  <a:pt x="7287" y="11929"/>
                  <a:pt x="7204" y="12115"/>
                </a:cubicBezTo>
                <a:cubicBezTo>
                  <a:pt x="6996" y="11970"/>
                  <a:pt x="6810" y="11804"/>
                  <a:pt x="6634" y="11628"/>
                </a:cubicBezTo>
                <a:cubicBezTo>
                  <a:pt x="6706" y="11493"/>
                  <a:pt x="6779" y="11358"/>
                  <a:pt x="6862" y="11213"/>
                </a:cubicBezTo>
                <a:close/>
                <a:moveTo>
                  <a:pt x="17143" y="11980"/>
                </a:moveTo>
                <a:cubicBezTo>
                  <a:pt x="17153" y="12032"/>
                  <a:pt x="17174" y="12074"/>
                  <a:pt x="17184" y="12115"/>
                </a:cubicBezTo>
                <a:lnTo>
                  <a:pt x="17091" y="12063"/>
                </a:lnTo>
                <a:lnTo>
                  <a:pt x="17101" y="11980"/>
                </a:lnTo>
                <a:close/>
                <a:moveTo>
                  <a:pt x="17748" y="11271"/>
                </a:moveTo>
                <a:cubicBezTo>
                  <a:pt x="17843" y="11271"/>
                  <a:pt x="17936" y="11279"/>
                  <a:pt x="18024" y="11286"/>
                </a:cubicBezTo>
                <a:cubicBezTo>
                  <a:pt x="18024" y="11410"/>
                  <a:pt x="18024" y="11524"/>
                  <a:pt x="18034" y="11649"/>
                </a:cubicBezTo>
                <a:cubicBezTo>
                  <a:pt x="18044" y="11804"/>
                  <a:pt x="18044" y="11960"/>
                  <a:pt x="18034" y="12115"/>
                </a:cubicBezTo>
                <a:cubicBezTo>
                  <a:pt x="17972" y="12084"/>
                  <a:pt x="17910" y="12063"/>
                  <a:pt x="17847" y="12043"/>
                </a:cubicBezTo>
                <a:cubicBezTo>
                  <a:pt x="17806" y="11825"/>
                  <a:pt x="17744" y="11618"/>
                  <a:pt x="17661" y="11421"/>
                </a:cubicBezTo>
                <a:lnTo>
                  <a:pt x="17630" y="11276"/>
                </a:lnTo>
                <a:cubicBezTo>
                  <a:pt x="17669" y="11273"/>
                  <a:pt x="17709" y="11271"/>
                  <a:pt x="17748" y="11271"/>
                </a:cubicBezTo>
                <a:close/>
                <a:moveTo>
                  <a:pt x="9732" y="11991"/>
                </a:moveTo>
                <a:lnTo>
                  <a:pt x="9857" y="12001"/>
                </a:lnTo>
                <a:cubicBezTo>
                  <a:pt x="9846" y="12043"/>
                  <a:pt x="9826" y="12084"/>
                  <a:pt x="9815" y="12125"/>
                </a:cubicBezTo>
                <a:lnTo>
                  <a:pt x="9805" y="12115"/>
                </a:lnTo>
                <a:cubicBezTo>
                  <a:pt x="9784" y="12074"/>
                  <a:pt x="9753" y="12032"/>
                  <a:pt x="9732" y="11991"/>
                </a:cubicBezTo>
                <a:close/>
                <a:moveTo>
                  <a:pt x="19485" y="11877"/>
                </a:moveTo>
                <a:lnTo>
                  <a:pt x="19485" y="11877"/>
                </a:lnTo>
                <a:cubicBezTo>
                  <a:pt x="19568" y="11939"/>
                  <a:pt x="19661" y="12022"/>
                  <a:pt x="19744" y="12094"/>
                </a:cubicBezTo>
                <a:lnTo>
                  <a:pt x="19557" y="12146"/>
                </a:lnTo>
                <a:lnTo>
                  <a:pt x="19485" y="11877"/>
                </a:lnTo>
                <a:close/>
                <a:moveTo>
                  <a:pt x="20936" y="11815"/>
                </a:moveTo>
                <a:cubicBezTo>
                  <a:pt x="20967" y="11897"/>
                  <a:pt x="20998" y="11980"/>
                  <a:pt x="21029" y="12053"/>
                </a:cubicBezTo>
                <a:cubicBezTo>
                  <a:pt x="21019" y="12084"/>
                  <a:pt x="21008" y="12115"/>
                  <a:pt x="20998" y="12146"/>
                </a:cubicBezTo>
                <a:cubicBezTo>
                  <a:pt x="20957" y="12053"/>
                  <a:pt x="20915" y="11939"/>
                  <a:pt x="20874" y="11846"/>
                </a:cubicBezTo>
                <a:lnTo>
                  <a:pt x="20884" y="11835"/>
                </a:lnTo>
                <a:lnTo>
                  <a:pt x="20936" y="11815"/>
                </a:lnTo>
                <a:close/>
                <a:moveTo>
                  <a:pt x="10686" y="11991"/>
                </a:moveTo>
                <a:cubicBezTo>
                  <a:pt x="10686" y="12053"/>
                  <a:pt x="10696" y="12105"/>
                  <a:pt x="10707" y="12157"/>
                </a:cubicBezTo>
                <a:lnTo>
                  <a:pt x="10655" y="12157"/>
                </a:lnTo>
                <a:lnTo>
                  <a:pt x="10582" y="12001"/>
                </a:lnTo>
                <a:lnTo>
                  <a:pt x="10686" y="11991"/>
                </a:lnTo>
                <a:close/>
                <a:moveTo>
                  <a:pt x="10914" y="12001"/>
                </a:moveTo>
                <a:cubicBezTo>
                  <a:pt x="10945" y="12032"/>
                  <a:pt x="10976" y="12063"/>
                  <a:pt x="11007" y="12084"/>
                </a:cubicBezTo>
                <a:lnTo>
                  <a:pt x="10935" y="12157"/>
                </a:lnTo>
                <a:lnTo>
                  <a:pt x="10831" y="12157"/>
                </a:lnTo>
                <a:lnTo>
                  <a:pt x="10914" y="12001"/>
                </a:lnTo>
                <a:close/>
                <a:moveTo>
                  <a:pt x="11256" y="11960"/>
                </a:moveTo>
                <a:cubicBezTo>
                  <a:pt x="11287" y="12001"/>
                  <a:pt x="11318" y="12032"/>
                  <a:pt x="11360" y="12063"/>
                </a:cubicBezTo>
                <a:lnTo>
                  <a:pt x="11225" y="12157"/>
                </a:lnTo>
                <a:cubicBezTo>
                  <a:pt x="11204" y="12146"/>
                  <a:pt x="11183" y="12125"/>
                  <a:pt x="11163" y="12115"/>
                </a:cubicBezTo>
                <a:lnTo>
                  <a:pt x="11256" y="11960"/>
                </a:lnTo>
                <a:close/>
                <a:moveTo>
                  <a:pt x="13909" y="12084"/>
                </a:moveTo>
                <a:lnTo>
                  <a:pt x="13961" y="12157"/>
                </a:lnTo>
                <a:lnTo>
                  <a:pt x="13930" y="12157"/>
                </a:lnTo>
                <a:cubicBezTo>
                  <a:pt x="13930" y="12136"/>
                  <a:pt x="13919" y="12105"/>
                  <a:pt x="13909" y="12084"/>
                </a:cubicBezTo>
                <a:close/>
                <a:moveTo>
                  <a:pt x="13992" y="10695"/>
                </a:moveTo>
                <a:cubicBezTo>
                  <a:pt x="14044" y="10716"/>
                  <a:pt x="14096" y="10737"/>
                  <a:pt x="14147" y="10757"/>
                </a:cubicBezTo>
                <a:cubicBezTo>
                  <a:pt x="14210" y="10913"/>
                  <a:pt x="14251" y="11079"/>
                  <a:pt x="14282" y="11255"/>
                </a:cubicBezTo>
                <a:cubicBezTo>
                  <a:pt x="14303" y="11390"/>
                  <a:pt x="14324" y="11535"/>
                  <a:pt x="14334" y="11680"/>
                </a:cubicBezTo>
                <a:cubicBezTo>
                  <a:pt x="14261" y="11835"/>
                  <a:pt x="14179" y="11991"/>
                  <a:pt x="14096" y="12157"/>
                </a:cubicBezTo>
                <a:lnTo>
                  <a:pt x="14085" y="12157"/>
                </a:lnTo>
                <a:cubicBezTo>
                  <a:pt x="13992" y="12032"/>
                  <a:pt x="13919" y="11908"/>
                  <a:pt x="13847" y="11783"/>
                </a:cubicBezTo>
                <a:cubicBezTo>
                  <a:pt x="13816" y="11659"/>
                  <a:pt x="13774" y="11535"/>
                  <a:pt x="13712" y="11410"/>
                </a:cubicBezTo>
                <a:cubicBezTo>
                  <a:pt x="13712" y="11390"/>
                  <a:pt x="13712" y="11369"/>
                  <a:pt x="13702" y="11348"/>
                </a:cubicBezTo>
                <a:cubicBezTo>
                  <a:pt x="13826" y="11141"/>
                  <a:pt x="13919" y="10923"/>
                  <a:pt x="13992" y="10695"/>
                </a:cubicBezTo>
                <a:close/>
                <a:moveTo>
                  <a:pt x="5131" y="11566"/>
                </a:moveTo>
                <a:lnTo>
                  <a:pt x="5131" y="11566"/>
                </a:lnTo>
                <a:cubicBezTo>
                  <a:pt x="5120" y="11669"/>
                  <a:pt x="5120" y="11783"/>
                  <a:pt x="5120" y="11887"/>
                </a:cubicBezTo>
                <a:cubicBezTo>
                  <a:pt x="5006" y="11980"/>
                  <a:pt x="4903" y="12074"/>
                  <a:pt x="4810" y="12167"/>
                </a:cubicBezTo>
                <a:lnTo>
                  <a:pt x="4737" y="12125"/>
                </a:lnTo>
                <a:cubicBezTo>
                  <a:pt x="4872" y="11939"/>
                  <a:pt x="4996" y="11752"/>
                  <a:pt x="5131" y="11566"/>
                </a:cubicBezTo>
                <a:close/>
                <a:moveTo>
                  <a:pt x="11992" y="11742"/>
                </a:moveTo>
                <a:cubicBezTo>
                  <a:pt x="11930" y="11804"/>
                  <a:pt x="11878" y="11877"/>
                  <a:pt x="11826" y="11929"/>
                </a:cubicBezTo>
                <a:cubicBezTo>
                  <a:pt x="11774" y="11991"/>
                  <a:pt x="11702" y="12084"/>
                  <a:pt x="11650" y="12167"/>
                </a:cubicBezTo>
                <a:cubicBezTo>
                  <a:pt x="11608" y="12146"/>
                  <a:pt x="11556" y="12115"/>
                  <a:pt x="11515" y="12094"/>
                </a:cubicBezTo>
                <a:cubicBezTo>
                  <a:pt x="11515" y="12074"/>
                  <a:pt x="11525" y="12053"/>
                  <a:pt x="11525" y="12032"/>
                </a:cubicBezTo>
                <a:cubicBezTo>
                  <a:pt x="11619" y="11960"/>
                  <a:pt x="11702" y="11887"/>
                  <a:pt x="11784" y="11804"/>
                </a:cubicBezTo>
                <a:lnTo>
                  <a:pt x="11992" y="11742"/>
                </a:lnTo>
                <a:close/>
                <a:moveTo>
                  <a:pt x="13785" y="11877"/>
                </a:moveTo>
                <a:lnTo>
                  <a:pt x="13785" y="11877"/>
                </a:lnTo>
                <a:cubicBezTo>
                  <a:pt x="13805" y="11970"/>
                  <a:pt x="13826" y="12074"/>
                  <a:pt x="13837" y="12167"/>
                </a:cubicBezTo>
                <a:lnTo>
                  <a:pt x="13785" y="11877"/>
                </a:lnTo>
                <a:close/>
                <a:moveTo>
                  <a:pt x="3317" y="11472"/>
                </a:moveTo>
                <a:cubicBezTo>
                  <a:pt x="3452" y="11680"/>
                  <a:pt x="3597" y="11887"/>
                  <a:pt x="3763" y="12084"/>
                </a:cubicBezTo>
                <a:cubicBezTo>
                  <a:pt x="3763" y="12105"/>
                  <a:pt x="3773" y="12136"/>
                  <a:pt x="3783" y="12157"/>
                </a:cubicBezTo>
                <a:lnTo>
                  <a:pt x="3763" y="12177"/>
                </a:lnTo>
                <a:cubicBezTo>
                  <a:pt x="3649" y="12063"/>
                  <a:pt x="3545" y="11939"/>
                  <a:pt x="3441" y="11815"/>
                </a:cubicBezTo>
                <a:cubicBezTo>
                  <a:pt x="3390" y="11711"/>
                  <a:pt x="3348" y="11597"/>
                  <a:pt x="3307" y="11493"/>
                </a:cubicBezTo>
                <a:lnTo>
                  <a:pt x="3317" y="11493"/>
                </a:lnTo>
                <a:lnTo>
                  <a:pt x="3317" y="11472"/>
                </a:lnTo>
                <a:close/>
                <a:moveTo>
                  <a:pt x="13101" y="11690"/>
                </a:moveTo>
                <a:cubicBezTo>
                  <a:pt x="13111" y="11752"/>
                  <a:pt x="13121" y="11804"/>
                  <a:pt x="13121" y="11856"/>
                </a:cubicBezTo>
                <a:lnTo>
                  <a:pt x="13132" y="11918"/>
                </a:lnTo>
                <a:cubicBezTo>
                  <a:pt x="12997" y="12022"/>
                  <a:pt x="12842" y="12115"/>
                  <a:pt x="12686" y="12177"/>
                </a:cubicBezTo>
                <a:cubicBezTo>
                  <a:pt x="12686" y="12146"/>
                  <a:pt x="12686" y="12115"/>
                  <a:pt x="12676" y="12094"/>
                </a:cubicBezTo>
                <a:cubicBezTo>
                  <a:pt x="12779" y="12022"/>
                  <a:pt x="12873" y="11939"/>
                  <a:pt x="12956" y="11856"/>
                </a:cubicBezTo>
                <a:lnTo>
                  <a:pt x="12956" y="11866"/>
                </a:lnTo>
                <a:cubicBezTo>
                  <a:pt x="13007" y="11815"/>
                  <a:pt x="13059" y="11752"/>
                  <a:pt x="13101" y="11690"/>
                </a:cubicBezTo>
                <a:close/>
                <a:moveTo>
                  <a:pt x="14324" y="11835"/>
                </a:moveTo>
                <a:cubicBezTo>
                  <a:pt x="14334" y="11897"/>
                  <a:pt x="14334" y="11949"/>
                  <a:pt x="14334" y="12001"/>
                </a:cubicBezTo>
                <a:cubicBezTo>
                  <a:pt x="14313" y="12063"/>
                  <a:pt x="14303" y="12115"/>
                  <a:pt x="14293" y="12177"/>
                </a:cubicBezTo>
                <a:lnTo>
                  <a:pt x="14168" y="12157"/>
                </a:lnTo>
                <a:lnTo>
                  <a:pt x="14324" y="11835"/>
                </a:lnTo>
                <a:close/>
                <a:moveTo>
                  <a:pt x="15847" y="12001"/>
                </a:moveTo>
                <a:lnTo>
                  <a:pt x="15878" y="12094"/>
                </a:lnTo>
                <a:cubicBezTo>
                  <a:pt x="15858" y="12115"/>
                  <a:pt x="15837" y="12136"/>
                  <a:pt x="15816" y="12167"/>
                </a:cubicBezTo>
                <a:lnTo>
                  <a:pt x="15754" y="12188"/>
                </a:lnTo>
                <a:cubicBezTo>
                  <a:pt x="15785" y="12125"/>
                  <a:pt x="15816" y="12053"/>
                  <a:pt x="15847" y="12001"/>
                </a:cubicBezTo>
                <a:close/>
                <a:moveTo>
                  <a:pt x="3194" y="11753"/>
                </a:moveTo>
                <a:cubicBezTo>
                  <a:pt x="3198" y="11780"/>
                  <a:pt x="3208" y="11813"/>
                  <a:pt x="3224" y="11846"/>
                </a:cubicBezTo>
                <a:cubicBezTo>
                  <a:pt x="3224" y="11960"/>
                  <a:pt x="3224" y="12074"/>
                  <a:pt x="3234" y="12198"/>
                </a:cubicBezTo>
                <a:cubicBezTo>
                  <a:pt x="3214" y="12050"/>
                  <a:pt x="3204" y="11901"/>
                  <a:pt x="3194" y="11753"/>
                </a:cubicBezTo>
                <a:close/>
                <a:moveTo>
                  <a:pt x="14977" y="11276"/>
                </a:moveTo>
                <a:cubicBezTo>
                  <a:pt x="15028" y="11369"/>
                  <a:pt x="15091" y="11472"/>
                  <a:pt x="15142" y="11566"/>
                </a:cubicBezTo>
                <a:cubicBezTo>
                  <a:pt x="15008" y="11763"/>
                  <a:pt x="14883" y="11980"/>
                  <a:pt x="14769" y="12198"/>
                </a:cubicBezTo>
                <a:cubicBezTo>
                  <a:pt x="14800" y="11980"/>
                  <a:pt x="14832" y="11752"/>
                  <a:pt x="14863" y="11535"/>
                </a:cubicBezTo>
                <a:cubicBezTo>
                  <a:pt x="14904" y="11441"/>
                  <a:pt x="14935" y="11358"/>
                  <a:pt x="14977" y="11276"/>
                </a:cubicBezTo>
                <a:close/>
                <a:moveTo>
                  <a:pt x="4167" y="11804"/>
                </a:moveTo>
                <a:lnTo>
                  <a:pt x="4260" y="11866"/>
                </a:lnTo>
                <a:cubicBezTo>
                  <a:pt x="4167" y="11980"/>
                  <a:pt x="4084" y="12094"/>
                  <a:pt x="4001" y="12208"/>
                </a:cubicBezTo>
                <a:lnTo>
                  <a:pt x="3949" y="12157"/>
                </a:lnTo>
                <a:lnTo>
                  <a:pt x="3918" y="12084"/>
                </a:lnTo>
                <a:cubicBezTo>
                  <a:pt x="4001" y="11991"/>
                  <a:pt x="4084" y="11897"/>
                  <a:pt x="4167" y="11804"/>
                </a:cubicBezTo>
                <a:close/>
                <a:moveTo>
                  <a:pt x="7494" y="11618"/>
                </a:moveTo>
                <a:cubicBezTo>
                  <a:pt x="7556" y="11680"/>
                  <a:pt x="7608" y="11742"/>
                  <a:pt x="7670" y="11794"/>
                </a:cubicBezTo>
                <a:lnTo>
                  <a:pt x="7660" y="11794"/>
                </a:lnTo>
                <a:cubicBezTo>
                  <a:pt x="7566" y="11929"/>
                  <a:pt x="7473" y="12053"/>
                  <a:pt x="7380" y="12188"/>
                </a:cubicBezTo>
                <a:lnTo>
                  <a:pt x="7359" y="12208"/>
                </a:lnTo>
                <a:lnTo>
                  <a:pt x="7255" y="12136"/>
                </a:lnTo>
                <a:cubicBezTo>
                  <a:pt x="7338" y="11960"/>
                  <a:pt x="7411" y="11794"/>
                  <a:pt x="7494" y="11618"/>
                </a:cubicBezTo>
                <a:close/>
                <a:moveTo>
                  <a:pt x="10499" y="12001"/>
                </a:moveTo>
                <a:cubicBezTo>
                  <a:pt x="10520" y="12063"/>
                  <a:pt x="10551" y="12115"/>
                  <a:pt x="10572" y="12167"/>
                </a:cubicBezTo>
                <a:cubicBezTo>
                  <a:pt x="10499" y="12177"/>
                  <a:pt x="10427" y="12188"/>
                  <a:pt x="10354" y="12208"/>
                </a:cubicBezTo>
                <a:cubicBezTo>
                  <a:pt x="10354" y="12136"/>
                  <a:pt x="10354" y="12074"/>
                  <a:pt x="10365" y="12011"/>
                </a:cubicBezTo>
                <a:lnTo>
                  <a:pt x="10499" y="12001"/>
                </a:lnTo>
                <a:close/>
                <a:moveTo>
                  <a:pt x="11422" y="12115"/>
                </a:moveTo>
                <a:lnTo>
                  <a:pt x="11442" y="12125"/>
                </a:lnTo>
                <a:lnTo>
                  <a:pt x="11432" y="12208"/>
                </a:lnTo>
                <a:cubicBezTo>
                  <a:pt x="11391" y="12198"/>
                  <a:pt x="11349" y="12188"/>
                  <a:pt x="11318" y="12188"/>
                </a:cubicBezTo>
                <a:lnTo>
                  <a:pt x="11422" y="12115"/>
                </a:lnTo>
                <a:close/>
                <a:moveTo>
                  <a:pt x="10251" y="12022"/>
                </a:moveTo>
                <a:cubicBezTo>
                  <a:pt x="10240" y="12084"/>
                  <a:pt x="10230" y="12157"/>
                  <a:pt x="10220" y="12219"/>
                </a:cubicBezTo>
                <a:cubicBezTo>
                  <a:pt x="10200" y="12150"/>
                  <a:pt x="10189" y="12090"/>
                  <a:pt x="10180" y="12022"/>
                </a:cubicBezTo>
                <a:close/>
                <a:moveTo>
                  <a:pt x="13598" y="11504"/>
                </a:moveTo>
                <a:cubicBezTo>
                  <a:pt x="13629" y="11566"/>
                  <a:pt x="13650" y="11628"/>
                  <a:pt x="13681" y="11690"/>
                </a:cubicBezTo>
                <a:cubicBezTo>
                  <a:pt x="13712" y="11846"/>
                  <a:pt x="13743" y="12011"/>
                  <a:pt x="13764" y="12177"/>
                </a:cubicBezTo>
                <a:cubicBezTo>
                  <a:pt x="13712" y="12188"/>
                  <a:pt x="13671" y="12198"/>
                  <a:pt x="13629" y="12208"/>
                </a:cubicBezTo>
                <a:lnTo>
                  <a:pt x="13629" y="12219"/>
                </a:lnTo>
                <a:cubicBezTo>
                  <a:pt x="13557" y="12063"/>
                  <a:pt x="13474" y="11918"/>
                  <a:pt x="13381" y="11783"/>
                </a:cubicBezTo>
                <a:cubicBezTo>
                  <a:pt x="13453" y="11690"/>
                  <a:pt x="13526" y="11607"/>
                  <a:pt x="13598" y="11504"/>
                </a:cubicBezTo>
                <a:close/>
                <a:moveTo>
                  <a:pt x="20190" y="12063"/>
                </a:moveTo>
                <a:lnTo>
                  <a:pt x="20190" y="12105"/>
                </a:lnTo>
                <a:lnTo>
                  <a:pt x="19962" y="12219"/>
                </a:lnTo>
                <a:cubicBezTo>
                  <a:pt x="19951" y="12208"/>
                  <a:pt x="19941" y="12198"/>
                  <a:pt x="19931" y="12188"/>
                </a:cubicBezTo>
                <a:cubicBezTo>
                  <a:pt x="20024" y="12146"/>
                  <a:pt x="20107" y="12105"/>
                  <a:pt x="20190" y="12063"/>
                </a:cubicBezTo>
                <a:close/>
                <a:moveTo>
                  <a:pt x="8250" y="11763"/>
                </a:moveTo>
                <a:cubicBezTo>
                  <a:pt x="8250" y="11918"/>
                  <a:pt x="8271" y="12074"/>
                  <a:pt x="8292" y="12229"/>
                </a:cubicBezTo>
                <a:cubicBezTo>
                  <a:pt x="8219" y="12188"/>
                  <a:pt x="8147" y="12136"/>
                  <a:pt x="8074" y="12074"/>
                </a:cubicBezTo>
                <a:cubicBezTo>
                  <a:pt x="8053" y="12011"/>
                  <a:pt x="8022" y="11949"/>
                  <a:pt x="8002" y="11887"/>
                </a:cubicBezTo>
                <a:cubicBezTo>
                  <a:pt x="8085" y="11846"/>
                  <a:pt x="8167" y="11794"/>
                  <a:pt x="8250" y="11763"/>
                </a:cubicBezTo>
                <a:close/>
                <a:moveTo>
                  <a:pt x="12593" y="12136"/>
                </a:moveTo>
                <a:lnTo>
                  <a:pt x="12593" y="12198"/>
                </a:lnTo>
                <a:lnTo>
                  <a:pt x="12510" y="12229"/>
                </a:lnTo>
                <a:cubicBezTo>
                  <a:pt x="12510" y="12208"/>
                  <a:pt x="12520" y="12188"/>
                  <a:pt x="12520" y="12167"/>
                </a:cubicBezTo>
                <a:lnTo>
                  <a:pt x="12593" y="12136"/>
                </a:lnTo>
                <a:close/>
                <a:moveTo>
                  <a:pt x="8789" y="11866"/>
                </a:moveTo>
                <a:lnTo>
                  <a:pt x="8862" y="11887"/>
                </a:lnTo>
                <a:cubicBezTo>
                  <a:pt x="8883" y="12001"/>
                  <a:pt x="8914" y="12125"/>
                  <a:pt x="8934" y="12239"/>
                </a:cubicBezTo>
                <a:cubicBezTo>
                  <a:pt x="8893" y="12125"/>
                  <a:pt x="8831" y="12011"/>
                  <a:pt x="8779" y="11897"/>
                </a:cubicBezTo>
                <a:lnTo>
                  <a:pt x="8769" y="11897"/>
                </a:lnTo>
                <a:lnTo>
                  <a:pt x="8789" y="11866"/>
                </a:lnTo>
                <a:close/>
                <a:moveTo>
                  <a:pt x="11494" y="12167"/>
                </a:moveTo>
                <a:cubicBezTo>
                  <a:pt x="11525" y="12188"/>
                  <a:pt x="11567" y="12208"/>
                  <a:pt x="11598" y="12219"/>
                </a:cubicBezTo>
                <a:lnTo>
                  <a:pt x="11577" y="12239"/>
                </a:lnTo>
                <a:cubicBezTo>
                  <a:pt x="11556" y="12239"/>
                  <a:pt x="11525" y="12229"/>
                  <a:pt x="11494" y="12219"/>
                </a:cubicBezTo>
                <a:lnTo>
                  <a:pt x="11484" y="12219"/>
                </a:lnTo>
                <a:cubicBezTo>
                  <a:pt x="11484" y="12198"/>
                  <a:pt x="11484" y="12188"/>
                  <a:pt x="11494" y="12167"/>
                </a:cubicBezTo>
                <a:close/>
                <a:moveTo>
                  <a:pt x="14676" y="11120"/>
                </a:moveTo>
                <a:cubicBezTo>
                  <a:pt x="14686" y="11348"/>
                  <a:pt x="14686" y="11576"/>
                  <a:pt x="14686" y="11804"/>
                </a:cubicBezTo>
                <a:cubicBezTo>
                  <a:pt x="14635" y="11949"/>
                  <a:pt x="14583" y="12094"/>
                  <a:pt x="14531" y="12239"/>
                </a:cubicBezTo>
                <a:cubicBezTo>
                  <a:pt x="14500" y="12229"/>
                  <a:pt x="14469" y="12219"/>
                  <a:pt x="14438" y="12208"/>
                </a:cubicBezTo>
                <a:lnTo>
                  <a:pt x="14407" y="12198"/>
                </a:lnTo>
                <a:cubicBezTo>
                  <a:pt x="14407" y="12146"/>
                  <a:pt x="14407" y="12074"/>
                  <a:pt x="14417" y="11991"/>
                </a:cubicBezTo>
                <a:cubicBezTo>
                  <a:pt x="14448" y="11783"/>
                  <a:pt x="14500" y="11576"/>
                  <a:pt x="14552" y="11379"/>
                </a:cubicBezTo>
                <a:cubicBezTo>
                  <a:pt x="14593" y="11296"/>
                  <a:pt x="14635" y="11203"/>
                  <a:pt x="14676" y="11120"/>
                </a:cubicBezTo>
                <a:close/>
                <a:moveTo>
                  <a:pt x="15277" y="11815"/>
                </a:moveTo>
                <a:cubicBezTo>
                  <a:pt x="15319" y="11887"/>
                  <a:pt x="15350" y="11960"/>
                  <a:pt x="15391" y="12043"/>
                </a:cubicBezTo>
                <a:lnTo>
                  <a:pt x="15298" y="12105"/>
                </a:lnTo>
                <a:cubicBezTo>
                  <a:pt x="15236" y="12146"/>
                  <a:pt x="15174" y="12198"/>
                  <a:pt x="15111" y="12239"/>
                </a:cubicBezTo>
                <a:cubicBezTo>
                  <a:pt x="15111" y="12219"/>
                  <a:pt x="15122" y="12198"/>
                  <a:pt x="15122" y="12177"/>
                </a:cubicBezTo>
                <a:cubicBezTo>
                  <a:pt x="15184" y="12063"/>
                  <a:pt x="15236" y="11939"/>
                  <a:pt x="15277" y="11815"/>
                </a:cubicBezTo>
                <a:close/>
                <a:moveTo>
                  <a:pt x="9297" y="12094"/>
                </a:moveTo>
                <a:cubicBezTo>
                  <a:pt x="9307" y="12125"/>
                  <a:pt x="9328" y="12157"/>
                  <a:pt x="9339" y="12188"/>
                </a:cubicBezTo>
                <a:lnTo>
                  <a:pt x="9349" y="12188"/>
                </a:lnTo>
                <a:lnTo>
                  <a:pt x="9266" y="12271"/>
                </a:lnTo>
                <a:lnTo>
                  <a:pt x="9245" y="12167"/>
                </a:lnTo>
                <a:lnTo>
                  <a:pt x="9297" y="12094"/>
                </a:lnTo>
                <a:close/>
                <a:moveTo>
                  <a:pt x="10126" y="12084"/>
                </a:moveTo>
                <a:lnTo>
                  <a:pt x="10126" y="12094"/>
                </a:lnTo>
                <a:cubicBezTo>
                  <a:pt x="10137" y="12146"/>
                  <a:pt x="10147" y="12198"/>
                  <a:pt x="10168" y="12250"/>
                </a:cubicBezTo>
                <a:lnTo>
                  <a:pt x="10085" y="12271"/>
                </a:lnTo>
                <a:cubicBezTo>
                  <a:pt x="10095" y="12208"/>
                  <a:pt x="10116" y="12146"/>
                  <a:pt x="10126" y="12084"/>
                </a:cubicBezTo>
                <a:close/>
                <a:moveTo>
                  <a:pt x="12562" y="11524"/>
                </a:moveTo>
                <a:lnTo>
                  <a:pt x="12562" y="11524"/>
                </a:lnTo>
                <a:cubicBezTo>
                  <a:pt x="12541" y="11618"/>
                  <a:pt x="12531" y="11700"/>
                  <a:pt x="12510" y="11783"/>
                </a:cubicBezTo>
                <a:cubicBezTo>
                  <a:pt x="12489" y="11908"/>
                  <a:pt x="12458" y="12032"/>
                  <a:pt x="12437" y="12157"/>
                </a:cubicBezTo>
                <a:cubicBezTo>
                  <a:pt x="12344" y="12198"/>
                  <a:pt x="12241" y="12229"/>
                  <a:pt x="12147" y="12260"/>
                </a:cubicBezTo>
                <a:lnTo>
                  <a:pt x="12075" y="12271"/>
                </a:lnTo>
                <a:cubicBezTo>
                  <a:pt x="11981" y="12271"/>
                  <a:pt x="11888" y="12250"/>
                  <a:pt x="11805" y="12229"/>
                </a:cubicBezTo>
                <a:cubicBezTo>
                  <a:pt x="11774" y="12219"/>
                  <a:pt x="11743" y="12198"/>
                  <a:pt x="11712" y="12188"/>
                </a:cubicBezTo>
                <a:cubicBezTo>
                  <a:pt x="11816" y="12053"/>
                  <a:pt x="11919" y="11918"/>
                  <a:pt x="12044" y="11783"/>
                </a:cubicBezTo>
                <a:lnTo>
                  <a:pt x="12116" y="11700"/>
                </a:lnTo>
                <a:cubicBezTo>
                  <a:pt x="12272" y="11649"/>
                  <a:pt x="12417" y="11586"/>
                  <a:pt x="12562" y="11524"/>
                </a:cubicBezTo>
                <a:close/>
                <a:moveTo>
                  <a:pt x="15806" y="11877"/>
                </a:moveTo>
                <a:lnTo>
                  <a:pt x="15806" y="11887"/>
                </a:lnTo>
                <a:cubicBezTo>
                  <a:pt x="15733" y="12022"/>
                  <a:pt x="15661" y="12146"/>
                  <a:pt x="15588" y="12271"/>
                </a:cubicBezTo>
                <a:cubicBezTo>
                  <a:pt x="15588" y="12250"/>
                  <a:pt x="15567" y="12229"/>
                  <a:pt x="15567" y="12219"/>
                </a:cubicBezTo>
                <a:cubicBezTo>
                  <a:pt x="15578" y="12146"/>
                  <a:pt x="15588" y="12063"/>
                  <a:pt x="15598" y="11991"/>
                </a:cubicBezTo>
                <a:lnTo>
                  <a:pt x="15640" y="11970"/>
                </a:lnTo>
                <a:cubicBezTo>
                  <a:pt x="15692" y="11939"/>
                  <a:pt x="15754" y="11908"/>
                  <a:pt x="15806" y="11877"/>
                </a:cubicBezTo>
                <a:close/>
                <a:moveTo>
                  <a:pt x="19754" y="12167"/>
                </a:moveTo>
                <a:lnTo>
                  <a:pt x="19754" y="12208"/>
                </a:lnTo>
                <a:cubicBezTo>
                  <a:pt x="19692" y="12229"/>
                  <a:pt x="19640" y="12250"/>
                  <a:pt x="19589" y="12271"/>
                </a:cubicBezTo>
                <a:cubicBezTo>
                  <a:pt x="19589" y="12250"/>
                  <a:pt x="19578" y="12229"/>
                  <a:pt x="19578" y="12208"/>
                </a:cubicBezTo>
                <a:lnTo>
                  <a:pt x="19754" y="12167"/>
                </a:lnTo>
                <a:close/>
                <a:moveTo>
                  <a:pt x="22853" y="10446"/>
                </a:moveTo>
                <a:cubicBezTo>
                  <a:pt x="22884" y="10612"/>
                  <a:pt x="22926" y="10768"/>
                  <a:pt x="22947" y="10934"/>
                </a:cubicBezTo>
                <a:cubicBezTo>
                  <a:pt x="22770" y="11400"/>
                  <a:pt x="22563" y="11846"/>
                  <a:pt x="22304" y="12271"/>
                </a:cubicBezTo>
                <a:cubicBezTo>
                  <a:pt x="22335" y="11783"/>
                  <a:pt x="22345" y="11307"/>
                  <a:pt x="22335" y="10830"/>
                </a:cubicBezTo>
                <a:cubicBezTo>
                  <a:pt x="22490" y="10716"/>
                  <a:pt x="22677" y="10592"/>
                  <a:pt x="22853" y="10446"/>
                </a:cubicBezTo>
                <a:close/>
                <a:moveTo>
                  <a:pt x="10023" y="12011"/>
                </a:moveTo>
                <a:cubicBezTo>
                  <a:pt x="9973" y="12101"/>
                  <a:pt x="9933" y="12190"/>
                  <a:pt x="9884" y="12280"/>
                </a:cubicBezTo>
                <a:lnTo>
                  <a:pt x="9884" y="12280"/>
                </a:lnTo>
                <a:cubicBezTo>
                  <a:pt x="9873" y="12253"/>
                  <a:pt x="9856" y="12225"/>
                  <a:pt x="9846" y="12198"/>
                </a:cubicBezTo>
                <a:lnTo>
                  <a:pt x="9909" y="12094"/>
                </a:lnTo>
                <a:lnTo>
                  <a:pt x="9940" y="12011"/>
                </a:lnTo>
                <a:close/>
                <a:moveTo>
                  <a:pt x="11670" y="12250"/>
                </a:moveTo>
                <a:cubicBezTo>
                  <a:pt x="11712" y="12271"/>
                  <a:pt x="11753" y="12281"/>
                  <a:pt x="11795" y="12291"/>
                </a:cubicBezTo>
                <a:lnTo>
                  <a:pt x="11743" y="12291"/>
                </a:lnTo>
                <a:lnTo>
                  <a:pt x="11681" y="12271"/>
                </a:lnTo>
                <a:lnTo>
                  <a:pt x="11660" y="12271"/>
                </a:lnTo>
                <a:lnTo>
                  <a:pt x="11670" y="12250"/>
                </a:lnTo>
                <a:close/>
                <a:moveTo>
                  <a:pt x="10074" y="12074"/>
                </a:moveTo>
                <a:lnTo>
                  <a:pt x="10074" y="12084"/>
                </a:lnTo>
                <a:cubicBezTo>
                  <a:pt x="10054" y="12146"/>
                  <a:pt x="10043" y="12219"/>
                  <a:pt x="10023" y="12291"/>
                </a:cubicBezTo>
                <a:lnTo>
                  <a:pt x="9960" y="12302"/>
                </a:lnTo>
                <a:cubicBezTo>
                  <a:pt x="9992" y="12229"/>
                  <a:pt x="10033" y="12157"/>
                  <a:pt x="10074" y="12074"/>
                </a:cubicBezTo>
                <a:close/>
                <a:moveTo>
                  <a:pt x="14686" y="12022"/>
                </a:moveTo>
                <a:lnTo>
                  <a:pt x="14686" y="12302"/>
                </a:lnTo>
                <a:cubicBezTo>
                  <a:pt x="14655" y="12291"/>
                  <a:pt x="14624" y="12281"/>
                  <a:pt x="14603" y="12271"/>
                </a:cubicBezTo>
                <a:cubicBezTo>
                  <a:pt x="14624" y="12188"/>
                  <a:pt x="14655" y="12105"/>
                  <a:pt x="14686" y="12022"/>
                </a:cubicBezTo>
                <a:close/>
                <a:moveTo>
                  <a:pt x="18438" y="11358"/>
                </a:moveTo>
                <a:lnTo>
                  <a:pt x="18438" y="11358"/>
                </a:lnTo>
                <a:cubicBezTo>
                  <a:pt x="18500" y="11369"/>
                  <a:pt x="18563" y="11390"/>
                  <a:pt x="18635" y="11410"/>
                </a:cubicBezTo>
                <a:cubicBezTo>
                  <a:pt x="18894" y="11493"/>
                  <a:pt x="19143" y="11628"/>
                  <a:pt x="19361" y="11783"/>
                </a:cubicBezTo>
                <a:cubicBezTo>
                  <a:pt x="19402" y="11918"/>
                  <a:pt x="19433" y="12043"/>
                  <a:pt x="19475" y="12177"/>
                </a:cubicBezTo>
                <a:lnTo>
                  <a:pt x="18987" y="12302"/>
                </a:lnTo>
                <a:cubicBezTo>
                  <a:pt x="18811" y="11980"/>
                  <a:pt x="18625" y="11669"/>
                  <a:pt x="18438" y="11358"/>
                </a:cubicBezTo>
                <a:close/>
                <a:moveTo>
                  <a:pt x="8333" y="11752"/>
                </a:moveTo>
                <a:lnTo>
                  <a:pt x="8333" y="11752"/>
                </a:lnTo>
                <a:cubicBezTo>
                  <a:pt x="8416" y="11773"/>
                  <a:pt x="8499" y="11804"/>
                  <a:pt x="8582" y="11815"/>
                </a:cubicBezTo>
                <a:cubicBezTo>
                  <a:pt x="8582" y="11887"/>
                  <a:pt x="8592" y="11960"/>
                  <a:pt x="8603" y="12032"/>
                </a:cubicBezTo>
                <a:cubicBezTo>
                  <a:pt x="8543" y="12122"/>
                  <a:pt x="8493" y="12212"/>
                  <a:pt x="8434" y="12311"/>
                </a:cubicBezTo>
                <a:lnTo>
                  <a:pt x="8434" y="12311"/>
                </a:lnTo>
                <a:lnTo>
                  <a:pt x="8385" y="12291"/>
                </a:lnTo>
                <a:cubicBezTo>
                  <a:pt x="8354" y="12115"/>
                  <a:pt x="8333" y="11929"/>
                  <a:pt x="8333" y="11752"/>
                </a:cubicBezTo>
                <a:close/>
                <a:moveTo>
                  <a:pt x="3524" y="12001"/>
                </a:moveTo>
                <a:lnTo>
                  <a:pt x="3524" y="12001"/>
                </a:lnTo>
                <a:cubicBezTo>
                  <a:pt x="3587" y="12084"/>
                  <a:pt x="3649" y="12157"/>
                  <a:pt x="3721" y="12229"/>
                </a:cubicBezTo>
                <a:cubicBezTo>
                  <a:pt x="3701" y="12260"/>
                  <a:pt x="3680" y="12281"/>
                  <a:pt x="3659" y="12312"/>
                </a:cubicBezTo>
                <a:cubicBezTo>
                  <a:pt x="3628" y="12250"/>
                  <a:pt x="3597" y="12188"/>
                  <a:pt x="3576" y="12125"/>
                </a:cubicBezTo>
                <a:lnTo>
                  <a:pt x="3524" y="12001"/>
                </a:lnTo>
                <a:close/>
                <a:moveTo>
                  <a:pt x="8957" y="11908"/>
                </a:moveTo>
                <a:lnTo>
                  <a:pt x="9111" y="11929"/>
                </a:lnTo>
                <a:cubicBezTo>
                  <a:pt x="9131" y="12011"/>
                  <a:pt x="9142" y="12094"/>
                  <a:pt x="9162" y="12177"/>
                </a:cubicBezTo>
                <a:lnTo>
                  <a:pt x="9038" y="12312"/>
                </a:lnTo>
                <a:cubicBezTo>
                  <a:pt x="9008" y="12171"/>
                  <a:pt x="8977" y="12039"/>
                  <a:pt x="8957" y="11908"/>
                </a:cubicBezTo>
                <a:close/>
                <a:moveTo>
                  <a:pt x="19858" y="12219"/>
                </a:moveTo>
                <a:lnTo>
                  <a:pt x="19899" y="12260"/>
                </a:lnTo>
                <a:lnTo>
                  <a:pt x="19796" y="12312"/>
                </a:lnTo>
                <a:lnTo>
                  <a:pt x="19796" y="12239"/>
                </a:lnTo>
                <a:lnTo>
                  <a:pt x="19858" y="12219"/>
                </a:lnTo>
                <a:close/>
                <a:moveTo>
                  <a:pt x="24449" y="6145"/>
                </a:moveTo>
                <a:cubicBezTo>
                  <a:pt x="24729" y="6446"/>
                  <a:pt x="24967" y="6788"/>
                  <a:pt x="25154" y="7151"/>
                </a:cubicBezTo>
                <a:cubicBezTo>
                  <a:pt x="25610" y="8083"/>
                  <a:pt x="25486" y="9089"/>
                  <a:pt x="25227" y="10063"/>
                </a:cubicBezTo>
                <a:cubicBezTo>
                  <a:pt x="25019" y="10830"/>
                  <a:pt x="24760" y="11586"/>
                  <a:pt x="24439" y="12312"/>
                </a:cubicBezTo>
                <a:cubicBezTo>
                  <a:pt x="24408" y="11991"/>
                  <a:pt x="24377" y="11669"/>
                  <a:pt x="24346" y="11358"/>
                </a:cubicBezTo>
                <a:cubicBezTo>
                  <a:pt x="24232" y="10426"/>
                  <a:pt x="24014" y="9493"/>
                  <a:pt x="23558" y="8664"/>
                </a:cubicBezTo>
                <a:lnTo>
                  <a:pt x="23537" y="8633"/>
                </a:lnTo>
                <a:cubicBezTo>
                  <a:pt x="23527" y="8612"/>
                  <a:pt x="23506" y="8581"/>
                  <a:pt x="23496" y="8550"/>
                </a:cubicBezTo>
                <a:cubicBezTo>
                  <a:pt x="23869" y="7949"/>
                  <a:pt x="24159" y="7296"/>
                  <a:pt x="24346" y="6612"/>
                </a:cubicBezTo>
                <a:cubicBezTo>
                  <a:pt x="24387" y="6456"/>
                  <a:pt x="24429" y="6301"/>
                  <a:pt x="24449" y="6145"/>
                </a:cubicBezTo>
                <a:close/>
                <a:moveTo>
                  <a:pt x="3856" y="12208"/>
                </a:moveTo>
                <a:lnTo>
                  <a:pt x="3887" y="12239"/>
                </a:lnTo>
                <a:cubicBezTo>
                  <a:pt x="3897" y="12260"/>
                  <a:pt x="3908" y="12291"/>
                  <a:pt x="3918" y="12312"/>
                </a:cubicBezTo>
                <a:lnTo>
                  <a:pt x="3918" y="12333"/>
                </a:lnTo>
                <a:lnTo>
                  <a:pt x="3897" y="12312"/>
                </a:lnTo>
                <a:cubicBezTo>
                  <a:pt x="3887" y="12281"/>
                  <a:pt x="3877" y="12239"/>
                  <a:pt x="3856" y="12208"/>
                </a:cubicBezTo>
                <a:close/>
                <a:moveTo>
                  <a:pt x="13318" y="11856"/>
                </a:moveTo>
                <a:cubicBezTo>
                  <a:pt x="13401" y="11980"/>
                  <a:pt x="13474" y="12115"/>
                  <a:pt x="13536" y="12250"/>
                </a:cubicBezTo>
                <a:lnTo>
                  <a:pt x="13505" y="12271"/>
                </a:lnTo>
                <a:cubicBezTo>
                  <a:pt x="13422" y="12281"/>
                  <a:pt x="13349" y="12302"/>
                  <a:pt x="13277" y="12322"/>
                </a:cubicBezTo>
                <a:lnTo>
                  <a:pt x="13277" y="12333"/>
                </a:lnTo>
                <a:cubicBezTo>
                  <a:pt x="13256" y="12229"/>
                  <a:pt x="13225" y="12094"/>
                  <a:pt x="13204" y="11960"/>
                </a:cubicBezTo>
                <a:cubicBezTo>
                  <a:pt x="13246" y="11929"/>
                  <a:pt x="13277" y="11887"/>
                  <a:pt x="13318" y="11856"/>
                </a:cubicBezTo>
                <a:close/>
                <a:moveTo>
                  <a:pt x="16842" y="11980"/>
                </a:moveTo>
                <a:lnTo>
                  <a:pt x="16852" y="11991"/>
                </a:lnTo>
                <a:lnTo>
                  <a:pt x="16904" y="12022"/>
                </a:lnTo>
                <a:cubicBezTo>
                  <a:pt x="16863" y="12094"/>
                  <a:pt x="16832" y="12157"/>
                  <a:pt x="16790" y="12229"/>
                </a:cubicBezTo>
                <a:lnTo>
                  <a:pt x="16728" y="12343"/>
                </a:lnTo>
                <a:cubicBezTo>
                  <a:pt x="16770" y="12219"/>
                  <a:pt x="16811" y="12105"/>
                  <a:pt x="16842" y="11980"/>
                </a:cubicBezTo>
                <a:close/>
                <a:moveTo>
                  <a:pt x="17229" y="11991"/>
                </a:moveTo>
                <a:lnTo>
                  <a:pt x="17229" y="11991"/>
                </a:lnTo>
                <a:cubicBezTo>
                  <a:pt x="17352" y="12001"/>
                  <a:pt x="17476" y="12022"/>
                  <a:pt x="17599" y="12053"/>
                </a:cubicBezTo>
                <a:cubicBezTo>
                  <a:pt x="17651" y="12146"/>
                  <a:pt x="17713" y="12250"/>
                  <a:pt x="17765" y="12353"/>
                </a:cubicBezTo>
                <a:cubicBezTo>
                  <a:pt x="17599" y="12312"/>
                  <a:pt x="17433" y="12250"/>
                  <a:pt x="17277" y="12167"/>
                </a:cubicBezTo>
                <a:cubicBezTo>
                  <a:pt x="17268" y="12108"/>
                  <a:pt x="17249" y="12050"/>
                  <a:pt x="17229" y="11991"/>
                </a:cubicBezTo>
                <a:close/>
                <a:moveTo>
                  <a:pt x="5131" y="11970"/>
                </a:moveTo>
                <a:cubicBezTo>
                  <a:pt x="5131" y="12105"/>
                  <a:pt x="5131" y="12229"/>
                  <a:pt x="5141" y="12364"/>
                </a:cubicBezTo>
                <a:cubicBezTo>
                  <a:pt x="5048" y="12302"/>
                  <a:pt x="4955" y="12250"/>
                  <a:pt x="4872" y="12198"/>
                </a:cubicBezTo>
                <a:cubicBezTo>
                  <a:pt x="4944" y="12115"/>
                  <a:pt x="5038" y="12043"/>
                  <a:pt x="5131" y="11970"/>
                </a:cubicBezTo>
                <a:close/>
                <a:moveTo>
                  <a:pt x="9805" y="12260"/>
                </a:moveTo>
                <a:cubicBezTo>
                  <a:pt x="9815" y="12281"/>
                  <a:pt x="9815" y="12312"/>
                  <a:pt x="9826" y="12333"/>
                </a:cubicBezTo>
                <a:lnTo>
                  <a:pt x="9743" y="12364"/>
                </a:lnTo>
                <a:cubicBezTo>
                  <a:pt x="9764" y="12333"/>
                  <a:pt x="9784" y="12291"/>
                  <a:pt x="9805" y="12260"/>
                </a:cubicBezTo>
                <a:close/>
                <a:moveTo>
                  <a:pt x="4696" y="12177"/>
                </a:moveTo>
                <a:lnTo>
                  <a:pt x="4758" y="12219"/>
                </a:lnTo>
                <a:cubicBezTo>
                  <a:pt x="4706" y="12271"/>
                  <a:pt x="4654" y="12322"/>
                  <a:pt x="4602" y="12374"/>
                </a:cubicBezTo>
                <a:cubicBezTo>
                  <a:pt x="4623" y="12322"/>
                  <a:pt x="4644" y="12271"/>
                  <a:pt x="4664" y="12219"/>
                </a:cubicBezTo>
                <a:lnTo>
                  <a:pt x="4696" y="12177"/>
                </a:lnTo>
                <a:close/>
                <a:moveTo>
                  <a:pt x="7224" y="12219"/>
                </a:moveTo>
                <a:lnTo>
                  <a:pt x="7235" y="12229"/>
                </a:lnTo>
                <a:lnTo>
                  <a:pt x="7297" y="12271"/>
                </a:lnTo>
                <a:lnTo>
                  <a:pt x="7162" y="12374"/>
                </a:lnTo>
                <a:cubicBezTo>
                  <a:pt x="7183" y="12322"/>
                  <a:pt x="7204" y="12271"/>
                  <a:pt x="7224" y="12219"/>
                </a:cubicBezTo>
                <a:close/>
                <a:moveTo>
                  <a:pt x="11018" y="12229"/>
                </a:moveTo>
                <a:lnTo>
                  <a:pt x="10966" y="12302"/>
                </a:lnTo>
                <a:cubicBezTo>
                  <a:pt x="10914" y="12333"/>
                  <a:pt x="10862" y="12364"/>
                  <a:pt x="10810" y="12395"/>
                </a:cubicBezTo>
                <a:lnTo>
                  <a:pt x="10800" y="12385"/>
                </a:lnTo>
                <a:lnTo>
                  <a:pt x="10800" y="12353"/>
                </a:lnTo>
                <a:cubicBezTo>
                  <a:pt x="10852" y="12312"/>
                  <a:pt x="10904" y="12271"/>
                  <a:pt x="10955" y="12229"/>
                </a:cubicBezTo>
                <a:close/>
                <a:moveTo>
                  <a:pt x="15122" y="11721"/>
                </a:moveTo>
                <a:cubicBezTo>
                  <a:pt x="15122" y="11794"/>
                  <a:pt x="15111" y="11846"/>
                  <a:pt x="15101" y="11908"/>
                </a:cubicBezTo>
                <a:lnTo>
                  <a:pt x="15101" y="11897"/>
                </a:lnTo>
                <a:cubicBezTo>
                  <a:pt x="15091" y="11970"/>
                  <a:pt x="15070" y="12043"/>
                  <a:pt x="15060" y="12115"/>
                </a:cubicBezTo>
                <a:cubicBezTo>
                  <a:pt x="15018" y="12208"/>
                  <a:pt x="14977" y="12302"/>
                  <a:pt x="14925" y="12385"/>
                </a:cubicBezTo>
                <a:lnTo>
                  <a:pt x="14914" y="12395"/>
                </a:lnTo>
                <a:cubicBezTo>
                  <a:pt x="14873" y="12385"/>
                  <a:pt x="14832" y="12364"/>
                  <a:pt x="14790" y="12343"/>
                </a:cubicBezTo>
                <a:cubicBezTo>
                  <a:pt x="14883" y="12125"/>
                  <a:pt x="14997" y="11918"/>
                  <a:pt x="15122" y="11721"/>
                </a:cubicBezTo>
                <a:close/>
                <a:moveTo>
                  <a:pt x="19734" y="12271"/>
                </a:moveTo>
                <a:lnTo>
                  <a:pt x="19734" y="12343"/>
                </a:lnTo>
                <a:lnTo>
                  <a:pt x="19630" y="12395"/>
                </a:lnTo>
                <a:lnTo>
                  <a:pt x="19609" y="12312"/>
                </a:lnTo>
                <a:lnTo>
                  <a:pt x="19734" y="12271"/>
                </a:lnTo>
                <a:close/>
                <a:moveTo>
                  <a:pt x="14013" y="12302"/>
                </a:moveTo>
                <a:lnTo>
                  <a:pt x="13961" y="12416"/>
                </a:lnTo>
                <a:cubicBezTo>
                  <a:pt x="13961" y="12374"/>
                  <a:pt x="13951" y="12343"/>
                  <a:pt x="13951" y="12302"/>
                </a:cubicBezTo>
                <a:close/>
                <a:moveTo>
                  <a:pt x="17868" y="12125"/>
                </a:moveTo>
                <a:lnTo>
                  <a:pt x="17868" y="12125"/>
                </a:lnTo>
                <a:cubicBezTo>
                  <a:pt x="17920" y="12146"/>
                  <a:pt x="17982" y="12167"/>
                  <a:pt x="18034" y="12198"/>
                </a:cubicBezTo>
                <a:cubicBezTo>
                  <a:pt x="18034" y="12271"/>
                  <a:pt x="18034" y="12343"/>
                  <a:pt x="18024" y="12416"/>
                </a:cubicBezTo>
                <a:lnTo>
                  <a:pt x="17920" y="12395"/>
                </a:lnTo>
                <a:cubicBezTo>
                  <a:pt x="17899" y="12302"/>
                  <a:pt x="17889" y="12219"/>
                  <a:pt x="17868" y="12125"/>
                </a:cubicBezTo>
                <a:close/>
                <a:moveTo>
                  <a:pt x="18117" y="11286"/>
                </a:moveTo>
                <a:lnTo>
                  <a:pt x="18117" y="11286"/>
                </a:lnTo>
                <a:cubicBezTo>
                  <a:pt x="18189" y="11296"/>
                  <a:pt x="18262" y="11307"/>
                  <a:pt x="18335" y="11327"/>
                </a:cubicBezTo>
                <a:cubicBezTo>
                  <a:pt x="18542" y="11649"/>
                  <a:pt x="18739" y="11980"/>
                  <a:pt x="18925" y="12322"/>
                </a:cubicBezTo>
                <a:lnTo>
                  <a:pt x="18552" y="12416"/>
                </a:lnTo>
                <a:cubicBezTo>
                  <a:pt x="18438" y="12333"/>
                  <a:pt x="18324" y="12260"/>
                  <a:pt x="18200" y="12198"/>
                </a:cubicBezTo>
                <a:cubicBezTo>
                  <a:pt x="18189" y="11897"/>
                  <a:pt x="18158" y="11597"/>
                  <a:pt x="18117" y="11286"/>
                </a:cubicBezTo>
                <a:close/>
                <a:moveTo>
                  <a:pt x="19495" y="12239"/>
                </a:moveTo>
                <a:cubicBezTo>
                  <a:pt x="19495" y="12260"/>
                  <a:pt x="19506" y="12281"/>
                  <a:pt x="19506" y="12302"/>
                </a:cubicBezTo>
                <a:cubicBezTo>
                  <a:pt x="19361" y="12353"/>
                  <a:pt x="19205" y="12395"/>
                  <a:pt x="19050" y="12416"/>
                </a:cubicBezTo>
                <a:lnTo>
                  <a:pt x="19029" y="12364"/>
                </a:lnTo>
                <a:lnTo>
                  <a:pt x="19495" y="12239"/>
                </a:lnTo>
                <a:close/>
                <a:moveTo>
                  <a:pt x="14179" y="12312"/>
                </a:moveTo>
                <a:cubicBezTo>
                  <a:pt x="14210" y="12312"/>
                  <a:pt x="14241" y="12322"/>
                  <a:pt x="14272" y="12322"/>
                </a:cubicBezTo>
                <a:lnTo>
                  <a:pt x="14261" y="12426"/>
                </a:lnTo>
                <a:cubicBezTo>
                  <a:pt x="14230" y="12385"/>
                  <a:pt x="14199" y="12343"/>
                  <a:pt x="14179" y="12312"/>
                </a:cubicBezTo>
                <a:close/>
                <a:moveTo>
                  <a:pt x="8613" y="12157"/>
                </a:moveTo>
                <a:lnTo>
                  <a:pt x="8655" y="12436"/>
                </a:lnTo>
                <a:lnTo>
                  <a:pt x="8499" y="12364"/>
                </a:lnTo>
                <a:cubicBezTo>
                  <a:pt x="8520" y="12322"/>
                  <a:pt x="8530" y="12291"/>
                  <a:pt x="8551" y="12260"/>
                </a:cubicBezTo>
                <a:lnTo>
                  <a:pt x="8613" y="12157"/>
                </a:lnTo>
                <a:close/>
                <a:moveTo>
                  <a:pt x="18107" y="12229"/>
                </a:moveTo>
                <a:lnTo>
                  <a:pt x="18127" y="12239"/>
                </a:lnTo>
                <a:cubicBezTo>
                  <a:pt x="18127" y="12302"/>
                  <a:pt x="18138" y="12374"/>
                  <a:pt x="18138" y="12436"/>
                </a:cubicBezTo>
                <a:lnTo>
                  <a:pt x="18107" y="12426"/>
                </a:lnTo>
                <a:cubicBezTo>
                  <a:pt x="18107" y="12364"/>
                  <a:pt x="18107" y="12302"/>
                  <a:pt x="18107" y="12229"/>
                </a:cubicBezTo>
                <a:close/>
                <a:moveTo>
                  <a:pt x="20179" y="12167"/>
                </a:moveTo>
                <a:lnTo>
                  <a:pt x="20179" y="12167"/>
                </a:lnTo>
                <a:cubicBezTo>
                  <a:pt x="20169" y="12260"/>
                  <a:pt x="20159" y="12353"/>
                  <a:pt x="20148" y="12447"/>
                </a:cubicBezTo>
                <a:cubicBezTo>
                  <a:pt x="20107" y="12385"/>
                  <a:pt x="20065" y="12322"/>
                  <a:pt x="20003" y="12271"/>
                </a:cubicBezTo>
                <a:lnTo>
                  <a:pt x="20179" y="12167"/>
                </a:lnTo>
                <a:close/>
                <a:moveTo>
                  <a:pt x="3317" y="11742"/>
                </a:moveTo>
                <a:lnTo>
                  <a:pt x="3348" y="11783"/>
                </a:lnTo>
                <a:cubicBezTo>
                  <a:pt x="3410" y="11929"/>
                  <a:pt x="3483" y="12084"/>
                  <a:pt x="3545" y="12229"/>
                </a:cubicBezTo>
                <a:cubicBezTo>
                  <a:pt x="3566" y="12281"/>
                  <a:pt x="3587" y="12333"/>
                  <a:pt x="3607" y="12385"/>
                </a:cubicBezTo>
                <a:lnTo>
                  <a:pt x="3555" y="12457"/>
                </a:lnTo>
                <a:cubicBezTo>
                  <a:pt x="3462" y="12260"/>
                  <a:pt x="3379" y="12053"/>
                  <a:pt x="3317" y="11846"/>
                </a:cubicBezTo>
                <a:lnTo>
                  <a:pt x="3317" y="11742"/>
                </a:lnTo>
                <a:close/>
                <a:moveTo>
                  <a:pt x="9691" y="12011"/>
                </a:moveTo>
                <a:cubicBezTo>
                  <a:pt x="9732" y="12063"/>
                  <a:pt x="9753" y="12125"/>
                  <a:pt x="9784" y="12188"/>
                </a:cubicBezTo>
                <a:cubicBezTo>
                  <a:pt x="9743" y="12260"/>
                  <a:pt x="9701" y="12333"/>
                  <a:pt x="9650" y="12405"/>
                </a:cubicBezTo>
                <a:lnTo>
                  <a:pt x="9536" y="12457"/>
                </a:lnTo>
                <a:cubicBezTo>
                  <a:pt x="9515" y="12395"/>
                  <a:pt x="9494" y="12333"/>
                  <a:pt x="9473" y="12271"/>
                </a:cubicBezTo>
                <a:cubicBezTo>
                  <a:pt x="9546" y="12177"/>
                  <a:pt x="9618" y="12094"/>
                  <a:pt x="9691" y="12011"/>
                </a:cubicBezTo>
                <a:close/>
                <a:moveTo>
                  <a:pt x="18200" y="12281"/>
                </a:moveTo>
                <a:cubicBezTo>
                  <a:pt x="18293" y="12322"/>
                  <a:pt x="18386" y="12385"/>
                  <a:pt x="18469" y="12436"/>
                </a:cubicBezTo>
                <a:lnTo>
                  <a:pt x="18407" y="12457"/>
                </a:lnTo>
                <a:cubicBezTo>
                  <a:pt x="18345" y="12457"/>
                  <a:pt x="18283" y="12447"/>
                  <a:pt x="18210" y="12436"/>
                </a:cubicBezTo>
                <a:lnTo>
                  <a:pt x="18200" y="12281"/>
                </a:lnTo>
                <a:close/>
                <a:moveTo>
                  <a:pt x="18956" y="12385"/>
                </a:moveTo>
                <a:lnTo>
                  <a:pt x="18977" y="12426"/>
                </a:lnTo>
                <a:cubicBezTo>
                  <a:pt x="18884" y="12436"/>
                  <a:pt x="18780" y="12447"/>
                  <a:pt x="18687" y="12457"/>
                </a:cubicBezTo>
                <a:lnTo>
                  <a:pt x="18677" y="12457"/>
                </a:lnTo>
                <a:lnTo>
                  <a:pt x="18956" y="12385"/>
                </a:lnTo>
                <a:close/>
                <a:moveTo>
                  <a:pt x="11473" y="12326"/>
                </a:moveTo>
                <a:lnTo>
                  <a:pt x="11515" y="12343"/>
                </a:lnTo>
                <a:cubicBezTo>
                  <a:pt x="11494" y="12385"/>
                  <a:pt x="11463" y="12416"/>
                  <a:pt x="11442" y="12467"/>
                </a:cubicBezTo>
                <a:cubicBezTo>
                  <a:pt x="11453" y="12417"/>
                  <a:pt x="11463" y="12376"/>
                  <a:pt x="11473" y="12326"/>
                </a:cubicBezTo>
                <a:close/>
                <a:moveTo>
                  <a:pt x="17080" y="12136"/>
                </a:moveTo>
                <a:lnTo>
                  <a:pt x="17080" y="12146"/>
                </a:lnTo>
                <a:lnTo>
                  <a:pt x="17205" y="12219"/>
                </a:lnTo>
                <a:cubicBezTo>
                  <a:pt x="17226" y="12302"/>
                  <a:pt x="17257" y="12385"/>
                  <a:pt x="17277" y="12478"/>
                </a:cubicBezTo>
                <a:cubicBezTo>
                  <a:pt x="17236" y="12473"/>
                  <a:pt x="17194" y="12470"/>
                  <a:pt x="17153" y="12470"/>
                </a:cubicBezTo>
                <a:cubicBezTo>
                  <a:pt x="17112" y="12470"/>
                  <a:pt x="17070" y="12473"/>
                  <a:pt x="17029" y="12478"/>
                </a:cubicBezTo>
                <a:cubicBezTo>
                  <a:pt x="17049" y="12364"/>
                  <a:pt x="17060" y="12250"/>
                  <a:pt x="17080" y="12136"/>
                </a:cubicBezTo>
                <a:close/>
                <a:moveTo>
                  <a:pt x="14749" y="12436"/>
                </a:moveTo>
                <a:lnTo>
                  <a:pt x="14832" y="12478"/>
                </a:lnTo>
                <a:lnTo>
                  <a:pt x="14811" y="12488"/>
                </a:lnTo>
                <a:lnTo>
                  <a:pt x="14749" y="12447"/>
                </a:lnTo>
                <a:lnTo>
                  <a:pt x="14749" y="12436"/>
                </a:lnTo>
                <a:close/>
                <a:moveTo>
                  <a:pt x="9183" y="12229"/>
                </a:moveTo>
                <a:lnTo>
                  <a:pt x="9193" y="12312"/>
                </a:lnTo>
                <a:cubicBezTo>
                  <a:pt x="9204" y="12322"/>
                  <a:pt x="9204" y="12333"/>
                  <a:pt x="9204" y="12343"/>
                </a:cubicBezTo>
                <a:cubicBezTo>
                  <a:pt x="9162" y="12395"/>
                  <a:pt x="9121" y="12447"/>
                  <a:pt x="9079" y="12499"/>
                </a:cubicBezTo>
                <a:cubicBezTo>
                  <a:pt x="9069" y="12447"/>
                  <a:pt x="9059" y="12405"/>
                  <a:pt x="9048" y="12364"/>
                </a:cubicBezTo>
                <a:cubicBezTo>
                  <a:pt x="9090" y="12312"/>
                  <a:pt x="9131" y="12271"/>
                  <a:pt x="9183" y="12229"/>
                </a:cubicBezTo>
                <a:close/>
                <a:moveTo>
                  <a:pt x="8727" y="11960"/>
                </a:moveTo>
                <a:cubicBezTo>
                  <a:pt x="8800" y="12105"/>
                  <a:pt x="8862" y="12250"/>
                  <a:pt x="8934" y="12385"/>
                </a:cubicBezTo>
                <a:lnTo>
                  <a:pt x="8800" y="12509"/>
                </a:lnTo>
                <a:lnTo>
                  <a:pt x="8717" y="12478"/>
                </a:lnTo>
                <a:cubicBezTo>
                  <a:pt x="8696" y="12333"/>
                  <a:pt x="8686" y="12198"/>
                  <a:pt x="8665" y="12063"/>
                </a:cubicBezTo>
                <a:lnTo>
                  <a:pt x="8727" y="11960"/>
                </a:lnTo>
                <a:close/>
                <a:moveTo>
                  <a:pt x="9992" y="12395"/>
                </a:moveTo>
                <a:lnTo>
                  <a:pt x="9940" y="12519"/>
                </a:lnTo>
                <a:cubicBezTo>
                  <a:pt x="9940" y="12481"/>
                  <a:pt x="9931" y="12452"/>
                  <a:pt x="9921" y="12415"/>
                </a:cubicBezTo>
                <a:lnTo>
                  <a:pt x="9921" y="12415"/>
                </a:lnTo>
                <a:lnTo>
                  <a:pt x="9992" y="12395"/>
                </a:lnTo>
                <a:close/>
                <a:moveTo>
                  <a:pt x="16966" y="12063"/>
                </a:moveTo>
                <a:lnTo>
                  <a:pt x="17018" y="12105"/>
                </a:lnTo>
                <a:cubicBezTo>
                  <a:pt x="16998" y="12229"/>
                  <a:pt x="16977" y="12364"/>
                  <a:pt x="16956" y="12478"/>
                </a:cubicBezTo>
                <a:cubicBezTo>
                  <a:pt x="16873" y="12488"/>
                  <a:pt x="16780" y="12509"/>
                  <a:pt x="16707" y="12530"/>
                </a:cubicBezTo>
                <a:cubicBezTo>
                  <a:pt x="16790" y="12374"/>
                  <a:pt x="16884" y="12219"/>
                  <a:pt x="16966" y="12063"/>
                </a:cubicBezTo>
                <a:close/>
                <a:moveTo>
                  <a:pt x="3763" y="12281"/>
                </a:moveTo>
                <a:lnTo>
                  <a:pt x="3825" y="12333"/>
                </a:lnTo>
                <a:lnTo>
                  <a:pt x="3846" y="12416"/>
                </a:lnTo>
                <a:lnTo>
                  <a:pt x="3763" y="12540"/>
                </a:lnTo>
                <a:lnTo>
                  <a:pt x="3690" y="12374"/>
                </a:lnTo>
                <a:cubicBezTo>
                  <a:pt x="3711" y="12343"/>
                  <a:pt x="3742" y="12312"/>
                  <a:pt x="3763" y="12281"/>
                </a:cubicBezTo>
                <a:close/>
                <a:moveTo>
                  <a:pt x="8136" y="12198"/>
                </a:moveTo>
                <a:lnTo>
                  <a:pt x="8136" y="12198"/>
                </a:lnTo>
                <a:cubicBezTo>
                  <a:pt x="8188" y="12239"/>
                  <a:pt x="8250" y="12281"/>
                  <a:pt x="8313" y="12322"/>
                </a:cubicBezTo>
                <a:cubicBezTo>
                  <a:pt x="8313" y="12374"/>
                  <a:pt x="8323" y="12436"/>
                  <a:pt x="8333" y="12488"/>
                </a:cubicBezTo>
                <a:lnTo>
                  <a:pt x="8344" y="12478"/>
                </a:lnTo>
                <a:lnTo>
                  <a:pt x="8302" y="12540"/>
                </a:lnTo>
                <a:cubicBezTo>
                  <a:pt x="8281" y="12499"/>
                  <a:pt x="8261" y="12457"/>
                  <a:pt x="8240" y="12416"/>
                </a:cubicBezTo>
                <a:cubicBezTo>
                  <a:pt x="8199" y="12343"/>
                  <a:pt x="8167" y="12271"/>
                  <a:pt x="8136" y="12198"/>
                </a:cubicBezTo>
                <a:close/>
                <a:moveTo>
                  <a:pt x="10893" y="12436"/>
                </a:moveTo>
                <a:lnTo>
                  <a:pt x="10831" y="12540"/>
                </a:lnTo>
                <a:lnTo>
                  <a:pt x="10831" y="12530"/>
                </a:lnTo>
                <a:cubicBezTo>
                  <a:pt x="10831" y="12509"/>
                  <a:pt x="10831" y="12488"/>
                  <a:pt x="10821" y="12467"/>
                </a:cubicBezTo>
                <a:lnTo>
                  <a:pt x="10893" y="12436"/>
                </a:lnTo>
                <a:close/>
                <a:moveTo>
                  <a:pt x="15422" y="12115"/>
                </a:moveTo>
                <a:lnTo>
                  <a:pt x="15495" y="12291"/>
                </a:lnTo>
                <a:lnTo>
                  <a:pt x="15495" y="12333"/>
                </a:lnTo>
                <a:cubicBezTo>
                  <a:pt x="15381" y="12395"/>
                  <a:pt x="15267" y="12457"/>
                  <a:pt x="15163" y="12540"/>
                </a:cubicBezTo>
                <a:cubicBezTo>
                  <a:pt x="15132" y="12519"/>
                  <a:pt x="15101" y="12499"/>
                  <a:pt x="15060" y="12488"/>
                </a:cubicBezTo>
                <a:cubicBezTo>
                  <a:pt x="15080" y="12447"/>
                  <a:pt x="15091" y="12405"/>
                  <a:pt x="15101" y="12353"/>
                </a:cubicBezTo>
                <a:cubicBezTo>
                  <a:pt x="15205" y="12271"/>
                  <a:pt x="15319" y="12188"/>
                  <a:pt x="15422" y="12115"/>
                </a:cubicBezTo>
                <a:close/>
                <a:moveTo>
                  <a:pt x="18096" y="12499"/>
                </a:moveTo>
                <a:lnTo>
                  <a:pt x="18138" y="12509"/>
                </a:lnTo>
                <a:cubicBezTo>
                  <a:pt x="18138" y="12509"/>
                  <a:pt x="18138" y="12519"/>
                  <a:pt x="18138" y="12530"/>
                </a:cubicBezTo>
                <a:lnTo>
                  <a:pt x="18096" y="12540"/>
                </a:lnTo>
                <a:lnTo>
                  <a:pt x="18096" y="12499"/>
                </a:lnTo>
                <a:close/>
                <a:moveTo>
                  <a:pt x="1493" y="12271"/>
                </a:moveTo>
                <a:cubicBezTo>
                  <a:pt x="1493" y="12364"/>
                  <a:pt x="1503" y="12457"/>
                  <a:pt x="1503" y="12550"/>
                </a:cubicBezTo>
                <a:cubicBezTo>
                  <a:pt x="1483" y="12457"/>
                  <a:pt x="1483" y="12364"/>
                  <a:pt x="1493" y="12271"/>
                </a:cubicBezTo>
                <a:close/>
                <a:moveTo>
                  <a:pt x="4291" y="11887"/>
                </a:moveTo>
                <a:cubicBezTo>
                  <a:pt x="4405" y="11970"/>
                  <a:pt x="4519" y="12053"/>
                  <a:pt x="4633" y="12136"/>
                </a:cubicBezTo>
                <a:cubicBezTo>
                  <a:pt x="4540" y="12271"/>
                  <a:pt x="4447" y="12416"/>
                  <a:pt x="4364" y="12550"/>
                </a:cubicBezTo>
                <a:cubicBezTo>
                  <a:pt x="4250" y="12447"/>
                  <a:pt x="4136" y="12343"/>
                  <a:pt x="4032" y="12239"/>
                </a:cubicBezTo>
                <a:cubicBezTo>
                  <a:pt x="4115" y="12125"/>
                  <a:pt x="4198" y="12001"/>
                  <a:pt x="4291" y="11887"/>
                </a:cubicBezTo>
                <a:close/>
                <a:moveTo>
                  <a:pt x="7846" y="11970"/>
                </a:moveTo>
                <a:lnTo>
                  <a:pt x="7929" y="12032"/>
                </a:lnTo>
                <a:cubicBezTo>
                  <a:pt x="7929" y="12043"/>
                  <a:pt x="7929" y="12053"/>
                  <a:pt x="7929" y="12053"/>
                </a:cubicBezTo>
                <a:cubicBezTo>
                  <a:pt x="7950" y="12219"/>
                  <a:pt x="7971" y="12385"/>
                  <a:pt x="7991" y="12550"/>
                </a:cubicBezTo>
                <a:cubicBezTo>
                  <a:pt x="7825" y="12478"/>
                  <a:pt x="7670" y="12395"/>
                  <a:pt x="7515" y="12302"/>
                </a:cubicBezTo>
                <a:cubicBezTo>
                  <a:pt x="7556" y="12250"/>
                  <a:pt x="7587" y="12188"/>
                  <a:pt x="7618" y="12125"/>
                </a:cubicBezTo>
                <a:cubicBezTo>
                  <a:pt x="7670" y="12084"/>
                  <a:pt x="7743" y="12043"/>
                  <a:pt x="7794" y="12001"/>
                </a:cubicBezTo>
                <a:lnTo>
                  <a:pt x="7846" y="11970"/>
                </a:lnTo>
                <a:close/>
                <a:moveTo>
                  <a:pt x="9411" y="12343"/>
                </a:moveTo>
                <a:cubicBezTo>
                  <a:pt x="9421" y="12395"/>
                  <a:pt x="9442" y="12447"/>
                  <a:pt x="9453" y="12499"/>
                </a:cubicBezTo>
                <a:lnTo>
                  <a:pt x="9328" y="12550"/>
                </a:lnTo>
                <a:lnTo>
                  <a:pt x="9307" y="12467"/>
                </a:lnTo>
                <a:cubicBezTo>
                  <a:pt x="9339" y="12426"/>
                  <a:pt x="9370" y="12385"/>
                  <a:pt x="9411" y="12343"/>
                </a:cubicBezTo>
                <a:close/>
                <a:moveTo>
                  <a:pt x="17298" y="12260"/>
                </a:moveTo>
                <a:lnTo>
                  <a:pt x="17360" y="12291"/>
                </a:lnTo>
                <a:cubicBezTo>
                  <a:pt x="17495" y="12353"/>
                  <a:pt x="17630" y="12395"/>
                  <a:pt x="17775" y="12436"/>
                </a:cubicBezTo>
                <a:lnTo>
                  <a:pt x="17796" y="12550"/>
                </a:lnTo>
                <a:cubicBezTo>
                  <a:pt x="17651" y="12509"/>
                  <a:pt x="17505" y="12478"/>
                  <a:pt x="17360" y="12467"/>
                </a:cubicBezTo>
                <a:cubicBezTo>
                  <a:pt x="17340" y="12395"/>
                  <a:pt x="17319" y="12333"/>
                  <a:pt x="17298" y="12260"/>
                </a:cubicBezTo>
                <a:close/>
                <a:moveTo>
                  <a:pt x="1825" y="11576"/>
                </a:moveTo>
                <a:lnTo>
                  <a:pt x="1825" y="11576"/>
                </a:lnTo>
                <a:cubicBezTo>
                  <a:pt x="1814" y="11732"/>
                  <a:pt x="1804" y="11887"/>
                  <a:pt x="1794" y="12043"/>
                </a:cubicBezTo>
                <a:cubicBezTo>
                  <a:pt x="1721" y="12208"/>
                  <a:pt x="1649" y="12374"/>
                  <a:pt x="1586" y="12561"/>
                </a:cubicBezTo>
                <a:cubicBezTo>
                  <a:pt x="1576" y="12374"/>
                  <a:pt x="1576" y="12198"/>
                  <a:pt x="1576" y="12022"/>
                </a:cubicBezTo>
                <a:cubicBezTo>
                  <a:pt x="1586" y="11991"/>
                  <a:pt x="1597" y="11960"/>
                  <a:pt x="1617" y="11929"/>
                </a:cubicBezTo>
                <a:cubicBezTo>
                  <a:pt x="1680" y="11804"/>
                  <a:pt x="1742" y="11690"/>
                  <a:pt x="1825" y="11576"/>
                </a:cubicBezTo>
                <a:close/>
                <a:moveTo>
                  <a:pt x="10603" y="12250"/>
                </a:moveTo>
                <a:cubicBezTo>
                  <a:pt x="10613" y="12271"/>
                  <a:pt x="10624" y="12291"/>
                  <a:pt x="10634" y="12322"/>
                </a:cubicBezTo>
                <a:cubicBezTo>
                  <a:pt x="10613" y="12353"/>
                  <a:pt x="10593" y="12395"/>
                  <a:pt x="10562" y="12426"/>
                </a:cubicBezTo>
                <a:lnTo>
                  <a:pt x="10562" y="12436"/>
                </a:lnTo>
                <a:cubicBezTo>
                  <a:pt x="10489" y="12488"/>
                  <a:pt x="10406" y="12530"/>
                  <a:pt x="10334" y="12571"/>
                </a:cubicBezTo>
                <a:lnTo>
                  <a:pt x="10323" y="12571"/>
                </a:lnTo>
                <a:lnTo>
                  <a:pt x="10323" y="12561"/>
                </a:lnTo>
                <a:cubicBezTo>
                  <a:pt x="10334" y="12467"/>
                  <a:pt x="10344" y="12385"/>
                  <a:pt x="10344" y="12291"/>
                </a:cubicBezTo>
                <a:cubicBezTo>
                  <a:pt x="10437" y="12271"/>
                  <a:pt x="10520" y="12260"/>
                  <a:pt x="10603" y="12250"/>
                </a:cubicBezTo>
                <a:close/>
                <a:moveTo>
                  <a:pt x="17930" y="12467"/>
                </a:moveTo>
                <a:lnTo>
                  <a:pt x="18024" y="12488"/>
                </a:lnTo>
                <a:cubicBezTo>
                  <a:pt x="18024" y="12509"/>
                  <a:pt x="18024" y="12540"/>
                  <a:pt x="18013" y="12561"/>
                </a:cubicBezTo>
                <a:lnTo>
                  <a:pt x="17972" y="12571"/>
                </a:lnTo>
                <a:lnTo>
                  <a:pt x="17930" y="12478"/>
                </a:lnTo>
                <a:lnTo>
                  <a:pt x="17930" y="12467"/>
                </a:lnTo>
                <a:close/>
                <a:moveTo>
                  <a:pt x="8965" y="12436"/>
                </a:moveTo>
                <a:lnTo>
                  <a:pt x="8997" y="12499"/>
                </a:lnTo>
                <a:cubicBezTo>
                  <a:pt x="8997" y="12530"/>
                  <a:pt x="9007" y="12550"/>
                  <a:pt x="9017" y="12571"/>
                </a:cubicBezTo>
                <a:lnTo>
                  <a:pt x="9007" y="12581"/>
                </a:lnTo>
                <a:cubicBezTo>
                  <a:pt x="8955" y="12561"/>
                  <a:pt x="8903" y="12540"/>
                  <a:pt x="8851" y="12530"/>
                </a:cubicBezTo>
                <a:lnTo>
                  <a:pt x="8862" y="12530"/>
                </a:lnTo>
                <a:lnTo>
                  <a:pt x="8965" y="12436"/>
                </a:lnTo>
                <a:close/>
                <a:moveTo>
                  <a:pt x="16282" y="12063"/>
                </a:moveTo>
                <a:cubicBezTo>
                  <a:pt x="16200" y="12229"/>
                  <a:pt x="16137" y="12405"/>
                  <a:pt x="16075" y="12581"/>
                </a:cubicBezTo>
                <a:cubicBezTo>
                  <a:pt x="16065" y="12499"/>
                  <a:pt x="16044" y="12405"/>
                  <a:pt x="16013" y="12312"/>
                </a:cubicBezTo>
                <a:cubicBezTo>
                  <a:pt x="16044" y="12250"/>
                  <a:pt x="16075" y="12177"/>
                  <a:pt x="16096" y="12125"/>
                </a:cubicBezTo>
                <a:cubicBezTo>
                  <a:pt x="16158" y="12105"/>
                  <a:pt x="16220" y="12084"/>
                  <a:pt x="16282" y="12063"/>
                </a:cubicBezTo>
                <a:close/>
                <a:moveTo>
                  <a:pt x="10220" y="12457"/>
                </a:moveTo>
                <a:cubicBezTo>
                  <a:pt x="10230" y="12488"/>
                  <a:pt x="10240" y="12509"/>
                  <a:pt x="10251" y="12540"/>
                </a:cubicBezTo>
                <a:cubicBezTo>
                  <a:pt x="10261" y="12561"/>
                  <a:pt x="10251" y="12571"/>
                  <a:pt x="10251" y="12592"/>
                </a:cubicBezTo>
                <a:lnTo>
                  <a:pt x="10188" y="12602"/>
                </a:lnTo>
                <a:cubicBezTo>
                  <a:pt x="10199" y="12550"/>
                  <a:pt x="10209" y="12509"/>
                  <a:pt x="10220" y="12457"/>
                </a:cubicBezTo>
                <a:close/>
                <a:moveTo>
                  <a:pt x="12033" y="12343"/>
                </a:moveTo>
                <a:cubicBezTo>
                  <a:pt x="12090" y="12353"/>
                  <a:pt x="12150" y="12359"/>
                  <a:pt x="12209" y="12359"/>
                </a:cubicBezTo>
                <a:cubicBezTo>
                  <a:pt x="12269" y="12359"/>
                  <a:pt x="12329" y="12353"/>
                  <a:pt x="12386" y="12343"/>
                </a:cubicBezTo>
                <a:lnTo>
                  <a:pt x="12386" y="12343"/>
                </a:lnTo>
                <a:cubicBezTo>
                  <a:pt x="12365" y="12436"/>
                  <a:pt x="12344" y="12519"/>
                  <a:pt x="12313" y="12602"/>
                </a:cubicBezTo>
                <a:cubicBezTo>
                  <a:pt x="12199" y="12509"/>
                  <a:pt x="12064" y="12426"/>
                  <a:pt x="11919" y="12364"/>
                </a:cubicBezTo>
                <a:cubicBezTo>
                  <a:pt x="11950" y="12364"/>
                  <a:pt x="11992" y="12353"/>
                  <a:pt x="12033" y="12343"/>
                </a:cubicBezTo>
                <a:close/>
                <a:moveTo>
                  <a:pt x="13142" y="11991"/>
                </a:moveTo>
                <a:lnTo>
                  <a:pt x="13142" y="12001"/>
                </a:lnTo>
                <a:cubicBezTo>
                  <a:pt x="13163" y="12125"/>
                  <a:pt x="13184" y="12250"/>
                  <a:pt x="13204" y="12364"/>
                </a:cubicBezTo>
                <a:cubicBezTo>
                  <a:pt x="13039" y="12426"/>
                  <a:pt x="12883" y="12509"/>
                  <a:pt x="12748" y="12602"/>
                </a:cubicBezTo>
                <a:cubicBezTo>
                  <a:pt x="12728" y="12499"/>
                  <a:pt x="12707" y="12385"/>
                  <a:pt x="12697" y="12271"/>
                </a:cubicBezTo>
                <a:cubicBezTo>
                  <a:pt x="12852" y="12208"/>
                  <a:pt x="13007" y="12105"/>
                  <a:pt x="13142" y="11991"/>
                </a:cubicBezTo>
                <a:close/>
                <a:moveTo>
                  <a:pt x="5794" y="11504"/>
                </a:moveTo>
                <a:lnTo>
                  <a:pt x="5794" y="11504"/>
                </a:lnTo>
                <a:cubicBezTo>
                  <a:pt x="5722" y="11877"/>
                  <a:pt x="5670" y="12239"/>
                  <a:pt x="5649" y="12623"/>
                </a:cubicBezTo>
                <a:cubicBezTo>
                  <a:pt x="5504" y="12550"/>
                  <a:pt x="5369" y="12488"/>
                  <a:pt x="5224" y="12405"/>
                </a:cubicBezTo>
                <a:cubicBezTo>
                  <a:pt x="5214" y="12239"/>
                  <a:pt x="5203" y="12074"/>
                  <a:pt x="5203" y="11897"/>
                </a:cubicBezTo>
                <a:cubicBezTo>
                  <a:pt x="5390" y="11752"/>
                  <a:pt x="5587" y="11618"/>
                  <a:pt x="5794" y="11504"/>
                </a:cubicBezTo>
                <a:close/>
                <a:moveTo>
                  <a:pt x="7401" y="12333"/>
                </a:moveTo>
                <a:lnTo>
                  <a:pt x="7401" y="12333"/>
                </a:lnTo>
                <a:cubicBezTo>
                  <a:pt x="7349" y="12426"/>
                  <a:pt x="7276" y="12530"/>
                  <a:pt x="7204" y="12623"/>
                </a:cubicBezTo>
                <a:cubicBezTo>
                  <a:pt x="7266" y="12519"/>
                  <a:pt x="7328" y="12426"/>
                  <a:pt x="7401" y="12333"/>
                </a:cubicBezTo>
                <a:close/>
                <a:moveTo>
                  <a:pt x="14386" y="12353"/>
                </a:moveTo>
                <a:cubicBezTo>
                  <a:pt x="14417" y="12364"/>
                  <a:pt x="14448" y="12374"/>
                  <a:pt x="14479" y="12385"/>
                </a:cubicBezTo>
                <a:cubicBezTo>
                  <a:pt x="14458" y="12467"/>
                  <a:pt x="14438" y="12550"/>
                  <a:pt x="14417" y="12623"/>
                </a:cubicBezTo>
                <a:cubicBezTo>
                  <a:pt x="14396" y="12602"/>
                  <a:pt x="14386" y="12581"/>
                  <a:pt x="14365" y="12561"/>
                </a:cubicBezTo>
                <a:cubicBezTo>
                  <a:pt x="14375" y="12488"/>
                  <a:pt x="14386" y="12426"/>
                  <a:pt x="14386" y="12353"/>
                </a:cubicBezTo>
                <a:close/>
                <a:moveTo>
                  <a:pt x="16770" y="11991"/>
                </a:moveTo>
                <a:cubicBezTo>
                  <a:pt x="16697" y="12188"/>
                  <a:pt x="16624" y="12374"/>
                  <a:pt x="16552" y="12571"/>
                </a:cubicBezTo>
                <a:cubicBezTo>
                  <a:pt x="16510" y="12592"/>
                  <a:pt x="16479" y="12602"/>
                  <a:pt x="16438" y="12623"/>
                </a:cubicBezTo>
                <a:cubicBezTo>
                  <a:pt x="16438" y="12478"/>
                  <a:pt x="16428" y="12333"/>
                  <a:pt x="16417" y="12188"/>
                </a:cubicBezTo>
                <a:lnTo>
                  <a:pt x="16428" y="12188"/>
                </a:lnTo>
                <a:cubicBezTo>
                  <a:pt x="16438" y="12136"/>
                  <a:pt x="16448" y="12084"/>
                  <a:pt x="16469" y="12032"/>
                </a:cubicBezTo>
                <a:cubicBezTo>
                  <a:pt x="16562" y="12011"/>
                  <a:pt x="16666" y="11991"/>
                  <a:pt x="16770" y="11991"/>
                </a:cubicBezTo>
                <a:close/>
                <a:moveTo>
                  <a:pt x="15474" y="12426"/>
                </a:moveTo>
                <a:lnTo>
                  <a:pt x="15474" y="12426"/>
                </a:lnTo>
                <a:cubicBezTo>
                  <a:pt x="15422" y="12499"/>
                  <a:pt x="15370" y="12561"/>
                  <a:pt x="15319" y="12633"/>
                </a:cubicBezTo>
                <a:lnTo>
                  <a:pt x="15236" y="12581"/>
                </a:lnTo>
                <a:cubicBezTo>
                  <a:pt x="15308" y="12519"/>
                  <a:pt x="15391" y="12467"/>
                  <a:pt x="15474" y="12426"/>
                </a:cubicBezTo>
                <a:close/>
                <a:moveTo>
                  <a:pt x="19526" y="12353"/>
                </a:moveTo>
                <a:lnTo>
                  <a:pt x="19547" y="12447"/>
                </a:lnTo>
                <a:cubicBezTo>
                  <a:pt x="19412" y="12509"/>
                  <a:pt x="19298" y="12571"/>
                  <a:pt x="19174" y="12633"/>
                </a:cubicBezTo>
                <a:lnTo>
                  <a:pt x="19153" y="12602"/>
                </a:lnTo>
                <a:lnTo>
                  <a:pt x="19081" y="12467"/>
                </a:lnTo>
                <a:cubicBezTo>
                  <a:pt x="19226" y="12436"/>
                  <a:pt x="19381" y="12405"/>
                  <a:pt x="19526" y="12353"/>
                </a:cubicBezTo>
                <a:close/>
                <a:moveTo>
                  <a:pt x="4074" y="12426"/>
                </a:moveTo>
                <a:cubicBezTo>
                  <a:pt x="4146" y="12499"/>
                  <a:pt x="4229" y="12571"/>
                  <a:pt x="4312" y="12633"/>
                </a:cubicBezTo>
                <a:lnTo>
                  <a:pt x="4302" y="12654"/>
                </a:lnTo>
                <a:cubicBezTo>
                  <a:pt x="4229" y="12613"/>
                  <a:pt x="4177" y="12561"/>
                  <a:pt x="4115" y="12509"/>
                </a:cubicBezTo>
                <a:cubicBezTo>
                  <a:pt x="4094" y="12478"/>
                  <a:pt x="4084" y="12457"/>
                  <a:pt x="4074" y="12426"/>
                </a:cubicBezTo>
                <a:close/>
                <a:moveTo>
                  <a:pt x="8022" y="12219"/>
                </a:moveTo>
                <a:lnTo>
                  <a:pt x="8022" y="12219"/>
                </a:lnTo>
                <a:cubicBezTo>
                  <a:pt x="8095" y="12364"/>
                  <a:pt x="8178" y="12499"/>
                  <a:pt x="8261" y="12644"/>
                </a:cubicBezTo>
                <a:lnTo>
                  <a:pt x="8250" y="12644"/>
                </a:lnTo>
                <a:lnTo>
                  <a:pt x="8250" y="12654"/>
                </a:lnTo>
                <a:cubicBezTo>
                  <a:pt x="8188" y="12623"/>
                  <a:pt x="8116" y="12602"/>
                  <a:pt x="8064" y="12581"/>
                </a:cubicBezTo>
                <a:cubicBezTo>
                  <a:pt x="8043" y="12457"/>
                  <a:pt x="8033" y="12343"/>
                  <a:pt x="8022" y="12219"/>
                </a:cubicBezTo>
                <a:close/>
                <a:moveTo>
                  <a:pt x="10178" y="12333"/>
                </a:moveTo>
                <a:lnTo>
                  <a:pt x="10178" y="12353"/>
                </a:lnTo>
                <a:cubicBezTo>
                  <a:pt x="10157" y="12447"/>
                  <a:pt x="10137" y="12540"/>
                  <a:pt x="10116" y="12623"/>
                </a:cubicBezTo>
                <a:cubicBezTo>
                  <a:pt x="10064" y="12633"/>
                  <a:pt x="10012" y="12644"/>
                  <a:pt x="9950" y="12654"/>
                </a:cubicBezTo>
                <a:lnTo>
                  <a:pt x="9950" y="12644"/>
                </a:lnTo>
                <a:cubicBezTo>
                  <a:pt x="9990" y="12553"/>
                  <a:pt x="10021" y="12463"/>
                  <a:pt x="10051" y="12373"/>
                </a:cubicBezTo>
                <a:lnTo>
                  <a:pt x="10051" y="12373"/>
                </a:lnTo>
                <a:cubicBezTo>
                  <a:pt x="10099" y="12362"/>
                  <a:pt x="10139" y="12343"/>
                  <a:pt x="10178" y="12333"/>
                </a:cubicBezTo>
                <a:close/>
                <a:moveTo>
                  <a:pt x="1835" y="9234"/>
                </a:moveTo>
                <a:cubicBezTo>
                  <a:pt x="1897" y="9327"/>
                  <a:pt x="1959" y="9420"/>
                  <a:pt x="2022" y="9514"/>
                </a:cubicBezTo>
                <a:cubicBezTo>
                  <a:pt x="1752" y="10167"/>
                  <a:pt x="1576" y="10861"/>
                  <a:pt x="1514" y="11566"/>
                </a:cubicBezTo>
                <a:cubicBezTo>
                  <a:pt x="1503" y="11628"/>
                  <a:pt x="1483" y="11690"/>
                  <a:pt x="1472" y="11752"/>
                </a:cubicBezTo>
                <a:cubicBezTo>
                  <a:pt x="1327" y="11949"/>
                  <a:pt x="1182" y="12146"/>
                  <a:pt x="1058" y="12343"/>
                </a:cubicBezTo>
                <a:cubicBezTo>
                  <a:pt x="996" y="12457"/>
                  <a:pt x="944" y="12561"/>
                  <a:pt x="882" y="12664"/>
                </a:cubicBezTo>
                <a:cubicBezTo>
                  <a:pt x="571" y="12125"/>
                  <a:pt x="508" y="11472"/>
                  <a:pt x="726" y="10892"/>
                </a:cubicBezTo>
                <a:cubicBezTo>
                  <a:pt x="964" y="10260"/>
                  <a:pt x="1348" y="9690"/>
                  <a:pt x="1835" y="9234"/>
                </a:cubicBezTo>
                <a:close/>
                <a:moveTo>
                  <a:pt x="9484" y="12581"/>
                </a:moveTo>
                <a:lnTo>
                  <a:pt x="9504" y="12664"/>
                </a:lnTo>
                <a:cubicBezTo>
                  <a:pt x="9453" y="12664"/>
                  <a:pt x="9401" y="12654"/>
                  <a:pt x="9359" y="12654"/>
                </a:cubicBezTo>
                <a:lnTo>
                  <a:pt x="9359" y="12633"/>
                </a:lnTo>
                <a:lnTo>
                  <a:pt x="9484" y="12581"/>
                </a:lnTo>
                <a:close/>
                <a:moveTo>
                  <a:pt x="9878" y="12478"/>
                </a:moveTo>
                <a:cubicBezTo>
                  <a:pt x="9888" y="12540"/>
                  <a:pt x="9898" y="12592"/>
                  <a:pt x="9898" y="12654"/>
                </a:cubicBezTo>
                <a:lnTo>
                  <a:pt x="9784" y="12664"/>
                </a:lnTo>
                <a:cubicBezTo>
                  <a:pt x="9815" y="12602"/>
                  <a:pt x="9846" y="12540"/>
                  <a:pt x="9878" y="12478"/>
                </a:cubicBezTo>
                <a:close/>
                <a:moveTo>
                  <a:pt x="3638" y="12447"/>
                </a:moveTo>
                <a:cubicBezTo>
                  <a:pt x="3669" y="12499"/>
                  <a:pt x="3690" y="12550"/>
                  <a:pt x="3711" y="12602"/>
                </a:cubicBezTo>
                <a:cubicBezTo>
                  <a:pt x="3701" y="12633"/>
                  <a:pt x="3690" y="12644"/>
                  <a:pt x="3669" y="12675"/>
                </a:cubicBezTo>
                <a:lnTo>
                  <a:pt x="3587" y="12519"/>
                </a:lnTo>
                <a:lnTo>
                  <a:pt x="3638" y="12447"/>
                </a:lnTo>
                <a:close/>
                <a:moveTo>
                  <a:pt x="9795" y="12447"/>
                </a:moveTo>
                <a:lnTo>
                  <a:pt x="9691" y="12675"/>
                </a:lnTo>
                <a:lnTo>
                  <a:pt x="9567" y="12664"/>
                </a:lnTo>
                <a:cubicBezTo>
                  <a:pt x="9608" y="12602"/>
                  <a:pt x="9639" y="12550"/>
                  <a:pt x="9670" y="12499"/>
                </a:cubicBezTo>
                <a:cubicBezTo>
                  <a:pt x="9712" y="12478"/>
                  <a:pt x="9753" y="12467"/>
                  <a:pt x="9795" y="12447"/>
                </a:cubicBezTo>
                <a:close/>
                <a:moveTo>
                  <a:pt x="13795" y="12312"/>
                </a:moveTo>
                <a:cubicBezTo>
                  <a:pt x="13805" y="12426"/>
                  <a:pt x="13816" y="12530"/>
                  <a:pt x="13837" y="12644"/>
                </a:cubicBezTo>
                <a:lnTo>
                  <a:pt x="13847" y="12644"/>
                </a:lnTo>
                <a:lnTo>
                  <a:pt x="13826" y="12685"/>
                </a:lnTo>
                <a:cubicBezTo>
                  <a:pt x="13785" y="12561"/>
                  <a:pt x="13743" y="12447"/>
                  <a:pt x="13691" y="12333"/>
                </a:cubicBezTo>
                <a:cubicBezTo>
                  <a:pt x="13733" y="12322"/>
                  <a:pt x="13764" y="12322"/>
                  <a:pt x="13795" y="12312"/>
                </a:cubicBezTo>
                <a:close/>
                <a:moveTo>
                  <a:pt x="10427" y="12623"/>
                </a:moveTo>
                <a:lnTo>
                  <a:pt x="10375" y="12695"/>
                </a:lnTo>
                <a:cubicBezTo>
                  <a:pt x="10365" y="12675"/>
                  <a:pt x="10354" y="12664"/>
                  <a:pt x="10354" y="12644"/>
                </a:cubicBezTo>
                <a:lnTo>
                  <a:pt x="10427" y="12623"/>
                </a:lnTo>
                <a:close/>
                <a:moveTo>
                  <a:pt x="18148" y="12592"/>
                </a:moveTo>
                <a:lnTo>
                  <a:pt x="18148" y="12695"/>
                </a:lnTo>
                <a:lnTo>
                  <a:pt x="18086" y="12664"/>
                </a:lnTo>
                <a:lnTo>
                  <a:pt x="18086" y="12613"/>
                </a:lnTo>
                <a:lnTo>
                  <a:pt x="18148" y="12592"/>
                </a:lnTo>
                <a:close/>
                <a:moveTo>
                  <a:pt x="15453" y="12623"/>
                </a:moveTo>
                <a:lnTo>
                  <a:pt x="15453" y="12644"/>
                </a:lnTo>
                <a:lnTo>
                  <a:pt x="15412" y="12706"/>
                </a:lnTo>
                <a:lnTo>
                  <a:pt x="15391" y="12685"/>
                </a:lnTo>
                <a:lnTo>
                  <a:pt x="15453" y="12623"/>
                </a:lnTo>
                <a:close/>
                <a:moveTo>
                  <a:pt x="15920" y="12198"/>
                </a:moveTo>
                <a:cubicBezTo>
                  <a:pt x="15930" y="12229"/>
                  <a:pt x="15940" y="12271"/>
                  <a:pt x="15940" y="12302"/>
                </a:cubicBezTo>
                <a:cubicBezTo>
                  <a:pt x="15889" y="12426"/>
                  <a:pt x="15826" y="12571"/>
                  <a:pt x="15764" y="12706"/>
                </a:cubicBezTo>
                <a:cubicBezTo>
                  <a:pt x="15723" y="12613"/>
                  <a:pt x="15681" y="12519"/>
                  <a:pt x="15661" y="12426"/>
                </a:cubicBezTo>
                <a:lnTo>
                  <a:pt x="15847" y="12229"/>
                </a:lnTo>
                <a:lnTo>
                  <a:pt x="15920" y="12198"/>
                </a:lnTo>
                <a:close/>
                <a:moveTo>
                  <a:pt x="17381" y="12540"/>
                </a:moveTo>
                <a:lnTo>
                  <a:pt x="17381" y="12540"/>
                </a:lnTo>
                <a:cubicBezTo>
                  <a:pt x="17516" y="12550"/>
                  <a:pt x="17651" y="12581"/>
                  <a:pt x="17785" y="12623"/>
                </a:cubicBezTo>
                <a:lnTo>
                  <a:pt x="17422" y="12706"/>
                </a:lnTo>
                <a:lnTo>
                  <a:pt x="17381" y="12540"/>
                </a:lnTo>
                <a:close/>
                <a:moveTo>
                  <a:pt x="19734" y="12405"/>
                </a:moveTo>
                <a:lnTo>
                  <a:pt x="19734" y="12405"/>
                </a:lnTo>
                <a:cubicBezTo>
                  <a:pt x="19723" y="12509"/>
                  <a:pt x="19713" y="12602"/>
                  <a:pt x="19703" y="12706"/>
                </a:cubicBezTo>
                <a:lnTo>
                  <a:pt x="19640" y="12447"/>
                </a:lnTo>
                <a:lnTo>
                  <a:pt x="19734" y="12405"/>
                </a:lnTo>
                <a:close/>
                <a:moveTo>
                  <a:pt x="13184" y="12447"/>
                </a:moveTo>
                <a:lnTo>
                  <a:pt x="13121" y="12499"/>
                </a:lnTo>
                <a:cubicBezTo>
                  <a:pt x="13001" y="12559"/>
                  <a:pt x="12881" y="12629"/>
                  <a:pt x="12779" y="12708"/>
                </a:cubicBezTo>
                <a:lnTo>
                  <a:pt x="12779" y="12708"/>
                </a:lnTo>
                <a:cubicBezTo>
                  <a:pt x="12777" y="12692"/>
                  <a:pt x="12769" y="12682"/>
                  <a:pt x="12769" y="12664"/>
                </a:cubicBezTo>
                <a:cubicBezTo>
                  <a:pt x="12893" y="12581"/>
                  <a:pt x="13039" y="12509"/>
                  <a:pt x="13184" y="12447"/>
                </a:cubicBezTo>
                <a:close/>
                <a:moveTo>
                  <a:pt x="8465" y="12420"/>
                </a:moveTo>
                <a:lnTo>
                  <a:pt x="8465" y="12420"/>
                </a:lnTo>
                <a:cubicBezTo>
                  <a:pt x="8525" y="12459"/>
                  <a:pt x="8585" y="12489"/>
                  <a:pt x="8655" y="12519"/>
                </a:cubicBezTo>
                <a:cubicBezTo>
                  <a:pt x="8655" y="12550"/>
                  <a:pt x="8665" y="12581"/>
                  <a:pt x="8665" y="12613"/>
                </a:cubicBezTo>
                <a:lnTo>
                  <a:pt x="8509" y="12727"/>
                </a:lnTo>
                <a:lnTo>
                  <a:pt x="8458" y="12716"/>
                </a:lnTo>
                <a:cubicBezTo>
                  <a:pt x="8437" y="12644"/>
                  <a:pt x="8427" y="12581"/>
                  <a:pt x="8406" y="12509"/>
                </a:cubicBezTo>
                <a:cubicBezTo>
                  <a:pt x="8425" y="12479"/>
                  <a:pt x="8445" y="12450"/>
                  <a:pt x="8465" y="12420"/>
                </a:cubicBezTo>
                <a:close/>
                <a:moveTo>
                  <a:pt x="14800" y="12581"/>
                </a:moveTo>
                <a:cubicBezTo>
                  <a:pt x="14800" y="12581"/>
                  <a:pt x="14811" y="12592"/>
                  <a:pt x="14811" y="12602"/>
                </a:cubicBezTo>
                <a:cubicBezTo>
                  <a:pt x="14790" y="12644"/>
                  <a:pt x="14759" y="12685"/>
                  <a:pt x="14728" y="12727"/>
                </a:cubicBezTo>
                <a:lnTo>
                  <a:pt x="14728" y="12644"/>
                </a:lnTo>
                <a:lnTo>
                  <a:pt x="14800" y="12581"/>
                </a:lnTo>
                <a:close/>
                <a:moveTo>
                  <a:pt x="16345" y="12426"/>
                </a:moveTo>
                <a:lnTo>
                  <a:pt x="16345" y="12436"/>
                </a:lnTo>
                <a:cubicBezTo>
                  <a:pt x="16345" y="12509"/>
                  <a:pt x="16345" y="12592"/>
                  <a:pt x="16355" y="12664"/>
                </a:cubicBezTo>
                <a:cubicBezTo>
                  <a:pt x="16314" y="12685"/>
                  <a:pt x="16272" y="12716"/>
                  <a:pt x="16231" y="12747"/>
                </a:cubicBezTo>
                <a:cubicBezTo>
                  <a:pt x="16262" y="12633"/>
                  <a:pt x="16303" y="12530"/>
                  <a:pt x="16345" y="12426"/>
                </a:cubicBezTo>
                <a:close/>
                <a:moveTo>
                  <a:pt x="19008" y="12478"/>
                </a:moveTo>
                <a:cubicBezTo>
                  <a:pt x="19039" y="12540"/>
                  <a:pt x="19070" y="12602"/>
                  <a:pt x="19101" y="12664"/>
                </a:cubicBezTo>
                <a:lnTo>
                  <a:pt x="18915" y="12747"/>
                </a:lnTo>
                <a:cubicBezTo>
                  <a:pt x="18842" y="12664"/>
                  <a:pt x="18759" y="12592"/>
                  <a:pt x="18677" y="12519"/>
                </a:cubicBezTo>
                <a:lnTo>
                  <a:pt x="18666" y="12519"/>
                </a:lnTo>
                <a:cubicBezTo>
                  <a:pt x="18780" y="12509"/>
                  <a:pt x="18894" y="12499"/>
                  <a:pt x="19008" y="12478"/>
                </a:cubicBezTo>
                <a:close/>
                <a:moveTo>
                  <a:pt x="3327" y="12146"/>
                </a:moveTo>
                <a:lnTo>
                  <a:pt x="3327" y="12146"/>
                </a:lnTo>
                <a:cubicBezTo>
                  <a:pt x="3379" y="12281"/>
                  <a:pt x="3431" y="12405"/>
                  <a:pt x="3504" y="12540"/>
                </a:cubicBezTo>
                <a:cubicBezTo>
                  <a:pt x="3452" y="12613"/>
                  <a:pt x="3400" y="12685"/>
                  <a:pt x="3359" y="12758"/>
                </a:cubicBezTo>
                <a:cubicBezTo>
                  <a:pt x="3348" y="12550"/>
                  <a:pt x="3338" y="12353"/>
                  <a:pt x="3327" y="12146"/>
                </a:cubicBezTo>
                <a:close/>
                <a:moveTo>
                  <a:pt x="4188" y="12675"/>
                </a:moveTo>
                <a:lnTo>
                  <a:pt x="4260" y="12727"/>
                </a:lnTo>
                <a:lnTo>
                  <a:pt x="4240" y="12758"/>
                </a:lnTo>
                <a:cubicBezTo>
                  <a:pt x="4219" y="12727"/>
                  <a:pt x="4208" y="12695"/>
                  <a:pt x="4188" y="12675"/>
                </a:cubicBezTo>
                <a:close/>
                <a:moveTo>
                  <a:pt x="14551" y="12429"/>
                </a:moveTo>
                <a:lnTo>
                  <a:pt x="14551" y="12429"/>
                </a:lnTo>
                <a:cubicBezTo>
                  <a:pt x="14579" y="12440"/>
                  <a:pt x="14608" y="12459"/>
                  <a:pt x="14645" y="12478"/>
                </a:cubicBezTo>
                <a:cubicBezTo>
                  <a:pt x="14603" y="12561"/>
                  <a:pt x="14572" y="12633"/>
                  <a:pt x="14541" y="12716"/>
                </a:cubicBezTo>
                <a:lnTo>
                  <a:pt x="14510" y="12758"/>
                </a:lnTo>
                <a:lnTo>
                  <a:pt x="14458" y="12706"/>
                </a:lnTo>
                <a:cubicBezTo>
                  <a:pt x="14499" y="12603"/>
                  <a:pt x="14520" y="12521"/>
                  <a:pt x="14551" y="12429"/>
                </a:cubicBezTo>
                <a:close/>
                <a:moveTo>
                  <a:pt x="6229" y="11286"/>
                </a:moveTo>
                <a:cubicBezTo>
                  <a:pt x="6323" y="11400"/>
                  <a:pt x="6416" y="11514"/>
                  <a:pt x="6530" y="11618"/>
                </a:cubicBezTo>
                <a:cubicBezTo>
                  <a:pt x="6333" y="12001"/>
                  <a:pt x="6146" y="12374"/>
                  <a:pt x="5970" y="12768"/>
                </a:cubicBezTo>
                <a:cubicBezTo>
                  <a:pt x="5887" y="12727"/>
                  <a:pt x="5794" y="12685"/>
                  <a:pt x="5711" y="12644"/>
                </a:cubicBezTo>
                <a:cubicBezTo>
                  <a:pt x="5732" y="12250"/>
                  <a:pt x="5794" y="11856"/>
                  <a:pt x="5867" y="11462"/>
                </a:cubicBezTo>
                <a:lnTo>
                  <a:pt x="5867" y="11452"/>
                </a:lnTo>
                <a:cubicBezTo>
                  <a:pt x="5887" y="11441"/>
                  <a:pt x="5918" y="11421"/>
                  <a:pt x="5939" y="11410"/>
                </a:cubicBezTo>
                <a:cubicBezTo>
                  <a:pt x="6032" y="11358"/>
                  <a:pt x="6126" y="11317"/>
                  <a:pt x="6229" y="11286"/>
                </a:cubicBezTo>
                <a:close/>
                <a:moveTo>
                  <a:pt x="8675" y="12672"/>
                </a:moveTo>
                <a:lnTo>
                  <a:pt x="8675" y="12672"/>
                </a:lnTo>
                <a:cubicBezTo>
                  <a:pt x="8677" y="12710"/>
                  <a:pt x="8686" y="12739"/>
                  <a:pt x="8686" y="12768"/>
                </a:cubicBezTo>
                <a:cubicBezTo>
                  <a:pt x="8644" y="12768"/>
                  <a:pt x="8613" y="12758"/>
                  <a:pt x="8572" y="12747"/>
                </a:cubicBezTo>
                <a:cubicBezTo>
                  <a:pt x="8610" y="12719"/>
                  <a:pt x="8639" y="12699"/>
                  <a:pt x="8675" y="12672"/>
                </a:cubicBezTo>
                <a:close/>
                <a:moveTo>
                  <a:pt x="9878" y="12737"/>
                </a:moveTo>
                <a:lnTo>
                  <a:pt x="9878" y="12747"/>
                </a:lnTo>
                <a:cubicBezTo>
                  <a:pt x="9829" y="12757"/>
                  <a:pt x="9781" y="12767"/>
                  <a:pt x="9733" y="12776"/>
                </a:cubicBezTo>
                <a:lnTo>
                  <a:pt x="9733" y="12776"/>
                </a:lnTo>
                <a:lnTo>
                  <a:pt x="9743" y="12747"/>
                </a:lnTo>
                <a:cubicBezTo>
                  <a:pt x="9784" y="12747"/>
                  <a:pt x="9826" y="12747"/>
                  <a:pt x="9878" y="12737"/>
                </a:cubicBezTo>
                <a:close/>
                <a:moveTo>
                  <a:pt x="7235" y="12426"/>
                </a:moveTo>
                <a:lnTo>
                  <a:pt x="7235" y="12426"/>
                </a:lnTo>
                <a:cubicBezTo>
                  <a:pt x="7152" y="12550"/>
                  <a:pt x="7069" y="12664"/>
                  <a:pt x="6996" y="12778"/>
                </a:cubicBezTo>
                <a:cubicBezTo>
                  <a:pt x="7027" y="12706"/>
                  <a:pt x="7059" y="12623"/>
                  <a:pt x="7100" y="12540"/>
                </a:cubicBezTo>
                <a:lnTo>
                  <a:pt x="7235" y="12426"/>
                </a:lnTo>
                <a:close/>
                <a:moveTo>
                  <a:pt x="12614" y="12291"/>
                </a:moveTo>
                <a:cubicBezTo>
                  <a:pt x="12624" y="12374"/>
                  <a:pt x="12634" y="12457"/>
                  <a:pt x="12655" y="12550"/>
                </a:cubicBezTo>
                <a:cubicBezTo>
                  <a:pt x="12655" y="12581"/>
                  <a:pt x="12665" y="12613"/>
                  <a:pt x="12665" y="12654"/>
                </a:cubicBezTo>
                <a:cubicBezTo>
                  <a:pt x="12614" y="12695"/>
                  <a:pt x="12551" y="12737"/>
                  <a:pt x="12500" y="12778"/>
                </a:cubicBezTo>
                <a:cubicBezTo>
                  <a:pt x="12469" y="12747"/>
                  <a:pt x="12437" y="12706"/>
                  <a:pt x="12396" y="12675"/>
                </a:cubicBezTo>
                <a:cubicBezTo>
                  <a:pt x="12427" y="12561"/>
                  <a:pt x="12469" y="12447"/>
                  <a:pt x="12489" y="12333"/>
                </a:cubicBezTo>
                <a:cubicBezTo>
                  <a:pt x="12531" y="12312"/>
                  <a:pt x="12572" y="12302"/>
                  <a:pt x="12614" y="12291"/>
                </a:cubicBezTo>
                <a:close/>
                <a:moveTo>
                  <a:pt x="16521" y="12675"/>
                </a:moveTo>
                <a:lnTo>
                  <a:pt x="16510" y="12706"/>
                </a:lnTo>
                <a:cubicBezTo>
                  <a:pt x="16479" y="12727"/>
                  <a:pt x="16469" y="12747"/>
                  <a:pt x="16448" y="12778"/>
                </a:cubicBezTo>
                <a:lnTo>
                  <a:pt x="16448" y="12706"/>
                </a:lnTo>
                <a:cubicBezTo>
                  <a:pt x="16469" y="12695"/>
                  <a:pt x="16500" y="12685"/>
                  <a:pt x="16521" y="12675"/>
                </a:cubicBezTo>
                <a:close/>
                <a:moveTo>
                  <a:pt x="9650" y="12747"/>
                </a:moveTo>
                <a:lnTo>
                  <a:pt x="9629" y="12789"/>
                </a:lnTo>
                <a:lnTo>
                  <a:pt x="9598" y="12789"/>
                </a:lnTo>
                <a:cubicBezTo>
                  <a:pt x="9598" y="12778"/>
                  <a:pt x="9598" y="12758"/>
                  <a:pt x="9587" y="12747"/>
                </a:cubicBezTo>
                <a:close/>
                <a:moveTo>
                  <a:pt x="20262" y="12219"/>
                </a:moveTo>
                <a:cubicBezTo>
                  <a:pt x="20314" y="12405"/>
                  <a:pt x="20366" y="12602"/>
                  <a:pt x="20387" y="12789"/>
                </a:cubicBezTo>
                <a:cubicBezTo>
                  <a:pt x="20335" y="12706"/>
                  <a:pt x="20283" y="12623"/>
                  <a:pt x="20221" y="12540"/>
                </a:cubicBezTo>
                <a:lnTo>
                  <a:pt x="20210" y="12550"/>
                </a:lnTo>
                <a:cubicBezTo>
                  <a:pt x="20231" y="12436"/>
                  <a:pt x="20252" y="12333"/>
                  <a:pt x="20262" y="12219"/>
                </a:cubicBezTo>
                <a:close/>
                <a:moveTo>
                  <a:pt x="8800" y="12581"/>
                </a:moveTo>
                <a:cubicBezTo>
                  <a:pt x="8851" y="12602"/>
                  <a:pt x="8903" y="12623"/>
                  <a:pt x="8955" y="12644"/>
                </a:cubicBezTo>
                <a:cubicBezTo>
                  <a:pt x="8924" y="12685"/>
                  <a:pt x="8872" y="12747"/>
                  <a:pt x="8831" y="12799"/>
                </a:cubicBezTo>
                <a:lnTo>
                  <a:pt x="8769" y="12789"/>
                </a:lnTo>
                <a:cubicBezTo>
                  <a:pt x="8758" y="12737"/>
                  <a:pt x="8748" y="12685"/>
                  <a:pt x="8748" y="12623"/>
                </a:cubicBezTo>
                <a:lnTo>
                  <a:pt x="8800" y="12581"/>
                </a:lnTo>
                <a:close/>
                <a:moveTo>
                  <a:pt x="10292" y="12675"/>
                </a:moveTo>
                <a:cubicBezTo>
                  <a:pt x="10302" y="12695"/>
                  <a:pt x="10313" y="12716"/>
                  <a:pt x="10323" y="12737"/>
                </a:cubicBezTo>
                <a:lnTo>
                  <a:pt x="10282" y="12799"/>
                </a:lnTo>
                <a:lnTo>
                  <a:pt x="10292" y="12675"/>
                </a:lnTo>
                <a:close/>
                <a:moveTo>
                  <a:pt x="15339" y="12737"/>
                </a:moveTo>
                <a:lnTo>
                  <a:pt x="15381" y="12768"/>
                </a:lnTo>
                <a:cubicBezTo>
                  <a:pt x="15381" y="12778"/>
                  <a:pt x="15370" y="12789"/>
                  <a:pt x="15360" y="12799"/>
                </a:cubicBezTo>
                <a:cubicBezTo>
                  <a:pt x="15350" y="12778"/>
                  <a:pt x="15339" y="12768"/>
                  <a:pt x="15329" y="12758"/>
                </a:cubicBezTo>
                <a:lnTo>
                  <a:pt x="15339" y="12737"/>
                </a:lnTo>
                <a:close/>
                <a:moveTo>
                  <a:pt x="16334" y="12136"/>
                </a:moveTo>
                <a:lnTo>
                  <a:pt x="16334" y="12239"/>
                </a:lnTo>
                <a:cubicBezTo>
                  <a:pt x="16282" y="12436"/>
                  <a:pt x="16210" y="12623"/>
                  <a:pt x="16117" y="12799"/>
                </a:cubicBezTo>
                <a:cubicBezTo>
                  <a:pt x="16117" y="12778"/>
                  <a:pt x="16117" y="12768"/>
                  <a:pt x="16106" y="12758"/>
                </a:cubicBezTo>
                <a:lnTo>
                  <a:pt x="16117" y="12758"/>
                </a:lnTo>
                <a:cubicBezTo>
                  <a:pt x="16168" y="12550"/>
                  <a:pt x="16251" y="12343"/>
                  <a:pt x="16334" y="12136"/>
                </a:cubicBezTo>
                <a:close/>
                <a:moveTo>
                  <a:pt x="23662" y="9058"/>
                </a:moveTo>
                <a:cubicBezTo>
                  <a:pt x="23734" y="9223"/>
                  <a:pt x="23807" y="9389"/>
                  <a:pt x="23869" y="9566"/>
                </a:cubicBezTo>
                <a:cubicBezTo>
                  <a:pt x="24138" y="10415"/>
                  <a:pt x="24294" y="11296"/>
                  <a:pt x="24335" y="12198"/>
                </a:cubicBezTo>
                <a:cubicBezTo>
                  <a:pt x="24335" y="12291"/>
                  <a:pt x="24346" y="12395"/>
                  <a:pt x="24346" y="12488"/>
                </a:cubicBezTo>
                <a:cubicBezTo>
                  <a:pt x="24304" y="12592"/>
                  <a:pt x="24252" y="12695"/>
                  <a:pt x="24201" y="12799"/>
                </a:cubicBezTo>
                <a:cubicBezTo>
                  <a:pt x="24107" y="12302"/>
                  <a:pt x="23962" y="11815"/>
                  <a:pt x="23755" y="11348"/>
                </a:cubicBezTo>
                <a:cubicBezTo>
                  <a:pt x="23724" y="10799"/>
                  <a:pt x="23631" y="10270"/>
                  <a:pt x="23485" y="9742"/>
                </a:cubicBezTo>
                <a:cubicBezTo>
                  <a:pt x="23610" y="9545"/>
                  <a:pt x="23672" y="9296"/>
                  <a:pt x="23662" y="9058"/>
                </a:cubicBezTo>
                <a:close/>
                <a:moveTo>
                  <a:pt x="9204" y="12695"/>
                </a:moveTo>
                <a:lnTo>
                  <a:pt x="9287" y="12716"/>
                </a:lnTo>
                <a:lnTo>
                  <a:pt x="9318" y="12820"/>
                </a:lnTo>
                <a:lnTo>
                  <a:pt x="9225" y="12820"/>
                </a:lnTo>
                <a:lnTo>
                  <a:pt x="9173" y="12716"/>
                </a:lnTo>
                <a:lnTo>
                  <a:pt x="9204" y="12695"/>
                </a:lnTo>
                <a:close/>
                <a:moveTo>
                  <a:pt x="9370" y="12727"/>
                </a:moveTo>
                <a:cubicBezTo>
                  <a:pt x="9401" y="12727"/>
                  <a:pt x="9421" y="12737"/>
                  <a:pt x="9453" y="12737"/>
                </a:cubicBezTo>
                <a:lnTo>
                  <a:pt x="9421" y="12799"/>
                </a:lnTo>
                <a:cubicBezTo>
                  <a:pt x="9421" y="12809"/>
                  <a:pt x="9411" y="12809"/>
                  <a:pt x="9411" y="12820"/>
                </a:cubicBezTo>
                <a:lnTo>
                  <a:pt x="9401" y="12820"/>
                </a:lnTo>
                <a:cubicBezTo>
                  <a:pt x="9390" y="12789"/>
                  <a:pt x="9380" y="12758"/>
                  <a:pt x="9370" y="12727"/>
                </a:cubicBezTo>
                <a:close/>
                <a:moveTo>
                  <a:pt x="17298" y="12540"/>
                </a:moveTo>
                <a:lnTo>
                  <a:pt x="17350" y="12737"/>
                </a:lnTo>
                <a:cubicBezTo>
                  <a:pt x="17226" y="12768"/>
                  <a:pt x="17091" y="12799"/>
                  <a:pt x="16966" y="12830"/>
                </a:cubicBezTo>
                <a:cubicBezTo>
                  <a:pt x="16956" y="12820"/>
                  <a:pt x="16956" y="12809"/>
                  <a:pt x="16956" y="12799"/>
                </a:cubicBezTo>
                <a:lnTo>
                  <a:pt x="16956" y="12799"/>
                </a:lnTo>
                <a:lnTo>
                  <a:pt x="16966" y="12809"/>
                </a:lnTo>
                <a:cubicBezTo>
                  <a:pt x="16987" y="12716"/>
                  <a:pt x="17008" y="12633"/>
                  <a:pt x="17018" y="12550"/>
                </a:cubicBezTo>
                <a:cubicBezTo>
                  <a:pt x="17070" y="12550"/>
                  <a:pt x="17101" y="12540"/>
                  <a:pt x="17153" y="12540"/>
                </a:cubicBezTo>
                <a:close/>
                <a:moveTo>
                  <a:pt x="15101" y="12675"/>
                </a:moveTo>
                <a:cubicBezTo>
                  <a:pt x="15142" y="12706"/>
                  <a:pt x="15174" y="12737"/>
                  <a:pt x="15205" y="12768"/>
                </a:cubicBezTo>
                <a:lnTo>
                  <a:pt x="15132" y="12841"/>
                </a:lnTo>
                <a:cubicBezTo>
                  <a:pt x="15101" y="12799"/>
                  <a:pt x="15070" y="12758"/>
                  <a:pt x="15039" y="12716"/>
                </a:cubicBezTo>
                <a:lnTo>
                  <a:pt x="15101" y="12675"/>
                </a:lnTo>
                <a:close/>
                <a:moveTo>
                  <a:pt x="22252" y="10892"/>
                </a:moveTo>
                <a:lnTo>
                  <a:pt x="22252" y="10892"/>
                </a:lnTo>
                <a:cubicBezTo>
                  <a:pt x="22262" y="11390"/>
                  <a:pt x="22252" y="11897"/>
                  <a:pt x="22221" y="12395"/>
                </a:cubicBezTo>
                <a:cubicBezTo>
                  <a:pt x="22128" y="12550"/>
                  <a:pt x="22034" y="12706"/>
                  <a:pt x="21931" y="12851"/>
                </a:cubicBezTo>
                <a:cubicBezTo>
                  <a:pt x="21920" y="12530"/>
                  <a:pt x="21889" y="12219"/>
                  <a:pt x="21848" y="11908"/>
                </a:cubicBezTo>
                <a:cubicBezTo>
                  <a:pt x="21827" y="11752"/>
                  <a:pt x="21796" y="11586"/>
                  <a:pt x="21775" y="11421"/>
                </a:cubicBezTo>
                <a:cubicBezTo>
                  <a:pt x="21972" y="11296"/>
                  <a:pt x="22128" y="11120"/>
                  <a:pt x="22221" y="10902"/>
                </a:cubicBezTo>
                <a:lnTo>
                  <a:pt x="22252" y="10892"/>
                </a:lnTo>
                <a:close/>
                <a:moveTo>
                  <a:pt x="12925" y="12685"/>
                </a:moveTo>
                <a:cubicBezTo>
                  <a:pt x="12873" y="12747"/>
                  <a:pt x="12831" y="12799"/>
                  <a:pt x="12790" y="12861"/>
                </a:cubicBezTo>
                <a:cubicBezTo>
                  <a:pt x="12790" y="12830"/>
                  <a:pt x="12779" y="12809"/>
                  <a:pt x="12779" y="12789"/>
                </a:cubicBezTo>
                <a:cubicBezTo>
                  <a:pt x="12821" y="12758"/>
                  <a:pt x="12873" y="12727"/>
                  <a:pt x="12925" y="12685"/>
                </a:cubicBezTo>
                <a:close/>
                <a:moveTo>
                  <a:pt x="12686" y="12727"/>
                </a:moveTo>
                <a:lnTo>
                  <a:pt x="12697" y="12778"/>
                </a:lnTo>
                <a:cubicBezTo>
                  <a:pt x="12655" y="12809"/>
                  <a:pt x="12614" y="12841"/>
                  <a:pt x="12583" y="12872"/>
                </a:cubicBezTo>
                <a:cubicBezTo>
                  <a:pt x="12572" y="12861"/>
                  <a:pt x="12562" y="12841"/>
                  <a:pt x="12551" y="12830"/>
                </a:cubicBezTo>
                <a:lnTo>
                  <a:pt x="12572" y="12809"/>
                </a:lnTo>
                <a:lnTo>
                  <a:pt x="12686" y="12727"/>
                </a:lnTo>
                <a:close/>
                <a:moveTo>
                  <a:pt x="14873" y="12664"/>
                </a:moveTo>
                <a:lnTo>
                  <a:pt x="14914" y="12695"/>
                </a:lnTo>
                <a:cubicBezTo>
                  <a:pt x="14914" y="12706"/>
                  <a:pt x="14904" y="12716"/>
                  <a:pt x="14904" y="12727"/>
                </a:cubicBezTo>
                <a:cubicBezTo>
                  <a:pt x="14842" y="12778"/>
                  <a:pt x="14790" y="12820"/>
                  <a:pt x="14738" y="12872"/>
                </a:cubicBezTo>
                <a:cubicBezTo>
                  <a:pt x="14790" y="12799"/>
                  <a:pt x="14832" y="12727"/>
                  <a:pt x="14873" y="12664"/>
                </a:cubicBezTo>
                <a:close/>
                <a:moveTo>
                  <a:pt x="4339" y="12793"/>
                </a:moveTo>
                <a:lnTo>
                  <a:pt x="4312" y="12882"/>
                </a:lnTo>
                <a:lnTo>
                  <a:pt x="4291" y="12851"/>
                </a:lnTo>
                <a:cubicBezTo>
                  <a:pt x="4310" y="12832"/>
                  <a:pt x="4321" y="12813"/>
                  <a:pt x="4339" y="12793"/>
                </a:cubicBezTo>
                <a:close/>
                <a:moveTo>
                  <a:pt x="14655" y="12716"/>
                </a:moveTo>
                <a:cubicBezTo>
                  <a:pt x="14655" y="12768"/>
                  <a:pt x="14645" y="12820"/>
                  <a:pt x="14645" y="12861"/>
                </a:cubicBezTo>
                <a:lnTo>
                  <a:pt x="14624" y="12882"/>
                </a:lnTo>
                <a:cubicBezTo>
                  <a:pt x="14614" y="12872"/>
                  <a:pt x="14603" y="12861"/>
                  <a:pt x="14593" y="12841"/>
                </a:cubicBezTo>
                <a:cubicBezTo>
                  <a:pt x="14603" y="12809"/>
                  <a:pt x="14614" y="12778"/>
                  <a:pt x="14635" y="12747"/>
                </a:cubicBezTo>
                <a:lnTo>
                  <a:pt x="14655" y="12716"/>
                </a:lnTo>
                <a:close/>
                <a:moveTo>
                  <a:pt x="3960" y="12467"/>
                </a:moveTo>
                <a:lnTo>
                  <a:pt x="4011" y="12509"/>
                </a:lnTo>
                <a:cubicBezTo>
                  <a:pt x="4063" y="12633"/>
                  <a:pt x="4115" y="12747"/>
                  <a:pt x="4177" y="12851"/>
                </a:cubicBezTo>
                <a:cubicBezTo>
                  <a:pt x="4167" y="12872"/>
                  <a:pt x="4157" y="12882"/>
                  <a:pt x="4157" y="12903"/>
                </a:cubicBezTo>
                <a:cubicBezTo>
                  <a:pt x="4084" y="12758"/>
                  <a:pt x="4022" y="12613"/>
                  <a:pt x="3960" y="12467"/>
                </a:cubicBezTo>
                <a:close/>
                <a:moveTo>
                  <a:pt x="15588" y="12509"/>
                </a:moveTo>
                <a:cubicBezTo>
                  <a:pt x="15630" y="12613"/>
                  <a:pt x="15661" y="12716"/>
                  <a:pt x="15702" y="12820"/>
                </a:cubicBezTo>
                <a:lnTo>
                  <a:pt x="15661" y="12913"/>
                </a:lnTo>
                <a:cubicBezTo>
                  <a:pt x="15609" y="12861"/>
                  <a:pt x="15547" y="12820"/>
                  <a:pt x="15495" y="12778"/>
                </a:cubicBezTo>
                <a:lnTo>
                  <a:pt x="15505" y="12654"/>
                </a:lnTo>
                <a:lnTo>
                  <a:pt x="15588" y="12509"/>
                </a:lnTo>
                <a:close/>
                <a:moveTo>
                  <a:pt x="1441" y="11897"/>
                </a:moveTo>
                <a:lnTo>
                  <a:pt x="1441" y="11897"/>
                </a:lnTo>
                <a:cubicBezTo>
                  <a:pt x="1369" y="12074"/>
                  <a:pt x="1286" y="12250"/>
                  <a:pt x="1224" y="12426"/>
                </a:cubicBezTo>
                <a:cubicBezTo>
                  <a:pt x="1151" y="12602"/>
                  <a:pt x="1099" y="12747"/>
                  <a:pt x="1047" y="12923"/>
                </a:cubicBezTo>
                <a:cubicBezTo>
                  <a:pt x="1006" y="12861"/>
                  <a:pt x="964" y="12789"/>
                  <a:pt x="923" y="12727"/>
                </a:cubicBezTo>
                <a:cubicBezTo>
                  <a:pt x="1078" y="12436"/>
                  <a:pt x="1244" y="12157"/>
                  <a:pt x="1441" y="11897"/>
                </a:cubicBezTo>
                <a:close/>
                <a:moveTo>
                  <a:pt x="18082" y="12741"/>
                </a:moveTo>
                <a:lnTo>
                  <a:pt x="18148" y="12778"/>
                </a:lnTo>
                <a:lnTo>
                  <a:pt x="18148" y="12923"/>
                </a:lnTo>
                <a:lnTo>
                  <a:pt x="18075" y="12768"/>
                </a:lnTo>
                <a:cubicBezTo>
                  <a:pt x="18075" y="12759"/>
                  <a:pt x="18075" y="12750"/>
                  <a:pt x="18082" y="12741"/>
                </a:cubicBezTo>
                <a:close/>
                <a:moveTo>
                  <a:pt x="18583" y="12519"/>
                </a:moveTo>
                <a:cubicBezTo>
                  <a:pt x="18604" y="12540"/>
                  <a:pt x="18635" y="12561"/>
                  <a:pt x="18656" y="12581"/>
                </a:cubicBezTo>
                <a:cubicBezTo>
                  <a:pt x="18728" y="12644"/>
                  <a:pt x="18801" y="12706"/>
                  <a:pt x="18863" y="12768"/>
                </a:cubicBezTo>
                <a:lnTo>
                  <a:pt x="18531" y="12923"/>
                </a:lnTo>
                <a:cubicBezTo>
                  <a:pt x="18438" y="12851"/>
                  <a:pt x="18335" y="12789"/>
                  <a:pt x="18221" y="12727"/>
                </a:cubicBezTo>
                <a:lnTo>
                  <a:pt x="18221" y="12571"/>
                </a:lnTo>
                <a:lnTo>
                  <a:pt x="18428" y="12519"/>
                </a:lnTo>
                <a:close/>
                <a:moveTo>
                  <a:pt x="8290" y="12760"/>
                </a:moveTo>
                <a:lnTo>
                  <a:pt x="8323" y="12768"/>
                </a:lnTo>
                <a:lnTo>
                  <a:pt x="8364" y="12841"/>
                </a:lnTo>
                <a:cubicBezTo>
                  <a:pt x="8313" y="12872"/>
                  <a:pt x="8250" y="12903"/>
                  <a:pt x="8199" y="12934"/>
                </a:cubicBezTo>
                <a:cubicBezTo>
                  <a:pt x="8239" y="12883"/>
                  <a:pt x="8260" y="12812"/>
                  <a:pt x="8290" y="12760"/>
                </a:cubicBezTo>
                <a:close/>
                <a:moveTo>
                  <a:pt x="16935" y="12550"/>
                </a:moveTo>
                <a:cubicBezTo>
                  <a:pt x="16925" y="12654"/>
                  <a:pt x="16904" y="12747"/>
                  <a:pt x="16884" y="12851"/>
                </a:cubicBezTo>
                <a:lnTo>
                  <a:pt x="16707" y="12892"/>
                </a:lnTo>
                <a:lnTo>
                  <a:pt x="16500" y="12934"/>
                </a:lnTo>
                <a:cubicBezTo>
                  <a:pt x="16521" y="12861"/>
                  <a:pt x="16552" y="12789"/>
                  <a:pt x="16573" y="12727"/>
                </a:cubicBezTo>
                <a:lnTo>
                  <a:pt x="16583" y="12727"/>
                </a:lnTo>
                <a:lnTo>
                  <a:pt x="16645" y="12623"/>
                </a:lnTo>
                <a:cubicBezTo>
                  <a:pt x="16738" y="12592"/>
                  <a:pt x="16842" y="12561"/>
                  <a:pt x="16935" y="12550"/>
                </a:cubicBezTo>
                <a:close/>
                <a:moveTo>
                  <a:pt x="17961" y="12716"/>
                </a:moveTo>
                <a:lnTo>
                  <a:pt x="17993" y="12789"/>
                </a:lnTo>
                <a:cubicBezTo>
                  <a:pt x="17993" y="12841"/>
                  <a:pt x="17982" y="12892"/>
                  <a:pt x="17982" y="12934"/>
                </a:cubicBezTo>
                <a:cubicBezTo>
                  <a:pt x="17972" y="12861"/>
                  <a:pt x="17961" y="12789"/>
                  <a:pt x="17961" y="12716"/>
                </a:cubicBezTo>
                <a:close/>
                <a:moveTo>
                  <a:pt x="8075" y="12679"/>
                </a:moveTo>
                <a:lnTo>
                  <a:pt x="8209" y="12727"/>
                </a:lnTo>
                <a:cubicBezTo>
                  <a:pt x="8167" y="12799"/>
                  <a:pt x="8136" y="12882"/>
                  <a:pt x="8105" y="12955"/>
                </a:cubicBezTo>
                <a:cubicBezTo>
                  <a:pt x="8095" y="12863"/>
                  <a:pt x="8085" y="12771"/>
                  <a:pt x="8075" y="12679"/>
                </a:cubicBezTo>
                <a:close/>
                <a:moveTo>
                  <a:pt x="12365" y="12747"/>
                </a:moveTo>
                <a:cubicBezTo>
                  <a:pt x="12396" y="12768"/>
                  <a:pt x="12417" y="12799"/>
                  <a:pt x="12437" y="12820"/>
                </a:cubicBezTo>
                <a:cubicBezTo>
                  <a:pt x="12396" y="12861"/>
                  <a:pt x="12344" y="12913"/>
                  <a:pt x="12303" y="12955"/>
                </a:cubicBezTo>
                <a:cubicBezTo>
                  <a:pt x="12323" y="12892"/>
                  <a:pt x="12344" y="12820"/>
                  <a:pt x="12365" y="12747"/>
                </a:cubicBezTo>
                <a:close/>
                <a:moveTo>
                  <a:pt x="9339" y="12903"/>
                </a:moveTo>
                <a:lnTo>
                  <a:pt x="9297" y="12965"/>
                </a:lnTo>
                <a:cubicBezTo>
                  <a:pt x="9287" y="12944"/>
                  <a:pt x="9276" y="12923"/>
                  <a:pt x="9266" y="12903"/>
                </a:cubicBezTo>
                <a:close/>
                <a:moveTo>
                  <a:pt x="6592" y="11690"/>
                </a:moveTo>
                <a:cubicBezTo>
                  <a:pt x="6768" y="11866"/>
                  <a:pt x="6955" y="12032"/>
                  <a:pt x="7152" y="12177"/>
                </a:cubicBezTo>
                <a:cubicBezTo>
                  <a:pt x="7131" y="12229"/>
                  <a:pt x="7110" y="12291"/>
                  <a:pt x="7079" y="12343"/>
                </a:cubicBezTo>
                <a:cubicBezTo>
                  <a:pt x="7059" y="12405"/>
                  <a:pt x="7038" y="12447"/>
                  <a:pt x="7017" y="12499"/>
                </a:cubicBezTo>
                <a:cubicBezTo>
                  <a:pt x="6851" y="12654"/>
                  <a:pt x="6685" y="12809"/>
                  <a:pt x="6540" y="12986"/>
                </a:cubicBezTo>
                <a:cubicBezTo>
                  <a:pt x="6374" y="12934"/>
                  <a:pt x="6209" y="12872"/>
                  <a:pt x="6043" y="12799"/>
                </a:cubicBezTo>
                <a:cubicBezTo>
                  <a:pt x="6219" y="12426"/>
                  <a:pt x="6406" y="12053"/>
                  <a:pt x="6592" y="11690"/>
                </a:cubicBezTo>
                <a:close/>
                <a:moveTo>
                  <a:pt x="1773" y="12250"/>
                </a:moveTo>
                <a:cubicBezTo>
                  <a:pt x="1773" y="12499"/>
                  <a:pt x="1783" y="12747"/>
                  <a:pt x="1794" y="12996"/>
                </a:cubicBezTo>
                <a:lnTo>
                  <a:pt x="1783" y="12986"/>
                </a:lnTo>
                <a:lnTo>
                  <a:pt x="1731" y="12944"/>
                </a:lnTo>
                <a:cubicBezTo>
                  <a:pt x="1680" y="12882"/>
                  <a:pt x="1638" y="12830"/>
                  <a:pt x="1597" y="12768"/>
                </a:cubicBezTo>
                <a:cubicBezTo>
                  <a:pt x="1597" y="12758"/>
                  <a:pt x="1597" y="12747"/>
                  <a:pt x="1597" y="12737"/>
                </a:cubicBezTo>
                <a:cubicBezTo>
                  <a:pt x="1649" y="12571"/>
                  <a:pt x="1711" y="12405"/>
                  <a:pt x="1773" y="12250"/>
                </a:cubicBezTo>
                <a:close/>
                <a:moveTo>
                  <a:pt x="10738" y="12509"/>
                </a:moveTo>
                <a:cubicBezTo>
                  <a:pt x="10738" y="12530"/>
                  <a:pt x="10748" y="12540"/>
                  <a:pt x="10758" y="12561"/>
                </a:cubicBezTo>
                <a:cubicBezTo>
                  <a:pt x="10769" y="12581"/>
                  <a:pt x="10769" y="12613"/>
                  <a:pt x="10769" y="12633"/>
                </a:cubicBezTo>
                <a:cubicBezTo>
                  <a:pt x="10696" y="12758"/>
                  <a:pt x="10613" y="12882"/>
                  <a:pt x="10530" y="12996"/>
                </a:cubicBezTo>
                <a:lnTo>
                  <a:pt x="10489" y="12923"/>
                </a:lnTo>
                <a:cubicBezTo>
                  <a:pt x="10458" y="12872"/>
                  <a:pt x="10437" y="12820"/>
                  <a:pt x="10406" y="12758"/>
                </a:cubicBezTo>
                <a:cubicBezTo>
                  <a:pt x="10448" y="12706"/>
                  <a:pt x="10499" y="12644"/>
                  <a:pt x="10541" y="12592"/>
                </a:cubicBezTo>
                <a:cubicBezTo>
                  <a:pt x="10603" y="12561"/>
                  <a:pt x="10665" y="12540"/>
                  <a:pt x="10738" y="12509"/>
                </a:cubicBezTo>
                <a:close/>
                <a:moveTo>
                  <a:pt x="14334" y="12695"/>
                </a:moveTo>
                <a:lnTo>
                  <a:pt x="14375" y="12747"/>
                </a:lnTo>
                <a:cubicBezTo>
                  <a:pt x="14355" y="12809"/>
                  <a:pt x="14334" y="12882"/>
                  <a:pt x="14324" y="12944"/>
                </a:cubicBezTo>
                <a:lnTo>
                  <a:pt x="14272" y="12996"/>
                </a:lnTo>
                <a:cubicBezTo>
                  <a:pt x="14303" y="12892"/>
                  <a:pt x="14324" y="12799"/>
                  <a:pt x="14334" y="12695"/>
                </a:cubicBezTo>
                <a:close/>
                <a:moveTo>
                  <a:pt x="8489" y="12809"/>
                </a:moveTo>
                <a:lnTo>
                  <a:pt x="8489" y="12809"/>
                </a:lnTo>
                <a:cubicBezTo>
                  <a:pt x="8561" y="12830"/>
                  <a:pt x="8634" y="12841"/>
                  <a:pt x="8706" y="12861"/>
                </a:cubicBezTo>
                <a:cubicBezTo>
                  <a:pt x="8706" y="12872"/>
                  <a:pt x="8706" y="12892"/>
                  <a:pt x="8717" y="12913"/>
                </a:cubicBezTo>
                <a:cubicBezTo>
                  <a:pt x="8675" y="12944"/>
                  <a:pt x="8623" y="12975"/>
                  <a:pt x="8582" y="13006"/>
                </a:cubicBezTo>
                <a:cubicBezTo>
                  <a:pt x="8561" y="12975"/>
                  <a:pt x="8530" y="12934"/>
                  <a:pt x="8509" y="12892"/>
                </a:cubicBezTo>
                <a:lnTo>
                  <a:pt x="8489" y="12809"/>
                </a:lnTo>
                <a:close/>
                <a:moveTo>
                  <a:pt x="15733" y="12923"/>
                </a:moveTo>
                <a:lnTo>
                  <a:pt x="15764" y="13017"/>
                </a:lnTo>
                <a:lnTo>
                  <a:pt x="15712" y="12965"/>
                </a:lnTo>
                <a:lnTo>
                  <a:pt x="15733" y="12923"/>
                </a:lnTo>
                <a:close/>
                <a:moveTo>
                  <a:pt x="16365" y="12758"/>
                </a:moveTo>
                <a:cubicBezTo>
                  <a:pt x="16365" y="12809"/>
                  <a:pt x="16365" y="12851"/>
                  <a:pt x="16376" y="12903"/>
                </a:cubicBezTo>
                <a:cubicBezTo>
                  <a:pt x="16355" y="12923"/>
                  <a:pt x="16334" y="12955"/>
                  <a:pt x="16324" y="12975"/>
                </a:cubicBezTo>
                <a:lnTo>
                  <a:pt x="16158" y="13017"/>
                </a:lnTo>
                <a:lnTo>
                  <a:pt x="16137" y="12913"/>
                </a:lnTo>
                <a:cubicBezTo>
                  <a:pt x="16210" y="12851"/>
                  <a:pt x="16282" y="12799"/>
                  <a:pt x="16365" y="12758"/>
                </a:cubicBezTo>
                <a:close/>
                <a:moveTo>
                  <a:pt x="10085" y="12747"/>
                </a:moveTo>
                <a:cubicBezTo>
                  <a:pt x="10064" y="12841"/>
                  <a:pt x="10033" y="12934"/>
                  <a:pt x="10002" y="13027"/>
                </a:cubicBezTo>
                <a:cubicBezTo>
                  <a:pt x="10002" y="12944"/>
                  <a:pt x="9992" y="12861"/>
                  <a:pt x="9981" y="12778"/>
                </a:cubicBezTo>
                <a:cubicBezTo>
                  <a:pt x="10023" y="12778"/>
                  <a:pt x="10054" y="12768"/>
                  <a:pt x="10085" y="12747"/>
                </a:cubicBezTo>
                <a:close/>
                <a:moveTo>
                  <a:pt x="12707" y="12841"/>
                </a:moveTo>
                <a:lnTo>
                  <a:pt x="12728" y="12955"/>
                </a:lnTo>
                <a:lnTo>
                  <a:pt x="12707" y="12996"/>
                </a:lnTo>
                <a:cubicBezTo>
                  <a:pt x="12697" y="13006"/>
                  <a:pt x="12697" y="13017"/>
                  <a:pt x="12686" y="13027"/>
                </a:cubicBezTo>
                <a:cubicBezTo>
                  <a:pt x="12665" y="12986"/>
                  <a:pt x="12645" y="12955"/>
                  <a:pt x="12614" y="12923"/>
                </a:cubicBezTo>
                <a:cubicBezTo>
                  <a:pt x="12645" y="12892"/>
                  <a:pt x="12676" y="12872"/>
                  <a:pt x="12707" y="12841"/>
                </a:cubicBezTo>
                <a:close/>
                <a:moveTo>
                  <a:pt x="15267" y="12830"/>
                </a:moveTo>
                <a:lnTo>
                  <a:pt x="15319" y="12882"/>
                </a:lnTo>
                <a:lnTo>
                  <a:pt x="15246" y="13027"/>
                </a:lnTo>
                <a:cubicBezTo>
                  <a:pt x="15225" y="12996"/>
                  <a:pt x="15205" y="12965"/>
                  <a:pt x="15184" y="12934"/>
                </a:cubicBezTo>
                <a:lnTo>
                  <a:pt x="15267" y="12830"/>
                </a:lnTo>
                <a:close/>
                <a:moveTo>
                  <a:pt x="14863" y="12861"/>
                </a:moveTo>
                <a:cubicBezTo>
                  <a:pt x="14833" y="12921"/>
                  <a:pt x="14813" y="12980"/>
                  <a:pt x="14793" y="13040"/>
                </a:cubicBezTo>
                <a:lnTo>
                  <a:pt x="14793" y="13040"/>
                </a:lnTo>
                <a:lnTo>
                  <a:pt x="14728" y="12975"/>
                </a:lnTo>
                <a:cubicBezTo>
                  <a:pt x="14780" y="12934"/>
                  <a:pt x="14821" y="12892"/>
                  <a:pt x="14863" y="12861"/>
                </a:cubicBezTo>
                <a:close/>
                <a:moveTo>
                  <a:pt x="6965" y="12664"/>
                </a:moveTo>
                <a:lnTo>
                  <a:pt x="6965" y="12664"/>
                </a:lnTo>
                <a:cubicBezTo>
                  <a:pt x="6903" y="12768"/>
                  <a:pt x="6862" y="12882"/>
                  <a:pt x="6820" y="12975"/>
                </a:cubicBezTo>
                <a:lnTo>
                  <a:pt x="6830" y="12986"/>
                </a:lnTo>
                <a:cubicBezTo>
                  <a:pt x="6789" y="13006"/>
                  <a:pt x="6758" y="13027"/>
                  <a:pt x="6727" y="13048"/>
                </a:cubicBezTo>
                <a:lnTo>
                  <a:pt x="6623" y="13017"/>
                </a:lnTo>
                <a:cubicBezTo>
                  <a:pt x="6727" y="12892"/>
                  <a:pt x="6841" y="12778"/>
                  <a:pt x="6965" y="12664"/>
                </a:cubicBezTo>
                <a:close/>
                <a:moveTo>
                  <a:pt x="10230" y="12685"/>
                </a:moveTo>
                <a:lnTo>
                  <a:pt x="10230" y="12685"/>
                </a:lnTo>
                <a:cubicBezTo>
                  <a:pt x="10220" y="12758"/>
                  <a:pt x="10209" y="12830"/>
                  <a:pt x="10199" y="12903"/>
                </a:cubicBezTo>
                <a:cubicBezTo>
                  <a:pt x="10157" y="12955"/>
                  <a:pt x="10106" y="13006"/>
                  <a:pt x="10064" y="13058"/>
                </a:cubicBezTo>
                <a:cubicBezTo>
                  <a:pt x="10095" y="12955"/>
                  <a:pt x="10126" y="12841"/>
                  <a:pt x="10157" y="12727"/>
                </a:cubicBezTo>
                <a:lnTo>
                  <a:pt x="10157" y="12716"/>
                </a:lnTo>
                <a:lnTo>
                  <a:pt x="10230" y="12685"/>
                </a:lnTo>
                <a:close/>
                <a:moveTo>
                  <a:pt x="11256" y="12239"/>
                </a:moveTo>
                <a:cubicBezTo>
                  <a:pt x="11308" y="12271"/>
                  <a:pt x="11360" y="12291"/>
                  <a:pt x="11411" y="12302"/>
                </a:cubicBezTo>
                <a:cubicBezTo>
                  <a:pt x="11391" y="12416"/>
                  <a:pt x="11370" y="12530"/>
                  <a:pt x="11339" y="12644"/>
                </a:cubicBezTo>
                <a:cubicBezTo>
                  <a:pt x="11266" y="12778"/>
                  <a:pt x="11194" y="12913"/>
                  <a:pt x="11132" y="13058"/>
                </a:cubicBezTo>
                <a:cubicBezTo>
                  <a:pt x="11028" y="12913"/>
                  <a:pt x="10945" y="12758"/>
                  <a:pt x="10862" y="12602"/>
                </a:cubicBezTo>
                <a:cubicBezTo>
                  <a:pt x="10914" y="12530"/>
                  <a:pt x="10955" y="12447"/>
                  <a:pt x="11007" y="12374"/>
                </a:cubicBezTo>
                <a:cubicBezTo>
                  <a:pt x="11080" y="12333"/>
                  <a:pt x="11152" y="12291"/>
                  <a:pt x="11225" y="12239"/>
                </a:cubicBezTo>
                <a:close/>
                <a:moveTo>
                  <a:pt x="15484" y="12851"/>
                </a:moveTo>
                <a:cubicBezTo>
                  <a:pt x="15526" y="12892"/>
                  <a:pt x="15578" y="12934"/>
                  <a:pt x="15619" y="12975"/>
                </a:cubicBezTo>
                <a:cubicBezTo>
                  <a:pt x="15598" y="13006"/>
                  <a:pt x="15588" y="13027"/>
                  <a:pt x="15567" y="13058"/>
                </a:cubicBezTo>
                <a:cubicBezTo>
                  <a:pt x="15547" y="13027"/>
                  <a:pt x="15516" y="12986"/>
                  <a:pt x="15484" y="12934"/>
                </a:cubicBezTo>
                <a:lnTo>
                  <a:pt x="15484" y="12851"/>
                </a:lnTo>
                <a:close/>
                <a:moveTo>
                  <a:pt x="15972" y="12416"/>
                </a:moveTo>
                <a:cubicBezTo>
                  <a:pt x="15992" y="12519"/>
                  <a:pt x="16013" y="12613"/>
                  <a:pt x="16034" y="12706"/>
                </a:cubicBezTo>
                <a:cubicBezTo>
                  <a:pt x="16013" y="12778"/>
                  <a:pt x="15992" y="12861"/>
                  <a:pt x="15982" y="12934"/>
                </a:cubicBezTo>
                <a:cubicBezTo>
                  <a:pt x="15940" y="12975"/>
                  <a:pt x="15899" y="13017"/>
                  <a:pt x="15868" y="13058"/>
                </a:cubicBezTo>
                <a:cubicBezTo>
                  <a:pt x="15847" y="12975"/>
                  <a:pt x="15816" y="12892"/>
                  <a:pt x="15785" y="12809"/>
                </a:cubicBezTo>
                <a:cubicBezTo>
                  <a:pt x="15847" y="12675"/>
                  <a:pt x="15920" y="12550"/>
                  <a:pt x="15972" y="12416"/>
                </a:cubicBezTo>
                <a:close/>
                <a:moveTo>
                  <a:pt x="18221" y="12809"/>
                </a:moveTo>
                <a:cubicBezTo>
                  <a:pt x="18300" y="12849"/>
                  <a:pt x="18371" y="12899"/>
                  <a:pt x="18441" y="12958"/>
                </a:cubicBezTo>
                <a:lnTo>
                  <a:pt x="18441" y="12958"/>
                </a:lnTo>
                <a:lnTo>
                  <a:pt x="18221" y="13058"/>
                </a:lnTo>
                <a:lnTo>
                  <a:pt x="18221" y="13048"/>
                </a:lnTo>
                <a:lnTo>
                  <a:pt x="18221" y="12809"/>
                </a:lnTo>
                <a:close/>
                <a:moveTo>
                  <a:pt x="2042" y="11698"/>
                </a:moveTo>
                <a:lnTo>
                  <a:pt x="2042" y="11698"/>
                </a:lnTo>
                <a:cubicBezTo>
                  <a:pt x="2043" y="11795"/>
                  <a:pt x="2053" y="11893"/>
                  <a:pt x="2053" y="11991"/>
                </a:cubicBezTo>
                <a:lnTo>
                  <a:pt x="2042" y="12043"/>
                </a:lnTo>
                <a:cubicBezTo>
                  <a:pt x="1939" y="12385"/>
                  <a:pt x="1887" y="12737"/>
                  <a:pt x="1877" y="13089"/>
                </a:cubicBezTo>
                <a:lnTo>
                  <a:pt x="1856" y="13069"/>
                </a:lnTo>
                <a:cubicBezTo>
                  <a:pt x="1835" y="12737"/>
                  <a:pt x="1835" y="12395"/>
                  <a:pt x="1856" y="12063"/>
                </a:cubicBezTo>
                <a:cubicBezTo>
                  <a:pt x="1925" y="11945"/>
                  <a:pt x="1975" y="11817"/>
                  <a:pt x="2042" y="11698"/>
                </a:cubicBezTo>
                <a:close/>
                <a:moveTo>
                  <a:pt x="3535" y="12602"/>
                </a:moveTo>
                <a:cubicBezTo>
                  <a:pt x="3566" y="12644"/>
                  <a:pt x="3587" y="12695"/>
                  <a:pt x="3618" y="12747"/>
                </a:cubicBezTo>
                <a:cubicBezTo>
                  <a:pt x="3545" y="12861"/>
                  <a:pt x="3462" y="12975"/>
                  <a:pt x="3390" y="13089"/>
                </a:cubicBezTo>
                <a:cubicBezTo>
                  <a:pt x="3379" y="13017"/>
                  <a:pt x="3369" y="12934"/>
                  <a:pt x="3369" y="12861"/>
                </a:cubicBezTo>
                <a:cubicBezTo>
                  <a:pt x="3421" y="12778"/>
                  <a:pt x="3483" y="12685"/>
                  <a:pt x="3524" y="12602"/>
                </a:cubicBezTo>
                <a:close/>
                <a:moveTo>
                  <a:pt x="4229" y="12944"/>
                </a:moveTo>
                <a:cubicBezTo>
                  <a:pt x="4240" y="12965"/>
                  <a:pt x="4260" y="12986"/>
                  <a:pt x="4271" y="13017"/>
                </a:cubicBezTo>
                <a:cubicBezTo>
                  <a:pt x="4260" y="13037"/>
                  <a:pt x="4250" y="13058"/>
                  <a:pt x="4250" y="13089"/>
                </a:cubicBezTo>
                <a:cubicBezTo>
                  <a:pt x="4229" y="13058"/>
                  <a:pt x="4208" y="13027"/>
                  <a:pt x="4198" y="12986"/>
                </a:cubicBezTo>
                <a:lnTo>
                  <a:pt x="4229" y="12944"/>
                </a:lnTo>
                <a:close/>
                <a:moveTo>
                  <a:pt x="3866" y="12478"/>
                </a:moveTo>
                <a:cubicBezTo>
                  <a:pt x="3929" y="12664"/>
                  <a:pt x="4001" y="12841"/>
                  <a:pt x="4084" y="13017"/>
                </a:cubicBezTo>
                <a:cubicBezTo>
                  <a:pt x="4074" y="13048"/>
                  <a:pt x="4053" y="13069"/>
                  <a:pt x="4032" y="13100"/>
                </a:cubicBezTo>
                <a:cubicBezTo>
                  <a:pt x="3949" y="12934"/>
                  <a:pt x="3866" y="12768"/>
                  <a:pt x="3794" y="12592"/>
                </a:cubicBezTo>
                <a:lnTo>
                  <a:pt x="3866" y="12478"/>
                </a:lnTo>
                <a:close/>
                <a:moveTo>
                  <a:pt x="14977" y="12768"/>
                </a:moveTo>
                <a:cubicBezTo>
                  <a:pt x="15008" y="12809"/>
                  <a:pt x="15039" y="12861"/>
                  <a:pt x="15070" y="12903"/>
                </a:cubicBezTo>
                <a:lnTo>
                  <a:pt x="14852" y="13110"/>
                </a:lnTo>
                <a:cubicBezTo>
                  <a:pt x="14883" y="13017"/>
                  <a:pt x="14904" y="12955"/>
                  <a:pt x="14925" y="12882"/>
                </a:cubicBezTo>
                <a:lnTo>
                  <a:pt x="14925" y="12892"/>
                </a:lnTo>
                <a:lnTo>
                  <a:pt x="14966" y="12778"/>
                </a:lnTo>
                <a:lnTo>
                  <a:pt x="14977" y="12768"/>
                </a:lnTo>
                <a:close/>
                <a:moveTo>
                  <a:pt x="15681" y="13037"/>
                </a:moveTo>
                <a:lnTo>
                  <a:pt x="15744" y="13089"/>
                </a:lnTo>
                <a:lnTo>
                  <a:pt x="15650" y="13110"/>
                </a:lnTo>
                <a:lnTo>
                  <a:pt x="15681" y="13037"/>
                </a:lnTo>
                <a:close/>
                <a:moveTo>
                  <a:pt x="8934" y="12892"/>
                </a:moveTo>
                <a:cubicBezTo>
                  <a:pt x="8893" y="12965"/>
                  <a:pt x="8851" y="13037"/>
                  <a:pt x="8810" y="13120"/>
                </a:cubicBezTo>
                <a:lnTo>
                  <a:pt x="8789" y="13006"/>
                </a:lnTo>
                <a:lnTo>
                  <a:pt x="8872" y="12903"/>
                </a:lnTo>
                <a:lnTo>
                  <a:pt x="8893" y="12892"/>
                </a:lnTo>
                <a:close/>
                <a:moveTo>
                  <a:pt x="9152" y="12903"/>
                </a:moveTo>
                <a:lnTo>
                  <a:pt x="9204" y="12913"/>
                </a:lnTo>
                <a:cubicBezTo>
                  <a:pt x="9225" y="12944"/>
                  <a:pt x="9245" y="12986"/>
                  <a:pt x="9266" y="13027"/>
                </a:cubicBezTo>
                <a:lnTo>
                  <a:pt x="9204" y="13120"/>
                </a:lnTo>
                <a:lnTo>
                  <a:pt x="9152" y="12903"/>
                </a:lnTo>
                <a:close/>
                <a:moveTo>
                  <a:pt x="9546" y="12882"/>
                </a:moveTo>
                <a:cubicBezTo>
                  <a:pt x="9546" y="12913"/>
                  <a:pt x="9546" y="12944"/>
                  <a:pt x="9556" y="12975"/>
                </a:cubicBezTo>
                <a:lnTo>
                  <a:pt x="9484" y="13131"/>
                </a:lnTo>
                <a:cubicBezTo>
                  <a:pt x="9463" y="13048"/>
                  <a:pt x="9442" y="12975"/>
                  <a:pt x="9421" y="12903"/>
                </a:cubicBezTo>
                <a:cubicBezTo>
                  <a:pt x="9463" y="12892"/>
                  <a:pt x="9504" y="12892"/>
                  <a:pt x="9536" y="12882"/>
                </a:cubicBezTo>
                <a:close/>
                <a:moveTo>
                  <a:pt x="15474" y="13058"/>
                </a:moveTo>
                <a:lnTo>
                  <a:pt x="15526" y="13131"/>
                </a:lnTo>
                <a:lnTo>
                  <a:pt x="15464" y="13141"/>
                </a:lnTo>
                <a:lnTo>
                  <a:pt x="15464" y="13141"/>
                </a:lnTo>
                <a:cubicBezTo>
                  <a:pt x="15474" y="13120"/>
                  <a:pt x="15474" y="13089"/>
                  <a:pt x="15474" y="13058"/>
                </a:cubicBezTo>
                <a:close/>
                <a:moveTo>
                  <a:pt x="3742" y="12664"/>
                </a:moveTo>
                <a:cubicBezTo>
                  <a:pt x="3815" y="12830"/>
                  <a:pt x="3897" y="12986"/>
                  <a:pt x="3970" y="13141"/>
                </a:cubicBezTo>
                <a:cubicBezTo>
                  <a:pt x="3877" y="13006"/>
                  <a:pt x="3783" y="12872"/>
                  <a:pt x="3701" y="12727"/>
                </a:cubicBezTo>
                <a:lnTo>
                  <a:pt x="3742" y="12664"/>
                </a:lnTo>
                <a:close/>
                <a:moveTo>
                  <a:pt x="4810" y="12250"/>
                </a:moveTo>
                <a:lnTo>
                  <a:pt x="4810" y="12260"/>
                </a:lnTo>
                <a:cubicBezTo>
                  <a:pt x="4924" y="12322"/>
                  <a:pt x="5038" y="12395"/>
                  <a:pt x="5152" y="12467"/>
                </a:cubicBezTo>
                <a:cubicBezTo>
                  <a:pt x="5172" y="12695"/>
                  <a:pt x="5214" y="12923"/>
                  <a:pt x="5255" y="13151"/>
                </a:cubicBezTo>
                <a:cubicBezTo>
                  <a:pt x="4975" y="13017"/>
                  <a:pt x="4716" y="12851"/>
                  <a:pt x="4478" y="12664"/>
                </a:cubicBezTo>
                <a:cubicBezTo>
                  <a:pt x="4499" y="12633"/>
                  <a:pt x="4509" y="12602"/>
                  <a:pt x="4519" y="12571"/>
                </a:cubicBezTo>
                <a:cubicBezTo>
                  <a:pt x="4613" y="12457"/>
                  <a:pt x="4706" y="12364"/>
                  <a:pt x="4810" y="12250"/>
                </a:cubicBezTo>
                <a:close/>
                <a:moveTo>
                  <a:pt x="18065" y="12913"/>
                </a:moveTo>
                <a:lnTo>
                  <a:pt x="18158" y="13089"/>
                </a:lnTo>
                <a:lnTo>
                  <a:pt x="18024" y="13151"/>
                </a:lnTo>
                <a:cubicBezTo>
                  <a:pt x="18044" y="13069"/>
                  <a:pt x="18055" y="12986"/>
                  <a:pt x="18065" y="12913"/>
                </a:cubicBezTo>
                <a:close/>
                <a:moveTo>
                  <a:pt x="6561" y="13089"/>
                </a:moveTo>
                <a:lnTo>
                  <a:pt x="6623" y="13100"/>
                </a:lnTo>
                <a:cubicBezTo>
                  <a:pt x="6582" y="13120"/>
                  <a:pt x="6540" y="13141"/>
                  <a:pt x="6499" y="13162"/>
                </a:cubicBezTo>
                <a:cubicBezTo>
                  <a:pt x="6520" y="13131"/>
                  <a:pt x="6540" y="13110"/>
                  <a:pt x="6561" y="13089"/>
                </a:cubicBezTo>
                <a:close/>
                <a:moveTo>
                  <a:pt x="16272" y="13048"/>
                </a:moveTo>
                <a:lnTo>
                  <a:pt x="16189" y="13172"/>
                </a:lnTo>
                <a:cubicBezTo>
                  <a:pt x="16179" y="13151"/>
                  <a:pt x="16179" y="13120"/>
                  <a:pt x="16168" y="13089"/>
                </a:cubicBezTo>
                <a:lnTo>
                  <a:pt x="16168" y="13069"/>
                </a:lnTo>
                <a:lnTo>
                  <a:pt x="16272" y="13048"/>
                </a:lnTo>
                <a:close/>
                <a:moveTo>
                  <a:pt x="20801" y="11866"/>
                </a:moveTo>
                <a:cubicBezTo>
                  <a:pt x="20853" y="12011"/>
                  <a:pt x="20905" y="12146"/>
                  <a:pt x="20957" y="12291"/>
                </a:cubicBezTo>
                <a:cubicBezTo>
                  <a:pt x="20845" y="12586"/>
                  <a:pt x="20733" y="12881"/>
                  <a:pt x="20621" y="13176"/>
                </a:cubicBezTo>
                <a:lnTo>
                  <a:pt x="20621" y="13176"/>
                </a:lnTo>
                <a:cubicBezTo>
                  <a:pt x="20571" y="13084"/>
                  <a:pt x="20520" y="12983"/>
                  <a:pt x="20459" y="12892"/>
                </a:cubicBezTo>
                <a:cubicBezTo>
                  <a:pt x="20438" y="12623"/>
                  <a:pt x="20376" y="12364"/>
                  <a:pt x="20293" y="12115"/>
                </a:cubicBezTo>
                <a:cubicBezTo>
                  <a:pt x="20418" y="12043"/>
                  <a:pt x="20552" y="11970"/>
                  <a:pt x="20677" y="11897"/>
                </a:cubicBezTo>
                <a:lnTo>
                  <a:pt x="20780" y="11866"/>
                </a:lnTo>
                <a:close/>
                <a:moveTo>
                  <a:pt x="11266" y="12923"/>
                </a:moveTo>
                <a:lnTo>
                  <a:pt x="11266" y="12923"/>
                </a:lnTo>
                <a:cubicBezTo>
                  <a:pt x="11246" y="13006"/>
                  <a:pt x="11225" y="13089"/>
                  <a:pt x="11194" y="13183"/>
                </a:cubicBezTo>
                <a:cubicBezTo>
                  <a:pt x="11183" y="13162"/>
                  <a:pt x="11173" y="13141"/>
                  <a:pt x="11163" y="13141"/>
                </a:cubicBezTo>
                <a:lnTo>
                  <a:pt x="11163" y="13131"/>
                </a:lnTo>
                <a:cubicBezTo>
                  <a:pt x="11204" y="13058"/>
                  <a:pt x="11235" y="12986"/>
                  <a:pt x="11266" y="12923"/>
                </a:cubicBezTo>
                <a:close/>
                <a:moveTo>
                  <a:pt x="15360" y="12923"/>
                </a:moveTo>
                <a:cubicBezTo>
                  <a:pt x="15381" y="12944"/>
                  <a:pt x="15402" y="12965"/>
                  <a:pt x="15422" y="12996"/>
                </a:cubicBezTo>
                <a:cubicBezTo>
                  <a:pt x="15422" y="13048"/>
                  <a:pt x="15422" y="13100"/>
                  <a:pt x="15412" y="13162"/>
                </a:cubicBezTo>
                <a:lnTo>
                  <a:pt x="15319" y="13183"/>
                </a:lnTo>
                <a:lnTo>
                  <a:pt x="15277" y="13089"/>
                </a:lnTo>
                <a:lnTo>
                  <a:pt x="15360" y="12923"/>
                </a:lnTo>
                <a:close/>
                <a:moveTo>
                  <a:pt x="9359" y="12975"/>
                </a:moveTo>
                <a:cubicBezTo>
                  <a:pt x="9380" y="13048"/>
                  <a:pt x="9401" y="13120"/>
                  <a:pt x="9421" y="13193"/>
                </a:cubicBezTo>
                <a:cubicBezTo>
                  <a:pt x="9390" y="13131"/>
                  <a:pt x="9359" y="13069"/>
                  <a:pt x="9328" y="13017"/>
                </a:cubicBezTo>
                <a:lnTo>
                  <a:pt x="9359" y="12975"/>
                </a:lnTo>
                <a:close/>
                <a:moveTo>
                  <a:pt x="1410" y="12157"/>
                </a:moveTo>
                <a:lnTo>
                  <a:pt x="1410" y="12157"/>
                </a:lnTo>
                <a:cubicBezTo>
                  <a:pt x="1348" y="12519"/>
                  <a:pt x="1327" y="12872"/>
                  <a:pt x="1338" y="13234"/>
                </a:cubicBezTo>
                <a:cubicBezTo>
                  <a:pt x="1255" y="13151"/>
                  <a:pt x="1172" y="13069"/>
                  <a:pt x="1099" y="12975"/>
                </a:cubicBezTo>
                <a:cubicBezTo>
                  <a:pt x="1182" y="12695"/>
                  <a:pt x="1286" y="12426"/>
                  <a:pt x="1410" y="12157"/>
                </a:cubicBezTo>
                <a:close/>
                <a:moveTo>
                  <a:pt x="8737" y="13079"/>
                </a:moveTo>
                <a:lnTo>
                  <a:pt x="8748" y="13203"/>
                </a:lnTo>
                <a:lnTo>
                  <a:pt x="8737" y="13234"/>
                </a:lnTo>
                <a:cubicBezTo>
                  <a:pt x="8717" y="13203"/>
                  <a:pt x="8696" y="13183"/>
                  <a:pt x="8675" y="13151"/>
                </a:cubicBezTo>
                <a:cubicBezTo>
                  <a:pt x="8706" y="13131"/>
                  <a:pt x="8717" y="13100"/>
                  <a:pt x="8737" y="13079"/>
                </a:cubicBezTo>
                <a:close/>
                <a:moveTo>
                  <a:pt x="14500" y="12872"/>
                </a:moveTo>
                <a:lnTo>
                  <a:pt x="14500" y="12872"/>
                </a:lnTo>
                <a:cubicBezTo>
                  <a:pt x="14469" y="12955"/>
                  <a:pt x="14438" y="13048"/>
                  <a:pt x="14417" y="13141"/>
                </a:cubicBezTo>
                <a:cubicBezTo>
                  <a:pt x="14396" y="13172"/>
                  <a:pt x="14365" y="13203"/>
                  <a:pt x="14344" y="13234"/>
                </a:cubicBezTo>
                <a:cubicBezTo>
                  <a:pt x="14365" y="13141"/>
                  <a:pt x="14386" y="13058"/>
                  <a:pt x="14407" y="12965"/>
                </a:cubicBezTo>
                <a:cubicBezTo>
                  <a:pt x="14438" y="12934"/>
                  <a:pt x="14469" y="12903"/>
                  <a:pt x="14500" y="12872"/>
                </a:cubicBezTo>
                <a:close/>
                <a:moveTo>
                  <a:pt x="14707" y="13100"/>
                </a:moveTo>
                <a:lnTo>
                  <a:pt x="14749" y="13141"/>
                </a:lnTo>
                <a:cubicBezTo>
                  <a:pt x="14738" y="13172"/>
                  <a:pt x="14728" y="13193"/>
                  <a:pt x="14717" y="13214"/>
                </a:cubicBezTo>
                <a:lnTo>
                  <a:pt x="14707" y="13234"/>
                </a:lnTo>
                <a:cubicBezTo>
                  <a:pt x="14707" y="13193"/>
                  <a:pt x="14707" y="13151"/>
                  <a:pt x="14707" y="13100"/>
                </a:cubicBezTo>
                <a:close/>
                <a:moveTo>
                  <a:pt x="5234" y="12509"/>
                </a:moveTo>
                <a:lnTo>
                  <a:pt x="5234" y="12509"/>
                </a:lnTo>
                <a:cubicBezTo>
                  <a:pt x="5369" y="12581"/>
                  <a:pt x="5494" y="12644"/>
                  <a:pt x="5639" y="12706"/>
                </a:cubicBezTo>
                <a:cubicBezTo>
                  <a:pt x="5618" y="12892"/>
                  <a:pt x="5618" y="13069"/>
                  <a:pt x="5608" y="13245"/>
                </a:cubicBezTo>
                <a:cubicBezTo>
                  <a:pt x="5525" y="13234"/>
                  <a:pt x="5442" y="13214"/>
                  <a:pt x="5359" y="13193"/>
                </a:cubicBezTo>
                <a:lnTo>
                  <a:pt x="5348" y="13193"/>
                </a:lnTo>
                <a:cubicBezTo>
                  <a:pt x="5297" y="12965"/>
                  <a:pt x="5255" y="12737"/>
                  <a:pt x="5234" y="12509"/>
                </a:cubicBezTo>
                <a:close/>
                <a:moveTo>
                  <a:pt x="12489" y="12882"/>
                </a:moveTo>
                <a:lnTo>
                  <a:pt x="12520" y="12923"/>
                </a:lnTo>
                <a:cubicBezTo>
                  <a:pt x="12406" y="13017"/>
                  <a:pt x="12303" y="13131"/>
                  <a:pt x="12199" y="13245"/>
                </a:cubicBezTo>
                <a:cubicBezTo>
                  <a:pt x="12209" y="13203"/>
                  <a:pt x="12230" y="13162"/>
                  <a:pt x="12241" y="13131"/>
                </a:cubicBezTo>
                <a:cubicBezTo>
                  <a:pt x="12313" y="13037"/>
                  <a:pt x="12396" y="12955"/>
                  <a:pt x="12489" y="12882"/>
                </a:cubicBezTo>
                <a:close/>
                <a:moveTo>
                  <a:pt x="5701" y="12737"/>
                </a:moveTo>
                <a:lnTo>
                  <a:pt x="5939" y="12841"/>
                </a:lnTo>
                <a:cubicBezTo>
                  <a:pt x="5877" y="12986"/>
                  <a:pt x="5815" y="13120"/>
                  <a:pt x="5763" y="13255"/>
                </a:cubicBezTo>
                <a:lnTo>
                  <a:pt x="5670" y="13255"/>
                </a:lnTo>
                <a:cubicBezTo>
                  <a:pt x="5670" y="13079"/>
                  <a:pt x="5690" y="12913"/>
                  <a:pt x="5701" y="12737"/>
                </a:cubicBezTo>
                <a:close/>
                <a:moveTo>
                  <a:pt x="13588" y="12364"/>
                </a:moveTo>
                <a:cubicBezTo>
                  <a:pt x="13598" y="12395"/>
                  <a:pt x="13609" y="12426"/>
                  <a:pt x="13629" y="12467"/>
                </a:cubicBezTo>
                <a:cubicBezTo>
                  <a:pt x="13671" y="12581"/>
                  <a:pt x="13702" y="12695"/>
                  <a:pt x="13743" y="12809"/>
                </a:cubicBezTo>
                <a:cubicBezTo>
                  <a:pt x="13660" y="12955"/>
                  <a:pt x="13567" y="13110"/>
                  <a:pt x="13484" y="13255"/>
                </a:cubicBezTo>
                <a:cubicBezTo>
                  <a:pt x="13412" y="12996"/>
                  <a:pt x="13349" y="12737"/>
                  <a:pt x="13298" y="12467"/>
                </a:cubicBezTo>
                <a:lnTo>
                  <a:pt x="13339" y="12447"/>
                </a:lnTo>
                <a:cubicBezTo>
                  <a:pt x="13422" y="12416"/>
                  <a:pt x="13505" y="12385"/>
                  <a:pt x="13588" y="12364"/>
                </a:cubicBezTo>
                <a:close/>
                <a:moveTo>
                  <a:pt x="15132" y="12986"/>
                </a:moveTo>
                <a:lnTo>
                  <a:pt x="15132" y="12996"/>
                </a:lnTo>
                <a:cubicBezTo>
                  <a:pt x="15153" y="13037"/>
                  <a:pt x="15174" y="13079"/>
                  <a:pt x="15194" y="13131"/>
                </a:cubicBezTo>
                <a:lnTo>
                  <a:pt x="15142" y="13224"/>
                </a:lnTo>
                <a:lnTo>
                  <a:pt x="14977" y="13255"/>
                </a:lnTo>
                <a:lnTo>
                  <a:pt x="14935" y="13214"/>
                </a:lnTo>
                <a:cubicBezTo>
                  <a:pt x="14997" y="13141"/>
                  <a:pt x="15070" y="13058"/>
                  <a:pt x="15132" y="12986"/>
                </a:cubicBezTo>
                <a:close/>
                <a:moveTo>
                  <a:pt x="15785" y="13141"/>
                </a:moveTo>
                <a:cubicBezTo>
                  <a:pt x="15754" y="13183"/>
                  <a:pt x="15733" y="13224"/>
                  <a:pt x="15712" y="13255"/>
                </a:cubicBezTo>
                <a:lnTo>
                  <a:pt x="15650" y="13172"/>
                </a:lnTo>
                <a:lnTo>
                  <a:pt x="15785" y="13141"/>
                </a:lnTo>
                <a:close/>
                <a:moveTo>
                  <a:pt x="9846" y="12841"/>
                </a:moveTo>
                <a:cubicBezTo>
                  <a:pt x="9781" y="12982"/>
                  <a:pt x="9723" y="13123"/>
                  <a:pt x="9659" y="13264"/>
                </a:cubicBezTo>
                <a:lnTo>
                  <a:pt x="9659" y="13264"/>
                </a:lnTo>
                <a:cubicBezTo>
                  <a:pt x="9656" y="13175"/>
                  <a:pt x="9648" y="13082"/>
                  <a:pt x="9639" y="12996"/>
                </a:cubicBezTo>
                <a:cubicBezTo>
                  <a:pt x="9660" y="12955"/>
                  <a:pt x="9681" y="12913"/>
                  <a:pt x="9701" y="12872"/>
                </a:cubicBezTo>
                <a:cubicBezTo>
                  <a:pt x="9743" y="12861"/>
                  <a:pt x="9795" y="12851"/>
                  <a:pt x="9846" y="12841"/>
                </a:cubicBezTo>
                <a:close/>
                <a:moveTo>
                  <a:pt x="1410" y="12416"/>
                </a:moveTo>
                <a:cubicBezTo>
                  <a:pt x="1420" y="12540"/>
                  <a:pt x="1462" y="12654"/>
                  <a:pt x="1514" y="12768"/>
                </a:cubicBezTo>
                <a:cubicBezTo>
                  <a:pt x="1462" y="12934"/>
                  <a:pt x="1420" y="13100"/>
                  <a:pt x="1389" y="13265"/>
                </a:cubicBezTo>
                <a:cubicBezTo>
                  <a:pt x="1379" y="12986"/>
                  <a:pt x="1379" y="12695"/>
                  <a:pt x="1410" y="12416"/>
                </a:cubicBezTo>
                <a:close/>
                <a:moveTo>
                  <a:pt x="6012" y="12872"/>
                </a:moveTo>
                <a:cubicBezTo>
                  <a:pt x="6167" y="12934"/>
                  <a:pt x="6333" y="12996"/>
                  <a:pt x="6488" y="13058"/>
                </a:cubicBezTo>
                <a:lnTo>
                  <a:pt x="6478" y="13058"/>
                </a:lnTo>
                <a:cubicBezTo>
                  <a:pt x="6437" y="13100"/>
                  <a:pt x="6395" y="13151"/>
                  <a:pt x="6364" y="13193"/>
                </a:cubicBezTo>
                <a:lnTo>
                  <a:pt x="6312" y="13203"/>
                </a:lnTo>
                <a:cubicBezTo>
                  <a:pt x="6157" y="13245"/>
                  <a:pt x="6001" y="13265"/>
                  <a:pt x="5836" y="13265"/>
                </a:cubicBezTo>
                <a:cubicBezTo>
                  <a:pt x="5898" y="13131"/>
                  <a:pt x="5950" y="13006"/>
                  <a:pt x="6012" y="12872"/>
                </a:cubicBezTo>
                <a:close/>
                <a:moveTo>
                  <a:pt x="7473" y="12374"/>
                </a:moveTo>
                <a:cubicBezTo>
                  <a:pt x="7639" y="12478"/>
                  <a:pt x="7815" y="12571"/>
                  <a:pt x="8002" y="12644"/>
                </a:cubicBezTo>
                <a:cubicBezTo>
                  <a:pt x="8012" y="12778"/>
                  <a:pt x="8033" y="12892"/>
                  <a:pt x="8043" y="13027"/>
                </a:cubicBezTo>
                <a:cubicBezTo>
                  <a:pt x="7877" y="13110"/>
                  <a:pt x="7711" y="13193"/>
                  <a:pt x="7525" y="13255"/>
                </a:cubicBezTo>
                <a:lnTo>
                  <a:pt x="7494" y="13265"/>
                </a:lnTo>
                <a:cubicBezTo>
                  <a:pt x="7297" y="13224"/>
                  <a:pt x="7090" y="13162"/>
                  <a:pt x="6893" y="13100"/>
                </a:cubicBezTo>
                <a:cubicBezTo>
                  <a:pt x="6934" y="13048"/>
                  <a:pt x="6965" y="12986"/>
                  <a:pt x="7007" y="12923"/>
                </a:cubicBezTo>
                <a:cubicBezTo>
                  <a:pt x="7193" y="12768"/>
                  <a:pt x="7349" y="12581"/>
                  <a:pt x="7473" y="12374"/>
                </a:cubicBezTo>
                <a:close/>
                <a:moveTo>
                  <a:pt x="12759" y="13079"/>
                </a:moveTo>
                <a:cubicBezTo>
                  <a:pt x="12779" y="13141"/>
                  <a:pt x="12800" y="13203"/>
                  <a:pt x="12811" y="13265"/>
                </a:cubicBezTo>
                <a:cubicBezTo>
                  <a:pt x="12790" y="13214"/>
                  <a:pt x="12769" y="13162"/>
                  <a:pt x="12738" y="13120"/>
                </a:cubicBezTo>
                <a:cubicBezTo>
                  <a:pt x="12738" y="13100"/>
                  <a:pt x="12759" y="13089"/>
                  <a:pt x="12759" y="13079"/>
                </a:cubicBezTo>
                <a:close/>
                <a:moveTo>
                  <a:pt x="10883" y="12789"/>
                </a:moveTo>
                <a:cubicBezTo>
                  <a:pt x="10945" y="12903"/>
                  <a:pt x="11007" y="13027"/>
                  <a:pt x="11090" y="13141"/>
                </a:cubicBezTo>
                <a:cubicBezTo>
                  <a:pt x="11069" y="13193"/>
                  <a:pt x="11049" y="13245"/>
                  <a:pt x="11028" y="13297"/>
                </a:cubicBezTo>
                <a:cubicBezTo>
                  <a:pt x="10966" y="13131"/>
                  <a:pt x="10914" y="12965"/>
                  <a:pt x="10872" y="12789"/>
                </a:cubicBezTo>
                <a:close/>
                <a:moveTo>
                  <a:pt x="15505" y="13214"/>
                </a:moveTo>
                <a:lnTo>
                  <a:pt x="15464" y="13307"/>
                </a:lnTo>
                <a:cubicBezTo>
                  <a:pt x="15464" y="13270"/>
                  <a:pt x="15464" y="13250"/>
                  <a:pt x="15464" y="13224"/>
                </a:cubicBezTo>
                <a:lnTo>
                  <a:pt x="15505" y="13214"/>
                </a:lnTo>
                <a:close/>
                <a:moveTo>
                  <a:pt x="14085" y="12343"/>
                </a:moveTo>
                <a:cubicBezTo>
                  <a:pt x="14137" y="12416"/>
                  <a:pt x="14189" y="12488"/>
                  <a:pt x="14241" y="12561"/>
                </a:cubicBezTo>
                <a:cubicBezTo>
                  <a:pt x="14230" y="12706"/>
                  <a:pt x="14210" y="12851"/>
                  <a:pt x="14210" y="12986"/>
                </a:cubicBezTo>
                <a:cubicBezTo>
                  <a:pt x="14189" y="13037"/>
                  <a:pt x="14179" y="13089"/>
                  <a:pt x="14168" y="13131"/>
                </a:cubicBezTo>
                <a:cubicBezTo>
                  <a:pt x="14106" y="13193"/>
                  <a:pt x="14054" y="13265"/>
                  <a:pt x="13992" y="13328"/>
                </a:cubicBezTo>
                <a:cubicBezTo>
                  <a:pt x="13992" y="13276"/>
                  <a:pt x="13982" y="13234"/>
                  <a:pt x="13982" y="13193"/>
                </a:cubicBezTo>
                <a:cubicBezTo>
                  <a:pt x="13982" y="12975"/>
                  <a:pt x="13982" y="12758"/>
                  <a:pt x="13971" y="12550"/>
                </a:cubicBezTo>
                <a:cubicBezTo>
                  <a:pt x="13992" y="12509"/>
                  <a:pt x="14013" y="12457"/>
                  <a:pt x="14044" y="12426"/>
                </a:cubicBezTo>
                <a:cubicBezTo>
                  <a:pt x="14065" y="12385"/>
                  <a:pt x="14065" y="12374"/>
                  <a:pt x="14085" y="12343"/>
                </a:cubicBezTo>
                <a:close/>
                <a:moveTo>
                  <a:pt x="14635" y="13058"/>
                </a:moveTo>
                <a:lnTo>
                  <a:pt x="14624" y="13297"/>
                </a:lnTo>
                <a:lnTo>
                  <a:pt x="14614" y="13307"/>
                </a:lnTo>
                <a:lnTo>
                  <a:pt x="14448" y="13338"/>
                </a:lnTo>
                <a:lnTo>
                  <a:pt x="14448" y="13338"/>
                </a:lnTo>
                <a:lnTo>
                  <a:pt x="14479" y="13203"/>
                </a:lnTo>
                <a:cubicBezTo>
                  <a:pt x="14531" y="13151"/>
                  <a:pt x="14583" y="13110"/>
                  <a:pt x="14635" y="13058"/>
                </a:cubicBezTo>
                <a:close/>
                <a:moveTo>
                  <a:pt x="17816" y="12675"/>
                </a:moveTo>
                <a:cubicBezTo>
                  <a:pt x="17847" y="12851"/>
                  <a:pt x="17868" y="13027"/>
                  <a:pt x="17889" y="13203"/>
                </a:cubicBezTo>
                <a:lnTo>
                  <a:pt x="17568" y="13338"/>
                </a:lnTo>
                <a:cubicBezTo>
                  <a:pt x="17526" y="13151"/>
                  <a:pt x="17485" y="12965"/>
                  <a:pt x="17433" y="12778"/>
                </a:cubicBezTo>
                <a:lnTo>
                  <a:pt x="17464" y="12768"/>
                </a:lnTo>
                <a:lnTo>
                  <a:pt x="17816" y="12675"/>
                </a:lnTo>
                <a:close/>
                <a:moveTo>
                  <a:pt x="8385" y="12872"/>
                </a:moveTo>
                <a:lnTo>
                  <a:pt x="8468" y="13006"/>
                </a:lnTo>
                <a:lnTo>
                  <a:pt x="8489" y="13089"/>
                </a:lnTo>
                <a:cubicBezTo>
                  <a:pt x="8375" y="13172"/>
                  <a:pt x="8261" y="13255"/>
                  <a:pt x="8157" y="13348"/>
                </a:cubicBezTo>
                <a:cubicBezTo>
                  <a:pt x="8147" y="13276"/>
                  <a:pt x="8136" y="13193"/>
                  <a:pt x="8126" y="13120"/>
                </a:cubicBezTo>
                <a:cubicBezTo>
                  <a:pt x="8147" y="13079"/>
                  <a:pt x="8157" y="13048"/>
                  <a:pt x="8178" y="13006"/>
                </a:cubicBezTo>
                <a:cubicBezTo>
                  <a:pt x="8250" y="12965"/>
                  <a:pt x="8323" y="12923"/>
                  <a:pt x="8385" y="12872"/>
                </a:cubicBezTo>
                <a:close/>
                <a:moveTo>
                  <a:pt x="4125" y="13100"/>
                </a:moveTo>
                <a:cubicBezTo>
                  <a:pt x="4146" y="13151"/>
                  <a:pt x="4177" y="13193"/>
                  <a:pt x="4198" y="13245"/>
                </a:cubicBezTo>
                <a:cubicBezTo>
                  <a:pt x="4188" y="13276"/>
                  <a:pt x="4177" y="13317"/>
                  <a:pt x="4167" y="13359"/>
                </a:cubicBezTo>
                <a:cubicBezTo>
                  <a:pt x="4136" y="13297"/>
                  <a:pt x="4105" y="13245"/>
                  <a:pt x="4084" y="13183"/>
                </a:cubicBezTo>
                <a:cubicBezTo>
                  <a:pt x="4094" y="13162"/>
                  <a:pt x="4115" y="13131"/>
                  <a:pt x="4125" y="13100"/>
                </a:cubicBezTo>
                <a:close/>
                <a:moveTo>
                  <a:pt x="16117" y="13079"/>
                </a:moveTo>
                <a:cubicBezTo>
                  <a:pt x="16127" y="13141"/>
                  <a:pt x="16127" y="13183"/>
                  <a:pt x="16137" y="13234"/>
                </a:cubicBezTo>
                <a:lnTo>
                  <a:pt x="16148" y="13234"/>
                </a:lnTo>
                <a:lnTo>
                  <a:pt x="16044" y="13359"/>
                </a:lnTo>
                <a:lnTo>
                  <a:pt x="16003" y="13297"/>
                </a:lnTo>
                <a:cubicBezTo>
                  <a:pt x="16013" y="13234"/>
                  <a:pt x="16023" y="13162"/>
                  <a:pt x="16034" y="13110"/>
                </a:cubicBezTo>
                <a:lnTo>
                  <a:pt x="16034" y="13100"/>
                </a:lnTo>
                <a:lnTo>
                  <a:pt x="16117" y="13079"/>
                </a:lnTo>
                <a:close/>
                <a:moveTo>
                  <a:pt x="8053" y="13079"/>
                </a:moveTo>
                <a:lnTo>
                  <a:pt x="8053" y="13089"/>
                </a:lnTo>
                <a:cubicBezTo>
                  <a:pt x="8012" y="13183"/>
                  <a:pt x="7971" y="13276"/>
                  <a:pt x="7939" y="13369"/>
                </a:cubicBezTo>
                <a:cubicBezTo>
                  <a:pt x="7815" y="13338"/>
                  <a:pt x="7691" y="13317"/>
                  <a:pt x="7566" y="13286"/>
                </a:cubicBezTo>
                <a:cubicBezTo>
                  <a:pt x="7732" y="13224"/>
                  <a:pt x="7898" y="13151"/>
                  <a:pt x="8053" y="13079"/>
                </a:cubicBezTo>
                <a:close/>
                <a:moveTo>
                  <a:pt x="21724" y="11462"/>
                </a:moveTo>
                <a:cubicBezTo>
                  <a:pt x="21786" y="11949"/>
                  <a:pt x="21838" y="12447"/>
                  <a:pt x="21879" y="12934"/>
                </a:cubicBezTo>
                <a:cubicBezTo>
                  <a:pt x="21765" y="13089"/>
                  <a:pt x="21641" y="13234"/>
                  <a:pt x="21516" y="13369"/>
                </a:cubicBezTo>
                <a:cubicBezTo>
                  <a:pt x="21413" y="12934"/>
                  <a:pt x="21278" y="12509"/>
                  <a:pt x="21122" y="12084"/>
                </a:cubicBezTo>
                <a:cubicBezTo>
                  <a:pt x="21164" y="11949"/>
                  <a:pt x="21205" y="11835"/>
                  <a:pt x="21247" y="11711"/>
                </a:cubicBezTo>
                <a:cubicBezTo>
                  <a:pt x="21413" y="11638"/>
                  <a:pt x="21568" y="11566"/>
                  <a:pt x="21724" y="11462"/>
                </a:cubicBezTo>
                <a:close/>
                <a:moveTo>
                  <a:pt x="8074" y="13255"/>
                </a:moveTo>
                <a:lnTo>
                  <a:pt x="8095" y="13400"/>
                </a:lnTo>
                <a:lnTo>
                  <a:pt x="8095" y="13400"/>
                </a:lnTo>
                <a:lnTo>
                  <a:pt x="8033" y="13379"/>
                </a:lnTo>
                <a:lnTo>
                  <a:pt x="8074" y="13255"/>
                </a:lnTo>
                <a:close/>
                <a:moveTo>
                  <a:pt x="8613" y="13265"/>
                </a:moveTo>
                <a:lnTo>
                  <a:pt x="8686" y="13359"/>
                </a:lnTo>
                <a:lnTo>
                  <a:pt x="8665" y="13400"/>
                </a:lnTo>
                <a:lnTo>
                  <a:pt x="8613" y="13265"/>
                </a:lnTo>
                <a:close/>
                <a:moveTo>
                  <a:pt x="15402" y="13224"/>
                </a:moveTo>
                <a:lnTo>
                  <a:pt x="15402" y="13400"/>
                </a:lnTo>
                <a:cubicBezTo>
                  <a:pt x="15381" y="13338"/>
                  <a:pt x="15360" y="13286"/>
                  <a:pt x="15350" y="13245"/>
                </a:cubicBezTo>
                <a:lnTo>
                  <a:pt x="15402" y="13224"/>
                </a:lnTo>
                <a:close/>
                <a:moveTo>
                  <a:pt x="14116" y="13286"/>
                </a:moveTo>
                <a:lnTo>
                  <a:pt x="14085" y="13369"/>
                </a:lnTo>
                <a:lnTo>
                  <a:pt x="14075" y="13400"/>
                </a:lnTo>
                <a:lnTo>
                  <a:pt x="14013" y="13411"/>
                </a:lnTo>
                <a:cubicBezTo>
                  <a:pt x="14044" y="13369"/>
                  <a:pt x="14075" y="13328"/>
                  <a:pt x="14116" y="13286"/>
                </a:cubicBezTo>
                <a:close/>
                <a:moveTo>
                  <a:pt x="6279" y="13300"/>
                </a:moveTo>
                <a:lnTo>
                  <a:pt x="6188" y="13421"/>
                </a:lnTo>
                <a:cubicBezTo>
                  <a:pt x="6064" y="13400"/>
                  <a:pt x="5950" y="13379"/>
                  <a:pt x="5825" y="13348"/>
                </a:cubicBezTo>
                <a:cubicBezTo>
                  <a:pt x="5976" y="13348"/>
                  <a:pt x="6128" y="13339"/>
                  <a:pt x="6279" y="13300"/>
                </a:cubicBezTo>
                <a:close/>
                <a:moveTo>
                  <a:pt x="6851" y="13172"/>
                </a:moveTo>
                <a:cubicBezTo>
                  <a:pt x="7017" y="13224"/>
                  <a:pt x="7183" y="13265"/>
                  <a:pt x="7349" y="13307"/>
                </a:cubicBezTo>
                <a:cubicBezTo>
                  <a:pt x="7141" y="13369"/>
                  <a:pt x="6934" y="13411"/>
                  <a:pt x="6716" y="13421"/>
                </a:cubicBezTo>
                <a:cubicBezTo>
                  <a:pt x="6727" y="13400"/>
                  <a:pt x="6737" y="13369"/>
                  <a:pt x="6748" y="13348"/>
                </a:cubicBezTo>
                <a:cubicBezTo>
                  <a:pt x="6748" y="13338"/>
                  <a:pt x="6758" y="13328"/>
                  <a:pt x="6758" y="13317"/>
                </a:cubicBezTo>
                <a:lnTo>
                  <a:pt x="6851" y="13172"/>
                </a:lnTo>
                <a:close/>
                <a:moveTo>
                  <a:pt x="16365" y="13048"/>
                </a:moveTo>
                <a:lnTo>
                  <a:pt x="16365" y="13048"/>
                </a:lnTo>
                <a:cubicBezTo>
                  <a:pt x="16314" y="13172"/>
                  <a:pt x="16262" y="13307"/>
                  <a:pt x="16210" y="13431"/>
                </a:cubicBezTo>
                <a:cubicBezTo>
                  <a:pt x="16200" y="13383"/>
                  <a:pt x="16200" y="13334"/>
                  <a:pt x="16191" y="13294"/>
                </a:cubicBezTo>
                <a:lnTo>
                  <a:pt x="16191" y="13294"/>
                </a:lnTo>
                <a:cubicBezTo>
                  <a:pt x="16253" y="13212"/>
                  <a:pt x="16314" y="13130"/>
                  <a:pt x="16365" y="13048"/>
                </a:cubicBezTo>
                <a:close/>
                <a:moveTo>
                  <a:pt x="2073" y="12208"/>
                </a:moveTo>
                <a:cubicBezTo>
                  <a:pt x="2105" y="12447"/>
                  <a:pt x="2125" y="12685"/>
                  <a:pt x="2167" y="12923"/>
                </a:cubicBezTo>
                <a:cubicBezTo>
                  <a:pt x="2187" y="13100"/>
                  <a:pt x="2229" y="13265"/>
                  <a:pt x="2270" y="13442"/>
                </a:cubicBezTo>
                <a:lnTo>
                  <a:pt x="2219" y="13400"/>
                </a:lnTo>
                <a:cubicBezTo>
                  <a:pt x="2125" y="13328"/>
                  <a:pt x="2042" y="13245"/>
                  <a:pt x="1959" y="13172"/>
                </a:cubicBezTo>
                <a:cubicBezTo>
                  <a:pt x="1959" y="12841"/>
                  <a:pt x="2001" y="12519"/>
                  <a:pt x="2073" y="12208"/>
                </a:cubicBezTo>
                <a:close/>
                <a:moveTo>
                  <a:pt x="6716" y="13141"/>
                </a:moveTo>
                <a:lnTo>
                  <a:pt x="6748" y="13151"/>
                </a:lnTo>
                <a:cubicBezTo>
                  <a:pt x="6696" y="13255"/>
                  <a:pt x="6634" y="13348"/>
                  <a:pt x="6582" y="13442"/>
                </a:cubicBezTo>
                <a:cubicBezTo>
                  <a:pt x="6478" y="13442"/>
                  <a:pt x="6385" y="13442"/>
                  <a:pt x="6281" y="13431"/>
                </a:cubicBezTo>
                <a:lnTo>
                  <a:pt x="6406" y="13265"/>
                </a:lnTo>
                <a:cubicBezTo>
                  <a:pt x="6447" y="13245"/>
                  <a:pt x="6499" y="13234"/>
                  <a:pt x="6551" y="13214"/>
                </a:cubicBezTo>
                <a:lnTo>
                  <a:pt x="6561" y="13214"/>
                </a:lnTo>
                <a:cubicBezTo>
                  <a:pt x="6613" y="13193"/>
                  <a:pt x="6665" y="13162"/>
                  <a:pt x="6716" y="13141"/>
                </a:cubicBezTo>
                <a:close/>
                <a:moveTo>
                  <a:pt x="9556" y="13131"/>
                </a:moveTo>
                <a:cubicBezTo>
                  <a:pt x="9567" y="13234"/>
                  <a:pt x="9567" y="13338"/>
                  <a:pt x="9567" y="13442"/>
                </a:cubicBezTo>
                <a:cubicBezTo>
                  <a:pt x="9556" y="13379"/>
                  <a:pt x="9536" y="13307"/>
                  <a:pt x="9515" y="13234"/>
                </a:cubicBezTo>
                <a:lnTo>
                  <a:pt x="9504" y="13234"/>
                </a:lnTo>
                <a:cubicBezTo>
                  <a:pt x="9525" y="13203"/>
                  <a:pt x="9536" y="13162"/>
                  <a:pt x="9556" y="13131"/>
                </a:cubicBezTo>
                <a:close/>
                <a:moveTo>
                  <a:pt x="8499" y="13151"/>
                </a:moveTo>
                <a:cubicBezTo>
                  <a:pt x="8509" y="13172"/>
                  <a:pt x="8520" y="13193"/>
                  <a:pt x="8520" y="13224"/>
                </a:cubicBezTo>
                <a:lnTo>
                  <a:pt x="8364" y="13452"/>
                </a:lnTo>
                <a:lnTo>
                  <a:pt x="8178" y="13411"/>
                </a:lnTo>
                <a:cubicBezTo>
                  <a:pt x="8281" y="13317"/>
                  <a:pt x="8385" y="13234"/>
                  <a:pt x="8499" y="13151"/>
                </a:cubicBezTo>
                <a:close/>
                <a:moveTo>
                  <a:pt x="9079" y="12903"/>
                </a:moveTo>
                <a:cubicBezTo>
                  <a:pt x="9100" y="12996"/>
                  <a:pt x="9131" y="13089"/>
                  <a:pt x="9152" y="13183"/>
                </a:cubicBezTo>
                <a:cubicBezTo>
                  <a:pt x="9079" y="13276"/>
                  <a:pt x="9007" y="13369"/>
                  <a:pt x="8924" y="13452"/>
                </a:cubicBezTo>
                <a:lnTo>
                  <a:pt x="8841" y="13359"/>
                </a:lnTo>
                <a:lnTo>
                  <a:pt x="8820" y="13245"/>
                </a:lnTo>
                <a:cubicBezTo>
                  <a:pt x="8883" y="13131"/>
                  <a:pt x="8955" y="13017"/>
                  <a:pt x="9028" y="12903"/>
                </a:cubicBezTo>
                <a:close/>
                <a:moveTo>
                  <a:pt x="10375" y="12809"/>
                </a:moveTo>
                <a:cubicBezTo>
                  <a:pt x="10406" y="12892"/>
                  <a:pt x="10448" y="12965"/>
                  <a:pt x="10499" y="13048"/>
                </a:cubicBezTo>
                <a:cubicBezTo>
                  <a:pt x="10396" y="13183"/>
                  <a:pt x="10292" y="13317"/>
                  <a:pt x="10188" y="13452"/>
                </a:cubicBezTo>
                <a:cubicBezTo>
                  <a:pt x="10220" y="13276"/>
                  <a:pt x="10240" y="13100"/>
                  <a:pt x="10271" y="12923"/>
                </a:cubicBezTo>
                <a:lnTo>
                  <a:pt x="10375" y="12809"/>
                </a:lnTo>
                <a:close/>
                <a:moveTo>
                  <a:pt x="9919" y="12820"/>
                </a:moveTo>
                <a:cubicBezTo>
                  <a:pt x="9929" y="12944"/>
                  <a:pt x="9929" y="13089"/>
                  <a:pt x="9929" y="13203"/>
                </a:cubicBezTo>
                <a:cubicBezTo>
                  <a:pt x="9852" y="13290"/>
                  <a:pt x="9758" y="13376"/>
                  <a:pt x="9662" y="13455"/>
                </a:cubicBezTo>
                <a:lnTo>
                  <a:pt x="9662" y="13455"/>
                </a:lnTo>
                <a:cubicBezTo>
                  <a:pt x="9750" y="13246"/>
                  <a:pt x="9829" y="13028"/>
                  <a:pt x="9909" y="12820"/>
                </a:cubicBezTo>
                <a:close/>
                <a:moveTo>
                  <a:pt x="13774" y="12913"/>
                </a:moveTo>
                <a:cubicBezTo>
                  <a:pt x="13816" y="13079"/>
                  <a:pt x="13857" y="13245"/>
                  <a:pt x="13878" y="13421"/>
                </a:cubicBezTo>
                <a:lnTo>
                  <a:pt x="13557" y="13462"/>
                </a:lnTo>
                <a:lnTo>
                  <a:pt x="13515" y="13359"/>
                </a:lnTo>
                <a:cubicBezTo>
                  <a:pt x="13609" y="13214"/>
                  <a:pt x="13691" y="13058"/>
                  <a:pt x="13774" y="12913"/>
                </a:cubicBezTo>
                <a:close/>
                <a:moveTo>
                  <a:pt x="5670" y="13379"/>
                </a:moveTo>
                <a:lnTo>
                  <a:pt x="5711" y="13390"/>
                </a:lnTo>
                <a:cubicBezTo>
                  <a:pt x="5690" y="13411"/>
                  <a:pt x="5680" y="13442"/>
                  <a:pt x="5670" y="13473"/>
                </a:cubicBezTo>
                <a:lnTo>
                  <a:pt x="5670" y="13379"/>
                </a:lnTo>
                <a:close/>
                <a:moveTo>
                  <a:pt x="14521" y="13390"/>
                </a:moveTo>
                <a:lnTo>
                  <a:pt x="14417" y="13473"/>
                </a:lnTo>
                <a:lnTo>
                  <a:pt x="14438" y="13400"/>
                </a:lnTo>
                <a:lnTo>
                  <a:pt x="14521" y="13390"/>
                </a:lnTo>
                <a:close/>
                <a:moveTo>
                  <a:pt x="8572" y="13317"/>
                </a:moveTo>
                <a:cubicBezTo>
                  <a:pt x="8582" y="13369"/>
                  <a:pt x="8603" y="13421"/>
                  <a:pt x="8623" y="13473"/>
                </a:cubicBezTo>
                <a:lnTo>
                  <a:pt x="8623" y="13483"/>
                </a:lnTo>
                <a:cubicBezTo>
                  <a:pt x="8572" y="13473"/>
                  <a:pt x="8520" y="13473"/>
                  <a:pt x="8478" y="13462"/>
                </a:cubicBezTo>
                <a:lnTo>
                  <a:pt x="8572" y="13317"/>
                </a:lnTo>
                <a:close/>
                <a:moveTo>
                  <a:pt x="11132" y="13214"/>
                </a:moveTo>
                <a:lnTo>
                  <a:pt x="11173" y="13265"/>
                </a:lnTo>
                <a:cubicBezTo>
                  <a:pt x="11142" y="13348"/>
                  <a:pt x="11121" y="13421"/>
                  <a:pt x="11100" y="13493"/>
                </a:cubicBezTo>
                <a:lnTo>
                  <a:pt x="11059" y="13400"/>
                </a:lnTo>
                <a:cubicBezTo>
                  <a:pt x="11080" y="13338"/>
                  <a:pt x="11111" y="13265"/>
                  <a:pt x="11132" y="13214"/>
                </a:cubicBezTo>
                <a:close/>
                <a:moveTo>
                  <a:pt x="19568" y="12488"/>
                </a:moveTo>
                <a:cubicBezTo>
                  <a:pt x="19609" y="12633"/>
                  <a:pt x="19651" y="12789"/>
                  <a:pt x="19682" y="12944"/>
                </a:cubicBezTo>
                <a:cubicBezTo>
                  <a:pt x="19661" y="13141"/>
                  <a:pt x="19640" y="13317"/>
                  <a:pt x="19620" y="13493"/>
                </a:cubicBezTo>
                <a:lnTo>
                  <a:pt x="19620" y="13483"/>
                </a:lnTo>
                <a:cubicBezTo>
                  <a:pt x="19485" y="13214"/>
                  <a:pt x="19350" y="12944"/>
                  <a:pt x="19205" y="12675"/>
                </a:cubicBezTo>
                <a:lnTo>
                  <a:pt x="19464" y="12540"/>
                </a:lnTo>
                <a:lnTo>
                  <a:pt x="19568" y="12488"/>
                </a:lnTo>
                <a:close/>
                <a:moveTo>
                  <a:pt x="8727" y="13442"/>
                </a:moveTo>
                <a:cubicBezTo>
                  <a:pt x="8748" y="13462"/>
                  <a:pt x="8758" y="13493"/>
                  <a:pt x="8779" y="13514"/>
                </a:cubicBezTo>
                <a:lnTo>
                  <a:pt x="8706" y="13504"/>
                </a:lnTo>
                <a:lnTo>
                  <a:pt x="8706" y="13493"/>
                </a:lnTo>
                <a:lnTo>
                  <a:pt x="8727" y="13442"/>
                </a:lnTo>
                <a:close/>
                <a:moveTo>
                  <a:pt x="10790" y="12727"/>
                </a:moveTo>
                <a:cubicBezTo>
                  <a:pt x="10841" y="12955"/>
                  <a:pt x="10904" y="13183"/>
                  <a:pt x="10986" y="13400"/>
                </a:cubicBezTo>
                <a:cubicBezTo>
                  <a:pt x="10966" y="13442"/>
                  <a:pt x="10955" y="13483"/>
                  <a:pt x="10945" y="13514"/>
                </a:cubicBezTo>
                <a:cubicBezTo>
                  <a:pt x="10800" y="13379"/>
                  <a:pt x="10676" y="13224"/>
                  <a:pt x="10562" y="13058"/>
                </a:cubicBezTo>
                <a:cubicBezTo>
                  <a:pt x="10634" y="12955"/>
                  <a:pt x="10717" y="12841"/>
                  <a:pt x="10790" y="12727"/>
                </a:cubicBezTo>
                <a:close/>
                <a:moveTo>
                  <a:pt x="20470" y="13079"/>
                </a:moveTo>
                <a:cubicBezTo>
                  <a:pt x="20480" y="13100"/>
                  <a:pt x="20490" y="13110"/>
                  <a:pt x="20501" y="13120"/>
                </a:cubicBezTo>
                <a:cubicBezTo>
                  <a:pt x="20521" y="13172"/>
                  <a:pt x="20552" y="13234"/>
                  <a:pt x="20573" y="13286"/>
                </a:cubicBezTo>
                <a:cubicBezTo>
                  <a:pt x="20552" y="13359"/>
                  <a:pt x="20521" y="13431"/>
                  <a:pt x="20490" y="13514"/>
                </a:cubicBezTo>
                <a:cubicBezTo>
                  <a:pt x="20490" y="13379"/>
                  <a:pt x="20480" y="13234"/>
                  <a:pt x="20470" y="13089"/>
                </a:cubicBezTo>
                <a:lnTo>
                  <a:pt x="20470" y="13079"/>
                </a:lnTo>
                <a:close/>
                <a:moveTo>
                  <a:pt x="21081" y="12219"/>
                </a:moveTo>
                <a:cubicBezTo>
                  <a:pt x="21143" y="12374"/>
                  <a:pt x="21195" y="12519"/>
                  <a:pt x="21236" y="12675"/>
                </a:cubicBezTo>
                <a:cubicBezTo>
                  <a:pt x="21319" y="12934"/>
                  <a:pt x="21392" y="13193"/>
                  <a:pt x="21454" y="13452"/>
                </a:cubicBezTo>
                <a:lnTo>
                  <a:pt x="21392" y="13514"/>
                </a:lnTo>
                <a:cubicBezTo>
                  <a:pt x="21299" y="13110"/>
                  <a:pt x="21185" y="12706"/>
                  <a:pt x="21050" y="12312"/>
                </a:cubicBezTo>
                <a:lnTo>
                  <a:pt x="21081" y="12219"/>
                </a:lnTo>
                <a:close/>
                <a:moveTo>
                  <a:pt x="1555" y="12923"/>
                </a:moveTo>
                <a:cubicBezTo>
                  <a:pt x="1576" y="13120"/>
                  <a:pt x="1617" y="13328"/>
                  <a:pt x="1680" y="13535"/>
                </a:cubicBezTo>
                <a:lnTo>
                  <a:pt x="1597" y="13473"/>
                </a:lnTo>
                <a:cubicBezTo>
                  <a:pt x="1545" y="13431"/>
                  <a:pt x="1493" y="13390"/>
                  <a:pt x="1441" y="13348"/>
                </a:cubicBezTo>
                <a:cubicBezTo>
                  <a:pt x="1472" y="13203"/>
                  <a:pt x="1514" y="13058"/>
                  <a:pt x="1555" y="12923"/>
                </a:cubicBezTo>
                <a:close/>
                <a:moveTo>
                  <a:pt x="13225" y="12519"/>
                </a:moveTo>
                <a:cubicBezTo>
                  <a:pt x="13287" y="12799"/>
                  <a:pt x="13360" y="13079"/>
                  <a:pt x="13432" y="13348"/>
                </a:cubicBezTo>
                <a:lnTo>
                  <a:pt x="13349" y="13493"/>
                </a:lnTo>
                <a:lnTo>
                  <a:pt x="12987" y="13535"/>
                </a:lnTo>
                <a:cubicBezTo>
                  <a:pt x="12914" y="13348"/>
                  <a:pt x="12862" y="13162"/>
                  <a:pt x="12821" y="12975"/>
                </a:cubicBezTo>
                <a:cubicBezTo>
                  <a:pt x="12925" y="12799"/>
                  <a:pt x="13059" y="12644"/>
                  <a:pt x="13225" y="12519"/>
                </a:cubicBezTo>
                <a:close/>
                <a:moveTo>
                  <a:pt x="9297" y="13079"/>
                </a:moveTo>
                <a:lnTo>
                  <a:pt x="9411" y="13297"/>
                </a:lnTo>
                <a:cubicBezTo>
                  <a:pt x="9411" y="13297"/>
                  <a:pt x="9401" y="13307"/>
                  <a:pt x="9401" y="13307"/>
                </a:cubicBezTo>
                <a:lnTo>
                  <a:pt x="9297" y="13545"/>
                </a:lnTo>
                <a:lnTo>
                  <a:pt x="9214" y="13183"/>
                </a:lnTo>
                <a:lnTo>
                  <a:pt x="9297" y="13079"/>
                </a:lnTo>
                <a:close/>
                <a:moveTo>
                  <a:pt x="14054" y="13483"/>
                </a:moveTo>
                <a:lnTo>
                  <a:pt x="14033" y="13535"/>
                </a:lnTo>
                <a:lnTo>
                  <a:pt x="14023" y="13545"/>
                </a:lnTo>
                <a:lnTo>
                  <a:pt x="14013" y="13483"/>
                </a:lnTo>
                <a:close/>
                <a:moveTo>
                  <a:pt x="16158" y="13348"/>
                </a:moveTo>
                <a:cubicBezTo>
                  <a:pt x="16158" y="13400"/>
                  <a:pt x="16168" y="13452"/>
                  <a:pt x="16179" y="13514"/>
                </a:cubicBezTo>
                <a:cubicBezTo>
                  <a:pt x="16179" y="13514"/>
                  <a:pt x="16168" y="13525"/>
                  <a:pt x="16158" y="13535"/>
                </a:cubicBezTo>
                <a:lnTo>
                  <a:pt x="16158" y="13545"/>
                </a:lnTo>
                <a:cubicBezTo>
                  <a:pt x="16137" y="13514"/>
                  <a:pt x="16117" y="13473"/>
                  <a:pt x="16086" y="13431"/>
                </a:cubicBezTo>
                <a:lnTo>
                  <a:pt x="16158" y="13348"/>
                </a:lnTo>
                <a:close/>
                <a:moveTo>
                  <a:pt x="15256" y="13265"/>
                </a:moveTo>
                <a:cubicBezTo>
                  <a:pt x="15288" y="13348"/>
                  <a:pt x="15319" y="13431"/>
                  <a:pt x="15350" y="13525"/>
                </a:cubicBezTo>
                <a:lnTo>
                  <a:pt x="15329" y="13556"/>
                </a:lnTo>
                <a:cubicBezTo>
                  <a:pt x="15256" y="13493"/>
                  <a:pt x="15184" y="13431"/>
                  <a:pt x="15111" y="13369"/>
                </a:cubicBezTo>
                <a:lnTo>
                  <a:pt x="15174" y="13276"/>
                </a:lnTo>
                <a:lnTo>
                  <a:pt x="15256" y="13265"/>
                </a:lnTo>
                <a:close/>
                <a:moveTo>
                  <a:pt x="9162" y="13245"/>
                </a:moveTo>
                <a:lnTo>
                  <a:pt x="9162" y="13255"/>
                </a:lnTo>
                <a:cubicBezTo>
                  <a:pt x="9193" y="13359"/>
                  <a:pt x="9214" y="13462"/>
                  <a:pt x="9235" y="13566"/>
                </a:cubicBezTo>
                <a:lnTo>
                  <a:pt x="9007" y="13535"/>
                </a:lnTo>
                <a:lnTo>
                  <a:pt x="8965" y="13493"/>
                </a:lnTo>
                <a:cubicBezTo>
                  <a:pt x="9028" y="13411"/>
                  <a:pt x="9100" y="13328"/>
                  <a:pt x="9162" y="13245"/>
                </a:cubicBezTo>
                <a:close/>
                <a:moveTo>
                  <a:pt x="12702" y="13214"/>
                </a:moveTo>
                <a:cubicBezTo>
                  <a:pt x="12762" y="13324"/>
                  <a:pt x="12811" y="13435"/>
                  <a:pt x="12842" y="13545"/>
                </a:cubicBezTo>
                <a:cubicBezTo>
                  <a:pt x="12759" y="13556"/>
                  <a:pt x="12676" y="13566"/>
                  <a:pt x="12583" y="13566"/>
                </a:cubicBezTo>
                <a:cubicBezTo>
                  <a:pt x="12613" y="13445"/>
                  <a:pt x="12653" y="13325"/>
                  <a:pt x="12702" y="13214"/>
                </a:cubicBezTo>
                <a:close/>
                <a:moveTo>
                  <a:pt x="15868" y="13369"/>
                </a:moveTo>
                <a:cubicBezTo>
                  <a:pt x="15878" y="13411"/>
                  <a:pt x="15889" y="13442"/>
                  <a:pt x="15899" y="13483"/>
                </a:cubicBezTo>
                <a:cubicBezTo>
                  <a:pt x="15909" y="13525"/>
                  <a:pt x="15899" y="13535"/>
                  <a:pt x="15899" y="13566"/>
                </a:cubicBezTo>
                <a:lnTo>
                  <a:pt x="15889" y="13576"/>
                </a:lnTo>
                <a:cubicBezTo>
                  <a:pt x="15858" y="13525"/>
                  <a:pt x="15837" y="13483"/>
                  <a:pt x="15806" y="13442"/>
                </a:cubicBezTo>
                <a:lnTo>
                  <a:pt x="15816" y="13442"/>
                </a:lnTo>
                <a:cubicBezTo>
                  <a:pt x="15826" y="13421"/>
                  <a:pt x="15847" y="13390"/>
                  <a:pt x="15868" y="13369"/>
                </a:cubicBezTo>
                <a:close/>
                <a:moveTo>
                  <a:pt x="9448" y="13389"/>
                </a:moveTo>
                <a:lnTo>
                  <a:pt x="9515" y="13504"/>
                </a:lnTo>
                <a:lnTo>
                  <a:pt x="9525" y="13556"/>
                </a:lnTo>
                <a:cubicBezTo>
                  <a:pt x="9525" y="13566"/>
                  <a:pt x="9515" y="13576"/>
                  <a:pt x="9515" y="13576"/>
                </a:cubicBezTo>
                <a:lnTo>
                  <a:pt x="9504" y="13587"/>
                </a:lnTo>
                <a:lnTo>
                  <a:pt x="9359" y="13576"/>
                </a:lnTo>
                <a:cubicBezTo>
                  <a:pt x="9389" y="13517"/>
                  <a:pt x="9418" y="13449"/>
                  <a:pt x="9448" y="13389"/>
                </a:cubicBezTo>
                <a:close/>
                <a:moveTo>
                  <a:pt x="14355" y="13421"/>
                </a:moveTo>
                <a:cubicBezTo>
                  <a:pt x="14344" y="13462"/>
                  <a:pt x="14334" y="13514"/>
                  <a:pt x="14324" y="13556"/>
                </a:cubicBezTo>
                <a:lnTo>
                  <a:pt x="14282" y="13587"/>
                </a:lnTo>
                <a:lnTo>
                  <a:pt x="14282" y="13525"/>
                </a:lnTo>
                <a:cubicBezTo>
                  <a:pt x="14293" y="13493"/>
                  <a:pt x="14293" y="13462"/>
                  <a:pt x="14303" y="13421"/>
                </a:cubicBezTo>
                <a:close/>
                <a:moveTo>
                  <a:pt x="2706" y="10726"/>
                </a:moveTo>
                <a:cubicBezTo>
                  <a:pt x="2789" y="10892"/>
                  <a:pt x="2882" y="11068"/>
                  <a:pt x="2975" y="11244"/>
                </a:cubicBezTo>
                <a:cubicBezTo>
                  <a:pt x="3017" y="11307"/>
                  <a:pt x="3058" y="11379"/>
                  <a:pt x="3110" y="11452"/>
                </a:cubicBezTo>
                <a:cubicBezTo>
                  <a:pt x="3120" y="11866"/>
                  <a:pt x="3162" y="12291"/>
                  <a:pt x="3224" y="12706"/>
                </a:cubicBezTo>
                <a:cubicBezTo>
                  <a:pt x="3234" y="12778"/>
                  <a:pt x="3245" y="12851"/>
                  <a:pt x="3255" y="12923"/>
                </a:cubicBezTo>
                <a:cubicBezTo>
                  <a:pt x="3141" y="13141"/>
                  <a:pt x="3027" y="13369"/>
                  <a:pt x="2944" y="13597"/>
                </a:cubicBezTo>
                <a:cubicBezTo>
                  <a:pt x="2851" y="13400"/>
                  <a:pt x="2768" y="13203"/>
                  <a:pt x="2685" y="12996"/>
                </a:cubicBezTo>
                <a:cubicBezTo>
                  <a:pt x="2478" y="12395"/>
                  <a:pt x="2405" y="11752"/>
                  <a:pt x="2488" y="11120"/>
                </a:cubicBezTo>
                <a:cubicBezTo>
                  <a:pt x="2550" y="10985"/>
                  <a:pt x="2623" y="10851"/>
                  <a:pt x="2706" y="10726"/>
                </a:cubicBezTo>
                <a:close/>
                <a:moveTo>
                  <a:pt x="19931" y="12302"/>
                </a:moveTo>
                <a:cubicBezTo>
                  <a:pt x="20003" y="12385"/>
                  <a:pt x="20065" y="12467"/>
                  <a:pt x="20127" y="12550"/>
                </a:cubicBezTo>
                <a:cubicBezTo>
                  <a:pt x="20076" y="12903"/>
                  <a:pt x="19993" y="13255"/>
                  <a:pt x="19889" y="13597"/>
                </a:cubicBezTo>
                <a:cubicBezTo>
                  <a:pt x="19879" y="13545"/>
                  <a:pt x="19879" y="13483"/>
                  <a:pt x="19858" y="13421"/>
                </a:cubicBezTo>
                <a:cubicBezTo>
                  <a:pt x="19817" y="13255"/>
                  <a:pt x="19775" y="13079"/>
                  <a:pt x="19744" y="12903"/>
                </a:cubicBezTo>
                <a:cubicBezTo>
                  <a:pt x="19744" y="12872"/>
                  <a:pt x="19744" y="12841"/>
                  <a:pt x="19754" y="12809"/>
                </a:cubicBezTo>
                <a:cubicBezTo>
                  <a:pt x="19765" y="12664"/>
                  <a:pt x="19775" y="12519"/>
                  <a:pt x="19785" y="12385"/>
                </a:cubicBezTo>
                <a:lnTo>
                  <a:pt x="19931" y="12302"/>
                </a:lnTo>
                <a:close/>
                <a:moveTo>
                  <a:pt x="12068" y="13346"/>
                </a:moveTo>
                <a:lnTo>
                  <a:pt x="12068" y="13346"/>
                </a:lnTo>
                <a:cubicBezTo>
                  <a:pt x="12060" y="13371"/>
                  <a:pt x="12052" y="13394"/>
                  <a:pt x="12044" y="13411"/>
                </a:cubicBezTo>
                <a:cubicBezTo>
                  <a:pt x="11992" y="13473"/>
                  <a:pt x="11950" y="13545"/>
                  <a:pt x="11898" y="13607"/>
                </a:cubicBezTo>
                <a:cubicBezTo>
                  <a:pt x="11949" y="13517"/>
                  <a:pt x="12008" y="13427"/>
                  <a:pt x="12068" y="13346"/>
                </a:cubicBezTo>
                <a:close/>
                <a:moveTo>
                  <a:pt x="12562" y="12975"/>
                </a:moveTo>
                <a:cubicBezTo>
                  <a:pt x="12593" y="13017"/>
                  <a:pt x="12624" y="13058"/>
                  <a:pt x="12655" y="13100"/>
                </a:cubicBezTo>
                <a:cubicBezTo>
                  <a:pt x="12583" y="13255"/>
                  <a:pt x="12531" y="13411"/>
                  <a:pt x="12489" y="13576"/>
                </a:cubicBezTo>
                <a:cubicBezTo>
                  <a:pt x="12344" y="13587"/>
                  <a:pt x="12199" y="13597"/>
                  <a:pt x="12054" y="13607"/>
                </a:cubicBezTo>
                <a:cubicBezTo>
                  <a:pt x="12075" y="13556"/>
                  <a:pt x="12095" y="13504"/>
                  <a:pt x="12106" y="13462"/>
                </a:cubicBezTo>
                <a:cubicBezTo>
                  <a:pt x="12251" y="13286"/>
                  <a:pt x="12396" y="13120"/>
                  <a:pt x="12562" y="12975"/>
                </a:cubicBezTo>
                <a:close/>
                <a:moveTo>
                  <a:pt x="9929" y="13317"/>
                </a:moveTo>
                <a:cubicBezTo>
                  <a:pt x="9909" y="13390"/>
                  <a:pt x="9888" y="13452"/>
                  <a:pt x="9867" y="13514"/>
                </a:cubicBezTo>
                <a:cubicBezTo>
                  <a:pt x="9857" y="13545"/>
                  <a:pt x="9846" y="13587"/>
                  <a:pt x="9836" y="13618"/>
                </a:cubicBezTo>
                <a:lnTo>
                  <a:pt x="9650" y="13607"/>
                </a:lnTo>
                <a:lnTo>
                  <a:pt x="9650" y="13597"/>
                </a:lnTo>
                <a:lnTo>
                  <a:pt x="9650" y="13587"/>
                </a:lnTo>
                <a:cubicBezTo>
                  <a:pt x="9743" y="13504"/>
                  <a:pt x="9836" y="13411"/>
                  <a:pt x="9929" y="13317"/>
                </a:cubicBezTo>
                <a:close/>
                <a:moveTo>
                  <a:pt x="10188" y="13027"/>
                </a:moveTo>
                <a:cubicBezTo>
                  <a:pt x="10157" y="13214"/>
                  <a:pt x="10126" y="13390"/>
                  <a:pt x="10085" y="13576"/>
                </a:cubicBezTo>
                <a:lnTo>
                  <a:pt x="10043" y="13618"/>
                </a:lnTo>
                <a:lnTo>
                  <a:pt x="10023" y="13618"/>
                </a:lnTo>
                <a:lnTo>
                  <a:pt x="10023" y="13214"/>
                </a:lnTo>
                <a:cubicBezTo>
                  <a:pt x="10074" y="13151"/>
                  <a:pt x="10137" y="13089"/>
                  <a:pt x="10188" y="13027"/>
                </a:cubicBezTo>
                <a:close/>
                <a:moveTo>
                  <a:pt x="9929" y="13493"/>
                </a:moveTo>
                <a:lnTo>
                  <a:pt x="9929" y="13504"/>
                </a:lnTo>
                <a:lnTo>
                  <a:pt x="9929" y="13628"/>
                </a:lnTo>
                <a:lnTo>
                  <a:pt x="9898" y="13628"/>
                </a:lnTo>
                <a:cubicBezTo>
                  <a:pt x="9909" y="13576"/>
                  <a:pt x="9919" y="13535"/>
                  <a:pt x="9929" y="13493"/>
                </a:cubicBezTo>
                <a:close/>
                <a:moveTo>
                  <a:pt x="11007" y="13504"/>
                </a:moveTo>
                <a:lnTo>
                  <a:pt x="11059" y="13607"/>
                </a:lnTo>
                <a:lnTo>
                  <a:pt x="11059" y="13628"/>
                </a:lnTo>
                <a:cubicBezTo>
                  <a:pt x="11038" y="13607"/>
                  <a:pt x="11018" y="13587"/>
                  <a:pt x="10997" y="13576"/>
                </a:cubicBezTo>
                <a:lnTo>
                  <a:pt x="10986" y="13576"/>
                </a:lnTo>
                <a:lnTo>
                  <a:pt x="11007" y="13504"/>
                </a:lnTo>
                <a:close/>
                <a:moveTo>
                  <a:pt x="8810" y="13587"/>
                </a:moveTo>
                <a:lnTo>
                  <a:pt x="8758" y="13639"/>
                </a:lnTo>
                <a:lnTo>
                  <a:pt x="8737" y="13587"/>
                </a:lnTo>
                <a:close/>
                <a:moveTo>
                  <a:pt x="10520" y="13100"/>
                </a:moveTo>
                <a:cubicBezTo>
                  <a:pt x="10624" y="13276"/>
                  <a:pt x="10758" y="13431"/>
                  <a:pt x="10904" y="13576"/>
                </a:cubicBezTo>
                <a:cubicBezTo>
                  <a:pt x="10904" y="13597"/>
                  <a:pt x="10893" y="13618"/>
                  <a:pt x="10883" y="13639"/>
                </a:cubicBezTo>
                <a:cubicBezTo>
                  <a:pt x="10624" y="13639"/>
                  <a:pt x="10385" y="13639"/>
                  <a:pt x="10126" y="13628"/>
                </a:cubicBezTo>
                <a:cubicBezTo>
                  <a:pt x="10147" y="13607"/>
                  <a:pt x="10147" y="13597"/>
                  <a:pt x="10147" y="13587"/>
                </a:cubicBezTo>
                <a:lnTo>
                  <a:pt x="10137" y="13587"/>
                </a:lnTo>
                <a:cubicBezTo>
                  <a:pt x="10271" y="13431"/>
                  <a:pt x="10396" y="13265"/>
                  <a:pt x="10520" y="13100"/>
                </a:cubicBezTo>
                <a:close/>
                <a:moveTo>
                  <a:pt x="11214" y="13348"/>
                </a:moveTo>
                <a:cubicBezTo>
                  <a:pt x="11287" y="13442"/>
                  <a:pt x="11360" y="13545"/>
                  <a:pt x="11432" y="13639"/>
                </a:cubicBezTo>
                <a:lnTo>
                  <a:pt x="11163" y="13639"/>
                </a:lnTo>
                <a:cubicBezTo>
                  <a:pt x="11153" y="13629"/>
                  <a:pt x="11152" y="13610"/>
                  <a:pt x="11144" y="13591"/>
                </a:cubicBezTo>
                <a:lnTo>
                  <a:pt x="11144" y="13591"/>
                </a:lnTo>
                <a:cubicBezTo>
                  <a:pt x="11174" y="13510"/>
                  <a:pt x="11194" y="13429"/>
                  <a:pt x="11214" y="13348"/>
                </a:cubicBezTo>
                <a:close/>
                <a:moveTo>
                  <a:pt x="11598" y="12353"/>
                </a:moveTo>
                <a:cubicBezTo>
                  <a:pt x="11650" y="12364"/>
                  <a:pt x="11702" y="12364"/>
                  <a:pt x="11753" y="12364"/>
                </a:cubicBezTo>
                <a:cubicBezTo>
                  <a:pt x="11826" y="12395"/>
                  <a:pt x="11909" y="12436"/>
                  <a:pt x="11992" y="12478"/>
                </a:cubicBezTo>
                <a:cubicBezTo>
                  <a:pt x="12095" y="12530"/>
                  <a:pt x="12199" y="12602"/>
                  <a:pt x="12292" y="12685"/>
                </a:cubicBezTo>
                <a:cubicBezTo>
                  <a:pt x="12251" y="12830"/>
                  <a:pt x="12199" y="12975"/>
                  <a:pt x="12158" y="13110"/>
                </a:cubicBezTo>
                <a:cubicBezTo>
                  <a:pt x="12137" y="13131"/>
                  <a:pt x="12116" y="13151"/>
                  <a:pt x="12106" y="13172"/>
                </a:cubicBezTo>
                <a:cubicBezTo>
                  <a:pt x="11992" y="13317"/>
                  <a:pt x="11888" y="13462"/>
                  <a:pt x="11795" y="13618"/>
                </a:cubicBezTo>
                <a:cubicBezTo>
                  <a:pt x="11702" y="13628"/>
                  <a:pt x="11608" y="13628"/>
                  <a:pt x="11515" y="13639"/>
                </a:cubicBezTo>
                <a:cubicBezTo>
                  <a:pt x="11422" y="13504"/>
                  <a:pt x="11328" y="13379"/>
                  <a:pt x="11246" y="13255"/>
                </a:cubicBezTo>
                <a:cubicBezTo>
                  <a:pt x="11297" y="13058"/>
                  <a:pt x="11349" y="12872"/>
                  <a:pt x="11391" y="12685"/>
                </a:cubicBezTo>
                <a:cubicBezTo>
                  <a:pt x="11453" y="12571"/>
                  <a:pt x="11515" y="12457"/>
                  <a:pt x="11598" y="12353"/>
                </a:cubicBezTo>
                <a:close/>
                <a:moveTo>
                  <a:pt x="1628" y="12944"/>
                </a:moveTo>
                <a:lnTo>
                  <a:pt x="1628" y="12944"/>
                </a:lnTo>
                <a:cubicBezTo>
                  <a:pt x="1680" y="13017"/>
                  <a:pt x="1742" y="13079"/>
                  <a:pt x="1804" y="13141"/>
                </a:cubicBezTo>
                <a:lnTo>
                  <a:pt x="1794" y="13131"/>
                </a:lnTo>
                <a:lnTo>
                  <a:pt x="1794" y="13131"/>
                </a:lnTo>
                <a:cubicBezTo>
                  <a:pt x="1804" y="13307"/>
                  <a:pt x="1814" y="13483"/>
                  <a:pt x="1845" y="13649"/>
                </a:cubicBezTo>
                <a:cubicBezTo>
                  <a:pt x="1814" y="13639"/>
                  <a:pt x="1783" y="13618"/>
                  <a:pt x="1752" y="13597"/>
                </a:cubicBezTo>
                <a:cubicBezTo>
                  <a:pt x="1700" y="13379"/>
                  <a:pt x="1659" y="13162"/>
                  <a:pt x="1628" y="12944"/>
                </a:cubicBezTo>
                <a:close/>
                <a:moveTo>
                  <a:pt x="17360" y="12799"/>
                </a:moveTo>
                <a:cubicBezTo>
                  <a:pt x="17402" y="12986"/>
                  <a:pt x="17454" y="13172"/>
                  <a:pt x="17495" y="13369"/>
                </a:cubicBezTo>
                <a:cubicBezTo>
                  <a:pt x="17246" y="13473"/>
                  <a:pt x="16998" y="13566"/>
                  <a:pt x="16749" y="13649"/>
                </a:cubicBezTo>
                <a:cubicBezTo>
                  <a:pt x="16811" y="13400"/>
                  <a:pt x="16884" y="13151"/>
                  <a:pt x="16935" y="12892"/>
                </a:cubicBezTo>
                <a:lnTo>
                  <a:pt x="17360" y="12799"/>
                </a:lnTo>
                <a:close/>
                <a:moveTo>
                  <a:pt x="4260" y="13359"/>
                </a:moveTo>
                <a:cubicBezTo>
                  <a:pt x="4312" y="13452"/>
                  <a:pt x="4374" y="13556"/>
                  <a:pt x="4436" y="13659"/>
                </a:cubicBezTo>
                <a:cubicBezTo>
                  <a:pt x="4364" y="13587"/>
                  <a:pt x="4291" y="13525"/>
                  <a:pt x="4229" y="13452"/>
                </a:cubicBezTo>
                <a:cubicBezTo>
                  <a:pt x="4240" y="13421"/>
                  <a:pt x="4250" y="13390"/>
                  <a:pt x="4260" y="13359"/>
                </a:cubicBezTo>
                <a:close/>
                <a:moveTo>
                  <a:pt x="15598" y="13224"/>
                </a:moveTo>
                <a:cubicBezTo>
                  <a:pt x="15619" y="13265"/>
                  <a:pt x="15650" y="13297"/>
                  <a:pt x="15671" y="13338"/>
                </a:cubicBezTo>
                <a:cubicBezTo>
                  <a:pt x="15609" y="13452"/>
                  <a:pt x="15557" y="13566"/>
                  <a:pt x="15505" y="13680"/>
                </a:cubicBezTo>
                <a:lnTo>
                  <a:pt x="15484" y="13670"/>
                </a:lnTo>
                <a:cubicBezTo>
                  <a:pt x="15484" y="13639"/>
                  <a:pt x="15474" y="13607"/>
                  <a:pt x="15464" y="13587"/>
                </a:cubicBezTo>
                <a:cubicBezTo>
                  <a:pt x="15464" y="13556"/>
                  <a:pt x="15464" y="13514"/>
                  <a:pt x="15464" y="13483"/>
                </a:cubicBezTo>
                <a:cubicBezTo>
                  <a:pt x="15516" y="13400"/>
                  <a:pt x="15557" y="13307"/>
                  <a:pt x="15598" y="13224"/>
                </a:cubicBezTo>
                <a:close/>
                <a:moveTo>
                  <a:pt x="13878" y="13576"/>
                </a:moveTo>
                <a:lnTo>
                  <a:pt x="13878" y="13649"/>
                </a:lnTo>
                <a:cubicBezTo>
                  <a:pt x="13851" y="13667"/>
                  <a:pt x="13816" y="13685"/>
                  <a:pt x="13780" y="13710"/>
                </a:cubicBezTo>
                <a:lnTo>
                  <a:pt x="13780" y="13710"/>
                </a:lnTo>
                <a:lnTo>
                  <a:pt x="13878" y="13576"/>
                </a:lnTo>
                <a:close/>
                <a:moveTo>
                  <a:pt x="3276" y="13027"/>
                </a:moveTo>
                <a:cubicBezTo>
                  <a:pt x="3286" y="13079"/>
                  <a:pt x="3296" y="13141"/>
                  <a:pt x="3307" y="13183"/>
                </a:cubicBezTo>
                <a:lnTo>
                  <a:pt x="3307" y="13193"/>
                </a:lnTo>
                <a:cubicBezTo>
                  <a:pt x="3307" y="13203"/>
                  <a:pt x="3307" y="13203"/>
                  <a:pt x="3307" y="13214"/>
                </a:cubicBezTo>
                <a:cubicBezTo>
                  <a:pt x="3203" y="13379"/>
                  <a:pt x="3099" y="13545"/>
                  <a:pt x="3006" y="13711"/>
                </a:cubicBezTo>
                <a:cubicBezTo>
                  <a:pt x="2996" y="13701"/>
                  <a:pt x="2985" y="13690"/>
                  <a:pt x="2985" y="13680"/>
                </a:cubicBezTo>
                <a:cubicBezTo>
                  <a:pt x="3068" y="13452"/>
                  <a:pt x="3162" y="13245"/>
                  <a:pt x="3276" y="13027"/>
                </a:cubicBezTo>
                <a:close/>
                <a:moveTo>
                  <a:pt x="8178" y="13493"/>
                </a:moveTo>
                <a:lnTo>
                  <a:pt x="8333" y="13514"/>
                </a:lnTo>
                <a:lnTo>
                  <a:pt x="8199" y="13711"/>
                </a:lnTo>
                <a:cubicBezTo>
                  <a:pt x="8199" y="13639"/>
                  <a:pt x="8188" y="13566"/>
                  <a:pt x="8178" y="13493"/>
                </a:cubicBezTo>
                <a:close/>
                <a:moveTo>
                  <a:pt x="4281" y="13234"/>
                </a:moveTo>
                <a:cubicBezTo>
                  <a:pt x="4369" y="13401"/>
                  <a:pt x="4464" y="13561"/>
                  <a:pt x="4560" y="13713"/>
                </a:cubicBezTo>
                <a:lnTo>
                  <a:pt x="4560" y="13713"/>
                </a:lnTo>
                <a:cubicBezTo>
                  <a:pt x="4456" y="13568"/>
                  <a:pt x="4361" y="13415"/>
                  <a:pt x="4281" y="13255"/>
                </a:cubicBezTo>
                <a:lnTo>
                  <a:pt x="4281" y="13234"/>
                </a:lnTo>
                <a:close/>
                <a:moveTo>
                  <a:pt x="16852" y="12923"/>
                </a:moveTo>
                <a:lnTo>
                  <a:pt x="16852" y="12923"/>
                </a:lnTo>
                <a:cubicBezTo>
                  <a:pt x="16790" y="13183"/>
                  <a:pt x="16728" y="13442"/>
                  <a:pt x="16645" y="13701"/>
                </a:cubicBezTo>
                <a:lnTo>
                  <a:pt x="16552" y="13721"/>
                </a:lnTo>
                <a:cubicBezTo>
                  <a:pt x="16510" y="13483"/>
                  <a:pt x="16490" y="13245"/>
                  <a:pt x="16469" y="13006"/>
                </a:cubicBezTo>
                <a:lnTo>
                  <a:pt x="16852" y="12923"/>
                </a:lnTo>
                <a:close/>
                <a:moveTo>
                  <a:pt x="19133" y="12716"/>
                </a:moveTo>
                <a:cubicBezTo>
                  <a:pt x="19278" y="13006"/>
                  <a:pt x="19423" y="13297"/>
                  <a:pt x="19568" y="13597"/>
                </a:cubicBezTo>
                <a:lnTo>
                  <a:pt x="19599" y="13649"/>
                </a:lnTo>
                <a:lnTo>
                  <a:pt x="19589" y="13721"/>
                </a:lnTo>
                <a:cubicBezTo>
                  <a:pt x="19423" y="13379"/>
                  <a:pt x="19215" y="13069"/>
                  <a:pt x="18967" y="12799"/>
                </a:cubicBezTo>
                <a:lnTo>
                  <a:pt x="18956" y="12799"/>
                </a:lnTo>
                <a:lnTo>
                  <a:pt x="19133" y="12716"/>
                </a:lnTo>
                <a:close/>
                <a:moveTo>
                  <a:pt x="9339" y="13639"/>
                </a:moveTo>
                <a:lnTo>
                  <a:pt x="9339" y="13649"/>
                </a:lnTo>
                <a:lnTo>
                  <a:pt x="9442" y="13659"/>
                </a:lnTo>
                <a:cubicBezTo>
                  <a:pt x="9401" y="13680"/>
                  <a:pt x="9370" y="13711"/>
                  <a:pt x="9339" y="13732"/>
                </a:cubicBezTo>
                <a:lnTo>
                  <a:pt x="9328" y="13680"/>
                </a:lnTo>
                <a:cubicBezTo>
                  <a:pt x="9328" y="13670"/>
                  <a:pt x="9339" y="13659"/>
                  <a:pt x="9339" y="13639"/>
                </a:cubicBezTo>
                <a:close/>
                <a:moveTo>
                  <a:pt x="9079" y="13618"/>
                </a:moveTo>
                <a:lnTo>
                  <a:pt x="9256" y="13639"/>
                </a:lnTo>
                <a:lnTo>
                  <a:pt x="9256" y="13649"/>
                </a:lnTo>
                <a:cubicBezTo>
                  <a:pt x="9235" y="13690"/>
                  <a:pt x="9225" y="13721"/>
                  <a:pt x="9204" y="13753"/>
                </a:cubicBezTo>
                <a:cubicBezTo>
                  <a:pt x="9162" y="13711"/>
                  <a:pt x="9121" y="13659"/>
                  <a:pt x="9079" y="13618"/>
                </a:cubicBezTo>
                <a:close/>
                <a:moveTo>
                  <a:pt x="16065" y="13473"/>
                </a:moveTo>
                <a:cubicBezTo>
                  <a:pt x="16086" y="13525"/>
                  <a:pt x="16117" y="13566"/>
                  <a:pt x="16137" y="13607"/>
                </a:cubicBezTo>
                <a:lnTo>
                  <a:pt x="16075" y="13763"/>
                </a:lnTo>
                <a:cubicBezTo>
                  <a:pt x="16044" y="13690"/>
                  <a:pt x="16023" y="13618"/>
                  <a:pt x="16003" y="13535"/>
                </a:cubicBezTo>
                <a:lnTo>
                  <a:pt x="16013" y="13535"/>
                </a:lnTo>
                <a:lnTo>
                  <a:pt x="16065" y="13473"/>
                </a:lnTo>
                <a:close/>
                <a:moveTo>
                  <a:pt x="13857" y="13493"/>
                </a:moveTo>
                <a:lnTo>
                  <a:pt x="13857" y="13493"/>
                </a:lnTo>
                <a:cubicBezTo>
                  <a:pt x="13785" y="13587"/>
                  <a:pt x="13712" y="13670"/>
                  <a:pt x="13650" y="13773"/>
                </a:cubicBezTo>
                <a:cubicBezTo>
                  <a:pt x="13619" y="13690"/>
                  <a:pt x="13598" y="13607"/>
                  <a:pt x="13567" y="13535"/>
                </a:cubicBezTo>
                <a:lnTo>
                  <a:pt x="13857" y="13493"/>
                </a:lnTo>
                <a:close/>
                <a:moveTo>
                  <a:pt x="14206" y="13529"/>
                </a:moveTo>
                <a:lnTo>
                  <a:pt x="14206" y="13529"/>
                </a:lnTo>
                <a:cubicBezTo>
                  <a:pt x="14199" y="13538"/>
                  <a:pt x="14199" y="13547"/>
                  <a:pt x="14199" y="13556"/>
                </a:cubicBezTo>
                <a:lnTo>
                  <a:pt x="14210" y="13566"/>
                </a:lnTo>
                <a:lnTo>
                  <a:pt x="14179" y="13690"/>
                </a:lnTo>
                <a:lnTo>
                  <a:pt x="14054" y="13794"/>
                </a:lnTo>
                <a:cubicBezTo>
                  <a:pt x="14054" y="13773"/>
                  <a:pt x="14054" y="13753"/>
                  <a:pt x="14044" y="13721"/>
                </a:cubicBezTo>
                <a:cubicBezTo>
                  <a:pt x="14095" y="13661"/>
                  <a:pt x="14145" y="13600"/>
                  <a:pt x="14206" y="13529"/>
                </a:cubicBezTo>
                <a:close/>
                <a:moveTo>
                  <a:pt x="16396" y="13183"/>
                </a:moveTo>
                <a:cubicBezTo>
                  <a:pt x="16417" y="13369"/>
                  <a:pt x="16448" y="13566"/>
                  <a:pt x="16479" y="13753"/>
                </a:cubicBezTo>
                <a:lnTo>
                  <a:pt x="16314" y="13815"/>
                </a:lnTo>
                <a:cubicBezTo>
                  <a:pt x="16282" y="13763"/>
                  <a:pt x="16262" y="13711"/>
                  <a:pt x="16231" y="13670"/>
                </a:cubicBezTo>
                <a:cubicBezTo>
                  <a:pt x="16231" y="13639"/>
                  <a:pt x="16231" y="13618"/>
                  <a:pt x="16231" y="13587"/>
                </a:cubicBezTo>
                <a:cubicBezTo>
                  <a:pt x="16282" y="13452"/>
                  <a:pt x="16345" y="13317"/>
                  <a:pt x="16396" y="13183"/>
                </a:cubicBezTo>
                <a:close/>
                <a:moveTo>
                  <a:pt x="5369" y="13297"/>
                </a:moveTo>
                <a:lnTo>
                  <a:pt x="5369" y="13297"/>
                </a:lnTo>
                <a:cubicBezTo>
                  <a:pt x="5411" y="13307"/>
                  <a:pt x="5452" y="13307"/>
                  <a:pt x="5494" y="13317"/>
                </a:cubicBezTo>
                <a:lnTo>
                  <a:pt x="5483" y="13317"/>
                </a:lnTo>
                <a:lnTo>
                  <a:pt x="5608" y="13359"/>
                </a:lnTo>
                <a:lnTo>
                  <a:pt x="5608" y="13442"/>
                </a:lnTo>
                <a:lnTo>
                  <a:pt x="5608" y="13639"/>
                </a:lnTo>
                <a:cubicBezTo>
                  <a:pt x="5576" y="13701"/>
                  <a:pt x="5556" y="13763"/>
                  <a:pt x="5525" y="13825"/>
                </a:cubicBezTo>
                <a:cubicBezTo>
                  <a:pt x="5462" y="13649"/>
                  <a:pt x="5411" y="13473"/>
                  <a:pt x="5369" y="13297"/>
                </a:cubicBezTo>
                <a:close/>
                <a:moveTo>
                  <a:pt x="9815" y="13680"/>
                </a:moveTo>
                <a:cubicBezTo>
                  <a:pt x="9795" y="13721"/>
                  <a:pt x="9784" y="13773"/>
                  <a:pt x="9764" y="13815"/>
                </a:cubicBezTo>
                <a:lnTo>
                  <a:pt x="9764" y="13825"/>
                </a:lnTo>
                <a:lnTo>
                  <a:pt x="9681" y="13680"/>
                </a:lnTo>
                <a:close/>
                <a:moveTo>
                  <a:pt x="13308" y="13566"/>
                </a:moveTo>
                <a:lnTo>
                  <a:pt x="13308" y="13566"/>
                </a:lnTo>
                <a:cubicBezTo>
                  <a:pt x="13256" y="13649"/>
                  <a:pt x="13204" y="13732"/>
                  <a:pt x="13153" y="13825"/>
                </a:cubicBezTo>
                <a:cubicBezTo>
                  <a:pt x="13101" y="13753"/>
                  <a:pt x="13059" y="13670"/>
                  <a:pt x="13018" y="13597"/>
                </a:cubicBezTo>
                <a:lnTo>
                  <a:pt x="13308" y="13566"/>
                </a:lnTo>
                <a:close/>
                <a:moveTo>
                  <a:pt x="15754" y="13525"/>
                </a:moveTo>
                <a:cubicBezTo>
                  <a:pt x="15775" y="13566"/>
                  <a:pt x="15806" y="13607"/>
                  <a:pt x="15826" y="13649"/>
                </a:cubicBezTo>
                <a:lnTo>
                  <a:pt x="15681" y="13825"/>
                </a:lnTo>
                <a:lnTo>
                  <a:pt x="15588" y="13763"/>
                </a:lnTo>
                <a:cubicBezTo>
                  <a:pt x="15588" y="13742"/>
                  <a:pt x="15598" y="13721"/>
                  <a:pt x="15609" y="13701"/>
                </a:cubicBezTo>
                <a:cubicBezTo>
                  <a:pt x="15661" y="13639"/>
                  <a:pt x="15712" y="13587"/>
                  <a:pt x="15754" y="13525"/>
                </a:cubicBezTo>
                <a:close/>
                <a:moveTo>
                  <a:pt x="10043" y="13701"/>
                </a:moveTo>
                <a:lnTo>
                  <a:pt x="10004" y="13828"/>
                </a:lnTo>
                <a:lnTo>
                  <a:pt x="10004" y="13828"/>
                </a:lnTo>
                <a:cubicBezTo>
                  <a:pt x="10012" y="13799"/>
                  <a:pt x="10012" y="13770"/>
                  <a:pt x="10012" y="13732"/>
                </a:cubicBezTo>
                <a:lnTo>
                  <a:pt x="10043" y="13701"/>
                </a:lnTo>
                <a:close/>
                <a:moveTo>
                  <a:pt x="8665" y="13566"/>
                </a:moveTo>
                <a:lnTo>
                  <a:pt x="8665" y="13576"/>
                </a:lnTo>
                <a:cubicBezTo>
                  <a:pt x="8675" y="13618"/>
                  <a:pt x="8696" y="13649"/>
                  <a:pt x="8706" y="13690"/>
                </a:cubicBezTo>
                <a:cubicBezTo>
                  <a:pt x="8655" y="13742"/>
                  <a:pt x="8603" y="13794"/>
                  <a:pt x="8551" y="13846"/>
                </a:cubicBezTo>
                <a:cubicBezTo>
                  <a:pt x="8582" y="13753"/>
                  <a:pt x="8623" y="13659"/>
                  <a:pt x="8665" y="13566"/>
                </a:cubicBezTo>
                <a:close/>
                <a:moveTo>
                  <a:pt x="11764" y="13690"/>
                </a:moveTo>
                <a:lnTo>
                  <a:pt x="11764" y="13690"/>
                </a:lnTo>
                <a:cubicBezTo>
                  <a:pt x="11733" y="13742"/>
                  <a:pt x="11712" y="13794"/>
                  <a:pt x="11681" y="13846"/>
                </a:cubicBezTo>
                <a:cubicBezTo>
                  <a:pt x="11639" y="13804"/>
                  <a:pt x="11598" y="13753"/>
                  <a:pt x="11567" y="13701"/>
                </a:cubicBezTo>
                <a:cubicBezTo>
                  <a:pt x="11629" y="13701"/>
                  <a:pt x="11691" y="13701"/>
                  <a:pt x="11764" y="13690"/>
                </a:cubicBezTo>
                <a:close/>
                <a:moveTo>
                  <a:pt x="9929" y="13680"/>
                </a:moveTo>
                <a:lnTo>
                  <a:pt x="9929" y="13742"/>
                </a:lnTo>
                <a:cubicBezTo>
                  <a:pt x="9898" y="13784"/>
                  <a:pt x="9857" y="13815"/>
                  <a:pt x="9826" y="13856"/>
                </a:cubicBezTo>
                <a:lnTo>
                  <a:pt x="9878" y="13680"/>
                </a:lnTo>
                <a:close/>
                <a:moveTo>
                  <a:pt x="2384" y="11338"/>
                </a:moveTo>
                <a:cubicBezTo>
                  <a:pt x="2333" y="12157"/>
                  <a:pt x="2519" y="12975"/>
                  <a:pt x="2903" y="13701"/>
                </a:cubicBezTo>
                <a:cubicBezTo>
                  <a:pt x="2882" y="13753"/>
                  <a:pt x="2861" y="13804"/>
                  <a:pt x="2840" y="13867"/>
                </a:cubicBezTo>
                <a:cubicBezTo>
                  <a:pt x="2685" y="13763"/>
                  <a:pt x="2529" y="13649"/>
                  <a:pt x="2374" y="13535"/>
                </a:cubicBezTo>
                <a:cubicBezTo>
                  <a:pt x="2250" y="13006"/>
                  <a:pt x="2177" y="12467"/>
                  <a:pt x="2146" y="11929"/>
                </a:cubicBezTo>
                <a:cubicBezTo>
                  <a:pt x="2167" y="11897"/>
                  <a:pt x="2177" y="11866"/>
                  <a:pt x="2187" y="11835"/>
                </a:cubicBezTo>
                <a:cubicBezTo>
                  <a:pt x="2239" y="11669"/>
                  <a:pt x="2312" y="11504"/>
                  <a:pt x="2384" y="11338"/>
                </a:cubicBezTo>
                <a:close/>
                <a:moveTo>
                  <a:pt x="9442" y="13753"/>
                </a:moveTo>
                <a:lnTo>
                  <a:pt x="9380" y="13877"/>
                </a:lnTo>
                <a:cubicBezTo>
                  <a:pt x="9380" y="13856"/>
                  <a:pt x="9370" y="13835"/>
                  <a:pt x="9359" y="13815"/>
                </a:cubicBezTo>
                <a:lnTo>
                  <a:pt x="9442" y="13753"/>
                </a:lnTo>
                <a:close/>
                <a:moveTo>
                  <a:pt x="23765" y="11576"/>
                </a:moveTo>
                <a:lnTo>
                  <a:pt x="23765" y="11576"/>
                </a:lnTo>
                <a:cubicBezTo>
                  <a:pt x="23931" y="12011"/>
                  <a:pt x="24055" y="12467"/>
                  <a:pt x="24138" y="12934"/>
                </a:cubicBezTo>
                <a:cubicBezTo>
                  <a:pt x="23966" y="13258"/>
                  <a:pt x="23794" y="13582"/>
                  <a:pt x="23593" y="13887"/>
                </a:cubicBezTo>
                <a:lnTo>
                  <a:pt x="23593" y="13887"/>
                </a:lnTo>
                <a:cubicBezTo>
                  <a:pt x="23663" y="13459"/>
                  <a:pt x="23704" y="13031"/>
                  <a:pt x="23734" y="12602"/>
                </a:cubicBezTo>
                <a:cubicBezTo>
                  <a:pt x="23765" y="12260"/>
                  <a:pt x="23776" y="11918"/>
                  <a:pt x="23765" y="11576"/>
                </a:cubicBezTo>
                <a:close/>
                <a:moveTo>
                  <a:pt x="16179" y="13690"/>
                </a:moveTo>
                <a:cubicBezTo>
                  <a:pt x="16189" y="13701"/>
                  <a:pt x="16200" y="13721"/>
                  <a:pt x="16200" y="13732"/>
                </a:cubicBezTo>
                <a:cubicBezTo>
                  <a:pt x="16200" y="13763"/>
                  <a:pt x="16210" y="13804"/>
                  <a:pt x="16210" y="13846"/>
                </a:cubicBezTo>
                <a:lnTo>
                  <a:pt x="16096" y="13887"/>
                </a:lnTo>
                <a:cubicBezTo>
                  <a:pt x="16127" y="13825"/>
                  <a:pt x="16158" y="13763"/>
                  <a:pt x="16179" y="13690"/>
                </a:cubicBezTo>
                <a:close/>
                <a:moveTo>
                  <a:pt x="13888" y="13732"/>
                </a:moveTo>
                <a:lnTo>
                  <a:pt x="13888" y="13784"/>
                </a:lnTo>
                <a:cubicBezTo>
                  <a:pt x="13829" y="13823"/>
                  <a:pt x="13770" y="13863"/>
                  <a:pt x="13702" y="13893"/>
                </a:cubicBezTo>
                <a:lnTo>
                  <a:pt x="13702" y="13893"/>
                </a:lnTo>
                <a:cubicBezTo>
                  <a:pt x="13700" y="13875"/>
                  <a:pt x="13691" y="13865"/>
                  <a:pt x="13691" y="13846"/>
                </a:cubicBezTo>
                <a:cubicBezTo>
                  <a:pt x="13754" y="13815"/>
                  <a:pt x="13816" y="13773"/>
                  <a:pt x="13888" y="13732"/>
                </a:cubicBezTo>
                <a:close/>
                <a:moveTo>
                  <a:pt x="8831" y="13639"/>
                </a:moveTo>
                <a:cubicBezTo>
                  <a:pt x="8841" y="13721"/>
                  <a:pt x="8862" y="13815"/>
                  <a:pt x="8872" y="13898"/>
                </a:cubicBezTo>
                <a:cubicBezTo>
                  <a:pt x="8842" y="13828"/>
                  <a:pt x="8812" y="13757"/>
                  <a:pt x="8782" y="13687"/>
                </a:cubicBezTo>
                <a:lnTo>
                  <a:pt x="8782" y="13687"/>
                </a:lnTo>
                <a:lnTo>
                  <a:pt x="8831" y="13639"/>
                </a:lnTo>
                <a:close/>
                <a:moveTo>
                  <a:pt x="8903" y="13597"/>
                </a:moveTo>
                <a:lnTo>
                  <a:pt x="8965" y="13607"/>
                </a:lnTo>
                <a:cubicBezTo>
                  <a:pt x="9038" y="13680"/>
                  <a:pt x="9111" y="13763"/>
                  <a:pt x="9183" y="13835"/>
                </a:cubicBezTo>
                <a:lnTo>
                  <a:pt x="9173" y="13856"/>
                </a:lnTo>
                <a:lnTo>
                  <a:pt x="9100" y="13898"/>
                </a:lnTo>
                <a:cubicBezTo>
                  <a:pt x="9038" y="13804"/>
                  <a:pt x="8976" y="13701"/>
                  <a:pt x="8903" y="13597"/>
                </a:cubicBezTo>
                <a:close/>
                <a:moveTo>
                  <a:pt x="19713" y="13151"/>
                </a:moveTo>
                <a:cubicBezTo>
                  <a:pt x="19754" y="13297"/>
                  <a:pt x="19785" y="13431"/>
                  <a:pt x="19806" y="13576"/>
                </a:cubicBezTo>
                <a:cubicBezTo>
                  <a:pt x="19827" y="13639"/>
                  <a:pt x="19837" y="13701"/>
                  <a:pt x="19848" y="13753"/>
                </a:cubicBezTo>
                <a:cubicBezTo>
                  <a:pt x="19837" y="13804"/>
                  <a:pt x="19817" y="13846"/>
                  <a:pt x="19806" y="13898"/>
                </a:cubicBezTo>
                <a:lnTo>
                  <a:pt x="19796" y="13898"/>
                </a:lnTo>
                <a:cubicBezTo>
                  <a:pt x="19754" y="13804"/>
                  <a:pt x="19713" y="13711"/>
                  <a:pt x="19671" y="13618"/>
                </a:cubicBezTo>
                <a:lnTo>
                  <a:pt x="19713" y="13151"/>
                </a:lnTo>
                <a:close/>
                <a:moveTo>
                  <a:pt x="16624" y="13784"/>
                </a:moveTo>
                <a:lnTo>
                  <a:pt x="16583" y="13908"/>
                </a:lnTo>
                <a:cubicBezTo>
                  <a:pt x="16583" y="13877"/>
                  <a:pt x="16573" y="13835"/>
                  <a:pt x="16573" y="13804"/>
                </a:cubicBezTo>
                <a:lnTo>
                  <a:pt x="16624" y="13784"/>
                </a:lnTo>
                <a:close/>
                <a:moveTo>
                  <a:pt x="20998" y="12436"/>
                </a:moveTo>
                <a:cubicBezTo>
                  <a:pt x="21122" y="12809"/>
                  <a:pt x="21226" y="13193"/>
                  <a:pt x="21309" y="13576"/>
                </a:cubicBezTo>
                <a:cubicBezTo>
                  <a:pt x="21195" y="13690"/>
                  <a:pt x="21060" y="13804"/>
                  <a:pt x="20936" y="13908"/>
                </a:cubicBezTo>
                <a:cubicBezTo>
                  <a:pt x="20853" y="13690"/>
                  <a:pt x="20760" y="13483"/>
                  <a:pt x="20666" y="13286"/>
                </a:cubicBezTo>
                <a:lnTo>
                  <a:pt x="20677" y="13286"/>
                </a:lnTo>
                <a:cubicBezTo>
                  <a:pt x="20791" y="13006"/>
                  <a:pt x="20894" y="12727"/>
                  <a:pt x="20998" y="12436"/>
                </a:cubicBezTo>
                <a:close/>
                <a:moveTo>
                  <a:pt x="14552" y="13566"/>
                </a:moveTo>
                <a:cubicBezTo>
                  <a:pt x="14489" y="13690"/>
                  <a:pt x="14417" y="13804"/>
                  <a:pt x="14344" y="13918"/>
                </a:cubicBezTo>
                <a:cubicBezTo>
                  <a:pt x="14355" y="13846"/>
                  <a:pt x="14365" y="13784"/>
                  <a:pt x="14375" y="13711"/>
                </a:cubicBezTo>
                <a:lnTo>
                  <a:pt x="14375" y="13721"/>
                </a:lnTo>
                <a:cubicBezTo>
                  <a:pt x="14438" y="13670"/>
                  <a:pt x="14489" y="13618"/>
                  <a:pt x="14552" y="13566"/>
                </a:cubicBezTo>
                <a:close/>
                <a:moveTo>
                  <a:pt x="13484" y="13545"/>
                </a:moveTo>
                <a:cubicBezTo>
                  <a:pt x="13515" y="13639"/>
                  <a:pt x="13546" y="13732"/>
                  <a:pt x="13577" y="13825"/>
                </a:cubicBezTo>
                <a:cubicBezTo>
                  <a:pt x="13484" y="13877"/>
                  <a:pt x="13391" y="13918"/>
                  <a:pt x="13287" y="13949"/>
                </a:cubicBezTo>
                <a:cubicBezTo>
                  <a:pt x="13256" y="13929"/>
                  <a:pt x="13225" y="13908"/>
                  <a:pt x="13204" y="13877"/>
                </a:cubicBezTo>
                <a:cubicBezTo>
                  <a:pt x="13267" y="13773"/>
                  <a:pt x="13339" y="13659"/>
                  <a:pt x="13401" y="13545"/>
                </a:cubicBezTo>
                <a:lnTo>
                  <a:pt x="13401" y="13556"/>
                </a:lnTo>
                <a:lnTo>
                  <a:pt x="13484" y="13545"/>
                </a:lnTo>
                <a:close/>
                <a:moveTo>
                  <a:pt x="15858" y="13732"/>
                </a:moveTo>
                <a:cubicBezTo>
                  <a:pt x="15868" y="13753"/>
                  <a:pt x="15878" y="13773"/>
                  <a:pt x="15889" y="13794"/>
                </a:cubicBezTo>
                <a:cubicBezTo>
                  <a:pt x="15878" y="13835"/>
                  <a:pt x="15878" y="13898"/>
                  <a:pt x="15889" y="13949"/>
                </a:cubicBezTo>
                <a:lnTo>
                  <a:pt x="15889" y="13960"/>
                </a:lnTo>
                <a:cubicBezTo>
                  <a:pt x="15837" y="13929"/>
                  <a:pt x="15795" y="13898"/>
                  <a:pt x="15744" y="13867"/>
                </a:cubicBezTo>
                <a:lnTo>
                  <a:pt x="15858" y="13732"/>
                </a:lnTo>
                <a:close/>
                <a:moveTo>
                  <a:pt x="11484" y="13701"/>
                </a:moveTo>
                <a:cubicBezTo>
                  <a:pt x="11536" y="13773"/>
                  <a:pt x="11598" y="13846"/>
                  <a:pt x="11660" y="13918"/>
                </a:cubicBezTo>
                <a:cubicBezTo>
                  <a:pt x="11650" y="13929"/>
                  <a:pt x="11639" y="13949"/>
                  <a:pt x="11629" y="13970"/>
                </a:cubicBezTo>
                <a:cubicBezTo>
                  <a:pt x="11484" y="13908"/>
                  <a:pt x="11349" y="13835"/>
                  <a:pt x="11225" y="13753"/>
                </a:cubicBezTo>
                <a:lnTo>
                  <a:pt x="11204" y="13711"/>
                </a:lnTo>
                <a:lnTo>
                  <a:pt x="11484" y="13701"/>
                </a:lnTo>
                <a:close/>
                <a:moveTo>
                  <a:pt x="14935" y="13328"/>
                </a:moveTo>
                <a:lnTo>
                  <a:pt x="15028" y="13411"/>
                </a:lnTo>
                <a:cubicBezTo>
                  <a:pt x="14925" y="13597"/>
                  <a:pt x="14811" y="13784"/>
                  <a:pt x="14697" y="13970"/>
                </a:cubicBezTo>
                <a:cubicBezTo>
                  <a:pt x="14686" y="13794"/>
                  <a:pt x="14686" y="13618"/>
                  <a:pt x="14697" y="13452"/>
                </a:cubicBezTo>
                <a:lnTo>
                  <a:pt x="14707" y="13421"/>
                </a:lnTo>
                <a:lnTo>
                  <a:pt x="14790" y="13348"/>
                </a:lnTo>
                <a:lnTo>
                  <a:pt x="14935" y="13328"/>
                </a:lnTo>
                <a:close/>
                <a:moveTo>
                  <a:pt x="3659" y="12809"/>
                </a:moveTo>
                <a:cubicBezTo>
                  <a:pt x="3742" y="12955"/>
                  <a:pt x="3846" y="13100"/>
                  <a:pt x="3960" y="13245"/>
                </a:cubicBezTo>
                <a:cubicBezTo>
                  <a:pt x="3804" y="13483"/>
                  <a:pt x="3680" y="13732"/>
                  <a:pt x="3555" y="13991"/>
                </a:cubicBezTo>
                <a:cubicBezTo>
                  <a:pt x="3514" y="13815"/>
                  <a:pt x="3473" y="13639"/>
                  <a:pt x="3431" y="13473"/>
                </a:cubicBezTo>
                <a:cubicBezTo>
                  <a:pt x="3421" y="13379"/>
                  <a:pt x="3410" y="13286"/>
                  <a:pt x="3400" y="13193"/>
                </a:cubicBezTo>
                <a:cubicBezTo>
                  <a:pt x="3483" y="13069"/>
                  <a:pt x="3566" y="12934"/>
                  <a:pt x="3659" y="12809"/>
                </a:cubicBezTo>
                <a:close/>
                <a:moveTo>
                  <a:pt x="11919" y="13721"/>
                </a:moveTo>
                <a:cubicBezTo>
                  <a:pt x="11878" y="13804"/>
                  <a:pt x="11836" y="13898"/>
                  <a:pt x="11795" y="13991"/>
                </a:cubicBezTo>
                <a:cubicBezTo>
                  <a:pt x="11784" y="13970"/>
                  <a:pt x="11774" y="13960"/>
                  <a:pt x="11774" y="13949"/>
                </a:cubicBezTo>
                <a:lnTo>
                  <a:pt x="11764" y="13949"/>
                </a:lnTo>
                <a:cubicBezTo>
                  <a:pt x="11816" y="13877"/>
                  <a:pt x="11867" y="13794"/>
                  <a:pt x="11919" y="13721"/>
                </a:cubicBezTo>
                <a:close/>
                <a:moveTo>
                  <a:pt x="15567" y="13835"/>
                </a:moveTo>
                <a:lnTo>
                  <a:pt x="15598" y="13867"/>
                </a:lnTo>
                <a:lnTo>
                  <a:pt x="15630" y="13887"/>
                </a:lnTo>
                <a:lnTo>
                  <a:pt x="15547" y="13991"/>
                </a:lnTo>
                <a:cubicBezTo>
                  <a:pt x="15547" y="13970"/>
                  <a:pt x="15547" y="13960"/>
                  <a:pt x="15536" y="13939"/>
                </a:cubicBezTo>
                <a:cubicBezTo>
                  <a:pt x="15526" y="13918"/>
                  <a:pt x="15557" y="13867"/>
                  <a:pt x="15567" y="13835"/>
                </a:cubicBezTo>
                <a:close/>
                <a:moveTo>
                  <a:pt x="13536" y="13929"/>
                </a:moveTo>
                <a:lnTo>
                  <a:pt x="13495" y="13981"/>
                </a:lnTo>
                <a:cubicBezTo>
                  <a:pt x="13465" y="13988"/>
                  <a:pt x="13441" y="13995"/>
                  <a:pt x="13415" y="13995"/>
                </a:cubicBezTo>
                <a:cubicBezTo>
                  <a:pt x="13404" y="13995"/>
                  <a:pt x="13393" y="13994"/>
                  <a:pt x="13381" y="13991"/>
                </a:cubicBezTo>
                <a:cubicBezTo>
                  <a:pt x="13432" y="13970"/>
                  <a:pt x="13484" y="13949"/>
                  <a:pt x="13536" y="13929"/>
                </a:cubicBezTo>
                <a:close/>
                <a:moveTo>
                  <a:pt x="1959" y="13297"/>
                </a:moveTo>
                <a:lnTo>
                  <a:pt x="1959" y="13297"/>
                </a:lnTo>
                <a:cubicBezTo>
                  <a:pt x="2073" y="13400"/>
                  <a:pt x="2187" y="13483"/>
                  <a:pt x="2301" y="13566"/>
                </a:cubicBezTo>
                <a:lnTo>
                  <a:pt x="2291" y="13566"/>
                </a:lnTo>
                <a:cubicBezTo>
                  <a:pt x="2333" y="13711"/>
                  <a:pt x="2374" y="13856"/>
                  <a:pt x="2426" y="14001"/>
                </a:cubicBezTo>
                <a:cubicBezTo>
                  <a:pt x="2270" y="13929"/>
                  <a:pt x="2125" y="13835"/>
                  <a:pt x="1980" y="13742"/>
                </a:cubicBezTo>
                <a:cubicBezTo>
                  <a:pt x="1970" y="13597"/>
                  <a:pt x="1959" y="13442"/>
                  <a:pt x="1959" y="13297"/>
                </a:cubicBezTo>
                <a:close/>
                <a:moveTo>
                  <a:pt x="8893" y="13690"/>
                </a:moveTo>
                <a:cubicBezTo>
                  <a:pt x="8945" y="13773"/>
                  <a:pt x="8997" y="13846"/>
                  <a:pt x="9048" y="13929"/>
                </a:cubicBezTo>
                <a:lnTo>
                  <a:pt x="8934" y="14001"/>
                </a:lnTo>
                <a:lnTo>
                  <a:pt x="8893" y="13690"/>
                </a:lnTo>
                <a:close/>
                <a:moveTo>
                  <a:pt x="2996" y="13877"/>
                </a:moveTo>
                <a:lnTo>
                  <a:pt x="3068" y="14012"/>
                </a:lnTo>
                <a:lnTo>
                  <a:pt x="2965" y="13939"/>
                </a:lnTo>
                <a:cubicBezTo>
                  <a:pt x="2965" y="13929"/>
                  <a:pt x="2975" y="13908"/>
                  <a:pt x="2985" y="13898"/>
                </a:cubicBezTo>
                <a:lnTo>
                  <a:pt x="2996" y="13877"/>
                </a:lnTo>
                <a:close/>
                <a:moveTo>
                  <a:pt x="17899" y="13286"/>
                </a:moveTo>
                <a:lnTo>
                  <a:pt x="17910" y="13369"/>
                </a:lnTo>
                <a:cubicBezTo>
                  <a:pt x="17868" y="13525"/>
                  <a:pt x="17827" y="13690"/>
                  <a:pt x="17775" y="13856"/>
                </a:cubicBezTo>
                <a:cubicBezTo>
                  <a:pt x="17754" y="13908"/>
                  <a:pt x="17733" y="13970"/>
                  <a:pt x="17713" y="14022"/>
                </a:cubicBezTo>
                <a:cubicBezTo>
                  <a:pt x="17671" y="13815"/>
                  <a:pt x="17630" y="13618"/>
                  <a:pt x="17578" y="13411"/>
                </a:cubicBezTo>
                <a:cubicBezTo>
                  <a:pt x="17682" y="13369"/>
                  <a:pt x="17796" y="13328"/>
                  <a:pt x="17899" y="13286"/>
                </a:cubicBezTo>
                <a:close/>
                <a:moveTo>
                  <a:pt x="12935" y="13607"/>
                </a:moveTo>
                <a:lnTo>
                  <a:pt x="12935" y="13607"/>
                </a:lnTo>
                <a:cubicBezTo>
                  <a:pt x="12976" y="13701"/>
                  <a:pt x="13039" y="13794"/>
                  <a:pt x="13101" y="13887"/>
                </a:cubicBezTo>
                <a:cubicBezTo>
                  <a:pt x="13070" y="13939"/>
                  <a:pt x="13039" y="13981"/>
                  <a:pt x="13007" y="14032"/>
                </a:cubicBezTo>
                <a:cubicBezTo>
                  <a:pt x="12997" y="13887"/>
                  <a:pt x="12966" y="13742"/>
                  <a:pt x="12935" y="13607"/>
                </a:cubicBezTo>
                <a:close/>
                <a:moveTo>
                  <a:pt x="13173" y="13949"/>
                </a:moveTo>
                <a:cubicBezTo>
                  <a:pt x="13184" y="13970"/>
                  <a:pt x="13194" y="13981"/>
                  <a:pt x="13215" y="13991"/>
                </a:cubicBezTo>
                <a:lnTo>
                  <a:pt x="13121" y="14032"/>
                </a:lnTo>
                <a:lnTo>
                  <a:pt x="13173" y="13949"/>
                </a:lnTo>
                <a:close/>
                <a:moveTo>
                  <a:pt x="15360" y="13680"/>
                </a:moveTo>
                <a:lnTo>
                  <a:pt x="15402" y="13711"/>
                </a:lnTo>
                <a:lnTo>
                  <a:pt x="15402" y="13804"/>
                </a:lnTo>
                <a:cubicBezTo>
                  <a:pt x="15319" y="13887"/>
                  <a:pt x="15246" y="13960"/>
                  <a:pt x="15163" y="14032"/>
                </a:cubicBezTo>
                <a:cubicBezTo>
                  <a:pt x="15225" y="13918"/>
                  <a:pt x="15288" y="13794"/>
                  <a:pt x="15360" y="13680"/>
                </a:cubicBezTo>
                <a:close/>
                <a:moveTo>
                  <a:pt x="1794" y="13711"/>
                </a:moveTo>
                <a:lnTo>
                  <a:pt x="1856" y="13753"/>
                </a:lnTo>
                <a:cubicBezTo>
                  <a:pt x="1866" y="13846"/>
                  <a:pt x="1887" y="13939"/>
                  <a:pt x="1897" y="14043"/>
                </a:cubicBezTo>
                <a:cubicBezTo>
                  <a:pt x="1856" y="13929"/>
                  <a:pt x="1825" y="13815"/>
                  <a:pt x="1794" y="13711"/>
                </a:cubicBezTo>
                <a:close/>
                <a:moveTo>
                  <a:pt x="5608" y="13825"/>
                </a:moveTo>
                <a:lnTo>
                  <a:pt x="5608" y="14053"/>
                </a:lnTo>
                <a:cubicBezTo>
                  <a:pt x="5597" y="14022"/>
                  <a:pt x="5587" y="13991"/>
                  <a:pt x="5566" y="13960"/>
                </a:cubicBezTo>
                <a:cubicBezTo>
                  <a:pt x="5566" y="13949"/>
                  <a:pt x="5566" y="13939"/>
                  <a:pt x="5556" y="13929"/>
                </a:cubicBezTo>
                <a:cubicBezTo>
                  <a:pt x="5576" y="13898"/>
                  <a:pt x="5597" y="13856"/>
                  <a:pt x="5608" y="13825"/>
                </a:cubicBezTo>
                <a:close/>
                <a:moveTo>
                  <a:pt x="9567" y="13659"/>
                </a:moveTo>
                <a:lnTo>
                  <a:pt x="9567" y="13670"/>
                </a:lnTo>
                <a:cubicBezTo>
                  <a:pt x="9567" y="13804"/>
                  <a:pt x="9556" y="13929"/>
                  <a:pt x="9536" y="14053"/>
                </a:cubicBezTo>
                <a:cubicBezTo>
                  <a:pt x="9504" y="14012"/>
                  <a:pt x="9463" y="13981"/>
                  <a:pt x="9421" y="13949"/>
                </a:cubicBezTo>
                <a:cubicBezTo>
                  <a:pt x="9473" y="13856"/>
                  <a:pt x="9515" y="13763"/>
                  <a:pt x="9567" y="13659"/>
                </a:cubicBezTo>
                <a:close/>
                <a:moveTo>
                  <a:pt x="15702" y="13929"/>
                </a:moveTo>
                <a:lnTo>
                  <a:pt x="15795" y="13991"/>
                </a:lnTo>
                <a:lnTo>
                  <a:pt x="15588" y="14053"/>
                </a:lnTo>
                <a:lnTo>
                  <a:pt x="15702" y="13929"/>
                </a:lnTo>
                <a:close/>
                <a:moveTo>
                  <a:pt x="19661" y="13763"/>
                </a:moveTo>
                <a:cubicBezTo>
                  <a:pt x="19692" y="13835"/>
                  <a:pt x="19734" y="13918"/>
                  <a:pt x="19775" y="13991"/>
                </a:cubicBezTo>
                <a:cubicBezTo>
                  <a:pt x="19765" y="14012"/>
                  <a:pt x="19754" y="14032"/>
                  <a:pt x="19744" y="14053"/>
                </a:cubicBezTo>
                <a:cubicBezTo>
                  <a:pt x="19723" y="13991"/>
                  <a:pt x="19682" y="13918"/>
                  <a:pt x="19651" y="13835"/>
                </a:cubicBezTo>
                <a:lnTo>
                  <a:pt x="19651" y="13825"/>
                </a:lnTo>
                <a:lnTo>
                  <a:pt x="19661" y="13763"/>
                </a:lnTo>
                <a:close/>
                <a:moveTo>
                  <a:pt x="9919" y="13846"/>
                </a:moveTo>
                <a:lnTo>
                  <a:pt x="9898" y="14063"/>
                </a:lnTo>
                <a:cubicBezTo>
                  <a:pt x="9878" y="14022"/>
                  <a:pt x="9846" y="13981"/>
                  <a:pt x="9826" y="13939"/>
                </a:cubicBezTo>
                <a:lnTo>
                  <a:pt x="9919" y="13846"/>
                </a:lnTo>
                <a:close/>
                <a:moveTo>
                  <a:pt x="9629" y="13846"/>
                </a:moveTo>
                <a:cubicBezTo>
                  <a:pt x="9650" y="13898"/>
                  <a:pt x="9660" y="13949"/>
                  <a:pt x="9681" y="14001"/>
                </a:cubicBezTo>
                <a:lnTo>
                  <a:pt x="9608" y="14074"/>
                </a:lnTo>
                <a:cubicBezTo>
                  <a:pt x="9608" y="14032"/>
                  <a:pt x="9618" y="13991"/>
                  <a:pt x="9618" y="13939"/>
                </a:cubicBezTo>
                <a:lnTo>
                  <a:pt x="9629" y="13846"/>
                </a:lnTo>
                <a:close/>
                <a:moveTo>
                  <a:pt x="8427" y="13535"/>
                </a:moveTo>
                <a:lnTo>
                  <a:pt x="8592" y="13566"/>
                </a:lnTo>
                <a:cubicBezTo>
                  <a:pt x="8541" y="13690"/>
                  <a:pt x="8478" y="13825"/>
                  <a:pt x="8437" y="13949"/>
                </a:cubicBezTo>
                <a:cubicBezTo>
                  <a:pt x="8375" y="14001"/>
                  <a:pt x="8323" y="14043"/>
                  <a:pt x="8271" y="14084"/>
                </a:cubicBezTo>
                <a:cubicBezTo>
                  <a:pt x="8250" y="13991"/>
                  <a:pt x="8240" y="13918"/>
                  <a:pt x="8230" y="13835"/>
                </a:cubicBezTo>
                <a:cubicBezTo>
                  <a:pt x="8302" y="13742"/>
                  <a:pt x="8364" y="13639"/>
                  <a:pt x="8427" y="13535"/>
                </a:cubicBezTo>
                <a:close/>
                <a:moveTo>
                  <a:pt x="9245" y="13898"/>
                </a:moveTo>
                <a:lnTo>
                  <a:pt x="9328" y="13970"/>
                </a:lnTo>
                <a:lnTo>
                  <a:pt x="9287" y="14043"/>
                </a:lnTo>
                <a:cubicBezTo>
                  <a:pt x="9276" y="14063"/>
                  <a:pt x="9256" y="14095"/>
                  <a:pt x="9245" y="14115"/>
                </a:cubicBezTo>
                <a:cubicBezTo>
                  <a:pt x="9225" y="14084"/>
                  <a:pt x="9204" y="14053"/>
                  <a:pt x="9183" y="14022"/>
                </a:cubicBezTo>
                <a:cubicBezTo>
                  <a:pt x="9193" y="13991"/>
                  <a:pt x="9204" y="13949"/>
                  <a:pt x="9225" y="13918"/>
                </a:cubicBezTo>
                <a:lnTo>
                  <a:pt x="9245" y="13898"/>
                </a:lnTo>
                <a:close/>
                <a:moveTo>
                  <a:pt x="12479" y="13649"/>
                </a:moveTo>
                <a:cubicBezTo>
                  <a:pt x="12448" y="13804"/>
                  <a:pt x="12427" y="13960"/>
                  <a:pt x="12417" y="14126"/>
                </a:cubicBezTo>
                <a:cubicBezTo>
                  <a:pt x="12220" y="14126"/>
                  <a:pt x="12033" y="14095"/>
                  <a:pt x="11857" y="14043"/>
                </a:cubicBezTo>
                <a:cubicBezTo>
                  <a:pt x="11909" y="13918"/>
                  <a:pt x="11971" y="13804"/>
                  <a:pt x="12023" y="13680"/>
                </a:cubicBezTo>
                <a:cubicBezTo>
                  <a:pt x="12178" y="13670"/>
                  <a:pt x="12323" y="13659"/>
                  <a:pt x="12479" y="13649"/>
                </a:cubicBezTo>
                <a:close/>
                <a:moveTo>
                  <a:pt x="12862" y="13607"/>
                </a:moveTo>
                <a:cubicBezTo>
                  <a:pt x="12904" y="13753"/>
                  <a:pt x="12935" y="13908"/>
                  <a:pt x="12956" y="14063"/>
                </a:cubicBezTo>
                <a:cubicBezTo>
                  <a:pt x="12800" y="14095"/>
                  <a:pt x="12655" y="14115"/>
                  <a:pt x="12500" y="14126"/>
                </a:cubicBezTo>
                <a:cubicBezTo>
                  <a:pt x="12510" y="13960"/>
                  <a:pt x="12531" y="13794"/>
                  <a:pt x="12562" y="13639"/>
                </a:cubicBezTo>
                <a:cubicBezTo>
                  <a:pt x="12665" y="13628"/>
                  <a:pt x="12759" y="13618"/>
                  <a:pt x="12862" y="13607"/>
                </a:cubicBezTo>
                <a:close/>
                <a:moveTo>
                  <a:pt x="14230" y="13846"/>
                </a:moveTo>
                <a:lnTo>
                  <a:pt x="14230" y="13856"/>
                </a:lnTo>
                <a:cubicBezTo>
                  <a:pt x="14241" y="13908"/>
                  <a:pt x="14241" y="13960"/>
                  <a:pt x="14251" y="14022"/>
                </a:cubicBezTo>
                <a:cubicBezTo>
                  <a:pt x="14251" y="14032"/>
                  <a:pt x="14251" y="14043"/>
                  <a:pt x="14251" y="14043"/>
                </a:cubicBezTo>
                <a:cubicBezTo>
                  <a:pt x="14230" y="14074"/>
                  <a:pt x="14210" y="14105"/>
                  <a:pt x="14189" y="14126"/>
                </a:cubicBezTo>
                <a:cubicBezTo>
                  <a:pt x="14199" y="14022"/>
                  <a:pt x="14210" y="13929"/>
                  <a:pt x="14230" y="13846"/>
                </a:cubicBezTo>
                <a:close/>
                <a:moveTo>
                  <a:pt x="16220" y="13939"/>
                </a:moveTo>
                <a:cubicBezTo>
                  <a:pt x="16220" y="14012"/>
                  <a:pt x="16231" y="14084"/>
                  <a:pt x="16231" y="14157"/>
                </a:cubicBezTo>
                <a:lnTo>
                  <a:pt x="16137" y="14105"/>
                </a:lnTo>
                <a:lnTo>
                  <a:pt x="16106" y="13981"/>
                </a:lnTo>
                <a:lnTo>
                  <a:pt x="16220" y="13939"/>
                </a:lnTo>
                <a:close/>
                <a:moveTo>
                  <a:pt x="2415" y="13649"/>
                </a:moveTo>
                <a:lnTo>
                  <a:pt x="2509" y="13721"/>
                </a:lnTo>
                <a:cubicBezTo>
                  <a:pt x="2612" y="13794"/>
                  <a:pt x="2716" y="13867"/>
                  <a:pt x="2820" y="13939"/>
                </a:cubicBezTo>
                <a:cubicBezTo>
                  <a:pt x="2809" y="13991"/>
                  <a:pt x="2789" y="14043"/>
                  <a:pt x="2778" y="14105"/>
                </a:cubicBezTo>
                <a:cubicBezTo>
                  <a:pt x="2768" y="14126"/>
                  <a:pt x="2757" y="14146"/>
                  <a:pt x="2747" y="14167"/>
                </a:cubicBezTo>
                <a:cubicBezTo>
                  <a:pt x="2675" y="14126"/>
                  <a:pt x="2602" y="14095"/>
                  <a:pt x="2529" y="14063"/>
                </a:cubicBezTo>
                <a:cubicBezTo>
                  <a:pt x="2488" y="13929"/>
                  <a:pt x="2447" y="13784"/>
                  <a:pt x="2415" y="13649"/>
                </a:cubicBezTo>
                <a:close/>
                <a:moveTo>
                  <a:pt x="4416" y="12830"/>
                </a:moveTo>
                <a:cubicBezTo>
                  <a:pt x="4685" y="13027"/>
                  <a:pt x="4975" y="13172"/>
                  <a:pt x="5297" y="13265"/>
                </a:cubicBezTo>
                <a:cubicBezTo>
                  <a:pt x="5348" y="13493"/>
                  <a:pt x="5411" y="13711"/>
                  <a:pt x="5494" y="13929"/>
                </a:cubicBezTo>
                <a:cubicBezTo>
                  <a:pt x="5462" y="14012"/>
                  <a:pt x="5431" y="14084"/>
                  <a:pt x="5400" y="14167"/>
                </a:cubicBezTo>
                <a:cubicBezTo>
                  <a:pt x="4975" y="13846"/>
                  <a:pt x="4623" y="13442"/>
                  <a:pt x="4364" y="12975"/>
                </a:cubicBezTo>
                <a:cubicBezTo>
                  <a:pt x="4374" y="12934"/>
                  <a:pt x="4395" y="12892"/>
                  <a:pt x="4416" y="12841"/>
                </a:cubicBezTo>
                <a:lnTo>
                  <a:pt x="4416" y="12830"/>
                </a:lnTo>
                <a:close/>
                <a:moveTo>
                  <a:pt x="19879" y="13939"/>
                </a:moveTo>
                <a:cubicBezTo>
                  <a:pt x="19899" y="14012"/>
                  <a:pt x="19920" y="14095"/>
                  <a:pt x="19931" y="14177"/>
                </a:cubicBezTo>
                <a:cubicBezTo>
                  <a:pt x="19910" y="14115"/>
                  <a:pt x="19879" y="14063"/>
                  <a:pt x="19858" y="14012"/>
                </a:cubicBezTo>
                <a:cubicBezTo>
                  <a:pt x="19868" y="13991"/>
                  <a:pt x="19879" y="13960"/>
                  <a:pt x="19879" y="13939"/>
                </a:cubicBezTo>
                <a:close/>
                <a:moveTo>
                  <a:pt x="11287" y="13856"/>
                </a:moveTo>
                <a:cubicBezTo>
                  <a:pt x="11391" y="13929"/>
                  <a:pt x="11494" y="13981"/>
                  <a:pt x="11608" y="14022"/>
                </a:cubicBezTo>
                <a:lnTo>
                  <a:pt x="11608" y="14032"/>
                </a:lnTo>
                <a:lnTo>
                  <a:pt x="11577" y="14095"/>
                </a:lnTo>
                <a:lnTo>
                  <a:pt x="11525" y="14188"/>
                </a:lnTo>
                <a:cubicBezTo>
                  <a:pt x="11432" y="14084"/>
                  <a:pt x="11360" y="13981"/>
                  <a:pt x="11287" y="13856"/>
                </a:cubicBezTo>
                <a:close/>
                <a:moveTo>
                  <a:pt x="9100" y="14001"/>
                </a:moveTo>
                <a:lnTo>
                  <a:pt x="9028" y="14198"/>
                </a:lnTo>
                <a:lnTo>
                  <a:pt x="8965" y="14084"/>
                </a:lnTo>
                <a:cubicBezTo>
                  <a:pt x="9017" y="14063"/>
                  <a:pt x="9059" y="14032"/>
                  <a:pt x="9100" y="14001"/>
                </a:cubicBezTo>
                <a:close/>
                <a:moveTo>
                  <a:pt x="9411" y="14043"/>
                </a:moveTo>
                <a:lnTo>
                  <a:pt x="9411" y="14043"/>
                </a:lnTo>
                <a:cubicBezTo>
                  <a:pt x="9453" y="14074"/>
                  <a:pt x="9494" y="14105"/>
                  <a:pt x="9525" y="14136"/>
                </a:cubicBezTo>
                <a:lnTo>
                  <a:pt x="9453" y="14209"/>
                </a:lnTo>
                <a:lnTo>
                  <a:pt x="9411" y="14043"/>
                </a:lnTo>
                <a:close/>
                <a:moveTo>
                  <a:pt x="15402" y="13918"/>
                </a:moveTo>
                <a:lnTo>
                  <a:pt x="15402" y="14012"/>
                </a:lnTo>
                <a:cubicBezTo>
                  <a:pt x="15402" y="14053"/>
                  <a:pt x="15391" y="14084"/>
                  <a:pt x="15381" y="14126"/>
                </a:cubicBezTo>
                <a:lnTo>
                  <a:pt x="15080" y="14209"/>
                </a:lnTo>
                <a:cubicBezTo>
                  <a:pt x="15194" y="14115"/>
                  <a:pt x="15298" y="14022"/>
                  <a:pt x="15402" y="13918"/>
                </a:cubicBezTo>
                <a:close/>
                <a:moveTo>
                  <a:pt x="23558" y="13607"/>
                </a:moveTo>
                <a:cubicBezTo>
                  <a:pt x="23548" y="13690"/>
                  <a:pt x="23537" y="13763"/>
                  <a:pt x="23527" y="13835"/>
                </a:cubicBezTo>
                <a:cubicBezTo>
                  <a:pt x="23506" y="13908"/>
                  <a:pt x="23496" y="13981"/>
                  <a:pt x="23475" y="14063"/>
                </a:cubicBezTo>
                <a:lnTo>
                  <a:pt x="23475" y="14074"/>
                </a:lnTo>
                <a:cubicBezTo>
                  <a:pt x="23444" y="14126"/>
                  <a:pt x="23413" y="14167"/>
                  <a:pt x="23382" y="14209"/>
                </a:cubicBezTo>
                <a:cubicBezTo>
                  <a:pt x="23454" y="14012"/>
                  <a:pt x="23506" y="13815"/>
                  <a:pt x="23558" y="13607"/>
                </a:cubicBezTo>
                <a:close/>
                <a:moveTo>
                  <a:pt x="3327" y="13328"/>
                </a:moveTo>
                <a:cubicBezTo>
                  <a:pt x="3359" y="13618"/>
                  <a:pt x="3410" y="13908"/>
                  <a:pt x="3473" y="14198"/>
                </a:cubicBezTo>
                <a:cubicBezTo>
                  <a:pt x="3462" y="14209"/>
                  <a:pt x="3462" y="14209"/>
                  <a:pt x="3462" y="14219"/>
                </a:cubicBezTo>
                <a:cubicBezTo>
                  <a:pt x="3369" y="14177"/>
                  <a:pt x="3286" y="14136"/>
                  <a:pt x="3213" y="14095"/>
                </a:cubicBezTo>
                <a:cubicBezTo>
                  <a:pt x="3151" y="13991"/>
                  <a:pt x="3089" y="13887"/>
                  <a:pt x="3037" y="13784"/>
                </a:cubicBezTo>
                <a:lnTo>
                  <a:pt x="3037" y="13784"/>
                </a:lnTo>
                <a:lnTo>
                  <a:pt x="3048" y="13794"/>
                </a:lnTo>
                <a:cubicBezTo>
                  <a:pt x="3141" y="13639"/>
                  <a:pt x="3234" y="13483"/>
                  <a:pt x="3327" y="13328"/>
                </a:cubicBezTo>
                <a:close/>
                <a:moveTo>
                  <a:pt x="20635" y="13390"/>
                </a:moveTo>
                <a:cubicBezTo>
                  <a:pt x="20718" y="13576"/>
                  <a:pt x="20801" y="13763"/>
                  <a:pt x="20863" y="13949"/>
                </a:cubicBezTo>
                <a:cubicBezTo>
                  <a:pt x="20729" y="14053"/>
                  <a:pt x="20594" y="14136"/>
                  <a:pt x="20449" y="14219"/>
                </a:cubicBezTo>
                <a:cubicBezTo>
                  <a:pt x="20459" y="14053"/>
                  <a:pt x="20470" y="13887"/>
                  <a:pt x="20480" y="13721"/>
                </a:cubicBezTo>
                <a:lnTo>
                  <a:pt x="20490" y="13721"/>
                </a:lnTo>
                <a:lnTo>
                  <a:pt x="20501" y="13690"/>
                </a:lnTo>
                <a:lnTo>
                  <a:pt x="20635" y="13390"/>
                </a:lnTo>
                <a:close/>
                <a:moveTo>
                  <a:pt x="5783" y="13403"/>
                </a:moveTo>
                <a:cubicBezTo>
                  <a:pt x="5904" y="13432"/>
                  <a:pt x="6036" y="13452"/>
                  <a:pt x="6157" y="13462"/>
                </a:cubicBezTo>
                <a:cubicBezTo>
                  <a:pt x="5981" y="13711"/>
                  <a:pt x="5825" y="13960"/>
                  <a:pt x="5690" y="14229"/>
                </a:cubicBezTo>
                <a:cubicBezTo>
                  <a:pt x="5680" y="14043"/>
                  <a:pt x="5680" y="13846"/>
                  <a:pt x="5680" y="13659"/>
                </a:cubicBezTo>
                <a:cubicBezTo>
                  <a:pt x="5711" y="13577"/>
                  <a:pt x="5742" y="13495"/>
                  <a:pt x="5783" y="13403"/>
                </a:cubicBezTo>
                <a:close/>
                <a:moveTo>
                  <a:pt x="14158" y="13898"/>
                </a:moveTo>
                <a:cubicBezTo>
                  <a:pt x="14137" y="14001"/>
                  <a:pt x="14127" y="14115"/>
                  <a:pt x="14116" y="14219"/>
                </a:cubicBezTo>
                <a:lnTo>
                  <a:pt x="14106" y="14229"/>
                </a:lnTo>
                <a:cubicBezTo>
                  <a:pt x="14096" y="14136"/>
                  <a:pt x="14085" y="14043"/>
                  <a:pt x="14085" y="13960"/>
                </a:cubicBezTo>
                <a:lnTo>
                  <a:pt x="14158" y="13898"/>
                </a:lnTo>
                <a:close/>
                <a:moveTo>
                  <a:pt x="13837" y="14126"/>
                </a:moveTo>
                <a:cubicBezTo>
                  <a:pt x="13837" y="14167"/>
                  <a:pt x="13826" y="14209"/>
                  <a:pt x="13816" y="14240"/>
                </a:cubicBezTo>
                <a:lnTo>
                  <a:pt x="13785" y="14157"/>
                </a:lnTo>
                <a:lnTo>
                  <a:pt x="13837" y="14126"/>
                </a:lnTo>
                <a:close/>
                <a:moveTo>
                  <a:pt x="16490" y="13835"/>
                </a:moveTo>
                <a:cubicBezTo>
                  <a:pt x="16510" y="13918"/>
                  <a:pt x="16521" y="14001"/>
                  <a:pt x="16542" y="14074"/>
                </a:cubicBezTo>
                <a:cubicBezTo>
                  <a:pt x="16521" y="14136"/>
                  <a:pt x="16500" y="14188"/>
                  <a:pt x="16479" y="14240"/>
                </a:cubicBezTo>
                <a:cubicBezTo>
                  <a:pt x="16448" y="14126"/>
                  <a:pt x="16396" y="14001"/>
                  <a:pt x="16355" y="13887"/>
                </a:cubicBezTo>
                <a:cubicBezTo>
                  <a:pt x="16396" y="13867"/>
                  <a:pt x="16448" y="13856"/>
                  <a:pt x="16490" y="13835"/>
                </a:cubicBezTo>
                <a:close/>
                <a:moveTo>
                  <a:pt x="8167" y="13918"/>
                </a:moveTo>
                <a:cubicBezTo>
                  <a:pt x="8178" y="13981"/>
                  <a:pt x="8188" y="14053"/>
                  <a:pt x="8199" y="14115"/>
                </a:cubicBezTo>
                <a:cubicBezTo>
                  <a:pt x="8126" y="14157"/>
                  <a:pt x="8043" y="14209"/>
                  <a:pt x="7971" y="14250"/>
                </a:cubicBezTo>
                <a:cubicBezTo>
                  <a:pt x="8033" y="14146"/>
                  <a:pt x="8105" y="14032"/>
                  <a:pt x="8167" y="13918"/>
                </a:cubicBezTo>
                <a:close/>
                <a:moveTo>
                  <a:pt x="16293" y="13908"/>
                </a:moveTo>
                <a:cubicBezTo>
                  <a:pt x="16334" y="14022"/>
                  <a:pt x="16386" y="14136"/>
                  <a:pt x="16417" y="14250"/>
                </a:cubicBezTo>
                <a:cubicBezTo>
                  <a:pt x="16365" y="14219"/>
                  <a:pt x="16314" y="14188"/>
                  <a:pt x="16262" y="14177"/>
                </a:cubicBezTo>
                <a:cubicBezTo>
                  <a:pt x="16262" y="14084"/>
                  <a:pt x="16262" y="14001"/>
                  <a:pt x="16251" y="13929"/>
                </a:cubicBezTo>
                <a:lnTo>
                  <a:pt x="16293" y="13908"/>
                </a:lnTo>
                <a:close/>
                <a:moveTo>
                  <a:pt x="18905" y="12830"/>
                </a:moveTo>
                <a:cubicBezTo>
                  <a:pt x="19184" y="13120"/>
                  <a:pt x="19412" y="13462"/>
                  <a:pt x="19578" y="13825"/>
                </a:cubicBezTo>
                <a:cubicBezTo>
                  <a:pt x="19557" y="13981"/>
                  <a:pt x="19537" y="14126"/>
                  <a:pt x="19516" y="14271"/>
                </a:cubicBezTo>
                <a:cubicBezTo>
                  <a:pt x="19319" y="13763"/>
                  <a:pt x="19008" y="13317"/>
                  <a:pt x="18594" y="12975"/>
                </a:cubicBezTo>
                <a:lnTo>
                  <a:pt x="18583" y="12975"/>
                </a:lnTo>
                <a:lnTo>
                  <a:pt x="18905" y="12830"/>
                </a:lnTo>
                <a:close/>
                <a:moveTo>
                  <a:pt x="24366" y="12768"/>
                </a:moveTo>
                <a:lnTo>
                  <a:pt x="24366" y="12768"/>
                </a:lnTo>
                <a:cubicBezTo>
                  <a:pt x="24385" y="13263"/>
                  <a:pt x="24387" y="13768"/>
                  <a:pt x="24355" y="14272"/>
                </a:cubicBezTo>
                <a:lnTo>
                  <a:pt x="24355" y="14272"/>
                </a:lnTo>
                <a:cubicBezTo>
                  <a:pt x="24348" y="13850"/>
                  <a:pt x="24308" y="13428"/>
                  <a:pt x="24242" y="13006"/>
                </a:cubicBezTo>
                <a:cubicBezTo>
                  <a:pt x="24283" y="12934"/>
                  <a:pt x="24325" y="12851"/>
                  <a:pt x="24366" y="12768"/>
                </a:cubicBezTo>
                <a:close/>
                <a:moveTo>
                  <a:pt x="4322" y="13110"/>
                </a:moveTo>
                <a:cubicBezTo>
                  <a:pt x="4591" y="13554"/>
                  <a:pt x="4942" y="13937"/>
                  <a:pt x="5365" y="14247"/>
                </a:cubicBezTo>
                <a:lnTo>
                  <a:pt x="5365" y="14247"/>
                </a:lnTo>
                <a:lnTo>
                  <a:pt x="5348" y="14281"/>
                </a:lnTo>
                <a:lnTo>
                  <a:pt x="5255" y="14229"/>
                </a:lnTo>
                <a:cubicBezTo>
                  <a:pt x="5069" y="14126"/>
                  <a:pt x="4882" y="14012"/>
                  <a:pt x="4716" y="13887"/>
                </a:cubicBezTo>
                <a:cubicBezTo>
                  <a:pt x="4571" y="13659"/>
                  <a:pt x="4426" y="13431"/>
                  <a:pt x="4302" y="13193"/>
                </a:cubicBezTo>
                <a:cubicBezTo>
                  <a:pt x="4312" y="13162"/>
                  <a:pt x="4322" y="13131"/>
                  <a:pt x="4322" y="13110"/>
                </a:cubicBezTo>
                <a:close/>
                <a:moveTo>
                  <a:pt x="9349" y="14074"/>
                </a:moveTo>
                <a:cubicBezTo>
                  <a:pt x="9370" y="14136"/>
                  <a:pt x="9380" y="14198"/>
                  <a:pt x="9390" y="14250"/>
                </a:cubicBezTo>
                <a:lnTo>
                  <a:pt x="9359" y="14281"/>
                </a:lnTo>
                <a:cubicBezTo>
                  <a:pt x="9339" y="14240"/>
                  <a:pt x="9318" y="14209"/>
                  <a:pt x="9297" y="14177"/>
                </a:cubicBezTo>
                <a:lnTo>
                  <a:pt x="9349" y="14074"/>
                </a:lnTo>
                <a:close/>
                <a:moveTo>
                  <a:pt x="9784" y="13981"/>
                </a:moveTo>
                <a:lnTo>
                  <a:pt x="9898" y="14188"/>
                </a:lnTo>
                <a:lnTo>
                  <a:pt x="9898" y="14219"/>
                </a:lnTo>
                <a:cubicBezTo>
                  <a:pt x="9888" y="14240"/>
                  <a:pt x="9878" y="14260"/>
                  <a:pt x="9867" y="14292"/>
                </a:cubicBezTo>
                <a:lnTo>
                  <a:pt x="9857" y="14281"/>
                </a:lnTo>
                <a:cubicBezTo>
                  <a:pt x="9826" y="14198"/>
                  <a:pt x="9795" y="14105"/>
                  <a:pt x="9764" y="14022"/>
                </a:cubicBezTo>
                <a:cubicBezTo>
                  <a:pt x="9764" y="14012"/>
                  <a:pt x="9764" y="14001"/>
                  <a:pt x="9774" y="13991"/>
                </a:cubicBezTo>
                <a:lnTo>
                  <a:pt x="9784" y="13981"/>
                </a:lnTo>
                <a:close/>
                <a:moveTo>
                  <a:pt x="17516" y="13442"/>
                </a:moveTo>
                <a:cubicBezTo>
                  <a:pt x="17568" y="13680"/>
                  <a:pt x="17609" y="13908"/>
                  <a:pt x="17661" y="14146"/>
                </a:cubicBezTo>
                <a:cubicBezTo>
                  <a:pt x="17640" y="14188"/>
                  <a:pt x="17619" y="14240"/>
                  <a:pt x="17588" y="14292"/>
                </a:cubicBezTo>
                <a:cubicBezTo>
                  <a:pt x="17516" y="14271"/>
                  <a:pt x="17454" y="14250"/>
                  <a:pt x="17381" y="14229"/>
                </a:cubicBezTo>
                <a:cubicBezTo>
                  <a:pt x="17274" y="14187"/>
                  <a:pt x="17162" y="14166"/>
                  <a:pt x="17051" y="14166"/>
                </a:cubicBezTo>
                <a:cubicBezTo>
                  <a:pt x="16916" y="14166"/>
                  <a:pt x="16781" y="14198"/>
                  <a:pt x="16656" y="14260"/>
                </a:cubicBezTo>
                <a:cubicBezTo>
                  <a:pt x="16645" y="14209"/>
                  <a:pt x="16635" y="14146"/>
                  <a:pt x="16624" y="14084"/>
                </a:cubicBezTo>
                <a:cubicBezTo>
                  <a:pt x="16656" y="13970"/>
                  <a:pt x="16687" y="13867"/>
                  <a:pt x="16718" y="13753"/>
                </a:cubicBezTo>
                <a:cubicBezTo>
                  <a:pt x="16987" y="13649"/>
                  <a:pt x="17246" y="13545"/>
                  <a:pt x="17516" y="13442"/>
                </a:cubicBezTo>
                <a:close/>
                <a:moveTo>
                  <a:pt x="8385" y="14043"/>
                </a:moveTo>
                <a:cubicBezTo>
                  <a:pt x="8354" y="14126"/>
                  <a:pt x="8323" y="14219"/>
                  <a:pt x="8292" y="14302"/>
                </a:cubicBezTo>
                <a:cubicBezTo>
                  <a:pt x="8281" y="14240"/>
                  <a:pt x="8281" y="14188"/>
                  <a:pt x="8271" y="14126"/>
                </a:cubicBezTo>
                <a:lnTo>
                  <a:pt x="8385" y="14043"/>
                </a:lnTo>
                <a:close/>
                <a:moveTo>
                  <a:pt x="8727" y="13732"/>
                </a:moveTo>
                <a:cubicBezTo>
                  <a:pt x="8779" y="13835"/>
                  <a:pt x="8820" y="13939"/>
                  <a:pt x="8872" y="14043"/>
                </a:cubicBezTo>
                <a:cubicBezTo>
                  <a:pt x="8717" y="14136"/>
                  <a:pt x="8541" y="14229"/>
                  <a:pt x="8375" y="14302"/>
                </a:cubicBezTo>
                <a:cubicBezTo>
                  <a:pt x="8416" y="14177"/>
                  <a:pt x="8458" y="14063"/>
                  <a:pt x="8499" y="13939"/>
                </a:cubicBezTo>
                <a:lnTo>
                  <a:pt x="8499" y="13949"/>
                </a:lnTo>
                <a:cubicBezTo>
                  <a:pt x="8582" y="13877"/>
                  <a:pt x="8655" y="13804"/>
                  <a:pt x="8727" y="13732"/>
                </a:cubicBezTo>
                <a:close/>
                <a:moveTo>
                  <a:pt x="5514" y="14032"/>
                </a:moveTo>
                <a:cubicBezTo>
                  <a:pt x="5556" y="14105"/>
                  <a:pt x="5587" y="14188"/>
                  <a:pt x="5618" y="14260"/>
                </a:cubicBezTo>
                <a:lnTo>
                  <a:pt x="5618" y="14312"/>
                </a:lnTo>
                <a:cubicBezTo>
                  <a:pt x="5556" y="14281"/>
                  <a:pt x="5504" y="14250"/>
                  <a:pt x="5452" y="14209"/>
                </a:cubicBezTo>
                <a:lnTo>
                  <a:pt x="5514" y="14032"/>
                </a:lnTo>
                <a:close/>
                <a:moveTo>
                  <a:pt x="11028" y="13711"/>
                </a:moveTo>
                <a:cubicBezTo>
                  <a:pt x="10966" y="13918"/>
                  <a:pt x="10883" y="14115"/>
                  <a:pt x="10800" y="14312"/>
                </a:cubicBezTo>
                <a:cubicBezTo>
                  <a:pt x="10841" y="14115"/>
                  <a:pt x="10893" y="13908"/>
                  <a:pt x="10955" y="13711"/>
                </a:cubicBezTo>
                <a:close/>
                <a:moveTo>
                  <a:pt x="11691" y="14063"/>
                </a:moveTo>
                <a:lnTo>
                  <a:pt x="11753" y="14084"/>
                </a:lnTo>
                <a:cubicBezTo>
                  <a:pt x="11722" y="14167"/>
                  <a:pt x="11681" y="14240"/>
                  <a:pt x="11639" y="14312"/>
                </a:cubicBezTo>
                <a:lnTo>
                  <a:pt x="11608" y="14271"/>
                </a:lnTo>
                <a:cubicBezTo>
                  <a:pt x="11619" y="14229"/>
                  <a:pt x="11629" y="14188"/>
                  <a:pt x="11650" y="14146"/>
                </a:cubicBezTo>
                <a:lnTo>
                  <a:pt x="11670" y="14115"/>
                </a:lnTo>
                <a:cubicBezTo>
                  <a:pt x="11681" y="14095"/>
                  <a:pt x="11681" y="14084"/>
                  <a:pt x="11691" y="14063"/>
                </a:cubicBezTo>
                <a:close/>
                <a:moveTo>
                  <a:pt x="15080" y="13442"/>
                </a:moveTo>
                <a:cubicBezTo>
                  <a:pt x="15153" y="13504"/>
                  <a:pt x="15225" y="13566"/>
                  <a:pt x="15298" y="13628"/>
                </a:cubicBezTo>
                <a:cubicBezTo>
                  <a:pt x="15205" y="13804"/>
                  <a:pt x="15101" y="13991"/>
                  <a:pt x="14997" y="14167"/>
                </a:cubicBezTo>
                <a:cubicBezTo>
                  <a:pt x="14946" y="14209"/>
                  <a:pt x="14904" y="14240"/>
                  <a:pt x="14852" y="14271"/>
                </a:cubicBezTo>
                <a:lnTo>
                  <a:pt x="14863" y="14271"/>
                </a:lnTo>
                <a:lnTo>
                  <a:pt x="14707" y="14312"/>
                </a:lnTo>
                <a:lnTo>
                  <a:pt x="14697" y="14063"/>
                </a:lnTo>
                <a:cubicBezTo>
                  <a:pt x="14832" y="13856"/>
                  <a:pt x="14956" y="13649"/>
                  <a:pt x="15080" y="13442"/>
                </a:cubicBezTo>
                <a:close/>
                <a:moveTo>
                  <a:pt x="13640" y="14115"/>
                </a:moveTo>
                <a:cubicBezTo>
                  <a:pt x="13546" y="14177"/>
                  <a:pt x="13453" y="14260"/>
                  <a:pt x="13349" y="14333"/>
                </a:cubicBezTo>
                <a:lnTo>
                  <a:pt x="13349" y="14333"/>
                </a:lnTo>
                <a:cubicBezTo>
                  <a:pt x="13391" y="14260"/>
                  <a:pt x="13443" y="14188"/>
                  <a:pt x="13484" y="14115"/>
                </a:cubicBezTo>
                <a:cubicBezTo>
                  <a:pt x="13505" y="14120"/>
                  <a:pt x="13526" y="14123"/>
                  <a:pt x="13546" y="14123"/>
                </a:cubicBezTo>
                <a:cubicBezTo>
                  <a:pt x="13567" y="14123"/>
                  <a:pt x="13588" y="14120"/>
                  <a:pt x="13609" y="14115"/>
                </a:cubicBezTo>
                <a:close/>
                <a:moveTo>
                  <a:pt x="20407" y="13887"/>
                </a:moveTo>
                <a:cubicBezTo>
                  <a:pt x="20397" y="14022"/>
                  <a:pt x="20387" y="14136"/>
                  <a:pt x="20366" y="14260"/>
                </a:cubicBezTo>
                <a:cubicBezTo>
                  <a:pt x="20308" y="14289"/>
                  <a:pt x="20259" y="14309"/>
                  <a:pt x="20203" y="14337"/>
                </a:cubicBezTo>
                <a:lnTo>
                  <a:pt x="20203" y="14337"/>
                </a:lnTo>
                <a:cubicBezTo>
                  <a:pt x="20275" y="14184"/>
                  <a:pt x="20346" y="14041"/>
                  <a:pt x="20407" y="13887"/>
                </a:cubicBezTo>
                <a:close/>
                <a:moveTo>
                  <a:pt x="9158" y="14094"/>
                </a:moveTo>
                <a:lnTo>
                  <a:pt x="9214" y="14177"/>
                </a:lnTo>
                <a:cubicBezTo>
                  <a:pt x="9183" y="14240"/>
                  <a:pt x="9142" y="14302"/>
                  <a:pt x="9111" y="14364"/>
                </a:cubicBezTo>
                <a:lnTo>
                  <a:pt x="9069" y="14302"/>
                </a:lnTo>
                <a:cubicBezTo>
                  <a:pt x="9099" y="14232"/>
                  <a:pt x="9129" y="14163"/>
                  <a:pt x="9158" y="14094"/>
                </a:cubicBezTo>
                <a:close/>
                <a:moveTo>
                  <a:pt x="9598" y="14188"/>
                </a:moveTo>
                <a:lnTo>
                  <a:pt x="9629" y="14219"/>
                </a:lnTo>
                <a:lnTo>
                  <a:pt x="9567" y="14364"/>
                </a:lnTo>
                <a:cubicBezTo>
                  <a:pt x="9577" y="14302"/>
                  <a:pt x="9587" y="14250"/>
                  <a:pt x="9598" y="14188"/>
                </a:cubicBezTo>
                <a:close/>
                <a:moveTo>
                  <a:pt x="2561" y="14146"/>
                </a:moveTo>
                <a:lnTo>
                  <a:pt x="2716" y="14219"/>
                </a:lnTo>
                <a:cubicBezTo>
                  <a:pt x="2685" y="14271"/>
                  <a:pt x="2664" y="14323"/>
                  <a:pt x="2633" y="14374"/>
                </a:cubicBezTo>
                <a:cubicBezTo>
                  <a:pt x="2612" y="14302"/>
                  <a:pt x="2581" y="14219"/>
                  <a:pt x="2561" y="14146"/>
                </a:cubicBezTo>
                <a:close/>
                <a:moveTo>
                  <a:pt x="3296" y="14219"/>
                </a:moveTo>
                <a:lnTo>
                  <a:pt x="3296" y="14219"/>
                </a:lnTo>
                <a:cubicBezTo>
                  <a:pt x="3327" y="14240"/>
                  <a:pt x="3379" y="14260"/>
                  <a:pt x="3421" y="14281"/>
                </a:cubicBezTo>
                <a:lnTo>
                  <a:pt x="3431" y="14292"/>
                </a:lnTo>
                <a:lnTo>
                  <a:pt x="3400" y="14374"/>
                </a:lnTo>
                <a:lnTo>
                  <a:pt x="3296" y="14219"/>
                </a:lnTo>
                <a:close/>
                <a:moveTo>
                  <a:pt x="8116" y="13493"/>
                </a:moveTo>
                <a:cubicBezTo>
                  <a:pt x="8126" y="13597"/>
                  <a:pt x="8147" y="13701"/>
                  <a:pt x="8157" y="13804"/>
                </a:cubicBezTo>
                <a:cubicBezTo>
                  <a:pt x="8053" y="13981"/>
                  <a:pt x="7950" y="14157"/>
                  <a:pt x="7857" y="14323"/>
                </a:cubicBezTo>
                <a:lnTo>
                  <a:pt x="7763" y="14374"/>
                </a:lnTo>
                <a:cubicBezTo>
                  <a:pt x="7815" y="14126"/>
                  <a:pt x="7877" y="13887"/>
                  <a:pt x="7950" y="13649"/>
                </a:cubicBezTo>
                <a:cubicBezTo>
                  <a:pt x="8002" y="13597"/>
                  <a:pt x="8053" y="13545"/>
                  <a:pt x="8116" y="13493"/>
                </a:cubicBezTo>
                <a:close/>
                <a:moveTo>
                  <a:pt x="9960" y="14302"/>
                </a:moveTo>
                <a:cubicBezTo>
                  <a:pt x="9971" y="14333"/>
                  <a:pt x="9981" y="14364"/>
                  <a:pt x="10002" y="14385"/>
                </a:cubicBezTo>
                <a:lnTo>
                  <a:pt x="9960" y="14354"/>
                </a:lnTo>
                <a:lnTo>
                  <a:pt x="9960" y="14302"/>
                </a:lnTo>
                <a:close/>
                <a:moveTo>
                  <a:pt x="14603" y="13639"/>
                </a:moveTo>
                <a:lnTo>
                  <a:pt x="14603" y="13639"/>
                </a:lnTo>
                <a:cubicBezTo>
                  <a:pt x="14593" y="13732"/>
                  <a:pt x="14583" y="13835"/>
                  <a:pt x="14572" y="13929"/>
                </a:cubicBezTo>
                <a:lnTo>
                  <a:pt x="14572" y="13939"/>
                </a:lnTo>
                <a:lnTo>
                  <a:pt x="14552" y="14188"/>
                </a:lnTo>
                <a:lnTo>
                  <a:pt x="14417" y="14385"/>
                </a:lnTo>
                <a:cubicBezTo>
                  <a:pt x="14396" y="14281"/>
                  <a:pt x="14365" y="14167"/>
                  <a:pt x="14344" y="14063"/>
                </a:cubicBezTo>
                <a:cubicBezTo>
                  <a:pt x="14448" y="13929"/>
                  <a:pt x="14531" y="13784"/>
                  <a:pt x="14603" y="13639"/>
                </a:cubicBezTo>
                <a:close/>
                <a:moveTo>
                  <a:pt x="5431" y="14281"/>
                </a:moveTo>
                <a:cubicBezTo>
                  <a:pt x="5483" y="14323"/>
                  <a:pt x="5556" y="14354"/>
                  <a:pt x="5608" y="14395"/>
                </a:cubicBezTo>
                <a:cubicBezTo>
                  <a:pt x="5535" y="14364"/>
                  <a:pt x="5473" y="14343"/>
                  <a:pt x="5411" y="14312"/>
                </a:cubicBezTo>
                <a:lnTo>
                  <a:pt x="5431" y="14281"/>
                </a:lnTo>
                <a:close/>
                <a:moveTo>
                  <a:pt x="16179" y="14198"/>
                </a:moveTo>
                <a:lnTo>
                  <a:pt x="16241" y="14229"/>
                </a:lnTo>
                <a:lnTo>
                  <a:pt x="16241" y="14395"/>
                </a:lnTo>
                <a:cubicBezTo>
                  <a:pt x="16210" y="14343"/>
                  <a:pt x="16189" y="14292"/>
                  <a:pt x="16179" y="14240"/>
                </a:cubicBezTo>
                <a:lnTo>
                  <a:pt x="16179" y="14219"/>
                </a:lnTo>
                <a:cubicBezTo>
                  <a:pt x="16179" y="14209"/>
                  <a:pt x="16179" y="14198"/>
                  <a:pt x="16179" y="14198"/>
                </a:cubicBezTo>
                <a:close/>
                <a:moveTo>
                  <a:pt x="17930" y="13607"/>
                </a:moveTo>
                <a:cubicBezTo>
                  <a:pt x="17930" y="13607"/>
                  <a:pt x="17930" y="13618"/>
                  <a:pt x="17930" y="13618"/>
                </a:cubicBezTo>
                <a:cubicBezTo>
                  <a:pt x="17930" y="13877"/>
                  <a:pt x="17910" y="14136"/>
                  <a:pt x="17889" y="14395"/>
                </a:cubicBezTo>
                <a:lnTo>
                  <a:pt x="17775" y="14354"/>
                </a:lnTo>
                <a:cubicBezTo>
                  <a:pt x="17765" y="14292"/>
                  <a:pt x="17754" y="14229"/>
                  <a:pt x="17733" y="14167"/>
                </a:cubicBezTo>
                <a:cubicBezTo>
                  <a:pt x="17816" y="13981"/>
                  <a:pt x="17879" y="13794"/>
                  <a:pt x="17930" y="13607"/>
                </a:cubicBezTo>
                <a:close/>
                <a:moveTo>
                  <a:pt x="20200" y="12644"/>
                </a:moveTo>
                <a:cubicBezTo>
                  <a:pt x="20273" y="12747"/>
                  <a:pt x="20345" y="12851"/>
                  <a:pt x="20407" y="12965"/>
                </a:cubicBezTo>
                <a:cubicBezTo>
                  <a:pt x="20428" y="13203"/>
                  <a:pt x="20428" y="13442"/>
                  <a:pt x="20418" y="13680"/>
                </a:cubicBezTo>
                <a:lnTo>
                  <a:pt x="20418" y="13670"/>
                </a:lnTo>
                <a:cubicBezTo>
                  <a:pt x="20314" y="13908"/>
                  <a:pt x="20210" y="14146"/>
                  <a:pt x="20086" y="14374"/>
                </a:cubicBezTo>
                <a:lnTo>
                  <a:pt x="20055" y="14395"/>
                </a:lnTo>
                <a:cubicBezTo>
                  <a:pt x="20013" y="14188"/>
                  <a:pt x="19972" y="13981"/>
                  <a:pt x="19931" y="13773"/>
                </a:cubicBezTo>
                <a:cubicBezTo>
                  <a:pt x="20045" y="13400"/>
                  <a:pt x="20138" y="13027"/>
                  <a:pt x="20200" y="12644"/>
                </a:cubicBezTo>
                <a:close/>
                <a:moveTo>
                  <a:pt x="2923" y="14001"/>
                </a:moveTo>
                <a:cubicBezTo>
                  <a:pt x="2996" y="14043"/>
                  <a:pt x="3068" y="14084"/>
                  <a:pt x="3141" y="14126"/>
                </a:cubicBezTo>
                <a:cubicBezTo>
                  <a:pt x="3193" y="14219"/>
                  <a:pt x="3255" y="14312"/>
                  <a:pt x="3317" y="14406"/>
                </a:cubicBezTo>
                <a:cubicBezTo>
                  <a:pt x="3151" y="14343"/>
                  <a:pt x="2985" y="14271"/>
                  <a:pt x="2820" y="14198"/>
                </a:cubicBezTo>
                <a:cubicBezTo>
                  <a:pt x="2820" y="14188"/>
                  <a:pt x="2830" y="14177"/>
                  <a:pt x="2830" y="14167"/>
                </a:cubicBezTo>
                <a:cubicBezTo>
                  <a:pt x="2861" y="14105"/>
                  <a:pt x="2892" y="14053"/>
                  <a:pt x="2923" y="14001"/>
                </a:cubicBezTo>
                <a:close/>
                <a:moveTo>
                  <a:pt x="9525" y="14219"/>
                </a:moveTo>
                <a:cubicBezTo>
                  <a:pt x="9515" y="14281"/>
                  <a:pt x="9515" y="14343"/>
                  <a:pt x="9504" y="14406"/>
                </a:cubicBezTo>
                <a:lnTo>
                  <a:pt x="9473" y="14271"/>
                </a:lnTo>
                <a:cubicBezTo>
                  <a:pt x="9484" y="14260"/>
                  <a:pt x="9504" y="14240"/>
                  <a:pt x="9525" y="14219"/>
                </a:cubicBezTo>
                <a:close/>
                <a:moveTo>
                  <a:pt x="14303" y="14260"/>
                </a:moveTo>
                <a:lnTo>
                  <a:pt x="14303" y="14271"/>
                </a:lnTo>
                <a:cubicBezTo>
                  <a:pt x="14313" y="14312"/>
                  <a:pt x="14324" y="14364"/>
                  <a:pt x="14344" y="14416"/>
                </a:cubicBezTo>
                <a:lnTo>
                  <a:pt x="14293" y="14426"/>
                </a:lnTo>
                <a:cubicBezTo>
                  <a:pt x="14293" y="14364"/>
                  <a:pt x="14293" y="14312"/>
                  <a:pt x="14303" y="14260"/>
                </a:cubicBezTo>
                <a:close/>
                <a:moveTo>
                  <a:pt x="13930" y="14053"/>
                </a:moveTo>
                <a:cubicBezTo>
                  <a:pt x="13930" y="14167"/>
                  <a:pt x="13940" y="14281"/>
                  <a:pt x="13930" y="14395"/>
                </a:cubicBezTo>
                <a:lnTo>
                  <a:pt x="13888" y="14437"/>
                </a:lnTo>
                <a:cubicBezTo>
                  <a:pt x="13888" y="14416"/>
                  <a:pt x="13878" y="14395"/>
                  <a:pt x="13868" y="14374"/>
                </a:cubicBezTo>
                <a:cubicBezTo>
                  <a:pt x="13888" y="14281"/>
                  <a:pt x="13899" y="14177"/>
                  <a:pt x="13909" y="14074"/>
                </a:cubicBezTo>
                <a:lnTo>
                  <a:pt x="13930" y="14053"/>
                </a:lnTo>
                <a:close/>
                <a:moveTo>
                  <a:pt x="9266" y="14240"/>
                </a:moveTo>
                <a:lnTo>
                  <a:pt x="9318" y="14312"/>
                </a:lnTo>
                <a:cubicBezTo>
                  <a:pt x="9266" y="14354"/>
                  <a:pt x="9214" y="14395"/>
                  <a:pt x="9152" y="14447"/>
                </a:cubicBezTo>
                <a:lnTo>
                  <a:pt x="9152" y="14426"/>
                </a:lnTo>
                <a:lnTo>
                  <a:pt x="9266" y="14240"/>
                </a:lnTo>
                <a:close/>
                <a:moveTo>
                  <a:pt x="4011" y="13307"/>
                </a:moveTo>
                <a:cubicBezTo>
                  <a:pt x="4043" y="13359"/>
                  <a:pt x="4084" y="13400"/>
                  <a:pt x="4125" y="13442"/>
                </a:cubicBezTo>
                <a:lnTo>
                  <a:pt x="4136" y="13462"/>
                </a:lnTo>
                <a:cubicBezTo>
                  <a:pt x="4063" y="13784"/>
                  <a:pt x="4011" y="14126"/>
                  <a:pt x="3991" y="14457"/>
                </a:cubicBezTo>
                <a:cubicBezTo>
                  <a:pt x="3877" y="14406"/>
                  <a:pt x="3752" y="14354"/>
                  <a:pt x="3638" y="14302"/>
                </a:cubicBezTo>
                <a:cubicBezTo>
                  <a:pt x="3618" y="14240"/>
                  <a:pt x="3607" y="14177"/>
                  <a:pt x="3587" y="14115"/>
                </a:cubicBezTo>
                <a:cubicBezTo>
                  <a:pt x="3721" y="13846"/>
                  <a:pt x="3856" y="13576"/>
                  <a:pt x="4011" y="13307"/>
                </a:cubicBezTo>
                <a:close/>
                <a:moveTo>
                  <a:pt x="18169" y="13162"/>
                </a:moveTo>
                <a:cubicBezTo>
                  <a:pt x="18169" y="13493"/>
                  <a:pt x="18148" y="13835"/>
                  <a:pt x="18107" y="14177"/>
                </a:cubicBezTo>
                <a:cubicBezTo>
                  <a:pt x="18107" y="14271"/>
                  <a:pt x="18096" y="14364"/>
                  <a:pt x="18086" y="14457"/>
                </a:cubicBezTo>
                <a:lnTo>
                  <a:pt x="18044" y="14447"/>
                </a:lnTo>
                <a:cubicBezTo>
                  <a:pt x="18044" y="14136"/>
                  <a:pt x="18034" y="13815"/>
                  <a:pt x="18003" y="13504"/>
                </a:cubicBezTo>
                <a:lnTo>
                  <a:pt x="18003" y="13297"/>
                </a:lnTo>
                <a:cubicBezTo>
                  <a:pt x="18003" y="13276"/>
                  <a:pt x="18013" y="13245"/>
                  <a:pt x="18024" y="13224"/>
                </a:cubicBezTo>
                <a:lnTo>
                  <a:pt x="18169" y="13162"/>
                </a:lnTo>
                <a:close/>
                <a:moveTo>
                  <a:pt x="14230" y="14209"/>
                </a:moveTo>
                <a:cubicBezTo>
                  <a:pt x="14230" y="14292"/>
                  <a:pt x="14220" y="14364"/>
                  <a:pt x="14220" y="14447"/>
                </a:cubicBezTo>
                <a:lnTo>
                  <a:pt x="14147" y="14468"/>
                </a:lnTo>
                <a:cubicBezTo>
                  <a:pt x="14158" y="14406"/>
                  <a:pt x="14158" y="14343"/>
                  <a:pt x="14168" y="14281"/>
                </a:cubicBezTo>
                <a:lnTo>
                  <a:pt x="14230" y="14209"/>
                </a:lnTo>
                <a:close/>
                <a:moveTo>
                  <a:pt x="19630" y="13960"/>
                </a:moveTo>
                <a:cubicBezTo>
                  <a:pt x="19661" y="14022"/>
                  <a:pt x="19682" y="14084"/>
                  <a:pt x="19713" y="14157"/>
                </a:cubicBezTo>
                <a:cubicBezTo>
                  <a:pt x="19671" y="14260"/>
                  <a:pt x="19640" y="14364"/>
                  <a:pt x="19599" y="14468"/>
                </a:cubicBezTo>
                <a:lnTo>
                  <a:pt x="19599" y="14457"/>
                </a:lnTo>
                <a:cubicBezTo>
                  <a:pt x="19599" y="14447"/>
                  <a:pt x="19589" y="14426"/>
                  <a:pt x="19578" y="14416"/>
                </a:cubicBezTo>
                <a:cubicBezTo>
                  <a:pt x="19599" y="14260"/>
                  <a:pt x="19620" y="14115"/>
                  <a:pt x="19630" y="13960"/>
                </a:cubicBezTo>
                <a:close/>
                <a:moveTo>
                  <a:pt x="19817" y="14115"/>
                </a:moveTo>
                <a:lnTo>
                  <a:pt x="19962" y="14437"/>
                </a:lnTo>
                <a:lnTo>
                  <a:pt x="19889" y="14468"/>
                </a:lnTo>
                <a:lnTo>
                  <a:pt x="19879" y="14468"/>
                </a:lnTo>
                <a:cubicBezTo>
                  <a:pt x="19848" y="14374"/>
                  <a:pt x="19827" y="14292"/>
                  <a:pt x="19785" y="14198"/>
                </a:cubicBezTo>
                <a:lnTo>
                  <a:pt x="19817" y="14115"/>
                </a:lnTo>
                <a:close/>
                <a:moveTo>
                  <a:pt x="3504" y="14333"/>
                </a:moveTo>
                <a:cubicBezTo>
                  <a:pt x="3514" y="14385"/>
                  <a:pt x="3524" y="14437"/>
                  <a:pt x="3535" y="14488"/>
                </a:cubicBezTo>
                <a:lnTo>
                  <a:pt x="3452" y="14457"/>
                </a:lnTo>
                <a:cubicBezTo>
                  <a:pt x="3462" y="14416"/>
                  <a:pt x="3483" y="14374"/>
                  <a:pt x="3493" y="14333"/>
                </a:cubicBezTo>
                <a:close/>
                <a:moveTo>
                  <a:pt x="6239" y="13474"/>
                </a:moveTo>
                <a:lnTo>
                  <a:pt x="6239" y="13474"/>
                </a:lnTo>
                <a:cubicBezTo>
                  <a:pt x="6339" y="13483"/>
                  <a:pt x="6440" y="13483"/>
                  <a:pt x="6540" y="13483"/>
                </a:cubicBezTo>
                <a:cubicBezTo>
                  <a:pt x="6354" y="13815"/>
                  <a:pt x="6167" y="14146"/>
                  <a:pt x="6012" y="14488"/>
                </a:cubicBezTo>
                <a:cubicBezTo>
                  <a:pt x="5918" y="14457"/>
                  <a:pt x="5836" y="14426"/>
                  <a:pt x="5753" y="14385"/>
                </a:cubicBezTo>
                <a:cubicBezTo>
                  <a:pt x="5742" y="14364"/>
                  <a:pt x="5722" y="14333"/>
                  <a:pt x="5711" y="14312"/>
                </a:cubicBezTo>
                <a:cubicBezTo>
                  <a:pt x="5866" y="14022"/>
                  <a:pt x="6042" y="13743"/>
                  <a:pt x="6239" y="13474"/>
                </a:cubicBezTo>
                <a:close/>
                <a:moveTo>
                  <a:pt x="14044" y="14406"/>
                </a:moveTo>
                <a:cubicBezTo>
                  <a:pt x="14044" y="14437"/>
                  <a:pt x="14054" y="14457"/>
                  <a:pt x="14054" y="14478"/>
                </a:cubicBezTo>
                <a:lnTo>
                  <a:pt x="14023" y="14488"/>
                </a:lnTo>
                <a:lnTo>
                  <a:pt x="14023" y="14426"/>
                </a:lnTo>
                <a:lnTo>
                  <a:pt x="14044" y="14406"/>
                </a:lnTo>
                <a:close/>
                <a:moveTo>
                  <a:pt x="9048" y="14374"/>
                </a:moveTo>
                <a:lnTo>
                  <a:pt x="9079" y="14416"/>
                </a:lnTo>
                <a:lnTo>
                  <a:pt x="9028" y="14499"/>
                </a:lnTo>
                <a:cubicBezTo>
                  <a:pt x="9028" y="14478"/>
                  <a:pt x="9028" y="14457"/>
                  <a:pt x="9017" y="14447"/>
                </a:cubicBezTo>
                <a:cubicBezTo>
                  <a:pt x="9007" y="14426"/>
                  <a:pt x="9038" y="14395"/>
                  <a:pt x="9048" y="14374"/>
                </a:cubicBezTo>
                <a:close/>
                <a:moveTo>
                  <a:pt x="8219" y="14188"/>
                </a:moveTo>
                <a:cubicBezTo>
                  <a:pt x="8219" y="14250"/>
                  <a:pt x="8230" y="14312"/>
                  <a:pt x="8240" y="14374"/>
                </a:cubicBezTo>
                <a:cubicBezTo>
                  <a:pt x="8116" y="14426"/>
                  <a:pt x="7981" y="14468"/>
                  <a:pt x="7846" y="14509"/>
                </a:cubicBezTo>
                <a:lnTo>
                  <a:pt x="7919" y="14374"/>
                </a:lnTo>
                <a:cubicBezTo>
                  <a:pt x="8022" y="14312"/>
                  <a:pt x="8116" y="14250"/>
                  <a:pt x="8219" y="14188"/>
                </a:cubicBezTo>
                <a:close/>
                <a:moveTo>
                  <a:pt x="11577" y="14364"/>
                </a:moveTo>
                <a:lnTo>
                  <a:pt x="11598" y="14385"/>
                </a:lnTo>
                <a:cubicBezTo>
                  <a:pt x="11577" y="14426"/>
                  <a:pt x="11556" y="14468"/>
                  <a:pt x="11536" y="14509"/>
                </a:cubicBezTo>
                <a:cubicBezTo>
                  <a:pt x="11546" y="14457"/>
                  <a:pt x="11556" y="14416"/>
                  <a:pt x="11577" y="14364"/>
                </a:cubicBezTo>
                <a:close/>
                <a:moveTo>
                  <a:pt x="4830" y="14063"/>
                </a:moveTo>
                <a:lnTo>
                  <a:pt x="4830" y="14063"/>
                </a:lnTo>
                <a:cubicBezTo>
                  <a:pt x="4986" y="14167"/>
                  <a:pt x="5152" y="14260"/>
                  <a:pt x="5328" y="14354"/>
                </a:cubicBezTo>
                <a:lnTo>
                  <a:pt x="5266" y="14520"/>
                </a:lnTo>
                <a:cubicBezTo>
                  <a:pt x="5224" y="14488"/>
                  <a:pt x="5172" y="14447"/>
                  <a:pt x="5131" y="14406"/>
                </a:cubicBezTo>
                <a:cubicBezTo>
                  <a:pt x="5069" y="14333"/>
                  <a:pt x="4996" y="14260"/>
                  <a:pt x="4924" y="14188"/>
                </a:cubicBezTo>
                <a:cubicBezTo>
                  <a:pt x="4892" y="14146"/>
                  <a:pt x="4861" y="14105"/>
                  <a:pt x="4830" y="14063"/>
                </a:cubicBezTo>
                <a:close/>
                <a:moveTo>
                  <a:pt x="3587" y="14364"/>
                </a:moveTo>
                <a:lnTo>
                  <a:pt x="3638" y="14530"/>
                </a:lnTo>
                <a:lnTo>
                  <a:pt x="3607" y="14520"/>
                </a:lnTo>
                <a:cubicBezTo>
                  <a:pt x="3607" y="14499"/>
                  <a:pt x="3597" y="14478"/>
                  <a:pt x="3597" y="14457"/>
                </a:cubicBezTo>
                <a:cubicBezTo>
                  <a:pt x="3587" y="14437"/>
                  <a:pt x="3587" y="14395"/>
                  <a:pt x="3576" y="14364"/>
                </a:cubicBezTo>
                <a:close/>
                <a:moveTo>
                  <a:pt x="7805" y="14426"/>
                </a:moveTo>
                <a:lnTo>
                  <a:pt x="7805" y="14437"/>
                </a:lnTo>
                <a:lnTo>
                  <a:pt x="7753" y="14530"/>
                </a:lnTo>
                <a:lnTo>
                  <a:pt x="7743" y="14530"/>
                </a:lnTo>
                <a:cubicBezTo>
                  <a:pt x="7732" y="14499"/>
                  <a:pt x="7732" y="14478"/>
                  <a:pt x="7743" y="14447"/>
                </a:cubicBezTo>
                <a:lnTo>
                  <a:pt x="7743" y="14457"/>
                </a:lnTo>
                <a:lnTo>
                  <a:pt x="7805" y="14426"/>
                </a:lnTo>
                <a:close/>
                <a:moveTo>
                  <a:pt x="14521" y="14468"/>
                </a:moveTo>
                <a:cubicBezTo>
                  <a:pt x="14521" y="14468"/>
                  <a:pt x="14521" y="14478"/>
                  <a:pt x="14521" y="14488"/>
                </a:cubicBezTo>
                <a:lnTo>
                  <a:pt x="14458" y="14530"/>
                </a:lnTo>
                <a:lnTo>
                  <a:pt x="14448" y="14488"/>
                </a:lnTo>
                <a:lnTo>
                  <a:pt x="14521" y="14468"/>
                </a:lnTo>
                <a:close/>
                <a:moveTo>
                  <a:pt x="19754" y="14302"/>
                </a:moveTo>
                <a:cubicBezTo>
                  <a:pt x="19775" y="14364"/>
                  <a:pt x="19796" y="14426"/>
                  <a:pt x="19806" y="14488"/>
                </a:cubicBezTo>
                <a:lnTo>
                  <a:pt x="19661" y="14530"/>
                </a:lnTo>
                <a:cubicBezTo>
                  <a:pt x="19703" y="14457"/>
                  <a:pt x="19734" y="14385"/>
                  <a:pt x="19754" y="14302"/>
                </a:cubicBezTo>
                <a:close/>
                <a:moveTo>
                  <a:pt x="6488" y="13804"/>
                </a:moveTo>
                <a:lnTo>
                  <a:pt x="6488" y="13804"/>
                </a:lnTo>
                <a:cubicBezTo>
                  <a:pt x="6385" y="14043"/>
                  <a:pt x="6292" y="14292"/>
                  <a:pt x="6209" y="14540"/>
                </a:cubicBezTo>
                <a:lnTo>
                  <a:pt x="6115" y="14520"/>
                </a:lnTo>
                <a:cubicBezTo>
                  <a:pt x="6229" y="14271"/>
                  <a:pt x="6354" y="14032"/>
                  <a:pt x="6488" y="13804"/>
                </a:cubicBezTo>
                <a:close/>
                <a:moveTo>
                  <a:pt x="7815" y="13773"/>
                </a:moveTo>
                <a:lnTo>
                  <a:pt x="7825" y="13784"/>
                </a:lnTo>
                <a:cubicBezTo>
                  <a:pt x="7753" y="13991"/>
                  <a:pt x="7701" y="14198"/>
                  <a:pt x="7660" y="14416"/>
                </a:cubicBezTo>
                <a:cubicBezTo>
                  <a:pt x="7504" y="14478"/>
                  <a:pt x="7349" y="14530"/>
                  <a:pt x="7183" y="14561"/>
                </a:cubicBezTo>
                <a:cubicBezTo>
                  <a:pt x="7369" y="14281"/>
                  <a:pt x="7577" y="14022"/>
                  <a:pt x="7815" y="13773"/>
                </a:cubicBezTo>
                <a:close/>
                <a:moveTo>
                  <a:pt x="13277" y="14043"/>
                </a:moveTo>
                <a:cubicBezTo>
                  <a:pt x="13318" y="14074"/>
                  <a:pt x="13370" y="14095"/>
                  <a:pt x="13422" y="14115"/>
                </a:cubicBezTo>
                <a:cubicBezTo>
                  <a:pt x="13349" y="14219"/>
                  <a:pt x="13287" y="14333"/>
                  <a:pt x="13215" y="14447"/>
                </a:cubicBezTo>
                <a:lnTo>
                  <a:pt x="13090" y="14530"/>
                </a:lnTo>
                <a:lnTo>
                  <a:pt x="13049" y="14561"/>
                </a:lnTo>
                <a:cubicBezTo>
                  <a:pt x="13049" y="14426"/>
                  <a:pt x="13049" y="14292"/>
                  <a:pt x="13039" y="14157"/>
                </a:cubicBezTo>
                <a:cubicBezTo>
                  <a:pt x="13049" y="14146"/>
                  <a:pt x="13049" y="14136"/>
                  <a:pt x="13059" y="14115"/>
                </a:cubicBezTo>
                <a:lnTo>
                  <a:pt x="13163" y="14084"/>
                </a:lnTo>
                <a:cubicBezTo>
                  <a:pt x="13204" y="14074"/>
                  <a:pt x="13246" y="14063"/>
                  <a:pt x="13277" y="14043"/>
                </a:cubicBezTo>
                <a:close/>
                <a:moveTo>
                  <a:pt x="5152" y="14509"/>
                </a:moveTo>
                <a:lnTo>
                  <a:pt x="5245" y="14582"/>
                </a:lnTo>
                <a:lnTo>
                  <a:pt x="5234" y="14602"/>
                </a:lnTo>
                <a:cubicBezTo>
                  <a:pt x="5203" y="14571"/>
                  <a:pt x="5183" y="14540"/>
                  <a:pt x="5152" y="14509"/>
                </a:cubicBezTo>
                <a:close/>
                <a:moveTo>
                  <a:pt x="7432" y="13328"/>
                </a:moveTo>
                <a:cubicBezTo>
                  <a:pt x="7597" y="13369"/>
                  <a:pt x="7753" y="13400"/>
                  <a:pt x="7919" y="13431"/>
                </a:cubicBezTo>
                <a:cubicBezTo>
                  <a:pt x="7898" y="13504"/>
                  <a:pt x="7867" y="13566"/>
                  <a:pt x="7846" y="13628"/>
                </a:cubicBezTo>
                <a:cubicBezTo>
                  <a:pt x="7660" y="13815"/>
                  <a:pt x="7494" y="14012"/>
                  <a:pt x="7328" y="14219"/>
                </a:cubicBezTo>
                <a:cubicBezTo>
                  <a:pt x="7245" y="14333"/>
                  <a:pt x="7162" y="14447"/>
                  <a:pt x="7079" y="14571"/>
                </a:cubicBezTo>
                <a:cubicBezTo>
                  <a:pt x="6976" y="14582"/>
                  <a:pt x="6862" y="14592"/>
                  <a:pt x="6748" y="14602"/>
                </a:cubicBezTo>
                <a:cubicBezTo>
                  <a:pt x="6592" y="14602"/>
                  <a:pt x="6437" y="14592"/>
                  <a:pt x="6292" y="14561"/>
                </a:cubicBezTo>
                <a:cubicBezTo>
                  <a:pt x="6416" y="14198"/>
                  <a:pt x="6551" y="13835"/>
                  <a:pt x="6696" y="13473"/>
                </a:cubicBezTo>
                <a:cubicBezTo>
                  <a:pt x="6945" y="13452"/>
                  <a:pt x="7193" y="13400"/>
                  <a:pt x="7432" y="13328"/>
                </a:cubicBezTo>
                <a:close/>
                <a:moveTo>
                  <a:pt x="7649" y="14499"/>
                </a:moveTo>
                <a:cubicBezTo>
                  <a:pt x="7649" y="14520"/>
                  <a:pt x="7649" y="14540"/>
                  <a:pt x="7639" y="14551"/>
                </a:cubicBezTo>
                <a:cubicBezTo>
                  <a:pt x="7535" y="14582"/>
                  <a:pt x="7432" y="14602"/>
                  <a:pt x="7338" y="14613"/>
                </a:cubicBezTo>
                <a:cubicBezTo>
                  <a:pt x="7442" y="14582"/>
                  <a:pt x="7535" y="14540"/>
                  <a:pt x="7639" y="14499"/>
                </a:cubicBezTo>
                <a:close/>
                <a:moveTo>
                  <a:pt x="17001" y="14243"/>
                </a:moveTo>
                <a:cubicBezTo>
                  <a:pt x="17065" y="14243"/>
                  <a:pt x="17130" y="14252"/>
                  <a:pt x="17194" y="14271"/>
                </a:cubicBezTo>
                <a:cubicBezTo>
                  <a:pt x="17319" y="14292"/>
                  <a:pt x="17443" y="14323"/>
                  <a:pt x="17557" y="14364"/>
                </a:cubicBezTo>
                <a:cubicBezTo>
                  <a:pt x="17516" y="14447"/>
                  <a:pt x="17464" y="14530"/>
                  <a:pt x="17412" y="14613"/>
                </a:cubicBezTo>
                <a:cubicBezTo>
                  <a:pt x="17163" y="14540"/>
                  <a:pt x="16915" y="14468"/>
                  <a:pt x="16687" y="14364"/>
                </a:cubicBezTo>
                <a:lnTo>
                  <a:pt x="16687" y="14374"/>
                </a:lnTo>
                <a:lnTo>
                  <a:pt x="16676" y="14323"/>
                </a:lnTo>
                <a:cubicBezTo>
                  <a:pt x="16781" y="14270"/>
                  <a:pt x="16890" y="14243"/>
                  <a:pt x="17001" y="14243"/>
                </a:cubicBezTo>
                <a:close/>
                <a:moveTo>
                  <a:pt x="11919" y="14136"/>
                </a:moveTo>
                <a:cubicBezTo>
                  <a:pt x="12085" y="14177"/>
                  <a:pt x="12251" y="14198"/>
                  <a:pt x="12417" y="14198"/>
                </a:cubicBezTo>
                <a:lnTo>
                  <a:pt x="12417" y="14623"/>
                </a:lnTo>
                <a:cubicBezTo>
                  <a:pt x="12241" y="14468"/>
                  <a:pt x="12075" y="14302"/>
                  <a:pt x="11919" y="14136"/>
                </a:cubicBezTo>
                <a:close/>
                <a:moveTo>
                  <a:pt x="13723" y="14209"/>
                </a:moveTo>
                <a:cubicBezTo>
                  <a:pt x="13743" y="14271"/>
                  <a:pt x="13774" y="14343"/>
                  <a:pt x="13795" y="14406"/>
                </a:cubicBezTo>
                <a:cubicBezTo>
                  <a:pt x="13795" y="14447"/>
                  <a:pt x="13785" y="14488"/>
                  <a:pt x="13785" y="14520"/>
                </a:cubicBezTo>
                <a:cubicBezTo>
                  <a:pt x="13764" y="14540"/>
                  <a:pt x="13754" y="14551"/>
                  <a:pt x="13733" y="14561"/>
                </a:cubicBezTo>
                <a:lnTo>
                  <a:pt x="13443" y="14623"/>
                </a:lnTo>
                <a:cubicBezTo>
                  <a:pt x="13515" y="14499"/>
                  <a:pt x="13588" y="14364"/>
                  <a:pt x="13671" y="14250"/>
                </a:cubicBezTo>
                <a:lnTo>
                  <a:pt x="13723" y="14209"/>
                </a:lnTo>
                <a:close/>
                <a:moveTo>
                  <a:pt x="14883" y="14354"/>
                </a:moveTo>
                <a:cubicBezTo>
                  <a:pt x="14832" y="14447"/>
                  <a:pt x="14780" y="14540"/>
                  <a:pt x="14717" y="14634"/>
                </a:cubicBezTo>
                <a:cubicBezTo>
                  <a:pt x="14717" y="14571"/>
                  <a:pt x="14717" y="14520"/>
                  <a:pt x="14707" y="14468"/>
                </a:cubicBezTo>
                <a:cubicBezTo>
                  <a:pt x="14769" y="14437"/>
                  <a:pt x="14821" y="14395"/>
                  <a:pt x="14873" y="14364"/>
                </a:cubicBezTo>
                <a:lnTo>
                  <a:pt x="14883" y="14354"/>
                </a:lnTo>
                <a:close/>
                <a:moveTo>
                  <a:pt x="3669" y="14406"/>
                </a:moveTo>
                <a:cubicBezTo>
                  <a:pt x="3773" y="14447"/>
                  <a:pt x="3877" y="14499"/>
                  <a:pt x="3991" y="14540"/>
                </a:cubicBezTo>
                <a:lnTo>
                  <a:pt x="3991" y="14644"/>
                </a:lnTo>
                <a:lnTo>
                  <a:pt x="3721" y="14551"/>
                </a:lnTo>
                <a:lnTo>
                  <a:pt x="3669" y="14406"/>
                </a:lnTo>
                <a:close/>
                <a:moveTo>
                  <a:pt x="17630" y="14374"/>
                </a:moveTo>
                <a:lnTo>
                  <a:pt x="17713" y="14406"/>
                </a:lnTo>
                <a:cubicBezTo>
                  <a:pt x="17733" y="14499"/>
                  <a:pt x="17744" y="14582"/>
                  <a:pt x="17765" y="14665"/>
                </a:cubicBezTo>
                <a:cubicBezTo>
                  <a:pt x="17671" y="14654"/>
                  <a:pt x="17578" y="14634"/>
                  <a:pt x="17485" y="14613"/>
                </a:cubicBezTo>
                <a:cubicBezTo>
                  <a:pt x="17537" y="14540"/>
                  <a:pt x="17588" y="14457"/>
                  <a:pt x="17630" y="14374"/>
                </a:cubicBezTo>
                <a:close/>
                <a:moveTo>
                  <a:pt x="16272" y="14250"/>
                </a:moveTo>
                <a:cubicBezTo>
                  <a:pt x="16334" y="14281"/>
                  <a:pt x="16386" y="14312"/>
                  <a:pt x="16448" y="14333"/>
                </a:cubicBezTo>
                <a:lnTo>
                  <a:pt x="16448" y="14364"/>
                </a:lnTo>
                <a:cubicBezTo>
                  <a:pt x="16407" y="14468"/>
                  <a:pt x="16376" y="14571"/>
                  <a:pt x="16334" y="14675"/>
                </a:cubicBezTo>
                <a:cubicBezTo>
                  <a:pt x="16314" y="14613"/>
                  <a:pt x="16293" y="14551"/>
                  <a:pt x="16272" y="14499"/>
                </a:cubicBezTo>
                <a:lnTo>
                  <a:pt x="16272" y="14250"/>
                </a:lnTo>
                <a:close/>
                <a:moveTo>
                  <a:pt x="17796" y="14437"/>
                </a:moveTo>
                <a:lnTo>
                  <a:pt x="17889" y="14478"/>
                </a:lnTo>
                <a:cubicBezTo>
                  <a:pt x="17889" y="14540"/>
                  <a:pt x="17868" y="14613"/>
                  <a:pt x="17858" y="14675"/>
                </a:cubicBezTo>
                <a:lnTo>
                  <a:pt x="17847" y="14675"/>
                </a:lnTo>
                <a:cubicBezTo>
                  <a:pt x="17837" y="14623"/>
                  <a:pt x="17827" y="14561"/>
                  <a:pt x="17816" y="14509"/>
                </a:cubicBezTo>
                <a:cubicBezTo>
                  <a:pt x="17806" y="14478"/>
                  <a:pt x="17796" y="14457"/>
                  <a:pt x="17796" y="14437"/>
                </a:cubicBezTo>
                <a:close/>
                <a:moveTo>
                  <a:pt x="5390" y="14385"/>
                </a:moveTo>
                <a:cubicBezTo>
                  <a:pt x="5452" y="14406"/>
                  <a:pt x="5514" y="14437"/>
                  <a:pt x="5576" y="14457"/>
                </a:cubicBezTo>
                <a:lnTo>
                  <a:pt x="5566" y="14457"/>
                </a:lnTo>
                <a:cubicBezTo>
                  <a:pt x="5535" y="14530"/>
                  <a:pt x="5504" y="14613"/>
                  <a:pt x="5473" y="14685"/>
                </a:cubicBezTo>
                <a:cubicBezTo>
                  <a:pt x="5421" y="14644"/>
                  <a:pt x="5369" y="14613"/>
                  <a:pt x="5317" y="14571"/>
                </a:cubicBezTo>
                <a:cubicBezTo>
                  <a:pt x="5338" y="14509"/>
                  <a:pt x="5369" y="14437"/>
                  <a:pt x="5390" y="14385"/>
                </a:cubicBezTo>
                <a:close/>
                <a:moveTo>
                  <a:pt x="13567" y="14312"/>
                </a:moveTo>
                <a:lnTo>
                  <a:pt x="13567" y="14312"/>
                </a:lnTo>
                <a:cubicBezTo>
                  <a:pt x="13495" y="14426"/>
                  <a:pt x="13432" y="14530"/>
                  <a:pt x="13370" y="14644"/>
                </a:cubicBezTo>
                <a:lnTo>
                  <a:pt x="13142" y="14685"/>
                </a:lnTo>
                <a:cubicBezTo>
                  <a:pt x="13173" y="14634"/>
                  <a:pt x="13204" y="14582"/>
                  <a:pt x="13235" y="14530"/>
                </a:cubicBezTo>
                <a:cubicBezTo>
                  <a:pt x="13349" y="14457"/>
                  <a:pt x="13453" y="14385"/>
                  <a:pt x="13567" y="14312"/>
                </a:cubicBezTo>
                <a:close/>
                <a:moveTo>
                  <a:pt x="14220" y="14551"/>
                </a:moveTo>
                <a:lnTo>
                  <a:pt x="14220" y="14654"/>
                </a:lnTo>
                <a:lnTo>
                  <a:pt x="14137" y="14685"/>
                </a:lnTo>
                <a:lnTo>
                  <a:pt x="14137" y="14654"/>
                </a:lnTo>
                <a:lnTo>
                  <a:pt x="14137" y="14571"/>
                </a:lnTo>
                <a:lnTo>
                  <a:pt x="14220" y="14551"/>
                </a:lnTo>
                <a:close/>
                <a:moveTo>
                  <a:pt x="18511" y="13006"/>
                </a:moveTo>
                <a:cubicBezTo>
                  <a:pt x="18946" y="13369"/>
                  <a:pt x="19278" y="13825"/>
                  <a:pt x="19475" y="14354"/>
                </a:cubicBezTo>
                <a:lnTo>
                  <a:pt x="19506" y="14416"/>
                </a:lnTo>
                <a:cubicBezTo>
                  <a:pt x="19495" y="14478"/>
                  <a:pt x="19485" y="14530"/>
                  <a:pt x="19485" y="14592"/>
                </a:cubicBezTo>
                <a:cubicBezTo>
                  <a:pt x="19319" y="14634"/>
                  <a:pt x="19153" y="14665"/>
                  <a:pt x="18987" y="14685"/>
                </a:cubicBezTo>
                <a:cubicBezTo>
                  <a:pt x="18894" y="14457"/>
                  <a:pt x="18801" y="14240"/>
                  <a:pt x="18697" y="14022"/>
                </a:cubicBezTo>
                <a:lnTo>
                  <a:pt x="18687" y="14032"/>
                </a:lnTo>
                <a:cubicBezTo>
                  <a:pt x="18542" y="13732"/>
                  <a:pt x="18397" y="13431"/>
                  <a:pt x="18252" y="13120"/>
                </a:cubicBezTo>
                <a:lnTo>
                  <a:pt x="18511" y="13006"/>
                </a:lnTo>
                <a:close/>
                <a:moveTo>
                  <a:pt x="5846" y="14551"/>
                </a:moveTo>
                <a:cubicBezTo>
                  <a:pt x="5887" y="14571"/>
                  <a:pt x="5929" y="14582"/>
                  <a:pt x="5970" y="14592"/>
                </a:cubicBezTo>
                <a:cubicBezTo>
                  <a:pt x="5950" y="14634"/>
                  <a:pt x="5939" y="14665"/>
                  <a:pt x="5918" y="14696"/>
                </a:cubicBezTo>
                <a:cubicBezTo>
                  <a:pt x="5898" y="14644"/>
                  <a:pt x="5877" y="14602"/>
                  <a:pt x="5846" y="14551"/>
                </a:cubicBezTo>
                <a:close/>
                <a:moveTo>
                  <a:pt x="17951" y="14509"/>
                </a:moveTo>
                <a:lnTo>
                  <a:pt x="17972" y="14520"/>
                </a:lnTo>
                <a:lnTo>
                  <a:pt x="17972" y="14696"/>
                </a:lnTo>
                <a:lnTo>
                  <a:pt x="17930" y="14696"/>
                </a:lnTo>
                <a:cubicBezTo>
                  <a:pt x="17941" y="14634"/>
                  <a:pt x="17941" y="14571"/>
                  <a:pt x="17951" y="14509"/>
                </a:cubicBezTo>
                <a:close/>
                <a:moveTo>
                  <a:pt x="18055" y="14540"/>
                </a:moveTo>
                <a:lnTo>
                  <a:pt x="18065" y="14551"/>
                </a:lnTo>
                <a:cubicBezTo>
                  <a:pt x="18065" y="14592"/>
                  <a:pt x="18055" y="14644"/>
                  <a:pt x="18055" y="14696"/>
                </a:cubicBezTo>
                <a:lnTo>
                  <a:pt x="18055" y="14540"/>
                </a:lnTo>
                <a:close/>
                <a:moveTo>
                  <a:pt x="19993" y="14520"/>
                </a:moveTo>
                <a:lnTo>
                  <a:pt x="20003" y="14561"/>
                </a:lnTo>
                <a:cubicBezTo>
                  <a:pt x="19982" y="14602"/>
                  <a:pt x="19962" y="14644"/>
                  <a:pt x="19931" y="14696"/>
                </a:cubicBezTo>
                <a:cubicBezTo>
                  <a:pt x="19920" y="14644"/>
                  <a:pt x="19910" y="14592"/>
                  <a:pt x="19899" y="14551"/>
                </a:cubicBezTo>
                <a:lnTo>
                  <a:pt x="19993" y="14520"/>
                </a:lnTo>
                <a:close/>
                <a:moveTo>
                  <a:pt x="15484" y="14188"/>
                </a:moveTo>
                <a:cubicBezTo>
                  <a:pt x="15495" y="14260"/>
                  <a:pt x="15505" y="14333"/>
                  <a:pt x="15505" y="14406"/>
                </a:cubicBezTo>
                <a:cubicBezTo>
                  <a:pt x="15516" y="14499"/>
                  <a:pt x="15526" y="14602"/>
                  <a:pt x="15526" y="14706"/>
                </a:cubicBezTo>
                <a:cubicBezTo>
                  <a:pt x="15506" y="14523"/>
                  <a:pt x="15485" y="14360"/>
                  <a:pt x="15475" y="14188"/>
                </a:cubicBezTo>
                <a:close/>
                <a:moveTo>
                  <a:pt x="10126" y="13701"/>
                </a:moveTo>
                <a:cubicBezTo>
                  <a:pt x="10313" y="13711"/>
                  <a:pt x="10489" y="13711"/>
                  <a:pt x="10676" y="13721"/>
                </a:cubicBezTo>
                <a:lnTo>
                  <a:pt x="10872" y="13721"/>
                </a:lnTo>
                <a:cubicBezTo>
                  <a:pt x="10790" y="14001"/>
                  <a:pt x="10727" y="14281"/>
                  <a:pt x="10696" y="14571"/>
                </a:cubicBezTo>
                <a:cubicBezTo>
                  <a:pt x="10676" y="14613"/>
                  <a:pt x="10644" y="14665"/>
                  <a:pt x="10624" y="14706"/>
                </a:cubicBezTo>
                <a:lnTo>
                  <a:pt x="10624" y="14716"/>
                </a:lnTo>
                <a:cubicBezTo>
                  <a:pt x="10458" y="14634"/>
                  <a:pt x="10292" y="14551"/>
                  <a:pt x="10137" y="14457"/>
                </a:cubicBezTo>
                <a:cubicBezTo>
                  <a:pt x="10085" y="14374"/>
                  <a:pt x="10033" y="14292"/>
                  <a:pt x="9981" y="14198"/>
                </a:cubicBezTo>
                <a:cubicBezTo>
                  <a:pt x="10033" y="14043"/>
                  <a:pt x="10085" y="13867"/>
                  <a:pt x="10126" y="13701"/>
                </a:cubicBezTo>
                <a:close/>
                <a:moveTo>
                  <a:pt x="13121" y="14602"/>
                </a:moveTo>
                <a:lnTo>
                  <a:pt x="13121" y="14613"/>
                </a:lnTo>
                <a:lnTo>
                  <a:pt x="13070" y="14716"/>
                </a:lnTo>
                <a:lnTo>
                  <a:pt x="13039" y="14716"/>
                </a:lnTo>
                <a:lnTo>
                  <a:pt x="13039" y="14665"/>
                </a:lnTo>
                <a:cubicBezTo>
                  <a:pt x="13070" y="14644"/>
                  <a:pt x="13090" y="14623"/>
                  <a:pt x="13121" y="14602"/>
                </a:cubicBezTo>
                <a:close/>
                <a:moveTo>
                  <a:pt x="14054" y="14582"/>
                </a:moveTo>
                <a:lnTo>
                  <a:pt x="14044" y="14716"/>
                </a:lnTo>
                <a:lnTo>
                  <a:pt x="14023" y="14716"/>
                </a:lnTo>
                <a:cubicBezTo>
                  <a:pt x="14023" y="14716"/>
                  <a:pt x="14023" y="14716"/>
                  <a:pt x="14013" y="14706"/>
                </a:cubicBezTo>
                <a:lnTo>
                  <a:pt x="14013" y="14592"/>
                </a:lnTo>
                <a:lnTo>
                  <a:pt x="14054" y="14582"/>
                </a:lnTo>
                <a:close/>
                <a:moveTo>
                  <a:pt x="18221" y="13224"/>
                </a:moveTo>
                <a:cubicBezTo>
                  <a:pt x="18469" y="13701"/>
                  <a:pt x="18708" y="14198"/>
                  <a:pt x="18915" y="14696"/>
                </a:cubicBezTo>
                <a:cubicBezTo>
                  <a:pt x="18811" y="14706"/>
                  <a:pt x="18708" y="14716"/>
                  <a:pt x="18594" y="14716"/>
                </a:cubicBezTo>
                <a:cubicBezTo>
                  <a:pt x="18449" y="14634"/>
                  <a:pt x="18293" y="14561"/>
                  <a:pt x="18138" y="14499"/>
                </a:cubicBezTo>
                <a:cubicBezTo>
                  <a:pt x="18179" y="14074"/>
                  <a:pt x="18210" y="13649"/>
                  <a:pt x="18221" y="13224"/>
                </a:cubicBezTo>
                <a:close/>
                <a:moveTo>
                  <a:pt x="9681" y="14260"/>
                </a:moveTo>
                <a:lnTo>
                  <a:pt x="9795" y="14343"/>
                </a:lnTo>
                <a:lnTo>
                  <a:pt x="9826" y="14416"/>
                </a:lnTo>
                <a:cubicBezTo>
                  <a:pt x="9784" y="14520"/>
                  <a:pt x="9732" y="14623"/>
                  <a:pt x="9691" y="14727"/>
                </a:cubicBezTo>
                <a:lnTo>
                  <a:pt x="9567" y="14561"/>
                </a:lnTo>
                <a:cubicBezTo>
                  <a:pt x="9598" y="14457"/>
                  <a:pt x="9639" y="14364"/>
                  <a:pt x="9681" y="14260"/>
                </a:cubicBezTo>
                <a:close/>
                <a:moveTo>
                  <a:pt x="12956" y="14136"/>
                </a:moveTo>
                <a:lnTo>
                  <a:pt x="12956" y="14136"/>
                </a:lnTo>
                <a:cubicBezTo>
                  <a:pt x="12821" y="14333"/>
                  <a:pt x="12686" y="14530"/>
                  <a:pt x="12551" y="14727"/>
                </a:cubicBezTo>
                <a:lnTo>
                  <a:pt x="12500" y="14696"/>
                </a:lnTo>
                <a:cubicBezTo>
                  <a:pt x="12489" y="14530"/>
                  <a:pt x="12489" y="14364"/>
                  <a:pt x="12500" y="14198"/>
                </a:cubicBezTo>
                <a:cubicBezTo>
                  <a:pt x="12655" y="14188"/>
                  <a:pt x="12811" y="14167"/>
                  <a:pt x="12956" y="14136"/>
                </a:cubicBezTo>
                <a:close/>
                <a:moveTo>
                  <a:pt x="18127" y="14582"/>
                </a:moveTo>
                <a:lnTo>
                  <a:pt x="18127" y="14592"/>
                </a:lnTo>
                <a:cubicBezTo>
                  <a:pt x="18210" y="14634"/>
                  <a:pt x="18303" y="14675"/>
                  <a:pt x="18386" y="14727"/>
                </a:cubicBezTo>
                <a:cubicBezTo>
                  <a:pt x="18293" y="14727"/>
                  <a:pt x="18200" y="14716"/>
                  <a:pt x="18107" y="14706"/>
                </a:cubicBezTo>
                <a:cubicBezTo>
                  <a:pt x="18117" y="14665"/>
                  <a:pt x="18117" y="14623"/>
                  <a:pt x="18127" y="14582"/>
                </a:cubicBezTo>
                <a:close/>
                <a:moveTo>
                  <a:pt x="15889" y="14053"/>
                </a:moveTo>
                <a:lnTo>
                  <a:pt x="15889" y="14146"/>
                </a:lnTo>
                <a:cubicBezTo>
                  <a:pt x="15795" y="14343"/>
                  <a:pt x="15702" y="14551"/>
                  <a:pt x="15609" y="14748"/>
                </a:cubicBezTo>
                <a:cubicBezTo>
                  <a:pt x="15598" y="14592"/>
                  <a:pt x="15588" y="14447"/>
                  <a:pt x="15578" y="14302"/>
                </a:cubicBezTo>
                <a:cubicBezTo>
                  <a:pt x="15578" y="14260"/>
                  <a:pt x="15567" y="14209"/>
                  <a:pt x="15567" y="14157"/>
                </a:cubicBezTo>
                <a:lnTo>
                  <a:pt x="15889" y="14053"/>
                </a:lnTo>
                <a:close/>
                <a:moveTo>
                  <a:pt x="4198" y="13587"/>
                </a:moveTo>
                <a:cubicBezTo>
                  <a:pt x="4416" y="13991"/>
                  <a:pt x="4644" y="14385"/>
                  <a:pt x="4892" y="14779"/>
                </a:cubicBezTo>
                <a:lnTo>
                  <a:pt x="4747" y="14737"/>
                </a:lnTo>
                <a:cubicBezTo>
                  <a:pt x="4519" y="14665"/>
                  <a:pt x="4291" y="14582"/>
                  <a:pt x="4074" y="14499"/>
                </a:cubicBezTo>
                <a:cubicBezTo>
                  <a:pt x="4094" y="14188"/>
                  <a:pt x="4136" y="13887"/>
                  <a:pt x="4198" y="13587"/>
                </a:cubicBezTo>
                <a:close/>
                <a:moveTo>
                  <a:pt x="11826" y="14105"/>
                </a:moveTo>
                <a:lnTo>
                  <a:pt x="11826" y="14115"/>
                </a:lnTo>
                <a:cubicBezTo>
                  <a:pt x="12012" y="14323"/>
                  <a:pt x="12209" y="14520"/>
                  <a:pt x="12417" y="14696"/>
                </a:cubicBezTo>
                <a:lnTo>
                  <a:pt x="12417" y="14779"/>
                </a:lnTo>
                <a:cubicBezTo>
                  <a:pt x="12147" y="14696"/>
                  <a:pt x="11888" y="14561"/>
                  <a:pt x="11681" y="14364"/>
                </a:cubicBezTo>
                <a:cubicBezTo>
                  <a:pt x="11733" y="14281"/>
                  <a:pt x="11784" y="14198"/>
                  <a:pt x="11826" y="14105"/>
                </a:cubicBezTo>
                <a:close/>
                <a:moveTo>
                  <a:pt x="5628" y="14499"/>
                </a:moveTo>
                <a:cubicBezTo>
                  <a:pt x="5639" y="14602"/>
                  <a:pt x="5649" y="14696"/>
                  <a:pt x="5649" y="14799"/>
                </a:cubicBezTo>
                <a:cubicBezTo>
                  <a:pt x="5608" y="14779"/>
                  <a:pt x="5566" y="14748"/>
                  <a:pt x="5525" y="14727"/>
                </a:cubicBezTo>
                <a:cubicBezTo>
                  <a:pt x="5556" y="14644"/>
                  <a:pt x="5587" y="14571"/>
                  <a:pt x="5628" y="14499"/>
                </a:cubicBezTo>
                <a:close/>
                <a:moveTo>
                  <a:pt x="12966" y="14240"/>
                </a:moveTo>
                <a:cubicBezTo>
                  <a:pt x="12976" y="14364"/>
                  <a:pt x="12976" y="14478"/>
                  <a:pt x="12966" y="14592"/>
                </a:cubicBezTo>
                <a:cubicBezTo>
                  <a:pt x="12852" y="14665"/>
                  <a:pt x="12738" y="14727"/>
                  <a:pt x="12614" y="14799"/>
                </a:cubicBezTo>
                <a:lnTo>
                  <a:pt x="12593" y="14779"/>
                </a:lnTo>
                <a:cubicBezTo>
                  <a:pt x="12728" y="14602"/>
                  <a:pt x="12852" y="14426"/>
                  <a:pt x="12966" y="14240"/>
                </a:cubicBezTo>
                <a:close/>
                <a:moveTo>
                  <a:pt x="13308" y="14758"/>
                </a:moveTo>
                <a:lnTo>
                  <a:pt x="13308" y="14768"/>
                </a:lnTo>
                <a:cubicBezTo>
                  <a:pt x="13235" y="14789"/>
                  <a:pt x="13163" y="14810"/>
                  <a:pt x="13080" y="14820"/>
                </a:cubicBezTo>
                <a:lnTo>
                  <a:pt x="13090" y="14810"/>
                </a:lnTo>
                <a:lnTo>
                  <a:pt x="13308" y="14758"/>
                </a:lnTo>
                <a:close/>
                <a:moveTo>
                  <a:pt x="13888" y="14623"/>
                </a:moveTo>
                <a:cubicBezTo>
                  <a:pt x="13909" y="14654"/>
                  <a:pt x="13919" y="14685"/>
                  <a:pt x="13930" y="14706"/>
                </a:cubicBezTo>
                <a:cubicBezTo>
                  <a:pt x="13940" y="14737"/>
                  <a:pt x="13930" y="14748"/>
                  <a:pt x="13930" y="14768"/>
                </a:cubicBezTo>
                <a:lnTo>
                  <a:pt x="13805" y="14820"/>
                </a:lnTo>
                <a:cubicBezTo>
                  <a:pt x="13816" y="14758"/>
                  <a:pt x="13826" y="14696"/>
                  <a:pt x="13837" y="14634"/>
                </a:cubicBezTo>
                <a:lnTo>
                  <a:pt x="13888" y="14623"/>
                </a:lnTo>
                <a:close/>
                <a:moveTo>
                  <a:pt x="5307" y="14623"/>
                </a:moveTo>
                <a:cubicBezTo>
                  <a:pt x="5348" y="14665"/>
                  <a:pt x="5400" y="14696"/>
                  <a:pt x="5452" y="14737"/>
                </a:cubicBezTo>
                <a:lnTo>
                  <a:pt x="5411" y="14830"/>
                </a:lnTo>
                <a:lnTo>
                  <a:pt x="5286" y="14675"/>
                </a:lnTo>
                <a:lnTo>
                  <a:pt x="5307" y="14623"/>
                </a:lnTo>
                <a:close/>
                <a:moveTo>
                  <a:pt x="9349" y="14364"/>
                </a:moveTo>
                <a:lnTo>
                  <a:pt x="9453" y="14509"/>
                </a:lnTo>
                <a:cubicBezTo>
                  <a:pt x="9453" y="14530"/>
                  <a:pt x="9463" y="14540"/>
                  <a:pt x="9463" y="14561"/>
                </a:cubicBezTo>
                <a:cubicBezTo>
                  <a:pt x="9473" y="14582"/>
                  <a:pt x="9453" y="14634"/>
                  <a:pt x="9453" y="14665"/>
                </a:cubicBezTo>
                <a:cubicBezTo>
                  <a:pt x="9442" y="14706"/>
                  <a:pt x="9411" y="14779"/>
                  <a:pt x="9380" y="14830"/>
                </a:cubicBezTo>
                <a:cubicBezTo>
                  <a:pt x="9318" y="14716"/>
                  <a:pt x="9256" y="14602"/>
                  <a:pt x="9183" y="14499"/>
                </a:cubicBezTo>
                <a:lnTo>
                  <a:pt x="9349" y="14364"/>
                </a:lnTo>
                <a:close/>
                <a:moveTo>
                  <a:pt x="14635" y="14520"/>
                </a:moveTo>
                <a:cubicBezTo>
                  <a:pt x="14635" y="14592"/>
                  <a:pt x="14645" y="14665"/>
                  <a:pt x="14645" y="14748"/>
                </a:cubicBezTo>
                <a:lnTo>
                  <a:pt x="14583" y="14841"/>
                </a:lnTo>
                <a:cubicBezTo>
                  <a:pt x="14572" y="14820"/>
                  <a:pt x="14562" y="14799"/>
                  <a:pt x="14562" y="14789"/>
                </a:cubicBezTo>
                <a:cubicBezTo>
                  <a:pt x="14572" y="14706"/>
                  <a:pt x="14583" y="14623"/>
                  <a:pt x="14583" y="14551"/>
                </a:cubicBezTo>
                <a:lnTo>
                  <a:pt x="14635" y="14520"/>
                </a:lnTo>
                <a:close/>
                <a:moveTo>
                  <a:pt x="3628" y="14592"/>
                </a:moveTo>
                <a:lnTo>
                  <a:pt x="3659" y="14602"/>
                </a:lnTo>
                <a:cubicBezTo>
                  <a:pt x="3690" y="14685"/>
                  <a:pt x="3711" y="14768"/>
                  <a:pt x="3742" y="14851"/>
                </a:cubicBezTo>
                <a:cubicBezTo>
                  <a:pt x="3711" y="14820"/>
                  <a:pt x="3690" y="14789"/>
                  <a:pt x="3669" y="14758"/>
                </a:cubicBezTo>
                <a:cubicBezTo>
                  <a:pt x="3649" y="14706"/>
                  <a:pt x="3638" y="14644"/>
                  <a:pt x="3628" y="14592"/>
                </a:cubicBezTo>
                <a:close/>
                <a:moveTo>
                  <a:pt x="4312" y="13639"/>
                </a:moveTo>
                <a:lnTo>
                  <a:pt x="4312" y="13639"/>
                </a:lnTo>
                <a:cubicBezTo>
                  <a:pt x="4395" y="13721"/>
                  <a:pt x="4488" y="13794"/>
                  <a:pt x="4582" y="13877"/>
                </a:cubicBezTo>
                <a:cubicBezTo>
                  <a:pt x="4696" y="14032"/>
                  <a:pt x="4820" y="14177"/>
                  <a:pt x="4955" y="14312"/>
                </a:cubicBezTo>
                <a:cubicBezTo>
                  <a:pt x="5038" y="14437"/>
                  <a:pt x="5120" y="14551"/>
                  <a:pt x="5214" y="14665"/>
                </a:cubicBezTo>
                <a:cubicBezTo>
                  <a:pt x="5193" y="14727"/>
                  <a:pt x="5172" y="14789"/>
                  <a:pt x="5152" y="14851"/>
                </a:cubicBezTo>
                <a:lnTo>
                  <a:pt x="5006" y="14810"/>
                </a:lnTo>
                <a:cubicBezTo>
                  <a:pt x="4758" y="14426"/>
                  <a:pt x="4530" y="14032"/>
                  <a:pt x="4312" y="13639"/>
                </a:cubicBezTo>
                <a:close/>
                <a:moveTo>
                  <a:pt x="15339" y="14229"/>
                </a:moveTo>
                <a:lnTo>
                  <a:pt x="15339" y="14229"/>
                </a:lnTo>
                <a:cubicBezTo>
                  <a:pt x="15142" y="14447"/>
                  <a:pt x="14935" y="14654"/>
                  <a:pt x="14728" y="14862"/>
                </a:cubicBezTo>
                <a:lnTo>
                  <a:pt x="14728" y="14779"/>
                </a:lnTo>
                <a:cubicBezTo>
                  <a:pt x="14811" y="14623"/>
                  <a:pt x="14904" y="14478"/>
                  <a:pt x="14997" y="14333"/>
                </a:cubicBezTo>
                <a:lnTo>
                  <a:pt x="15339" y="14229"/>
                </a:lnTo>
                <a:close/>
                <a:moveTo>
                  <a:pt x="9857" y="14551"/>
                </a:moveTo>
                <a:lnTo>
                  <a:pt x="9857" y="14551"/>
                </a:lnTo>
                <a:cubicBezTo>
                  <a:pt x="9846" y="14654"/>
                  <a:pt x="9826" y="14768"/>
                  <a:pt x="9815" y="14872"/>
                </a:cubicBezTo>
                <a:lnTo>
                  <a:pt x="9753" y="14799"/>
                </a:lnTo>
                <a:cubicBezTo>
                  <a:pt x="9795" y="14716"/>
                  <a:pt x="9826" y="14634"/>
                  <a:pt x="9857" y="14551"/>
                </a:cubicBezTo>
                <a:close/>
                <a:moveTo>
                  <a:pt x="20356" y="14354"/>
                </a:moveTo>
                <a:lnTo>
                  <a:pt x="20356" y="14354"/>
                </a:lnTo>
                <a:cubicBezTo>
                  <a:pt x="20325" y="14535"/>
                  <a:pt x="20285" y="14706"/>
                  <a:pt x="20245" y="14877"/>
                </a:cubicBezTo>
                <a:lnTo>
                  <a:pt x="20245" y="14877"/>
                </a:lnTo>
                <a:cubicBezTo>
                  <a:pt x="20196" y="14758"/>
                  <a:pt x="20146" y="14649"/>
                  <a:pt x="20096" y="14530"/>
                </a:cubicBezTo>
                <a:lnTo>
                  <a:pt x="20148" y="14447"/>
                </a:lnTo>
                <a:cubicBezTo>
                  <a:pt x="20210" y="14416"/>
                  <a:pt x="20283" y="14385"/>
                  <a:pt x="20356" y="14354"/>
                </a:cubicBezTo>
                <a:close/>
                <a:moveTo>
                  <a:pt x="8924" y="14126"/>
                </a:moveTo>
                <a:cubicBezTo>
                  <a:pt x="8934" y="14209"/>
                  <a:pt x="8945" y="14281"/>
                  <a:pt x="8965" y="14364"/>
                </a:cubicBezTo>
                <a:cubicBezTo>
                  <a:pt x="8934" y="14457"/>
                  <a:pt x="8893" y="14551"/>
                  <a:pt x="8862" y="14634"/>
                </a:cubicBezTo>
                <a:cubicBezTo>
                  <a:pt x="8717" y="14727"/>
                  <a:pt x="8551" y="14810"/>
                  <a:pt x="8395" y="14882"/>
                </a:cubicBezTo>
                <a:cubicBezTo>
                  <a:pt x="8364" y="14748"/>
                  <a:pt x="8344" y="14613"/>
                  <a:pt x="8323" y="14478"/>
                </a:cubicBezTo>
                <a:lnTo>
                  <a:pt x="8323" y="14468"/>
                </a:lnTo>
                <a:lnTo>
                  <a:pt x="8333" y="14416"/>
                </a:lnTo>
                <a:cubicBezTo>
                  <a:pt x="8541" y="14333"/>
                  <a:pt x="8727" y="14240"/>
                  <a:pt x="8924" y="14126"/>
                </a:cubicBezTo>
                <a:close/>
                <a:moveTo>
                  <a:pt x="9556" y="14644"/>
                </a:moveTo>
                <a:lnTo>
                  <a:pt x="9660" y="14779"/>
                </a:lnTo>
                <a:lnTo>
                  <a:pt x="9618" y="14882"/>
                </a:lnTo>
                <a:cubicBezTo>
                  <a:pt x="9598" y="14799"/>
                  <a:pt x="9577" y="14716"/>
                  <a:pt x="9556" y="14644"/>
                </a:cubicBezTo>
                <a:close/>
                <a:moveTo>
                  <a:pt x="5701" y="14509"/>
                </a:moveTo>
                <a:lnTo>
                  <a:pt x="5742" y="14530"/>
                </a:lnTo>
                <a:cubicBezTo>
                  <a:pt x="5784" y="14613"/>
                  <a:pt x="5825" y="14696"/>
                  <a:pt x="5877" y="14789"/>
                </a:cubicBezTo>
                <a:cubicBezTo>
                  <a:pt x="5867" y="14820"/>
                  <a:pt x="5846" y="14862"/>
                  <a:pt x="5825" y="14903"/>
                </a:cubicBezTo>
                <a:lnTo>
                  <a:pt x="5732" y="14841"/>
                </a:lnTo>
                <a:cubicBezTo>
                  <a:pt x="5722" y="14737"/>
                  <a:pt x="5711" y="14623"/>
                  <a:pt x="5701" y="14509"/>
                </a:cubicBezTo>
                <a:close/>
                <a:moveTo>
                  <a:pt x="5266" y="14727"/>
                </a:moveTo>
                <a:lnTo>
                  <a:pt x="5266" y="14737"/>
                </a:lnTo>
                <a:cubicBezTo>
                  <a:pt x="5297" y="14789"/>
                  <a:pt x="5338" y="14841"/>
                  <a:pt x="5390" y="14893"/>
                </a:cubicBezTo>
                <a:lnTo>
                  <a:pt x="5380" y="14913"/>
                </a:lnTo>
                <a:lnTo>
                  <a:pt x="5224" y="14872"/>
                </a:lnTo>
                <a:cubicBezTo>
                  <a:pt x="5234" y="14820"/>
                  <a:pt x="5245" y="14779"/>
                  <a:pt x="5266" y="14727"/>
                </a:cubicBezTo>
                <a:close/>
                <a:moveTo>
                  <a:pt x="11090" y="13732"/>
                </a:moveTo>
                <a:lnTo>
                  <a:pt x="11132" y="13763"/>
                </a:lnTo>
                <a:cubicBezTo>
                  <a:pt x="11225" y="13939"/>
                  <a:pt x="11339" y="14115"/>
                  <a:pt x="11484" y="14271"/>
                </a:cubicBezTo>
                <a:cubicBezTo>
                  <a:pt x="11370" y="14478"/>
                  <a:pt x="11277" y="14696"/>
                  <a:pt x="11194" y="14913"/>
                </a:cubicBezTo>
                <a:lnTo>
                  <a:pt x="11183" y="14913"/>
                </a:lnTo>
                <a:cubicBezTo>
                  <a:pt x="11038" y="14872"/>
                  <a:pt x="10883" y="14820"/>
                  <a:pt x="10738" y="14758"/>
                </a:cubicBezTo>
                <a:cubicBezTo>
                  <a:pt x="10738" y="14696"/>
                  <a:pt x="10748" y="14634"/>
                  <a:pt x="10758" y="14571"/>
                </a:cubicBezTo>
                <a:cubicBezTo>
                  <a:pt x="10893" y="14302"/>
                  <a:pt x="10997" y="14012"/>
                  <a:pt x="11090" y="13732"/>
                </a:cubicBezTo>
                <a:close/>
                <a:moveTo>
                  <a:pt x="11432" y="14571"/>
                </a:moveTo>
                <a:lnTo>
                  <a:pt x="11432" y="14571"/>
                </a:lnTo>
                <a:cubicBezTo>
                  <a:pt x="11411" y="14644"/>
                  <a:pt x="11391" y="14716"/>
                  <a:pt x="11380" y="14789"/>
                </a:cubicBezTo>
                <a:cubicBezTo>
                  <a:pt x="11349" y="14841"/>
                  <a:pt x="11318" y="14893"/>
                  <a:pt x="11297" y="14934"/>
                </a:cubicBezTo>
                <a:lnTo>
                  <a:pt x="11277" y="14934"/>
                </a:lnTo>
                <a:cubicBezTo>
                  <a:pt x="11318" y="14820"/>
                  <a:pt x="11370" y="14696"/>
                  <a:pt x="11432" y="14571"/>
                </a:cubicBezTo>
                <a:close/>
                <a:moveTo>
                  <a:pt x="22988" y="11089"/>
                </a:moveTo>
                <a:lnTo>
                  <a:pt x="22988" y="11089"/>
                </a:lnTo>
                <a:cubicBezTo>
                  <a:pt x="23050" y="11576"/>
                  <a:pt x="23040" y="12074"/>
                  <a:pt x="22957" y="12561"/>
                </a:cubicBezTo>
                <a:cubicBezTo>
                  <a:pt x="22801" y="13390"/>
                  <a:pt x="22459" y="14177"/>
                  <a:pt x="22076" y="14934"/>
                </a:cubicBezTo>
                <a:cubicBezTo>
                  <a:pt x="22138" y="14447"/>
                  <a:pt x="22180" y="13970"/>
                  <a:pt x="22231" y="13493"/>
                </a:cubicBezTo>
                <a:lnTo>
                  <a:pt x="22242" y="13493"/>
                </a:lnTo>
                <a:cubicBezTo>
                  <a:pt x="22273" y="13141"/>
                  <a:pt x="22294" y="12789"/>
                  <a:pt x="22314" y="12436"/>
                </a:cubicBezTo>
                <a:cubicBezTo>
                  <a:pt x="22366" y="12353"/>
                  <a:pt x="22408" y="12271"/>
                  <a:pt x="22459" y="12188"/>
                </a:cubicBezTo>
                <a:cubicBezTo>
                  <a:pt x="22656" y="11835"/>
                  <a:pt x="22833" y="11462"/>
                  <a:pt x="22988" y="11089"/>
                </a:cubicBezTo>
                <a:close/>
                <a:moveTo>
                  <a:pt x="6064" y="14613"/>
                </a:moveTo>
                <a:lnTo>
                  <a:pt x="6178" y="14644"/>
                </a:lnTo>
                <a:lnTo>
                  <a:pt x="6074" y="14944"/>
                </a:lnTo>
                <a:lnTo>
                  <a:pt x="5981" y="14799"/>
                </a:lnTo>
                <a:cubicBezTo>
                  <a:pt x="6012" y="14737"/>
                  <a:pt x="6032" y="14675"/>
                  <a:pt x="6064" y="14613"/>
                </a:cubicBezTo>
                <a:close/>
                <a:moveTo>
                  <a:pt x="14655" y="14872"/>
                </a:moveTo>
                <a:lnTo>
                  <a:pt x="14655" y="14924"/>
                </a:lnTo>
                <a:lnTo>
                  <a:pt x="14624" y="14955"/>
                </a:lnTo>
                <a:lnTo>
                  <a:pt x="14624" y="14924"/>
                </a:lnTo>
                <a:lnTo>
                  <a:pt x="14655" y="14872"/>
                </a:lnTo>
                <a:close/>
                <a:moveTo>
                  <a:pt x="4063" y="14571"/>
                </a:moveTo>
                <a:cubicBezTo>
                  <a:pt x="4354" y="14696"/>
                  <a:pt x="4654" y="14789"/>
                  <a:pt x="4955" y="14872"/>
                </a:cubicBezTo>
                <a:cubicBezTo>
                  <a:pt x="4975" y="14903"/>
                  <a:pt x="4996" y="14934"/>
                  <a:pt x="5017" y="14965"/>
                </a:cubicBezTo>
                <a:cubicBezTo>
                  <a:pt x="4768" y="14903"/>
                  <a:pt x="4540" y="14830"/>
                  <a:pt x="4302" y="14748"/>
                </a:cubicBezTo>
                <a:lnTo>
                  <a:pt x="4063" y="14675"/>
                </a:lnTo>
                <a:lnTo>
                  <a:pt x="4063" y="14571"/>
                </a:lnTo>
                <a:close/>
                <a:moveTo>
                  <a:pt x="5069" y="14903"/>
                </a:moveTo>
                <a:lnTo>
                  <a:pt x="5120" y="14924"/>
                </a:lnTo>
                <a:lnTo>
                  <a:pt x="5120" y="14934"/>
                </a:lnTo>
                <a:lnTo>
                  <a:pt x="5110" y="14965"/>
                </a:lnTo>
                <a:lnTo>
                  <a:pt x="5069" y="14903"/>
                </a:lnTo>
                <a:close/>
                <a:moveTo>
                  <a:pt x="5939" y="14882"/>
                </a:moveTo>
                <a:cubicBezTo>
                  <a:pt x="5960" y="14913"/>
                  <a:pt x="5970" y="14944"/>
                  <a:pt x="5991" y="14965"/>
                </a:cubicBezTo>
                <a:lnTo>
                  <a:pt x="5918" y="14934"/>
                </a:lnTo>
                <a:cubicBezTo>
                  <a:pt x="5929" y="14924"/>
                  <a:pt x="5939" y="14903"/>
                  <a:pt x="5939" y="14882"/>
                </a:cubicBezTo>
                <a:close/>
                <a:moveTo>
                  <a:pt x="8281" y="14634"/>
                </a:moveTo>
                <a:lnTo>
                  <a:pt x="8302" y="14748"/>
                </a:lnTo>
                <a:cubicBezTo>
                  <a:pt x="8313" y="14810"/>
                  <a:pt x="8323" y="14862"/>
                  <a:pt x="8323" y="14913"/>
                </a:cubicBezTo>
                <a:lnTo>
                  <a:pt x="8199" y="14965"/>
                </a:lnTo>
                <a:cubicBezTo>
                  <a:pt x="8219" y="14851"/>
                  <a:pt x="8250" y="14748"/>
                  <a:pt x="8281" y="14634"/>
                </a:cubicBezTo>
                <a:close/>
                <a:moveTo>
                  <a:pt x="14002" y="14872"/>
                </a:moveTo>
                <a:cubicBezTo>
                  <a:pt x="14013" y="14893"/>
                  <a:pt x="14023" y="14903"/>
                  <a:pt x="14033" y="14924"/>
                </a:cubicBezTo>
                <a:cubicBezTo>
                  <a:pt x="14033" y="14944"/>
                  <a:pt x="14002" y="14955"/>
                  <a:pt x="13992" y="14965"/>
                </a:cubicBezTo>
                <a:lnTo>
                  <a:pt x="14002" y="14872"/>
                </a:lnTo>
                <a:close/>
                <a:moveTo>
                  <a:pt x="1980" y="13846"/>
                </a:moveTo>
                <a:lnTo>
                  <a:pt x="1980" y="13846"/>
                </a:lnTo>
                <a:cubicBezTo>
                  <a:pt x="2136" y="13939"/>
                  <a:pt x="2291" y="14022"/>
                  <a:pt x="2447" y="14105"/>
                </a:cubicBezTo>
                <a:cubicBezTo>
                  <a:pt x="2488" y="14229"/>
                  <a:pt x="2529" y="14354"/>
                  <a:pt x="2581" y="14478"/>
                </a:cubicBezTo>
                <a:cubicBezTo>
                  <a:pt x="2498" y="14644"/>
                  <a:pt x="2415" y="14810"/>
                  <a:pt x="2343" y="14976"/>
                </a:cubicBezTo>
                <a:cubicBezTo>
                  <a:pt x="2260" y="14841"/>
                  <a:pt x="2187" y="14716"/>
                  <a:pt x="2125" y="14582"/>
                </a:cubicBezTo>
                <a:cubicBezTo>
                  <a:pt x="2115" y="14540"/>
                  <a:pt x="2105" y="14509"/>
                  <a:pt x="2084" y="14468"/>
                </a:cubicBezTo>
                <a:lnTo>
                  <a:pt x="2073" y="14478"/>
                </a:lnTo>
                <a:cubicBezTo>
                  <a:pt x="2032" y="14260"/>
                  <a:pt x="2001" y="14053"/>
                  <a:pt x="1980" y="13846"/>
                </a:cubicBezTo>
                <a:close/>
                <a:moveTo>
                  <a:pt x="5504" y="14779"/>
                </a:moveTo>
                <a:cubicBezTo>
                  <a:pt x="5556" y="14810"/>
                  <a:pt x="5608" y="14841"/>
                  <a:pt x="5659" y="14872"/>
                </a:cubicBezTo>
                <a:cubicBezTo>
                  <a:pt x="5659" y="14903"/>
                  <a:pt x="5659" y="14934"/>
                  <a:pt x="5670" y="14976"/>
                </a:cubicBezTo>
                <a:cubicBezTo>
                  <a:pt x="5608" y="14955"/>
                  <a:pt x="5556" y="14955"/>
                  <a:pt x="5504" y="14934"/>
                </a:cubicBezTo>
                <a:lnTo>
                  <a:pt x="5462" y="14893"/>
                </a:lnTo>
                <a:cubicBezTo>
                  <a:pt x="5473" y="14851"/>
                  <a:pt x="5494" y="14810"/>
                  <a:pt x="5504" y="14779"/>
                </a:cubicBezTo>
                <a:close/>
                <a:moveTo>
                  <a:pt x="13764" y="14665"/>
                </a:moveTo>
                <a:cubicBezTo>
                  <a:pt x="13764" y="14696"/>
                  <a:pt x="13754" y="14737"/>
                  <a:pt x="13743" y="14768"/>
                </a:cubicBezTo>
                <a:cubicBezTo>
                  <a:pt x="13743" y="14799"/>
                  <a:pt x="13733" y="14820"/>
                  <a:pt x="13733" y="14851"/>
                </a:cubicBezTo>
                <a:cubicBezTo>
                  <a:pt x="13577" y="14903"/>
                  <a:pt x="13412" y="14944"/>
                  <a:pt x="13256" y="14976"/>
                </a:cubicBezTo>
                <a:lnTo>
                  <a:pt x="13308" y="14872"/>
                </a:lnTo>
                <a:cubicBezTo>
                  <a:pt x="13381" y="14851"/>
                  <a:pt x="13453" y="14820"/>
                  <a:pt x="13526" y="14789"/>
                </a:cubicBezTo>
                <a:cubicBezTo>
                  <a:pt x="13609" y="14748"/>
                  <a:pt x="13681" y="14706"/>
                  <a:pt x="13754" y="14665"/>
                </a:cubicBezTo>
                <a:close/>
                <a:moveTo>
                  <a:pt x="18946" y="14758"/>
                </a:moveTo>
                <a:cubicBezTo>
                  <a:pt x="18977" y="14830"/>
                  <a:pt x="19008" y="14903"/>
                  <a:pt x="19039" y="14976"/>
                </a:cubicBezTo>
                <a:cubicBezTo>
                  <a:pt x="18925" y="14903"/>
                  <a:pt x="18822" y="14841"/>
                  <a:pt x="18708" y="14779"/>
                </a:cubicBezTo>
                <a:cubicBezTo>
                  <a:pt x="18791" y="14768"/>
                  <a:pt x="18873" y="14768"/>
                  <a:pt x="18946" y="14758"/>
                </a:cubicBezTo>
                <a:close/>
                <a:moveTo>
                  <a:pt x="11650" y="14437"/>
                </a:moveTo>
                <a:cubicBezTo>
                  <a:pt x="11857" y="14613"/>
                  <a:pt x="12095" y="14758"/>
                  <a:pt x="12355" y="14841"/>
                </a:cubicBezTo>
                <a:cubicBezTo>
                  <a:pt x="12064" y="14893"/>
                  <a:pt x="11774" y="14944"/>
                  <a:pt x="11484" y="14986"/>
                </a:cubicBezTo>
                <a:lnTo>
                  <a:pt x="11474" y="14986"/>
                </a:lnTo>
                <a:lnTo>
                  <a:pt x="11432" y="14976"/>
                </a:lnTo>
                <a:cubicBezTo>
                  <a:pt x="11442" y="14903"/>
                  <a:pt x="11453" y="14830"/>
                  <a:pt x="11474" y="14768"/>
                </a:cubicBezTo>
                <a:cubicBezTo>
                  <a:pt x="11536" y="14654"/>
                  <a:pt x="11598" y="14551"/>
                  <a:pt x="11650" y="14437"/>
                </a:cubicBezTo>
                <a:close/>
                <a:moveTo>
                  <a:pt x="5742" y="14913"/>
                </a:moveTo>
                <a:lnTo>
                  <a:pt x="5815" y="14955"/>
                </a:lnTo>
                <a:lnTo>
                  <a:pt x="5794" y="14996"/>
                </a:lnTo>
                <a:lnTo>
                  <a:pt x="5742" y="14986"/>
                </a:lnTo>
                <a:lnTo>
                  <a:pt x="5742" y="14913"/>
                </a:lnTo>
                <a:close/>
                <a:moveTo>
                  <a:pt x="19827" y="14571"/>
                </a:moveTo>
                <a:cubicBezTo>
                  <a:pt x="19848" y="14644"/>
                  <a:pt x="19858" y="14716"/>
                  <a:pt x="19879" y="14789"/>
                </a:cubicBezTo>
                <a:cubicBezTo>
                  <a:pt x="19837" y="14862"/>
                  <a:pt x="19796" y="14934"/>
                  <a:pt x="19754" y="14996"/>
                </a:cubicBezTo>
                <a:cubicBezTo>
                  <a:pt x="19734" y="14872"/>
                  <a:pt x="19692" y="14748"/>
                  <a:pt x="19651" y="14623"/>
                </a:cubicBezTo>
                <a:cubicBezTo>
                  <a:pt x="19713" y="14602"/>
                  <a:pt x="19765" y="14592"/>
                  <a:pt x="19827" y="14571"/>
                </a:cubicBezTo>
                <a:close/>
                <a:moveTo>
                  <a:pt x="12945" y="14934"/>
                </a:moveTo>
                <a:lnTo>
                  <a:pt x="12914" y="15007"/>
                </a:lnTo>
                <a:cubicBezTo>
                  <a:pt x="12873" y="14986"/>
                  <a:pt x="12842" y="14965"/>
                  <a:pt x="12800" y="14934"/>
                </a:cubicBezTo>
                <a:close/>
                <a:moveTo>
                  <a:pt x="10220" y="14602"/>
                </a:moveTo>
                <a:lnTo>
                  <a:pt x="10220" y="14602"/>
                </a:lnTo>
                <a:cubicBezTo>
                  <a:pt x="10334" y="14665"/>
                  <a:pt x="10458" y="14727"/>
                  <a:pt x="10593" y="14779"/>
                </a:cubicBezTo>
                <a:cubicBezTo>
                  <a:pt x="10551" y="14862"/>
                  <a:pt x="10510" y="14934"/>
                  <a:pt x="10468" y="15017"/>
                </a:cubicBezTo>
                <a:cubicBezTo>
                  <a:pt x="10385" y="14872"/>
                  <a:pt x="10302" y="14737"/>
                  <a:pt x="10220" y="14602"/>
                </a:cubicBezTo>
                <a:close/>
                <a:moveTo>
                  <a:pt x="13246" y="14893"/>
                </a:moveTo>
                <a:lnTo>
                  <a:pt x="13246" y="14893"/>
                </a:lnTo>
                <a:cubicBezTo>
                  <a:pt x="13225" y="14924"/>
                  <a:pt x="13204" y="14955"/>
                  <a:pt x="13194" y="14986"/>
                </a:cubicBezTo>
                <a:cubicBezTo>
                  <a:pt x="13132" y="15007"/>
                  <a:pt x="13059" y="15017"/>
                  <a:pt x="13007" y="15027"/>
                </a:cubicBezTo>
                <a:cubicBezTo>
                  <a:pt x="13007" y="14996"/>
                  <a:pt x="13007" y="14976"/>
                  <a:pt x="13007" y="14965"/>
                </a:cubicBezTo>
                <a:lnTo>
                  <a:pt x="13028" y="14934"/>
                </a:lnTo>
                <a:cubicBezTo>
                  <a:pt x="13101" y="14924"/>
                  <a:pt x="13173" y="14913"/>
                  <a:pt x="13246" y="14893"/>
                </a:cubicBezTo>
                <a:close/>
                <a:moveTo>
                  <a:pt x="5193" y="14944"/>
                </a:moveTo>
                <a:lnTo>
                  <a:pt x="5193" y="14955"/>
                </a:lnTo>
                <a:lnTo>
                  <a:pt x="5348" y="14986"/>
                </a:lnTo>
                <a:cubicBezTo>
                  <a:pt x="5348" y="15007"/>
                  <a:pt x="5338" y="15038"/>
                  <a:pt x="5328" y="15058"/>
                </a:cubicBezTo>
                <a:lnTo>
                  <a:pt x="5172" y="15017"/>
                </a:lnTo>
                <a:cubicBezTo>
                  <a:pt x="5172" y="14986"/>
                  <a:pt x="5183" y="14965"/>
                  <a:pt x="5193" y="14944"/>
                </a:cubicBezTo>
                <a:close/>
                <a:moveTo>
                  <a:pt x="9515" y="14737"/>
                </a:moveTo>
                <a:cubicBezTo>
                  <a:pt x="9536" y="14820"/>
                  <a:pt x="9556" y="14893"/>
                  <a:pt x="9577" y="14976"/>
                </a:cubicBezTo>
                <a:lnTo>
                  <a:pt x="9536" y="15058"/>
                </a:lnTo>
                <a:lnTo>
                  <a:pt x="9473" y="14965"/>
                </a:lnTo>
                <a:cubicBezTo>
                  <a:pt x="9484" y="14893"/>
                  <a:pt x="9504" y="14810"/>
                  <a:pt x="9515" y="14737"/>
                </a:cubicBezTo>
                <a:close/>
                <a:moveTo>
                  <a:pt x="12292" y="14965"/>
                </a:moveTo>
                <a:cubicBezTo>
                  <a:pt x="12220" y="14996"/>
                  <a:pt x="12137" y="15027"/>
                  <a:pt x="12064" y="15058"/>
                </a:cubicBezTo>
                <a:cubicBezTo>
                  <a:pt x="11981" y="15058"/>
                  <a:pt x="11898" y="15048"/>
                  <a:pt x="11816" y="15038"/>
                </a:cubicBezTo>
                <a:cubicBezTo>
                  <a:pt x="11971" y="15017"/>
                  <a:pt x="12137" y="14986"/>
                  <a:pt x="12292" y="14965"/>
                </a:cubicBezTo>
                <a:close/>
                <a:moveTo>
                  <a:pt x="12323" y="15027"/>
                </a:moveTo>
                <a:lnTo>
                  <a:pt x="12292" y="15069"/>
                </a:lnTo>
                <a:lnTo>
                  <a:pt x="12230" y="15069"/>
                </a:lnTo>
                <a:lnTo>
                  <a:pt x="12323" y="15027"/>
                </a:lnTo>
                <a:close/>
                <a:moveTo>
                  <a:pt x="12686" y="14913"/>
                </a:moveTo>
                <a:cubicBezTo>
                  <a:pt x="12707" y="14934"/>
                  <a:pt x="12717" y="14944"/>
                  <a:pt x="12738" y="14955"/>
                </a:cubicBezTo>
                <a:cubicBezTo>
                  <a:pt x="12769" y="14986"/>
                  <a:pt x="12811" y="15007"/>
                  <a:pt x="12852" y="15038"/>
                </a:cubicBezTo>
                <a:lnTo>
                  <a:pt x="12676" y="15058"/>
                </a:lnTo>
                <a:cubicBezTo>
                  <a:pt x="12624" y="15058"/>
                  <a:pt x="12583" y="15058"/>
                  <a:pt x="12531" y="15069"/>
                </a:cubicBezTo>
                <a:cubicBezTo>
                  <a:pt x="12531" y="15048"/>
                  <a:pt x="12531" y="15027"/>
                  <a:pt x="12531" y="15007"/>
                </a:cubicBezTo>
                <a:lnTo>
                  <a:pt x="12520" y="15007"/>
                </a:lnTo>
                <a:lnTo>
                  <a:pt x="12665" y="14913"/>
                </a:lnTo>
                <a:close/>
                <a:moveTo>
                  <a:pt x="10738" y="14841"/>
                </a:moveTo>
                <a:cubicBezTo>
                  <a:pt x="10883" y="14893"/>
                  <a:pt x="11018" y="14944"/>
                  <a:pt x="11163" y="14986"/>
                </a:cubicBezTo>
                <a:cubicBezTo>
                  <a:pt x="11163" y="14996"/>
                  <a:pt x="11152" y="15017"/>
                  <a:pt x="11152" y="15027"/>
                </a:cubicBezTo>
                <a:cubicBezTo>
                  <a:pt x="11007" y="15048"/>
                  <a:pt x="10862" y="15058"/>
                  <a:pt x="10727" y="15079"/>
                </a:cubicBezTo>
                <a:cubicBezTo>
                  <a:pt x="10727" y="14996"/>
                  <a:pt x="10727" y="14924"/>
                  <a:pt x="10738" y="14841"/>
                </a:cubicBezTo>
                <a:close/>
                <a:moveTo>
                  <a:pt x="10665" y="14810"/>
                </a:moveTo>
                <a:cubicBezTo>
                  <a:pt x="10665" y="14903"/>
                  <a:pt x="10655" y="14996"/>
                  <a:pt x="10655" y="15079"/>
                </a:cubicBezTo>
                <a:lnTo>
                  <a:pt x="10655" y="15090"/>
                </a:lnTo>
                <a:lnTo>
                  <a:pt x="10520" y="15100"/>
                </a:lnTo>
                <a:cubicBezTo>
                  <a:pt x="10520" y="15090"/>
                  <a:pt x="10520" y="15090"/>
                  <a:pt x="10510" y="15079"/>
                </a:cubicBezTo>
                <a:cubicBezTo>
                  <a:pt x="10562" y="14986"/>
                  <a:pt x="10603" y="14903"/>
                  <a:pt x="10655" y="14810"/>
                </a:cubicBezTo>
                <a:close/>
                <a:moveTo>
                  <a:pt x="15443" y="14457"/>
                </a:moveTo>
                <a:cubicBezTo>
                  <a:pt x="15453" y="14623"/>
                  <a:pt x="15474" y="14789"/>
                  <a:pt x="15505" y="14955"/>
                </a:cubicBezTo>
                <a:cubicBezTo>
                  <a:pt x="15484" y="15007"/>
                  <a:pt x="15464" y="15058"/>
                  <a:pt x="15433" y="15100"/>
                </a:cubicBezTo>
                <a:cubicBezTo>
                  <a:pt x="15422" y="14882"/>
                  <a:pt x="15422" y="14675"/>
                  <a:pt x="15443" y="14457"/>
                </a:cubicBezTo>
                <a:close/>
                <a:moveTo>
                  <a:pt x="5421" y="14996"/>
                </a:moveTo>
                <a:lnTo>
                  <a:pt x="5483" y="15007"/>
                </a:lnTo>
                <a:lnTo>
                  <a:pt x="5566" y="15110"/>
                </a:lnTo>
                <a:lnTo>
                  <a:pt x="5566" y="15110"/>
                </a:lnTo>
                <a:lnTo>
                  <a:pt x="5390" y="15069"/>
                </a:lnTo>
                <a:lnTo>
                  <a:pt x="5421" y="14996"/>
                </a:lnTo>
                <a:close/>
                <a:moveTo>
                  <a:pt x="8250" y="14457"/>
                </a:moveTo>
                <a:cubicBezTo>
                  <a:pt x="8199" y="14634"/>
                  <a:pt x="8147" y="14810"/>
                  <a:pt x="8105" y="14986"/>
                </a:cubicBezTo>
                <a:cubicBezTo>
                  <a:pt x="7960" y="15038"/>
                  <a:pt x="7805" y="15090"/>
                  <a:pt x="7649" y="15121"/>
                </a:cubicBezTo>
                <a:cubicBezTo>
                  <a:pt x="7660" y="15007"/>
                  <a:pt x="7670" y="14893"/>
                  <a:pt x="7680" y="14789"/>
                </a:cubicBezTo>
                <a:lnTo>
                  <a:pt x="7680" y="14779"/>
                </a:lnTo>
                <a:cubicBezTo>
                  <a:pt x="7711" y="14727"/>
                  <a:pt x="7743" y="14665"/>
                  <a:pt x="7774" y="14602"/>
                </a:cubicBezTo>
                <a:cubicBezTo>
                  <a:pt x="7929" y="14561"/>
                  <a:pt x="8095" y="14520"/>
                  <a:pt x="8250" y="14457"/>
                </a:cubicBezTo>
                <a:close/>
                <a:moveTo>
                  <a:pt x="9950" y="14426"/>
                </a:moveTo>
                <a:cubicBezTo>
                  <a:pt x="9992" y="14468"/>
                  <a:pt x="10043" y="14499"/>
                  <a:pt x="10095" y="14530"/>
                </a:cubicBezTo>
                <a:cubicBezTo>
                  <a:pt x="10209" y="14716"/>
                  <a:pt x="10323" y="14903"/>
                  <a:pt x="10437" y="15079"/>
                </a:cubicBezTo>
                <a:lnTo>
                  <a:pt x="10427" y="15110"/>
                </a:lnTo>
                <a:lnTo>
                  <a:pt x="10240" y="15121"/>
                </a:lnTo>
                <a:lnTo>
                  <a:pt x="10199" y="15121"/>
                </a:lnTo>
                <a:cubicBezTo>
                  <a:pt x="10106" y="14924"/>
                  <a:pt x="10023" y="14716"/>
                  <a:pt x="9940" y="14499"/>
                </a:cubicBezTo>
                <a:cubicBezTo>
                  <a:pt x="9940" y="14478"/>
                  <a:pt x="9940" y="14457"/>
                  <a:pt x="9950" y="14426"/>
                </a:cubicBezTo>
                <a:close/>
                <a:moveTo>
                  <a:pt x="5576" y="15038"/>
                </a:moveTo>
                <a:lnTo>
                  <a:pt x="5670" y="15048"/>
                </a:lnTo>
                <a:lnTo>
                  <a:pt x="5680" y="15131"/>
                </a:lnTo>
                <a:lnTo>
                  <a:pt x="5659" y="15131"/>
                </a:lnTo>
                <a:cubicBezTo>
                  <a:pt x="5628" y="15100"/>
                  <a:pt x="5597" y="15069"/>
                  <a:pt x="5576" y="15038"/>
                </a:cubicBezTo>
                <a:close/>
                <a:moveTo>
                  <a:pt x="7556" y="15048"/>
                </a:moveTo>
                <a:cubicBezTo>
                  <a:pt x="7556" y="15079"/>
                  <a:pt x="7546" y="15100"/>
                  <a:pt x="7546" y="15131"/>
                </a:cubicBezTo>
                <a:lnTo>
                  <a:pt x="7515" y="15141"/>
                </a:lnTo>
                <a:lnTo>
                  <a:pt x="7515" y="15141"/>
                </a:lnTo>
                <a:lnTo>
                  <a:pt x="7556" y="15048"/>
                </a:lnTo>
                <a:close/>
                <a:moveTo>
                  <a:pt x="6250" y="14654"/>
                </a:moveTo>
                <a:cubicBezTo>
                  <a:pt x="6437" y="14696"/>
                  <a:pt x="6623" y="14716"/>
                  <a:pt x="6820" y="14716"/>
                </a:cubicBezTo>
                <a:lnTo>
                  <a:pt x="6986" y="14716"/>
                </a:lnTo>
                <a:cubicBezTo>
                  <a:pt x="6893" y="14851"/>
                  <a:pt x="6810" y="14996"/>
                  <a:pt x="6737" y="15141"/>
                </a:cubicBezTo>
                <a:cubicBezTo>
                  <a:pt x="6613" y="15121"/>
                  <a:pt x="6499" y="15110"/>
                  <a:pt x="6385" y="15090"/>
                </a:cubicBezTo>
                <a:cubicBezTo>
                  <a:pt x="6302" y="15069"/>
                  <a:pt x="6209" y="15048"/>
                  <a:pt x="6126" y="15017"/>
                </a:cubicBezTo>
                <a:lnTo>
                  <a:pt x="6115" y="15017"/>
                </a:lnTo>
                <a:lnTo>
                  <a:pt x="6188" y="14820"/>
                </a:lnTo>
                <a:cubicBezTo>
                  <a:pt x="6209" y="14768"/>
                  <a:pt x="6229" y="14716"/>
                  <a:pt x="6250" y="14654"/>
                </a:cubicBezTo>
                <a:close/>
                <a:moveTo>
                  <a:pt x="14210" y="14779"/>
                </a:moveTo>
                <a:cubicBezTo>
                  <a:pt x="14210" y="14903"/>
                  <a:pt x="14220" y="15027"/>
                  <a:pt x="14230" y="15141"/>
                </a:cubicBezTo>
                <a:cubicBezTo>
                  <a:pt x="14199" y="15100"/>
                  <a:pt x="14179" y="15048"/>
                  <a:pt x="14147" y="14996"/>
                </a:cubicBezTo>
                <a:lnTo>
                  <a:pt x="14147" y="14862"/>
                </a:lnTo>
                <a:lnTo>
                  <a:pt x="14210" y="14779"/>
                </a:lnTo>
                <a:close/>
                <a:moveTo>
                  <a:pt x="15992" y="14105"/>
                </a:moveTo>
                <a:lnTo>
                  <a:pt x="16023" y="14126"/>
                </a:lnTo>
                <a:cubicBezTo>
                  <a:pt x="16054" y="14209"/>
                  <a:pt x="16086" y="14281"/>
                  <a:pt x="16106" y="14364"/>
                </a:cubicBezTo>
                <a:cubicBezTo>
                  <a:pt x="16158" y="14571"/>
                  <a:pt x="16189" y="14779"/>
                  <a:pt x="16220" y="14986"/>
                </a:cubicBezTo>
                <a:cubicBezTo>
                  <a:pt x="16210" y="15038"/>
                  <a:pt x="16189" y="15090"/>
                  <a:pt x="16168" y="15141"/>
                </a:cubicBezTo>
                <a:cubicBezTo>
                  <a:pt x="16065" y="14841"/>
                  <a:pt x="16003" y="14530"/>
                  <a:pt x="15972" y="14219"/>
                </a:cubicBezTo>
                <a:lnTo>
                  <a:pt x="15972" y="14157"/>
                </a:lnTo>
                <a:lnTo>
                  <a:pt x="15992" y="14105"/>
                </a:lnTo>
                <a:close/>
                <a:moveTo>
                  <a:pt x="19475" y="14654"/>
                </a:moveTo>
                <a:lnTo>
                  <a:pt x="19475" y="14654"/>
                </a:lnTo>
                <a:cubicBezTo>
                  <a:pt x="19464" y="14706"/>
                  <a:pt x="19454" y="14768"/>
                  <a:pt x="19443" y="14820"/>
                </a:cubicBezTo>
                <a:cubicBezTo>
                  <a:pt x="19402" y="14934"/>
                  <a:pt x="19350" y="15038"/>
                  <a:pt x="19298" y="15141"/>
                </a:cubicBezTo>
                <a:lnTo>
                  <a:pt x="19298" y="15131"/>
                </a:lnTo>
                <a:cubicBezTo>
                  <a:pt x="19247" y="15100"/>
                  <a:pt x="19195" y="15058"/>
                  <a:pt x="19133" y="15017"/>
                </a:cubicBezTo>
                <a:cubicBezTo>
                  <a:pt x="19101" y="14924"/>
                  <a:pt x="19060" y="14830"/>
                  <a:pt x="19019" y="14737"/>
                </a:cubicBezTo>
                <a:cubicBezTo>
                  <a:pt x="19174" y="14716"/>
                  <a:pt x="19319" y="14696"/>
                  <a:pt x="19475" y="14654"/>
                </a:cubicBezTo>
                <a:close/>
                <a:moveTo>
                  <a:pt x="9929" y="14665"/>
                </a:moveTo>
                <a:cubicBezTo>
                  <a:pt x="9992" y="14830"/>
                  <a:pt x="10054" y="14986"/>
                  <a:pt x="10126" y="15152"/>
                </a:cubicBezTo>
                <a:lnTo>
                  <a:pt x="10033" y="15152"/>
                </a:lnTo>
                <a:cubicBezTo>
                  <a:pt x="9981" y="15090"/>
                  <a:pt x="9929" y="15027"/>
                  <a:pt x="9878" y="14955"/>
                </a:cubicBezTo>
                <a:cubicBezTo>
                  <a:pt x="9888" y="14862"/>
                  <a:pt x="9909" y="14758"/>
                  <a:pt x="9929" y="14665"/>
                </a:cubicBezTo>
                <a:close/>
                <a:moveTo>
                  <a:pt x="13153" y="15069"/>
                </a:moveTo>
                <a:cubicBezTo>
                  <a:pt x="13142" y="15100"/>
                  <a:pt x="13132" y="15121"/>
                  <a:pt x="13121" y="15152"/>
                </a:cubicBezTo>
                <a:lnTo>
                  <a:pt x="13028" y="15090"/>
                </a:lnTo>
                <a:lnTo>
                  <a:pt x="13153" y="15069"/>
                </a:lnTo>
                <a:close/>
                <a:moveTo>
                  <a:pt x="3732" y="14644"/>
                </a:moveTo>
                <a:cubicBezTo>
                  <a:pt x="3815" y="14665"/>
                  <a:pt x="3887" y="14696"/>
                  <a:pt x="3970" y="14727"/>
                </a:cubicBezTo>
                <a:cubicBezTo>
                  <a:pt x="3970" y="14872"/>
                  <a:pt x="3970" y="15017"/>
                  <a:pt x="3980" y="15162"/>
                </a:cubicBezTo>
                <a:lnTo>
                  <a:pt x="3846" y="15007"/>
                </a:lnTo>
                <a:cubicBezTo>
                  <a:pt x="3835" y="14934"/>
                  <a:pt x="3815" y="14851"/>
                  <a:pt x="3783" y="14779"/>
                </a:cubicBezTo>
                <a:lnTo>
                  <a:pt x="3773" y="14779"/>
                </a:lnTo>
                <a:cubicBezTo>
                  <a:pt x="3763" y="14737"/>
                  <a:pt x="3742" y="14685"/>
                  <a:pt x="3732" y="14644"/>
                </a:cubicBezTo>
                <a:close/>
                <a:moveTo>
                  <a:pt x="9857" y="15027"/>
                </a:moveTo>
                <a:cubicBezTo>
                  <a:pt x="9888" y="15069"/>
                  <a:pt x="9919" y="15110"/>
                  <a:pt x="9960" y="15152"/>
                </a:cubicBezTo>
                <a:lnTo>
                  <a:pt x="9826" y="15162"/>
                </a:lnTo>
                <a:cubicBezTo>
                  <a:pt x="9826" y="15121"/>
                  <a:pt x="9836" y="15069"/>
                  <a:pt x="9846" y="15027"/>
                </a:cubicBezTo>
                <a:close/>
                <a:moveTo>
                  <a:pt x="7608" y="14644"/>
                </a:moveTo>
                <a:lnTo>
                  <a:pt x="7608" y="14644"/>
                </a:lnTo>
                <a:cubicBezTo>
                  <a:pt x="7597" y="14706"/>
                  <a:pt x="7587" y="14779"/>
                  <a:pt x="7587" y="14841"/>
                </a:cubicBezTo>
                <a:cubicBezTo>
                  <a:pt x="7535" y="14934"/>
                  <a:pt x="7483" y="15048"/>
                  <a:pt x="7432" y="15152"/>
                </a:cubicBezTo>
                <a:cubicBezTo>
                  <a:pt x="7318" y="15162"/>
                  <a:pt x="7214" y="15172"/>
                  <a:pt x="7110" y="15172"/>
                </a:cubicBezTo>
                <a:lnTo>
                  <a:pt x="6820" y="15152"/>
                </a:lnTo>
                <a:cubicBezTo>
                  <a:pt x="6903" y="14996"/>
                  <a:pt x="6986" y="14851"/>
                  <a:pt x="7079" y="14716"/>
                </a:cubicBezTo>
                <a:cubicBezTo>
                  <a:pt x="7255" y="14706"/>
                  <a:pt x="7432" y="14685"/>
                  <a:pt x="7608" y="14644"/>
                </a:cubicBezTo>
                <a:close/>
                <a:moveTo>
                  <a:pt x="9608" y="15090"/>
                </a:moveTo>
                <a:cubicBezTo>
                  <a:pt x="9608" y="15121"/>
                  <a:pt x="9618" y="15152"/>
                  <a:pt x="9629" y="15172"/>
                </a:cubicBezTo>
                <a:lnTo>
                  <a:pt x="9587" y="15121"/>
                </a:lnTo>
                <a:lnTo>
                  <a:pt x="9608" y="15090"/>
                </a:lnTo>
                <a:close/>
                <a:moveTo>
                  <a:pt x="9732" y="14862"/>
                </a:moveTo>
                <a:lnTo>
                  <a:pt x="9753" y="14882"/>
                </a:lnTo>
                <a:lnTo>
                  <a:pt x="9795" y="14955"/>
                </a:lnTo>
                <a:cubicBezTo>
                  <a:pt x="9784" y="15027"/>
                  <a:pt x="9774" y="15100"/>
                  <a:pt x="9753" y="15172"/>
                </a:cubicBezTo>
                <a:lnTo>
                  <a:pt x="9701" y="15172"/>
                </a:lnTo>
                <a:cubicBezTo>
                  <a:pt x="9681" y="15121"/>
                  <a:pt x="9670" y="15058"/>
                  <a:pt x="9660" y="15007"/>
                </a:cubicBezTo>
                <a:cubicBezTo>
                  <a:pt x="9681" y="14955"/>
                  <a:pt x="9701" y="14913"/>
                  <a:pt x="9732" y="14862"/>
                </a:cubicBezTo>
                <a:close/>
                <a:moveTo>
                  <a:pt x="16707" y="14457"/>
                </a:moveTo>
                <a:lnTo>
                  <a:pt x="16707" y="14457"/>
                </a:lnTo>
                <a:cubicBezTo>
                  <a:pt x="16925" y="14530"/>
                  <a:pt x="17143" y="14602"/>
                  <a:pt x="17371" y="14644"/>
                </a:cubicBezTo>
                <a:lnTo>
                  <a:pt x="17381" y="14654"/>
                </a:lnTo>
                <a:cubicBezTo>
                  <a:pt x="17246" y="14851"/>
                  <a:pt x="17091" y="15017"/>
                  <a:pt x="16915" y="15172"/>
                </a:cubicBezTo>
                <a:cubicBezTo>
                  <a:pt x="16832" y="14934"/>
                  <a:pt x="16770" y="14696"/>
                  <a:pt x="16707" y="14457"/>
                </a:cubicBezTo>
                <a:close/>
                <a:moveTo>
                  <a:pt x="20117" y="14758"/>
                </a:moveTo>
                <a:cubicBezTo>
                  <a:pt x="20148" y="14841"/>
                  <a:pt x="20179" y="14913"/>
                  <a:pt x="20221" y="14996"/>
                </a:cubicBezTo>
                <a:cubicBezTo>
                  <a:pt x="20200" y="15069"/>
                  <a:pt x="20190" y="15121"/>
                  <a:pt x="20169" y="15172"/>
                </a:cubicBezTo>
                <a:cubicBezTo>
                  <a:pt x="20159" y="15027"/>
                  <a:pt x="20138" y="14893"/>
                  <a:pt x="20117" y="14758"/>
                </a:cubicBezTo>
                <a:close/>
                <a:moveTo>
                  <a:pt x="2148" y="14751"/>
                </a:moveTo>
                <a:cubicBezTo>
                  <a:pt x="2197" y="14847"/>
                  <a:pt x="2254" y="14942"/>
                  <a:pt x="2312" y="15038"/>
                </a:cubicBezTo>
                <a:cubicBezTo>
                  <a:pt x="2291" y="15090"/>
                  <a:pt x="2270" y="15131"/>
                  <a:pt x="2260" y="15183"/>
                </a:cubicBezTo>
                <a:cubicBezTo>
                  <a:pt x="2229" y="15100"/>
                  <a:pt x="2208" y="15027"/>
                  <a:pt x="2187" y="14944"/>
                </a:cubicBezTo>
                <a:cubicBezTo>
                  <a:pt x="2168" y="14877"/>
                  <a:pt x="2158" y="14818"/>
                  <a:pt x="2148" y="14751"/>
                </a:cubicBezTo>
                <a:close/>
                <a:moveTo>
                  <a:pt x="9142" y="14530"/>
                </a:moveTo>
                <a:cubicBezTo>
                  <a:pt x="9204" y="14644"/>
                  <a:pt x="9287" y="14768"/>
                  <a:pt x="9359" y="14882"/>
                </a:cubicBezTo>
                <a:cubicBezTo>
                  <a:pt x="9318" y="14986"/>
                  <a:pt x="9266" y="15090"/>
                  <a:pt x="9235" y="15193"/>
                </a:cubicBezTo>
                <a:lnTo>
                  <a:pt x="9183" y="15193"/>
                </a:lnTo>
                <a:cubicBezTo>
                  <a:pt x="9131" y="14996"/>
                  <a:pt x="9090" y="14799"/>
                  <a:pt x="9048" y="14592"/>
                </a:cubicBezTo>
                <a:lnTo>
                  <a:pt x="9048" y="14582"/>
                </a:lnTo>
                <a:lnTo>
                  <a:pt x="9142" y="14530"/>
                </a:lnTo>
                <a:close/>
                <a:moveTo>
                  <a:pt x="9453" y="15027"/>
                </a:moveTo>
                <a:lnTo>
                  <a:pt x="9453" y="15038"/>
                </a:lnTo>
                <a:lnTo>
                  <a:pt x="9504" y="15110"/>
                </a:lnTo>
                <a:lnTo>
                  <a:pt x="9453" y="15193"/>
                </a:lnTo>
                <a:lnTo>
                  <a:pt x="9421" y="15193"/>
                </a:lnTo>
                <a:cubicBezTo>
                  <a:pt x="9442" y="15141"/>
                  <a:pt x="9442" y="15079"/>
                  <a:pt x="9453" y="15027"/>
                </a:cubicBezTo>
                <a:close/>
                <a:moveTo>
                  <a:pt x="5856" y="15079"/>
                </a:moveTo>
                <a:lnTo>
                  <a:pt x="6001" y="15110"/>
                </a:lnTo>
                <a:lnTo>
                  <a:pt x="5970" y="15204"/>
                </a:lnTo>
                <a:cubicBezTo>
                  <a:pt x="5929" y="15193"/>
                  <a:pt x="5877" y="15183"/>
                  <a:pt x="5825" y="15162"/>
                </a:cubicBezTo>
                <a:lnTo>
                  <a:pt x="5815" y="15162"/>
                </a:lnTo>
                <a:cubicBezTo>
                  <a:pt x="5825" y="15141"/>
                  <a:pt x="5836" y="15110"/>
                  <a:pt x="5856" y="15079"/>
                </a:cubicBezTo>
                <a:close/>
                <a:moveTo>
                  <a:pt x="9401" y="14955"/>
                </a:moveTo>
                <a:lnTo>
                  <a:pt x="9401" y="14955"/>
                </a:lnTo>
                <a:cubicBezTo>
                  <a:pt x="9380" y="15038"/>
                  <a:pt x="9359" y="15121"/>
                  <a:pt x="9339" y="15204"/>
                </a:cubicBezTo>
                <a:lnTo>
                  <a:pt x="9287" y="15204"/>
                </a:lnTo>
                <a:cubicBezTo>
                  <a:pt x="9318" y="15110"/>
                  <a:pt x="9359" y="15027"/>
                  <a:pt x="9401" y="14955"/>
                </a:cubicBezTo>
                <a:close/>
                <a:moveTo>
                  <a:pt x="8095" y="15069"/>
                </a:moveTo>
                <a:cubicBezTo>
                  <a:pt x="8085" y="15121"/>
                  <a:pt x="8074" y="15162"/>
                  <a:pt x="8064" y="15214"/>
                </a:cubicBezTo>
                <a:cubicBezTo>
                  <a:pt x="7929" y="15214"/>
                  <a:pt x="7784" y="15214"/>
                  <a:pt x="7639" y="15204"/>
                </a:cubicBezTo>
                <a:cubicBezTo>
                  <a:pt x="7639" y="15204"/>
                  <a:pt x="7639" y="15193"/>
                  <a:pt x="7639" y="15183"/>
                </a:cubicBezTo>
                <a:cubicBezTo>
                  <a:pt x="7794" y="15152"/>
                  <a:pt x="7950" y="15121"/>
                  <a:pt x="8095" y="15069"/>
                </a:cubicBezTo>
                <a:close/>
                <a:moveTo>
                  <a:pt x="9017" y="14644"/>
                </a:moveTo>
                <a:lnTo>
                  <a:pt x="9038" y="14779"/>
                </a:lnTo>
                <a:cubicBezTo>
                  <a:pt x="9069" y="14924"/>
                  <a:pt x="9100" y="15058"/>
                  <a:pt x="9131" y="15204"/>
                </a:cubicBezTo>
                <a:cubicBezTo>
                  <a:pt x="9007" y="15204"/>
                  <a:pt x="8872" y="15214"/>
                  <a:pt x="8748" y="15214"/>
                </a:cubicBezTo>
                <a:cubicBezTo>
                  <a:pt x="8779" y="15110"/>
                  <a:pt x="8820" y="14996"/>
                  <a:pt x="8851" y="14893"/>
                </a:cubicBezTo>
                <a:cubicBezTo>
                  <a:pt x="8862" y="14882"/>
                  <a:pt x="8862" y="14872"/>
                  <a:pt x="8862" y="14862"/>
                </a:cubicBezTo>
                <a:cubicBezTo>
                  <a:pt x="8914" y="14789"/>
                  <a:pt x="8965" y="14716"/>
                  <a:pt x="9017" y="14644"/>
                </a:cubicBezTo>
                <a:close/>
                <a:moveTo>
                  <a:pt x="5183" y="15090"/>
                </a:moveTo>
                <a:lnTo>
                  <a:pt x="5297" y="15131"/>
                </a:lnTo>
                <a:lnTo>
                  <a:pt x="5266" y="15224"/>
                </a:lnTo>
                <a:lnTo>
                  <a:pt x="5183" y="15090"/>
                </a:lnTo>
                <a:close/>
                <a:moveTo>
                  <a:pt x="8344" y="14986"/>
                </a:moveTo>
                <a:cubicBezTo>
                  <a:pt x="8354" y="15058"/>
                  <a:pt x="8364" y="15141"/>
                  <a:pt x="8375" y="15224"/>
                </a:cubicBezTo>
                <a:lnTo>
                  <a:pt x="8147" y="15224"/>
                </a:lnTo>
                <a:cubicBezTo>
                  <a:pt x="8157" y="15162"/>
                  <a:pt x="8167" y="15110"/>
                  <a:pt x="8178" y="15048"/>
                </a:cubicBezTo>
                <a:cubicBezTo>
                  <a:pt x="8230" y="15027"/>
                  <a:pt x="8292" y="15007"/>
                  <a:pt x="8344" y="14986"/>
                </a:cubicBezTo>
                <a:close/>
                <a:moveTo>
                  <a:pt x="8820" y="14737"/>
                </a:moveTo>
                <a:cubicBezTo>
                  <a:pt x="8800" y="14789"/>
                  <a:pt x="8779" y="14841"/>
                  <a:pt x="8758" y="14903"/>
                </a:cubicBezTo>
                <a:cubicBezTo>
                  <a:pt x="8686" y="15007"/>
                  <a:pt x="8603" y="15121"/>
                  <a:pt x="8509" y="15224"/>
                </a:cubicBezTo>
                <a:lnTo>
                  <a:pt x="8447" y="15224"/>
                </a:lnTo>
                <a:cubicBezTo>
                  <a:pt x="8427" y="15131"/>
                  <a:pt x="8416" y="15038"/>
                  <a:pt x="8406" y="14955"/>
                </a:cubicBezTo>
                <a:cubicBezTo>
                  <a:pt x="8541" y="14882"/>
                  <a:pt x="8686" y="14810"/>
                  <a:pt x="8820" y="14737"/>
                </a:cubicBezTo>
                <a:close/>
                <a:moveTo>
                  <a:pt x="8686" y="15121"/>
                </a:moveTo>
                <a:cubicBezTo>
                  <a:pt x="8675" y="15152"/>
                  <a:pt x="8665" y="15193"/>
                  <a:pt x="8655" y="15224"/>
                </a:cubicBezTo>
                <a:lnTo>
                  <a:pt x="8603" y="15224"/>
                </a:lnTo>
                <a:cubicBezTo>
                  <a:pt x="8634" y="15193"/>
                  <a:pt x="8665" y="15152"/>
                  <a:pt x="8686" y="15121"/>
                </a:cubicBezTo>
                <a:close/>
                <a:moveTo>
                  <a:pt x="2820" y="14271"/>
                </a:moveTo>
                <a:cubicBezTo>
                  <a:pt x="2975" y="14343"/>
                  <a:pt x="3141" y="14406"/>
                  <a:pt x="3296" y="14468"/>
                </a:cubicBezTo>
                <a:lnTo>
                  <a:pt x="3348" y="14488"/>
                </a:lnTo>
                <a:cubicBezTo>
                  <a:pt x="3237" y="14732"/>
                  <a:pt x="3125" y="14975"/>
                  <a:pt x="3033" y="15228"/>
                </a:cubicBezTo>
                <a:lnTo>
                  <a:pt x="3033" y="15228"/>
                </a:lnTo>
                <a:cubicBezTo>
                  <a:pt x="2926" y="15031"/>
                  <a:pt x="2837" y="14842"/>
                  <a:pt x="2757" y="14634"/>
                </a:cubicBezTo>
                <a:cubicBezTo>
                  <a:pt x="2768" y="14509"/>
                  <a:pt x="2799" y="14395"/>
                  <a:pt x="2820" y="14271"/>
                </a:cubicBezTo>
                <a:close/>
                <a:moveTo>
                  <a:pt x="6084" y="15121"/>
                </a:moveTo>
                <a:lnTo>
                  <a:pt x="6167" y="15245"/>
                </a:lnTo>
                <a:lnTo>
                  <a:pt x="6167" y="15245"/>
                </a:lnTo>
                <a:lnTo>
                  <a:pt x="6053" y="15214"/>
                </a:lnTo>
                <a:cubicBezTo>
                  <a:pt x="6064" y="15183"/>
                  <a:pt x="6074" y="15152"/>
                  <a:pt x="6084" y="15121"/>
                </a:cubicBezTo>
                <a:close/>
                <a:moveTo>
                  <a:pt x="22242" y="12550"/>
                </a:moveTo>
                <a:cubicBezTo>
                  <a:pt x="22190" y="13411"/>
                  <a:pt x="22107" y="14260"/>
                  <a:pt x="21983" y="15121"/>
                </a:cubicBezTo>
                <a:lnTo>
                  <a:pt x="21920" y="15245"/>
                </a:lnTo>
                <a:lnTo>
                  <a:pt x="21920" y="15245"/>
                </a:lnTo>
                <a:cubicBezTo>
                  <a:pt x="21920" y="15204"/>
                  <a:pt x="21931" y="15162"/>
                  <a:pt x="21931" y="15121"/>
                </a:cubicBezTo>
                <a:cubicBezTo>
                  <a:pt x="21993" y="14406"/>
                  <a:pt x="22003" y="13680"/>
                  <a:pt x="21962" y="12965"/>
                </a:cubicBezTo>
                <a:cubicBezTo>
                  <a:pt x="22055" y="12830"/>
                  <a:pt x="22148" y="12695"/>
                  <a:pt x="22242" y="12550"/>
                </a:cubicBezTo>
                <a:close/>
                <a:moveTo>
                  <a:pt x="14407" y="14634"/>
                </a:moveTo>
                <a:lnTo>
                  <a:pt x="14417" y="14644"/>
                </a:lnTo>
                <a:cubicBezTo>
                  <a:pt x="14438" y="14706"/>
                  <a:pt x="14458" y="14768"/>
                  <a:pt x="14489" y="14830"/>
                </a:cubicBezTo>
                <a:cubicBezTo>
                  <a:pt x="14489" y="14903"/>
                  <a:pt x="14469" y="14965"/>
                  <a:pt x="14469" y="15038"/>
                </a:cubicBezTo>
                <a:cubicBezTo>
                  <a:pt x="14417" y="15110"/>
                  <a:pt x="14365" y="15193"/>
                  <a:pt x="14313" y="15266"/>
                </a:cubicBezTo>
                <a:cubicBezTo>
                  <a:pt x="14293" y="15079"/>
                  <a:pt x="14282" y="14893"/>
                  <a:pt x="14282" y="14706"/>
                </a:cubicBezTo>
                <a:cubicBezTo>
                  <a:pt x="14324" y="14685"/>
                  <a:pt x="14365" y="14654"/>
                  <a:pt x="14407" y="14634"/>
                </a:cubicBezTo>
                <a:close/>
                <a:moveTo>
                  <a:pt x="19195" y="15172"/>
                </a:moveTo>
                <a:lnTo>
                  <a:pt x="19257" y="15214"/>
                </a:lnTo>
                <a:lnTo>
                  <a:pt x="19236" y="15266"/>
                </a:lnTo>
                <a:cubicBezTo>
                  <a:pt x="19226" y="15245"/>
                  <a:pt x="19205" y="15214"/>
                  <a:pt x="19195" y="15183"/>
                </a:cubicBezTo>
                <a:lnTo>
                  <a:pt x="19195" y="15172"/>
                </a:lnTo>
                <a:close/>
                <a:moveTo>
                  <a:pt x="16573" y="14395"/>
                </a:moveTo>
                <a:lnTo>
                  <a:pt x="16593" y="14406"/>
                </a:lnTo>
                <a:cubicBezTo>
                  <a:pt x="16656" y="14665"/>
                  <a:pt x="16728" y="14944"/>
                  <a:pt x="16811" y="15224"/>
                </a:cubicBezTo>
                <a:lnTo>
                  <a:pt x="16749" y="15276"/>
                </a:lnTo>
                <a:cubicBezTo>
                  <a:pt x="16718" y="15214"/>
                  <a:pt x="16697" y="15131"/>
                  <a:pt x="16656" y="15069"/>
                </a:cubicBezTo>
                <a:lnTo>
                  <a:pt x="16645" y="15069"/>
                </a:lnTo>
                <a:cubicBezTo>
                  <a:pt x="16645" y="15058"/>
                  <a:pt x="16635" y="15038"/>
                  <a:pt x="16624" y="15017"/>
                </a:cubicBezTo>
                <a:cubicBezTo>
                  <a:pt x="16614" y="14830"/>
                  <a:pt x="16583" y="14644"/>
                  <a:pt x="16531" y="14457"/>
                </a:cubicBezTo>
                <a:cubicBezTo>
                  <a:pt x="16542" y="14437"/>
                  <a:pt x="16552" y="14416"/>
                  <a:pt x="16573" y="14395"/>
                </a:cubicBezTo>
                <a:close/>
                <a:moveTo>
                  <a:pt x="17961" y="14758"/>
                </a:moveTo>
                <a:cubicBezTo>
                  <a:pt x="17961" y="14924"/>
                  <a:pt x="17951" y="15100"/>
                  <a:pt x="17941" y="15276"/>
                </a:cubicBezTo>
                <a:cubicBezTo>
                  <a:pt x="17920" y="15172"/>
                  <a:pt x="17910" y="15069"/>
                  <a:pt x="17889" y="14965"/>
                </a:cubicBezTo>
                <a:lnTo>
                  <a:pt x="17920" y="14758"/>
                </a:lnTo>
                <a:close/>
                <a:moveTo>
                  <a:pt x="10655" y="15204"/>
                </a:moveTo>
                <a:lnTo>
                  <a:pt x="10655" y="15297"/>
                </a:lnTo>
                <a:cubicBezTo>
                  <a:pt x="10636" y="15260"/>
                  <a:pt x="10618" y="15231"/>
                  <a:pt x="10600" y="15204"/>
                </a:cubicBezTo>
                <a:close/>
                <a:moveTo>
                  <a:pt x="11588" y="15079"/>
                </a:moveTo>
                <a:cubicBezTo>
                  <a:pt x="11702" y="15100"/>
                  <a:pt x="11816" y="15110"/>
                  <a:pt x="11930" y="15121"/>
                </a:cubicBezTo>
                <a:cubicBezTo>
                  <a:pt x="11753" y="15193"/>
                  <a:pt x="11577" y="15255"/>
                  <a:pt x="11391" y="15318"/>
                </a:cubicBezTo>
                <a:cubicBezTo>
                  <a:pt x="11401" y="15245"/>
                  <a:pt x="11411" y="15172"/>
                  <a:pt x="11422" y="15100"/>
                </a:cubicBezTo>
                <a:lnTo>
                  <a:pt x="11588" y="15079"/>
                </a:lnTo>
                <a:close/>
                <a:moveTo>
                  <a:pt x="6198" y="15141"/>
                </a:moveTo>
                <a:lnTo>
                  <a:pt x="6198" y="15141"/>
                </a:lnTo>
                <a:cubicBezTo>
                  <a:pt x="6260" y="15152"/>
                  <a:pt x="6333" y="15162"/>
                  <a:pt x="6385" y="15172"/>
                </a:cubicBezTo>
                <a:lnTo>
                  <a:pt x="6385" y="15162"/>
                </a:lnTo>
                <a:cubicBezTo>
                  <a:pt x="6488" y="15193"/>
                  <a:pt x="6582" y="15204"/>
                  <a:pt x="6685" y="15224"/>
                </a:cubicBezTo>
                <a:lnTo>
                  <a:pt x="6634" y="15328"/>
                </a:lnTo>
                <a:cubicBezTo>
                  <a:pt x="6509" y="15307"/>
                  <a:pt x="6395" y="15286"/>
                  <a:pt x="6281" y="15255"/>
                </a:cubicBezTo>
                <a:cubicBezTo>
                  <a:pt x="6250" y="15224"/>
                  <a:pt x="6219" y="15183"/>
                  <a:pt x="6198" y="15141"/>
                </a:cubicBezTo>
                <a:close/>
                <a:moveTo>
                  <a:pt x="16479" y="14582"/>
                </a:moveTo>
                <a:lnTo>
                  <a:pt x="16479" y="14582"/>
                </a:lnTo>
                <a:cubicBezTo>
                  <a:pt x="16459" y="14716"/>
                  <a:pt x="16490" y="14851"/>
                  <a:pt x="16542" y="14986"/>
                </a:cubicBezTo>
                <a:lnTo>
                  <a:pt x="16552" y="14996"/>
                </a:lnTo>
                <a:cubicBezTo>
                  <a:pt x="16552" y="15007"/>
                  <a:pt x="16552" y="15017"/>
                  <a:pt x="16562" y="15027"/>
                </a:cubicBezTo>
                <a:cubicBezTo>
                  <a:pt x="16573" y="15131"/>
                  <a:pt x="16573" y="15224"/>
                  <a:pt x="16573" y="15328"/>
                </a:cubicBezTo>
                <a:cubicBezTo>
                  <a:pt x="16521" y="15162"/>
                  <a:pt x="16459" y="14986"/>
                  <a:pt x="16396" y="14810"/>
                </a:cubicBezTo>
                <a:lnTo>
                  <a:pt x="16479" y="14582"/>
                </a:lnTo>
                <a:close/>
                <a:moveTo>
                  <a:pt x="19599" y="14696"/>
                </a:moveTo>
                <a:cubicBezTo>
                  <a:pt x="19640" y="14830"/>
                  <a:pt x="19682" y="14955"/>
                  <a:pt x="19713" y="15090"/>
                </a:cubicBezTo>
                <a:cubicBezTo>
                  <a:pt x="19661" y="15172"/>
                  <a:pt x="19609" y="15255"/>
                  <a:pt x="19557" y="15338"/>
                </a:cubicBezTo>
                <a:lnTo>
                  <a:pt x="19464" y="15266"/>
                </a:lnTo>
                <a:cubicBezTo>
                  <a:pt x="19485" y="15131"/>
                  <a:pt x="19506" y="15007"/>
                  <a:pt x="19516" y="14882"/>
                </a:cubicBezTo>
                <a:cubicBezTo>
                  <a:pt x="19547" y="14820"/>
                  <a:pt x="19568" y="14758"/>
                  <a:pt x="19599" y="14696"/>
                </a:cubicBezTo>
                <a:close/>
                <a:moveTo>
                  <a:pt x="2623" y="14561"/>
                </a:moveTo>
                <a:lnTo>
                  <a:pt x="2664" y="14654"/>
                </a:lnTo>
                <a:cubicBezTo>
                  <a:pt x="2633" y="14882"/>
                  <a:pt x="2612" y="15121"/>
                  <a:pt x="2612" y="15349"/>
                </a:cubicBezTo>
                <a:cubicBezTo>
                  <a:pt x="2540" y="15255"/>
                  <a:pt x="2478" y="15152"/>
                  <a:pt x="2405" y="15048"/>
                </a:cubicBezTo>
                <a:cubicBezTo>
                  <a:pt x="2478" y="14893"/>
                  <a:pt x="2550" y="14727"/>
                  <a:pt x="2623" y="14561"/>
                </a:cubicBezTo>
                <a:close/>
                <a:moveTo>
                  <a:pt x="13919" y="14851"/>
                </a:moveTo>
                <a:cubicBezTo>
                  <a:pt x="13919" y="14934"/>
                  <a:pt x="13909" y="15007"/>
                  <a:pt x="13899" y="15090"/>
                </a:cubicBezTo>
                <a:cubicBezTo>
                  <a:pt x="13837" y="15183"/>
                  <a:pt x="13774" y="15266"/>
                  <a:pt x="13702" y="15349"/>
                </a:cubicBezTo>
                <a:cubicBezTo>
                  <a:pt x="13733" y="15214"/>
                  <a:pt x="13764" y="15048"/>
                  <a:pt x="13795" y="14903"/>
                </a:cubicBezTo>
                <a:lnTo>
                  <a:pt x="13919" y="14851"/>
                </a:lnTo>
                <a:close/>
                <a:moveTo>
                  <a:pt x="16645" y="15245"/>
                </a:moveTo>
                <a:cubicBezTo>
                  <a:pt x="16666" y="15266"/>
                  <a:pt x="16676" y="15297"/>
                  <a:pt x="16687" y="15318"/>
                </a:cubicBezTo>
                <a:cubicBezTo>
                  <a:pt x="16676" y="15328"/>
                  <a:pt x="16666" y="15338"/>
                  <a:pt x="16645" y="15349"/>
                </a:cubicBezTo>
                <a:lnTo>
                  <a:pt x="16645" y="15245"/>
                </a:lnTo>
                <a:close/>
                <a:moveTo>
                  <a:pt x="10375" y="15224"/>
                </a:moveTo>
                <a:lnTo>
                  <a:pt x="10375" y="15224"/>
                </a:lnTo>
                <a:cubicBezTo>
                  <a:pt x="10344" y="15266"/>
                  <a:pt x="10323" y="15318"/>
                  <a:pt x="10302" y="15359"/>
                </a:cubicBezTo>
                <a:cubicBezTo>
                  <a:pt x="10274" y="15311"/>
                  <a:pt x="10254" y="15273"/>
                  <a:pt x="10243" y="15234"/>
                </a:cubicBezTo>
                <a:lnTo>
                  <a:pt x="10243" y="15234"/>
                </a:lnTo>
                <a:lnTo>
                  <a:pt x="10375" y="15224"/>
                </a:lnTo>
                <a:close/>
                <a:moveTo>
                  <a:pt x="3939" y="15224"/>
                </a:moveTo>
                <a:lnTo>
                  <a:pt x="4001" y="15286"/>
                </a:lnTo>
                <a:cubicBezTo>
                  <a:pt x="4001" y="15318"/>
                  <a:pt x="4001" y="15359"/>
                  <a:pt x="4001" y="15390"/>
                </a:cubicBezTo>
                <a:lnTo>
                  <a:pt x="3939" y="15224"/>
                </a:lnTo>
                <a:close/>
                <a:moveTo>
                  <a:pt x="11318" y="15110"/>
                </a:moveTo>
                <a:cubicBezTo>
                  <a:pt x="11308" y="15183"/>
                  <a:pt x="11297" y="15266"/>
                  <a:pt x="11297" y="15338"/>
                </a:cubicBezTo>
                <a:lnTo>
                  <a:pt x="11287" y="15338"/>
                </a:lnTo>
                <a:cubicBezTo>
                  <a:pt x="11225" y="15359"/>
                  <a:pt x="11163" y="15369"/>
                  <a:pt x="11100" y="15390"/>
                </a:cubicBezTo>
                <a:cubicBezTo>
                  <a:pt x="11111" y="15359"/>
                  <a:pt x="11121" y="15338"/>
                  <a:pt x="11132" y="15307"/>
                </a:cubicBezTo>
                <a:cubicBezTo>
                  <a:pt x="11173" y="15245"/>
                  <a:pt x="11214" y="15183"/>
                  <a:pt x="11256" y="15121"/>
                </a:cubicBezTo>
                <a:lnTo>
                  <a:pt x="11318" y="15110"/>
                </a:lnTo>
                <a:close/>
                <a:moveTo>
                  <a:pt x="5794" y="15235"/>
                </a:moveTo>
                <a:lnTo>
                  <a:pt x="5950" y="15266"/>
                </a:lnTo>
                <a:lnTo>
                  <a:pt x="5898" y="15400"/>
                </a:lnTo>
                <a:cubicBezTo>
                  <a:pt x="5856" y="15359"/>
                  <a:pt x="5815" y="15318"/>
                  <a:pt x="5773" y="15266"/>
                </a:cubicBezTo>
                <a:cubicBezTo>
                  <a:pt x="5784" y="15255"/>
                  <a:pt x="5794" y="15245"/>
                  <a:pt x="5794" y="15235"/>
                </a:cubicBezTo>
                <a:close/>
                <a:moveTo>
                  <a:pt x="10157" y="15245"/>
                </a:moveTo>
                <a:cubicBezTo>
                  <a:pt x="10188" y="15297"/>
                  <a:pt x="10209" y="15349"/>
                  <a:pt x="10230" y="15400"/>
                </a:cubicBezTo>
                <a:cubicBezTo>
                  <a:pt x="10188" y="15349"/>
                  <a:pt x="10147" y="15297"/>
                  <a:pt x="10095" y="15245"/>
                </a:cubicBezTo>
                <a:close/>
                <a:moveTo>
                  <a:pt x="14158" y="15204"/>
                </a:moveTo>
                <a:lnTo>
                  <a:pt x="14230" y="15338"/>
                </a:lnTo>
                <a:lnTo>
                  <a:pt x="14168" y="15400"/>
                </a:lnTo>
                <a:cubicBezTo>
                  <a:pt x="14168" y="15328"/>
                  <a:pt x="14168" y="15266"/>
                  <a:pt x="14158" y="15204"/>
                </a:cubicBezTo>
                <a:close/>
                <a:moveTo>
                  <a:pt x="13712" y="14924"/>
                </a:moveTo>
                <a:lnTo>
                  <a:pt x="13712" y="14924"/>
                </a:lnTo>
                <a:cubicBezTo>
                  <a:pt x="13681" y="15090"/>
                  <a:pt x="13650" y="15255"/>
                  <a:pt x="13609" y="15411"/>
                </a:cubicBezTo>
                <a:cubicBezTo>
                  <a:pt x="13453" y="15338"/>
                  <a:pt x="13308" y="15266"/>
                  <a:pt x="13163" y="15172"/>
                </a:cubicBezTo>
                <a:cubicBezTo>
                  <a:pt x="13184" y="15131"/>
                  <a:pt x="13194" y="15090"/>
                  <a:pt x="13215" y="15058"/>
                </a:cubicBezTo>
                <a:cubicBezTo>
                  <a:pt x="13381" y="15027"/>
                  <a:pt x="13546" y="14976"/>
                  <a:pt x="13712" y="14924"/>
                </a:cubicBezTo>
                <a:close/>
                <a:moveTo>
                  <a:pt x="1078" y="13079"/>
                </a:moveTo>
                <a:cubicBezTo>
                  <a:pt x="1110" y="13110"/>
                  <a:pt x="1141" y="13151"/>
                  <a:pt x="1172" y="13183"/>
                </a:cubicBezTo>
                <a:cubicBezTo>
                  <a:pt x="1224" y="13234"/>
                  <a:pt x="1275" y="13297"/>
                  <a:pt x="1338" y="13348"/>
                </a:cubicBezTo>
                <a:lnTo>
                  <a:pt x="1338" y="13473"/>
                </a:lnTo>
                <a:cubicBezTo>
                  <a:pt x="1213" y="14115"/>
                  <a:pt x="1192" y="14768"/>
                  <a:pt x="1255" y="15421"/>
                </a:cubicBezTo>
                <a:cubicBezTo>
                  <a:pt x="1016" y="14986"/>
                  <a:pt x="902" y="14499"/>
                  <a:pt x="933" y="14001"/>
                </a:cubicBezTo>
                <a:cubicBezTo>
                  <a:pt x="944" y="13690"/>
                  <a:pt x="996" y="13379"/>
                  <a:pt x="1078" y="13079"/>
                </a:cubicBezTo>
                <a:close/>
                <a:moveTo>
                  <a:pt x="6779" y="15235"/>
                </a:moveTo>
                <a:cubicBezTo>
                  <a:pt x="6882" y="15245"/>
                  <a:pt x="6986" y="15245"/>
                  <a:pt x="7100" y="15245"/>
                </a:cubicBezTo>
                <a:lnTo>
                  <a:pt x="7380" y="15266"/>
                </a:lnTo>
                <a:cubicBezTo>
                  <a:pt x="7349" y="15318"/>
                  <a:pt x="7328" y="15369"/>
                  <a:pt x="7307" y="15432"/>
                </a:cubicBezTo>
                <a:cubicBezTo>
                  <a:pt x="7110" y="15400"/>
                  <a:pt x="6913" y="15380"/>
                  <a:pt x="6716" y="15338"/>
                </a:cubicBezTo>
                <a:cubicBezTo>
                  <a:pt x="6737" y="15307"/>
                  <a:pt x="6758" y="15266"/>
                  <a:pt x="6779" y="15235"/>
                </a:cubicBezTo>
                <a:close/>
                <a:moveTo>
                  <a:pt x="21879" y="13058"/>
                </a:moveTo>
                <a:cubicBezTo>
                  <a:pt x="21910" y="13846"/>
                  <a:pt x="21889" y="14644"/>
                  <a:pt x="21817" y="15432"/>
                </a:cubicBezTo>
                <a:cubicBezTo>
                  <a:pt x="21786" y="14768"/>
                  <a:pt x="21692" y="14115"/>
                  <a:pt x="21537" y="13462"/>
                </a:cubicBezTo>
                <a:cubicBezTo>
                  <a:pt x="21661" y="13338"/>
                  <a:pt x="21765" y="13203"/>
                  <a:pt x="21879" y="13058"/>
                </a:cubicBezTo>
                <a:close/>
                <a:moveTo>
                  <a:pt x="23175" y="10467"/>
                </a:moveTo>
                <a:cubicBezTo>
                  <a:pt x="23340" y="10716"/>
                  <a:pt x="23496" y="10975"/>
                  <a:pt x="23620" y="11244"/>
                </a:cubicBezTo>
                <a:cubicBezTo>
                  <a:pt x="23651" y="11659"/>
                  <a:pt x="23662" y="12074"/>
                  <a:pt x="23651" y="12488"/>
                </a:cubicBezTo>
                <a:cubicBezTo>
                  <a:pt x="23589" y="13151"/>
                  <a:pt x="23444" y="13815"/>
                  <a:pt x="23216" y="14447"/>
                </a:cubicBezTo>
                <a:cubicBezTo>
                  <a:pt x="22957" y="14799"/>
                  <a:pt x="22667" y="15131"/>
                  <a:pt x="22356" y="15432"/>
                </a:cubicBezTo>
                <a:cubicBezTo>
                  <a:pt x="23040" y="14043"/>
                  <a:pt x="23485" y="12540"/>
                  <a:pt x="23206" y="10996"/>
                </a:cubicBezTo>
                <a:cubicBezTo>
                  <a:pt x="23195" y="10840"/>
                  <a:pt x="23175" y="10674"/>
                  <a:pt x="23164" y="10519"/>
                </a:cubicBezTo>
                <a:cubicBezTo>
                  <a:pt x="23164" y="10509"/>
                  <a:pt x="23164" y="10488"/>
                  <a:pt x="23175" y="10467"/>
                </a:cubicBezTo>
                <a:close/>
                <a:moveTo>
                  <a:pt x="7535" y="15266"/>
                </a:moveTo>
                <a:cubicBezTo>
                  <a:pt x="7535" y="15328"/>
                  <a:pt x="7525" y="15390"/>
                  <a:pt x="7525" y="15452"/>
                </a:cubicBezTo>
                <a:lnTo>
                  <a:pt x="7380" y="15442"/>
                </a:lnTo>
                <a:cubicBezTo>
                  <a:pt x="7401" y="15380"/>
                  <a:pt x="7432" y="15328"/>
                  <a:pt x="7452" y="15266"/>
                </a:cubicBezTo>
                <a:close/>
                <a:moveTo>
                  <a:pt x="11111" y="15141"/>
                </a:moveTo>
                <a:cubicBezTo>
                  <a:pt x="11090" y="15193"/>
                  <a:pt x="11069" y="15245"/>
                  <a:pt x="11059" y="15297"/>
                </a:cubicBezTo>
                <a:lnTo>
                  <a:pt x="11049" y="15297"/>
                </a:lnTo>
                <a:lnTo>
                  <a:pt x="10966" y="15411"/>
                </a:lnTo>
                <a:lnTo>
                  <a:pt x="10758" y="15452"/>
                </a:lnTo>
                <a:lnTo>
                  <a:pt x="10727" y="15400"/>
                </a:lnTo>
                <a:lnTo>
                  <a:pt x="10727" y="15183"/>
                </a:lnTo>
                <a:lnTo>
                  <a:pt x="11111" y="15141"/>
                </a:lnTo>
                <a:close/>
                <a:moveTo>
                  <a:pt x="14096" y="15121"/>
                </a:moveTo>
                <a:cubicBezTo>
                  <a:pt x="14106" y="15224"/>
                  <a:pt x="14106" y="15338"/>
                  <a:pt x="14116" y="15442"/>
                </a:cubicBezTo>
                <a:lnTo>
                  <a:pt x="14106" y="15452"/>
                </a:lnTo>
                <a:lnTo>
                  <a:pt x="14085" y="15473"/>
                </a:lnTo>
                <a:cubicBezTo>
                  <a:pt x="14085" y="15359"/>
                  <a:pt x="14085" y="15235"/>
                  <a:pt x="14096" y="15121"/>
                </a:cubicBezTo>
                <a:close/>
                <a:moveTo>
                  <a:pt x="14438" y="15255"/>
                </a:moveTo>
                <a:cubicBezTo>
                  <a:pt x="14427" y="15328"/>
                  <a:pt x="14417" y="15411"/>
                  <a:pt x="14407" y="15483"/>
                </a:cubicBezTo>
                <a:lnTo>
                  <a:pt x="14344" y="15359"/>
                </a:lnTo>
                <a:lnTo>
                  <a:pt x="14365" y="15318"/>
                </a:lnTo>
                <a:lnTo>
                  <a:pt x="14438" y="15255"/>
                </a:lnTo>
                <a:close/>
                <a:moveTo>
                  <a:pt x="16262" y="15183"/>
                </a:moveTo>
                <a:cubicBezTo>
                  <a:pt x="16272" y="15286"/>
                  <a:pt x="16282" y="15390"/>
                  <a:pt x="16303" y="15494"/>
                </a:cubicBezTo>
                <a:cubicBezTo>
                  <a:pt x="16282" y="15452"/>
                  <a:pt x="16262" y="15400"/>
                  <a:pt x="16241" y="15349"/>
                </a:cubicBezTo>
                <a:cubicBezTo>
                  <a:pt x="16241" y="15297"/>
                  <a:pt x="16241" y="15245"/>
                  <a:pt x="16251" y="15193"/>
                </a:cubicBezTo>
                <a:lnTo>
                  <a:pt x="16251" y="15204"/>
                </a:lnTo>
                <a:cubicBezTo>
                  <a:pt x="16251" y="15193"/>
                  <a:pt x="16251" y="15183"/>
                  <a:pt x="16262" y="15183"/>
                </a:cubicBezTo>
                <a:close/>
                <a:moveTo>
                  <a:pt x="16324" y="14986"/>
                </a:moveTo>
                <a:cubicBezTo>
                  <a:pt x="16376" y="15131"/>
                  <a:pt x="16428" y="15286"/>
                  <a:pt x="16479" y="15442"/>
                </a:cubicBezTo>
                <a:lnTo>
                  <a:pt x="16376" y="15494"/>
                </a:lnTo>
                <a:cubicBezTo>
                  <a:pt x="16365" y="15328"/>
                  <a:pt x="16334" y="15172"/>
                  <a:pt x="16314" y="15017"/>
                </a:cubicBezTo>
                <a:lnTo>
                  <a:pt x="16324" y="14986"/>
                </a:lnTo>
                <a:close/>
                <a:moveTo>
                  <a:pt x="7639" y="15276"/>
                </a:moveTo>
                <a:lnTo>
                  <a:pt x="8053" y="15297"/>
                </a:lnTo>
                <a:cubicBezTo>
                  <a:pt x="8043" y="15369"/>
                  <a:pt x="8033" y="15442"/>
                  <a:pt x="8022" y="15504"/>
                </a:cubicBezTo>
                <a:lnTo>
                  <a:pt x="7670" y="15473"/>
                </a:lnTo>
                <a:lnTo>
                  <a:pt x="7629" y="15473"/>
                </a:lnTo>
                <a:cubicBezTo>
                  <a:pt x="7629" y="15411"/>
                  <a:pt x="7629" y="15338"/>
                  <a:pt x="7629" y="15276"/>
                </a:cubicBezTo>
                <a:close/>
                <a:moveTo>
                  <a:pt x="9318" y="15286"/>
                </a:moveTo>
                <a:lnTo>
                  <a:pt x="9307" y="15338"/>
                </a:lnTo>
                <a:lnTo>
                  <a:pt x="9266" y="15483"/>
                </a:lnTo>
                <a:cubicBezTo>
                  <a:pt x="9256" y="15494"/>
                  <a:pt x="9256" y="15504"/>
                  <a:pt x="9245" y="15514"/>
                </a:cubicBezTo>
                <a:cubicBezTo>
                  <a:pt x="9225" y="15463"/>
                  <a:pt x="9214" y="15411"/>
                  <a:pt x="9204" y="15359"/>
                </a:cubicBezTo>
                <a:lnTo>
                  <a:pt x="9235" y="15286"/>
                </a:lnTo>
                <a:close/>
                <a:moveTo>
                  <a:pt x="8385" y="15297"/>
                </a:moveTo>
                <a:cubicBezTo>
                  <a:pt x="8385" y="15307"/>
                  <a:pt x="8385" y="15328"/>
                  <a:pt x="8395" y="15349"/>
                </a:cubicBezTo>
                <a:cubicBezTo>
                  <a:pt x="8344" y="15411"/>
                  <a:pt x="8281" y="15463"/>
                  <a:pt x="8230" y="15525"/>
                </a:cubicBezTo>
                <a:lnTo>
                  <a:pt x="8095" y="15514"/>
                </a:lnTo>
                <a:cubicBezTo>
                  <a:pt x="8105" y="15442"/>
                  <a:pt x="8116" y="15369"/>
                  <a:pt x="8126" y="15297"/>
                </a:cubicBezTo>
                <a:close/>
                <a:moveTo>
                  <a:pt x="10510" y="15214"/>
                </a:moveTo>
                <a:lnTo>
                  <a:pt x="10655" y="15432"/>
                </a:lnTo>
                <a:lnTo>
                  <a:pt x="10655" y="15483"/>
                </a:lnTo>
                <a:lnTo>
                  <a:pt x="10365" y="15525"/>
                </a:lnTo>
                <a:cubicBezTo>
                  <a:pt x="10354" y="15494"/>
                  <a:pt x="10334" y="15452"/>
                  <a:pt x="10323" y="15421"/>
                </a:cubicBezTo>
                <a:cubicBezTo>
                  <a:pt x="10365" y="15359"/>
                  <a:pt x="10406" y="15286"/>
                  <a:pt x="10437" y="15214"/>
                </a:cubicBezTo>
                <a:close/>
                <a:moveTo>
                  <a:pt x="13899" y="15214"/>
                </a:moveTo>
                <a:lnTo>
                  <a:pt x="13899" y="15214"/>
                </a:lnTo>
                <a:cubicBezTo>
                  <a:pt x="13878" y="15318"/>
                  <a:pt x="13868" y="15421"/>
                  <a:pt x="13857" y="15525"/>
                </a:cubicBezTo>
                <a:lnTo>
                  <a:pt x="13754" y="15483"/>
                </a:lnTo>
                <a:lnTo>
                  <a:pt x="13691" y="15463"/>
                </a:lnTo>
                <a:cubicBezTo>
                  <a:pt x="13764" y="15369"/>
                  <a:pt x="13826" y="15286"/>
                  <a:pt x="13899" y="15214"/>
                </a:cubicBezTo>
                <a:close/>
                <a:moveTo>
                  <a:pt x="19329" y="15266"/>
                </a:moveTo>
                <a:lnTo>
                  <a:pt x="19371" y="15297"/>
                </a:lnTo>
                <a:cubicBezTo>
                  <a:pt x="19361" y="15369"/>
                  <a:pt x="19350" y="15452"/>
                  <a:pt x="19329" y="15525"/>
                </a:cubicBezTo>
                <a:cubicBezTo>
                  <a:pt x="19319" y="15473"/>
                  <a:pt x="19298" y="15432"/>
                  <a:pt x="19278" y="15380"/>
                </a:cubicBezTo>
                <a:lnTo>
                  <a:pt x="19329" y="15266"/>
                </a:lnTo>
                <a:close/>
                <a:moveTo>
                  <a:pt x="8416" y="15432"/>
                </a:moveTo>
                <a:lnTo>
                  <a:pt x="8437" y="15546"/>
                </a:lnTo>
                <a:lnTo>
                  <a:pt x="8437" y="15546"/>
                </a:lnTo>
                <a:lnTo>
                  <a:pt x="8323" y="15535"/>
                </a:lnTo>
                <a:lnTo>
                  <a:pt x="8416" y="15432"/>
                </a:lnTo>
                <a:close/>
                <a:moveTo>
                  <a:pt x="19734" y="15183"/>
                </a:moveTo>
                <a:cubicBezTo>
                  <a:pt x="19754" y="15307"/>
                  <a:pt x="19785" y="15421"/>
                  <a:pt x="19806" y="15546"/>
                </a:cubicBezTo>
                <a:cubicBezTo>
                  <a:pt x="19744" y="15483"/>
                  <a:pt x="19671" y="15432"/>
                  <a:pt x="19620" y="15380"/>
                </a:cubicBezTo>
                <a:cubicBezTo>
                  <a:pt x="19661" y="15318"/>
                  <a:pt x="19692" y="15245"/>
                  <a:pt x="19734" y="15183"/>
                </a:cubicBezTo>
                <a:close/>
                <a:moveTo>
                  <a:pt x="8613" y="15297"/>
                </a:moveTo>
                <a:lnTo>
                  <a:pt x="8530" y="15556"/>
                </a:lnTo>
                <a:lnTo>
                  <a:pt x="8499" y="15556"/>
                </a:lnTo>
                <a:cubicBezTo>
                  <a:pt x="8489" y="15494"/>
                  <a:pt x="8478" y="15432"/>
                  <a:pt x="8468" y="15369"/>
                </a:cubicBezTo>
                <a:lnTo>
                  <a:pt x="8530" y="15297"/>
                </a:lnTo>
                <a:close/>
                <a:moveTo>
                  <a:pt x="9764" y="15473"/>
                </a:moveTo>
                <a:lnTo>
                  <a:pt x="9836" y="15566"/>
                </a:lnTo>
                <a:lnTo>
                  <a:pt x="9784" y="15566"/>
                </a:lnTo>
                <a:cubicBezTo>
                  <a:pt x="9784" y="15535"/>
                  <a:pt x="9774" y="15494"/>
                  <a:pt x="9764" y="15473"/>
                </a:cubicBezTo>
                <a:close/>
                <a:moveTo>
                  <a:pt x="10033" y="15245"/>
                </a:moveTo>
                <a:cubicBezTo>
                  <a:pt x="10095" y="15328"/>
                  <a:pt x="10157" y="15400"/>
                  <a:pt x="10220" y="15473"/>
                </a:cubicBezTo>
                <a:lnTo>
                  <a:pt x="10178" y="15535"/>
                </a:lnTo>
                <a:cubicBezTo>
                  <a:pt x="10085" y="15546"/>
                  <a:pt x="9992" y="15556"/>
                  <a:pt x="9898" y="15556"/>
                </a:cubicBezTo>
                <a:lnTo>
                  <a:pt x="9898" y="15566"/>
                </a:lnTo>
                <a:cubicBezTo>
                  <a:pt x="9857" y="15504"/>
                  <a:pt x="9815" y="15452"/>
                  <a:pt x="9774" y="15390"/>
                </a:cubicBezTo>
                <a:cubicBezTo>
                  <a:pt x="9784" y="15349"/>
                  <a:pt x="9795" y="15307"/>
                  <a:pt x="9805" y="15266"/>
                </a:cubicBezTo>
                <a:lnTo>
                  <a:pt x="10033" y="15245"/>
                </a:lnTo>
                <a:close/>
                <a:moveTo>
                  <a:pt x="14033" y="15027"/>
                </a:moveTo>
                <a:lnTo>
                  <a:pt x="14033" y="15027"/>
                </a:lnTo>
                <a:cubicBezTo>
                  <a:pt x="14023" y="15193"/>
                  <a:pt x="14023" y="15369"/>
                  <a:pt x="14013" y="15535"/>
                </a:cubicBezTo>
                <a:lnTo>
                  <a:pt x="13982" y="15566"/>
                </a:lnTo>
                <a:lnTo>
                  <a:pt x="13930" y="15556"/>
                </a:lnTo>
                <a:cubicBezTo>
                  <a:pt x="13951" y="15390"/>
                  <a:pt x="13971" y="15235"/>
                  <a:pt x="13992" y="15079"/>
                </a:cubicBezTo>
                <a:lnTo>
                  <a:pt x="13992" y="15090"/>
                </a:lnTo>
                <a:lnTo>
                  <a:pt x="14033" y="15027"/>
                </a:lnTo>
                <a:close/>
                <a:moveTo>
                  <a:pt x="19443" y="15359"/>
                </a:moveTo>
                <a:lnTo>
                  <a:pt x="19506" y="15411"/>
                </a:lnTo>
                <a:cubicBezTo>
                  <a:pt x="19475" y="15463"/>
                  <a:pt x="19443" y="15514"/>
                  <a:pt x="19402" y="15566"/>
                </a:cubicBezTo>
                <a:lnTo>
                  <a:pt x="19443" y="15359"/>
                </a:lnTo>
                <a:close/>
                <a:moveTo>
                  <a:pt x="6345" y="15350"/>
                </a:moveTo>
                <a:lnTo>
                  <a:pt x="6468" y="15369"/>
                </a:lnTo>
                <a:lnTo>
                  <a:pt x="6592" y="15400"/>
                </a:lnTo>
                <a:cubicBezTo>
                  <a:pt x="6561" y="15452"/>
                  <a:pt x="6540" y="15514"/>
                  <a:pt x="6509" y="15577"/>
                </a:cubicBezTo>
                <a:cubicBezTo>
                  <a:pt x="6458" y="15505"/>
                  <a:pt x="6396" y="15423"/>
                  <a:pt x="6345" y="15350"/>
                </a:cubicBezTo>
                <a:close/>
                <a:moveTo>
                  <a:pt x="9162" y="15297"/>
                </a:moveTo>
                <a:cubicBezTo>
                  <a:pt x="9162" y="15307"/>
                  <a:pt x="9162" y="15328"/>
                  <a:pt x="9173" y="15338"/>
                </a:cubicBezTo>
                <a:cubicBezTo>
                  <a:pt x="9131" y="15421"/>
                  <a:pt x="9090" y="15504"/>
                  <a:pt x="9059" y="15577"/>
                </a:cubicBezTo>
                <a:cubicBezTo>
                  <a:pt x="8914" y="15577"/>
                  <a:pt x="8779" y="15577"/>
                  <a:pt x="8634" y="15566"/>
                </a:cubicBezTo>
                <a:cubicBezTo>
                  <a:pt x="8665" y="15473"/>
                  <a:pt x="8686" y="15380"/>
                  <a:pt x="8717" y="15297"/>
                </a:cubicBezTo>
                <a:lnTo>
                  <a:pt x="8727" y="15307"/>
                </a:lnTo>
                <a:cubicBezTo>
                  <a:pt x="8872" y="15307"/>
                  <a:pt x="9017" y="15307"/>
                  <a:pt x="9162" y="15297"/>
                </a:cubicBezTo>
                <a:close/>
                <a:moveTo>
                  <a:pt x="9183" y="15400"/>
                </a:moveTo>
                <a:cubicBezTo>
                  <a:pt x="9193" y="15452"/>
                  <a:pt x="9204" y="15504"/>
                  <a:pt x="9214" y="15556"/>
                </a:cubicBezTo>
                <a:lnTo>
                  <a:pt x="9204" y="15577"/>
                </a:lnTo>
                <a:lnTo>
                  <a:pt x="9100" y="15566"/>
                </a:lnTo>
                <a:lnTo>
                  <a:pt x="9183" y="15400"/>
                </a:lnTo>
                <a:close/>
                <a:moveTo>
                  <a:pt x="9618" y="15266"/>
                </a:moveTo>
                <a:lnTo>
                  <a:pt x="9660" y="15328"/>
                </a:lnTo>
                <a:lnTo>
                  <a:pt x="9691" y="15432"/>
                </a:lnTo>
                <a:cubicBezTo>
                  <a:pt x="9681" y="15483"/>
                  <a:pt x="9670" y="15525"/>
                  <a:pt x="9660" y="15566"/>
                </a:cubicBezTo>
                <a:cubicBezTo>
                  <a:pt x="9546" y="15577"/>
                  <a:pt x="9442" y="15577"/>
                  <a:pt x="9318" y="15577"/>
                </a:cubicBezTo>
                <a:lnTo>
                  <a:pt x="9318" y="15566"/>
                </a:lnTo>
                <a:lnTo>
                  <a:pt x="9328" y="15546"/>
                </a:lnTo>
                <a:cubicBezTo>
                  <a:pt x="9380" y="15463"/>
                  <a:pt x="9432" y="15380"/>
                  <a:pt x="9484" y="15297"/>
                </a:cubicBezTo>
                <a:cubicBezTo>
                  <a:pt x="9484" y="15286"/>
                  <a:pt x="9494" y="15276"/>
                  <a:pt x="9494" y="15266"/>
                </a:cubicBezTo>
                <a:close/>
                <a:moveTo>
                  <a:pt x="20024" y="14665"/>
                </a:moveTo>
                <a:cubicBezTo>
                  <a:pt x="20065" y="14890"/>
                  <a:pt x="20096" y="15116"/>
                  <a:pt x="20127" y="15342"/>
                </a:cubicBezTo>
                <a:lnTo>
                  <a:pt x="20127" y="15342"/>
                </a:lnTo>
                <a:cubicBezTo>
                  <a:pt x="20106" y="15423"/>
                  <a:pt x="20075" y="15495"/>
                  <a:pt x="20055" y="15577"/>
                </a:cubicBezTo>
                <a:cubicBezTo>
                  <a:pt x="20034" y="15307"/>
                  <a:pt x="20003" y="15048"/>
                  <a:pt x="19962" y="14789"/>
                </a:cubicBezTo>
                <a:lnTo>
                  <a:pt x="20024" y="14665"/>
                </a:lnTo>
                <a:close/>
                <a:moveTo>
                  <a:pt x="10924" y="15494"/>
                </a:moveTo>
                <a:lnTo>
                  <a:pt x="10852" y="15597"/>
                </a:lnTo>
                <a:lnTo>
                  <a:pt x="10800" y="15514"/>
                </a:lnTo>
                <a:lnTo>
                  <a:pt x="10924" y="15494"/>
                </a:lnTo>
                <a:close/>
                <a:moveTo>
                  <a:pt x="12987" y="15141"/>
                </a:moveTo>
                <a:cubicBezTo>
                  <a:pt x="13018" y="15162"/>
                  <a:pt x="13059" y="15183"/>
                  <a:pt x="13090" y="15204"/>
                </a:cubicBezTo>
                <a:cubicBezTo>
                  <a:pt x="13028" y="15338"/>
                  <a:pt x="12966" y="15473"/>
                  <a:pt x="12914" y="15608"/>
                </a:cubicBezTo>
                <a:cubicBezTo>
                  <a:pt x="12945" y="15452"/>
                  <a:pt x="12966" y="15297"/>
                  <a:pt x="12987" y="15141"/>
                </a:cubicBezTo>
                <a:close/>
                <a:moveTo>
                  <a:pt x="16179" y="15380"/>
                </a:moveTo>
                <a:cubicBezTo>
                  <a:pt x="16179" y="15400"/>
                  <a:pt x="16179" y="15411"/>
                  <a:pt x="16189" y="15421"/>
                </a:cubicBezTo>
                <a:cubicBezTo>
                  <a:pt x="16189" y="15473"/>
                  <a:pt x="16179" y="15525"/>
                  <a:pt x="16168" y="15577"/>
                </a:cubicBezTo>
                <a:lnTo>
                  <a:pt x="16117" y="15597"/>
                </a:lnTo>
                <a:lnTo>
                  <a:pt x="16086" y="15608"/>
                </a:lnTo>
                <a:lnTo>
                  <a:pt x="16179" y="15380"/>
                </a:lnTo>
                <a:close/>
                <a:moveTo>
                  <a:pt x="5359" y="15131"/>
                </a:moveTo>
                <a:cubicBezTo>
                  <a:pt x="5462" y="15152"/>
                  <a:pt x="5556" y="15183"/>
                  <a:pt x="5639" y="15204"/>
                </a:cubicBezTo>
                <a:lnTo>
                  <a:pt x="5680" y="15255"/>
                </a:lnTo>
                <a:cubicBezTo>
                  <a:pt x="5639" y="15380"/>
                  <a:pt x="5597" y="15504"/>
                  <a:pt x="5556" y="15618"/>
                </a:cubicBezTo>
                <a:cubicBezTo>
                  <a:pt x="5473" y="15504"/>
                  <a:pt x="5390" y="15400"/>
                  <a:pt x="5317" y="15286"/>
                </a:cubicBezTo>
                <a:cubicBezTo>
                  <a:pt x="5328" y="15235"/>
                  <a:pt x="5348" y="15183"/>
                  <a:pt x="5359" y="15131"/>
                </a:cubicBezTo>
                <a:close/>
                <a:moveTo>
                  <a:pt x="12189" y="15131"/>
                </a:moveTo>
                <a:cubicBezTo>
                  <a:pt x="11919" y="15307"/>
                  <a:pt x="11639" y="15473"/>
                  <a:pt x="11370" y="15628"/>
                </a:cubicBezTo>
                <a:cubicBezTo>
                  <a:pt x="11370" y="15546"/>
                  <a:pt x="11370" y="15463"/>
                  <a:pt x="11380" y="15369"/>
                </a:cubicBezTo>
                <a:cubicBezTo>
                  <a:pt x="11619" y="15307"/>
                  <a:pt x="11857" y="15224"/>
                  <a:pt x="12085" y="15131"/>
                </a:cubicBezTo>
                <a:close/>
                <a:moveTo>
                  <a:pt x="5784" y="15380"/>
                </a:moveTo>
                <a:lnTo>
                  <a:pt x="5877" y="15483"/>
                </a:lnTo>
                <a:cubicBezTo>
                  <a:pt x="5856" y="15535"/>
                  <a:pt x="5836" y="15597"/>
                  <a:pt x="5825" y="15649"/>
                </a:cubicBezTo>
                <a:cubicBezTo>
                  <a:pt x="5815" y="15587"/>
                  <a:pt x="5815" y="15525"/>
                  <a:pt x="5794" y="15452"/>
                </a:cubicBezTo>
                <a:cubicBezTo>
                  <a:pt x="5794" y="15432"/>
                  <a:pt x="5794" y="15400"/>
                  <a:pt x="5784" y="15380"/>
                </a:cubicBezTo>
                <a:close/>
                <a:moveTo>
                  <a:pt x="14261" y="15473"/>
                </a:moveTo>
                <a:cubicBezTo>
                  <a:pt x="14272" y="15535"/>
                  <a:pt x="14282" y="15608"/>
                  <a:pt x="14293" y="15660"/>
                </a:cubicBezTo>
                <a:lnTo>
                  <a:pt x="14179" y="15639"/>
                </a:lnTo>
                <a:cubicBezTo>
                  <a:pt x="14179" y="15624"/>
                  <a:pt x="14179" y="15608"/>
                  <a:pt x="14179" y="15597"/>
                </a:cubicBezTo>
                <a:lnTo>
                  <a:pt x="14261" y="15473"/>
                </a:lnTo>
                <a:close/>
                <a:moveTo>
                  <a:pt x="2716" y="14779"/>
                </a:moveTo>
                <a:cubicBezTo>
                  <a:pt x="2799" y="14976"/>
                  <a:pt x="2892" y="15162"/>
                  <a:pt x="2996" y="15338"/>
                </a:cubicBezTo>
                <a:cubicBezTo>
                  <a:pt x="2996" y="15338"/>
                  <a:pt x="2996" y="15349"/>
                  <a:pt x="2996" y="15349"/>
                </a:cubicBezTo>
                <a:cubicBezTo>
                  <a:pt x="2954" y="15452"/>
                  <a:pt x="2923" y="15556"/>
                  <a:pt x="2892" y="15680"/>
                </a:cubicBezTo>
                <a:cubicBezTo>
                  <a:pt x="2820" y="15597"/>
                  <a:pt x="2757" y="15525"/>
                  <a:pt x="2695" y="15442"/>
                </a:cubicBezTo>
                <a:cubicBezTo>
                  <a:pt x="2685" y="15224"/>
                  <a:pt x="2695" y="15007"/>
                  <a:pt x="2716" y="14779"/>
                </a:cubicBezTo>
                <a:close/>
                <a:moveTo>
                  <a:pt x="14348" y="15542"/>
                </a:moveTo>
                <a:lnTo>
                  <a:pt x="14348" y="15542"/>
                </a:lnTo>
                <a:cubicBezTo>
                  <a:pt x="14359" y="15562"/>
                  <a:pt x="14377" y="15590"/>
                  <a:pt x="14386" y="15618"/>
                </a:cubicBezTo>
                <a:cubicBezTo>
                  <a:pt x="14386" y="15639"/>
                  <a:pt x="14386" y="15660"/>
                  <a:pt x="14375" y="15680"/>
                </a:cubicBezTo>
                <a:lnTo>
                  <a:pt x="14365" y="15680"/>
                </a:lnTo>
                <a:cubicBezTo>
                  <a:pt x="14365" y="15634"/>
                  <a:pt x="14357" y="15588"/>
                  <a:pt x="14348" y="15542"/>
                </a:cubicBezTo>
                <a:close/>
                <a:moveTo>
                  <a:pt x="8085" y="15597"/>
                </a:moveTo>
                <a:lnTo>
                  <a:pt x="8157" y="15608"/>
                </a:lnTo>
                <a:lnTo>
                  <a:pt x="8064" y="15691"/>
                </a:lnTo>
                <a:cubicBezTo>
                  <a:pt x="8074" y="15660"/>
                  <a:pt x="8074" y="15628"/>
                  <a:pt x="8085" y="15597"/>
                </a:cubicBezTo>
                <a:close/>
                <a:moveTo>
                  <a:pt x="15360" y="14312"/>
                </a:moveTo>
                <a:cubicBezTo>
                  <a:pt x="15319" y="14623"/>
                  <a:pt x="15319" y="14934"/>
                  <a:pt x="15360" y="15245"/>
                </a:cubicBezTo>
                <a:cubicBezTo>
                  <a:pt x="15277" y="15390"/>
                  <a:pt x="15205" y="15546"/>
                  <a:pt x="15122" y="15691"/>
                </a:cubicBezTo>
                <a:cubicBezTo>
                  <a:pt x="15008" y="15556"/>
                  <a:pt x="14904" y="15411"/>
                  <a:pt x="14800" y="15255"/>
                </a:cubicBezTo>
                <a:lnTo>
                  <a:pt x="14759" y="15183"/>
                </a:lnTo>
                <a:lnTo>
                  <a:pt x="14738" y="14955"/>
                </a:lnTo>
                <a:cubicBezTo>
                  <a:pt x="14946" y="14748"/>
                  <a:pt x="15153" y="14530"/>
                  <a:pt x="15360" y="14312"/>
                </a:cubicBezTo>
                <a:close/>
                <a:moveTo>
                  <a:pt x="19889" y="14882"/>
                </a:moveTo>
                <a:cubicBezTo>
                  <a:pt x="19920" y="15038"/>
                  <a:pt x="19941" y="15193"/>
                  <a:pt x="19951" y="15338"/>
                </a:cubicBezTo>
                <a:cubicBezTo>
                  <a:pt x="19962" y="15463"/>
                  <a:pt x="19972" y="15577"/>
                  <a:pt x="19972" y="15691"/>
                </a:cubicBezTo>
                <a:cubicBezTo>
                  <a:pt x="19951" y="15660"/>
                  <a:pt x="19920" y="15628"/>
                  <a:pt x="19879" y="15608"/>
                </a:cubicBezTo>
                <a:cubicBezTo>
                  <a:pt x="19858" y="15432"/>
                  <a:pt x="19827" y="15266"/>
                  <a:pt x="19785" y="15090"/>
                </a:cubicBezTo>
                <a:lnTo>
                  <a:pt x="19775" y="15079"/>
                </a:lnTo>
                <a:lnTo>
                  <a:pt x="19889" y="14882"/>
                </a:lnTo>
                <a:close/>
                <a:moveTo>
                  <a:pt x="23206" y="11794"/>
                </a:moveTo>
                <a:lnTo>
                  <a:pt x="23206" y="11794"/>
                </a:lnTo>
                <a:cubicBezTo>
                  <a:pt x="23257" y="13110"/>
                  <a:pt x="22812" y="14395"/>
                  <a:pt x="22200" y="15587"/>
                </a:cubicBezTo>
                <a:lnTo>
                  <a:pt x="22086" y="15691"/>
                </a:lnTo>
                <a:cubicBezTo>
                  <a:pt x="22273" y="15411"/>
                  <a:pt x="22428" y="15110"/>
                  <a:pt x="22563" y="14799"/>
                </a:cubicBezTo>
                <a:cubicBezTo>
                  <a:pt x="22967" y="13846"/>
                  <a:pt x="23185" y="12830"/>
                  <a:pt x="23206" y="11794"/>
                </a:cubicBezTo>
                <a:close/>
                <a:moveTo>
                  <a:pt x="15920" y="14292"/>
                </a:moveTo>
                <a:cubicBezTo>
                  <a:pt x="15961" y="14623"/>
                  <a:pt x="16034" y="14944"/>
                  <a:pt x="16137" y="15255"/>
                </a:cubicBezTo>
                <a:lnTo>
                  <a:pt x="16117" y="15307"/>
                </a:lnTo>
                <a:cubicBezTo>
                  <a:pt x="16075" y="15421"/>
                  <a:pt x="16034" y="15546"/>
                  <a:pt x="15992" y="15660"/>
                </a:cubicBezTo>
                <a:cubicBezTo>
                  <a:pt x="15892" y="15670"/>
                  <a:pt x="15820" y="15689"/>
                  <a:pt x="15740" y="15700"/>
                </a:cubicBezTo>
                <a:lnTo>
                  <a:pt x="15740" y="15700"/>
                </a:lnTo>
                <a:cubicBezTo>
                  <a:pt x="15700" y="15558"/>
                  <a:pt x="15660" y="15407"/>
                  <a:pt x="15630" y="15255"/>
                </a:cubicBezTo>
                <a:lnTo>
                  <a:pt x="15630" y="14903"/>
                </a:lnTo>
                <a:cubicBezTo>
                  <a:pt x="15723" y="14696"/>
                  <a:pt x="15826" y="14499"/>
                  <a:pt x="15920" y="14292"/>
                </a:cubicBezTo>
                <a:close/>
                <a:moveTo>
                  <a:pt x="1431" y="13421"/>
                </a:moveTo>
                <a:cubicBezTo>
                  <a:pt x="1514" y="13504"/>
                  <a:pt x="1607" y="13576"/>
                  <a:pt x="1711" y="13649"/>
                </a:cubicBezTo>
                <a:lnTo>
                  <a:pt x="1742" y="13773"/>
                </a:lnTo>
                <a:cubicBezTo>
                  <a:pt x="1814" y="13991"/>
                  <a:pt x="1887" y="14188"/>
                  <a:pt x="1980" y="14395"/>
                </a:cubicBezTo>
                <a:cubicBezTo>
                  <a:pt x="2001" y="14478"/>
                  <a:pt x="2022" y="14571"/>
                  <a:pt x="2042" y="14665"/>
                </a:cubicBezTo>
                <a:cubicBezTo>
                  <a:pt x="2053" y="14716"/>
                  <a:pt x="2073" y="14768"/>
                  <a:pt x="2084" y="14820"/>
                </a:cubicBezTo>
                <a:cubicBezTo>
                  <a:pt x="2125" y="14986"/>
                  <a:pt x="2167" y="15141"/>
                  <a:pt x="2219" y="15307"/>
                </a:cubicBezTo>
                <a:cubicBezTo>
                  <a:pt x="2167" y="15442"/>
                  <a:pt x="2115" y="15566"/>
                  <a:pt x="2073" y="15711"/>
                </a:cubicBezTo>
                <a:cubicBezTo>
                  <a:pt x="1752" y="15121"/>
                  <a:pt x="1524" y="14478"/>
                  <a:pt x="1431" y="13804"/>
                </a:cubicBezTo>
                <a:cubicBezTo>
                  <a:pt x="1420" y="13721"/>
                  <a:pt x="1410" y="13628"/>
                  <a:pt x="1400" y="13545"/>
                </a:cubicBezTo>
                <a:lnTo>
                  <a:pt x="1431" y="13421"/>
                </a:lnTo>
                <a:close/>
                <a:moveTo>
                  <a:pt x="10997" y="15525"/>
                </a:moveTo>
                <a:cubicBezTo>
                  <a:pt x="10976" y="15587"/>
                  <a:pt x="10955" y="15660"/>
                  <a:pt x="10945" y="15722"/>
                </a:cubicBezTo>
                <a:lnTo>
                  <a:pt x="10893" y="15660"/>
                </a:lnTo>
                <a:lnTo>
                  <a:pt x="10997" y="15525"/>
                </a:lnTo>
                <a:close/>
                <a:moveTo>
                  <a:pt x="12862" y="15110"/>
                </a:moveTo>
                <a:lnTo>
                  <a:pt x="12862" y="15110"/>
                </a:lnTo>
                <a:cubicBezTo>
                  <a:pt x="12772" y="15311"/>
                  <a:pt x="12691" y="15513"/>
                  <a:pt x="12611" y="15723"/>
                </a:cubicBezTo>
                <a:lnTo>
                  <a:pt x="12611" y="15723"/>
                </a:lnTo>
                <a:cubicBezTo>
                  <a:pt x="12581" y="15532"/>
                  <a:pt x="12561" y="15332"/>
                  <a:pt x="12541" y="15131"/>
                </a:cubicBezTo>
                <a:cubicBezTo>
                  <a:pt x="12645" y="15131"/>
                  <a:pt x="12759" y="15121"/>
                  <a:pt x="12862" y="15110"/>
                </a:cubicBezTo>
                <a:close/>
                <a:moveTo>
                  <a:pt x="10738" y="15546"/>
                </a:moveTo>
                <a:lnTo>
                  <a:pt x="10810" y="15649"/>
                </a:lnTo>
                <a:lnTo>
                  <a:pt x="10748" y="15732"/>
                </a:lnTo>
                <a:cubicBezTo>
                  <a:pt x="10748" y="15670"/>
                  <a:pt x="10738" y="15608"/>
                  <a:pt x="10738" y="15546"/>
                </a:cubicBezTo>
                <a:close/>
                <a:moveTo>
                  <a:pt x="15619" y="15504"/>
                </a:moveTo>
                <a:lnTo>
                  <a:pt x="15619" y="15514"/>
                </a:lnTo>
                <a:cubicBezTo>
                  <a:pt x="15630" y="15587"/>
                  <a:pt x="15650" y="15649"/>
                  <a:pt x="15671" y="15722"/>
                </a:cubicBezTo>
                <a:lnTo>
                  <a:pt x="15609" y="15732"/>
                </a:lnTo>
                <a:cubicBezTo>
                  <a:pt x="15609" y="15649"/>
                  <a:pt x="15619" y="15577"/>
                  <a:pt x="15619" y="15504"/>
                </a:cubicBezTo>
                <a:close/>
                <a:moveTo>
                  <a:pt x="10137" y="15608"/>
                </a:moveTo>
                <a:lnTo>
                  <a:pt x="10137" y="15608"/>
                </a:lnTo>
                <a:cubicBezTo>
                  <a:pt x="10106" y="15649"/>
                  <a:pt x="10074" y="15701"/>
                  <a:pt x="10043" y="15742"/>
                </a:cubicBezTo>
                <a:cubicBezTo>
                  <a:pt x="10015" y="15704"/>
                  <a:pt x="9986" y="15666"/>
                  <a:pt x="9966" y="15628"/>
                </a:cubicBezTo>
                <a:lnTo>
                  <a:pt x="9966" y="15628"/>
                </a:lnTo>
                <a:cubicBezTo>
                  <a:pt x="10023" y="15627"/>
                  <a:pt x="10080" y="15617"/>
                  <a:pt x="10137" y="15608"/>
                </a:cubicBezTo>
                <a:close/>
                <a:moveTo>
                  <a:pt x="14603" y="15090"/>
                </a:moveTo>
                <a:cubicBezTo>
                  <a:pt x="14635" y="15141"/>
                  <a:pt x="14666" y="15193"/>
                  <a:pt x="14697" y="15245"/>
                </a:cubicBezTo>
                <a:cubicBezTo>
                  <a:pt x="14697" y="15286"/>
                  <a:pt x="14707" y="15328"/>
                  <a:pt x="14707" y="15369"/>
                </a:cubicBezTo>
                <a:cubicBezTo>
                  <a:pt x="14728" y="15494"/>
                  <a:pt x="14749" y="15618"/>
                  <a:pt x="14769" y="15742"/>
                </a:cubicBezTo>
                <a:cubicBezTo>
                  <a:pt x="14697" y="15732"/>
                  <a:pt x="14614" y="15722"/>
                  <a:pt x="14541" y="15711"/>
                </a:cubicBezTo>
                <a:cubicBezTo>
                  <a:pt x="14521" y="15660"/>
                  <a:pt x="14489" y="15618"/>
                  <a:pt x="14469" y="15577"/>
                </a:cubicBezTo>
                <a:cubicBezTo>
                  <a:pt x="14479" y="15442"/>
                  <a:pt x="14500" y="15318"/>
                  <a:pt x="14510" y="15172"/>
                </a:cubicBezTo>
                <a:lnTo>
                  <a:pt x="14603" y="15090"/>
                </a:lnTo>
                <a:close/>
                <a:moveTo>
                  <a:pt x="15536" y="15079"/>
                </a:moveTo>
                <a:cubicBezTo>
                  <a:pt x="15536" y="15100"/>
                  <a:pt x="15536" y="15121"/>
                  <a:pt x="15547" y="15141"/>
                </a:cubicBezTo>
                <a:cubicBezTo>
                  <a:pt x="15547" y="15338"/>
                  <a:pt x="15547" y="15546"/>
                  <a:pt x="15536" y="15742"/>
                </a:cubicBezTo>
                <a:lnTo>
                  <a:pt x="15516" y="15742"/>
                </a:lnTo>
                <a:cubicBezTo>
                  <a:pt x="15484" y="15577"/>
                  <a:pt x="15464" y="15411"/>
                  <a:pt x="15453" y="15235"/>
                </a:cubicBezTo>
                <a:lnTo>
                  <a:pt x="15536" y="15079"/>
                </a:lnTo>
                <a:close/>
                <a:moveTo>
                  <a:pt x="14790" y="15390"/>
                </a:moveTo>
                <a:cubicBezTo>
                  <a:pt x="14811" y="15411"/>
                  <a:pt x="14821" y="15442"/>
                  <a:pt x="14842" y="15473"/>
                </a:cubicBezTo>
                <a:cubicBezTo>
                  <a:pt x="14914" y="15577"/>
                  <a:pt x="14987" y="15670"/>
                  <a:pt x="15070" y="15763"/>
                </a:cubicBezTo>
                <a:cubicBezTo>
                  <a:pt x="14997" y="15763"/>
                  <a:pt x="14914" y="15763"/>
                  <a:pt x="14842" y="15753"/>
                </a:cubicBezTo>
                <a:cubicBezTo>
                  <a:pt x="14821" y="15639"/>
                  <a:pt x="14800" y="15514"/>
                  <a:pt x="14790" y="15390"/>
                </a:cubicBezTo>
                <a:close/>
                <a:moveTo>
                  <a:pt x="15370" y="15380"/>
                </a:moveTo>
                <a:cubicBezTo>
                  <a:pt x="15381" y="15504"/>
                  <a:pt x="15402" y="15628"/>
                  <a:pt x="15422" y="15753"/>
                </a:cubicBezTo>
                <a:cubicBezTo>
                  <a:pt x="15350" y="15763"/>
                  <a:pt x="15267" y="15763"/>
                  <a:pt x="15184" y="15763"/>
                </a:cubicBezTo>
                <a:lnTo>
                  <a:pt x="15174" y="15753"/>
                </a:lnTo>
                <a:cubicBezTo>
                  <a:pt x="15184" y="15722"/>
                  <a:pt x="15194" y="15701"/>
                  <a:pt x="15205" y="15680"/>
                </a:cubicBezTo>
                <a:lnTo>
                  <a:pt x="15370" y="15380"/>
                </a:lnTo>
                <a:close/>
                <a:moveTo>
                  <a:pt x="3058" y="15432"/>
                </a:moveTo>
                <a:lnTo>
                  <a:pt x="3079" y="15452"/>
                </a:lnTo>
                <a:cubicBezTo>
                  <a:pt x="3048" y="15566"/>
                  <a:pt x="3027" y="15680"/>
                  <a:pt x="3006" y="15794"/>
                </a:cubicBezTo>
                <a:lnTo>
                  <a:pt x="2954" y="15742"/>
                </a:lnTo>
                <a:cubicBezTo>
                  <a:pt x="2996" y="15639"/>
                  <a:pt x="3027" y="15535"/>
                  <a:pt x="3058" y="15432"/>
                </a:cubicBezTo>
                <a:close/>
                <a:moveTo>
                  <a:pt x="23081" y="10788"/>
                </a:moveTo>
                <a:cubicBezTo>
                  <a:pt x="23092" y="10861"/>
                  <a:pt x="23112" y="10934"/>
                  <a:pt x="23123" y="11006"/>
                </a:cubicBezTo>
                <a:cubicBezTo>
                  <a:pt x="23216" y="12312"/>
                  <a:pt x="22998" y="13618"/>
                  <a:pt x="22470" y="14820"/>
                </a:cubicBezTo>
                <a:lnTo>
                  <a:pt x="22480" y="14820"/>
                </a:lnTo>
                <a:cubicBezTo>
                  <a:pt x="22325" y="15162"/>
                  <a:pt x="22148" y="15494"/>
                  <a:pt x="21952" y="15805"/>
                </a:cubicBezTo>
                <a:cubicBezTo>
                  <a:pt x="21983" y="15587"/>
                  <a:pt x="22014" y="15359"/>
                  <a:pt x="22045" y="15141"/>
                </a:cubicBezTo>
                <a:cubicBezTo>
                  <a:pt x="22066" y="15100"/>
                  <a:pt x="22086" y="15048"/>
                  <a:pt x="22107" y="15007"/>
                </a:cubicBezTo>
                <a:cubicBezTo>
                  <a:pt x="22542" y="14115"/>
                  <a:pt x="22978" y="13193"/>
                  <a:pt x="23071" y="12198"/>
                </a:cubicBezTo>
                <a:cubicBezTo>
                  <a:pt x="23112" y="11783"/>
                  <a:pt x="23092" y="11369"/>
                  <a:pt x="23019" y="10954"/>
                </a:cubicBezTo>
                <a:cubicBezTo>
                  <a:pt x="23040" y="10902"/>
                  <a:pt x="23061" y="10840"/>
                  <a:pt x="23081" y="10788"/>
                </a:cubicBezTo>
                <a:close/>
                <a:moveTo>
                  <a:pt x="11287" y="15400"/>
                </a:moveTo>
                <a:cubicBezTo>
                  <a:pt x="11287" y="15494"/>
                  <a:pt x="11277" y="15587"/>
                  <a:pt x="11277" y="15680"/>
                </a:cubicBezTo>
                <a:cubicBezTo>
                  <a:pt x="11194" y="15732"/>
                  <a:pt x="11111" y="15784"/>
                  <a:pt x="11018" y="15825"/>
                </a:cubicBezTo>
                <a:lnTo>
                  <a:pt x="10986" y="15794"/>
                </a:lnTo>
                <a:cubicBezTo>
                  <a:pt x="11018" y="15680"/>
                  <a:pt x="11049" y="15556"/>
                  <a:pt x="11090" y="15442"/>
                </a:cubicBezTo>
                <a:lnTo>
                  <a:pt x="11287" y="15400"/>
                </a:lnTo>
                <a:close/>
                <a:moveTo>
                  <a:pt x="10655" y="15535"/>
                </a:moveTo>
                <a:cubicBezTo>
                  <a:pt x="10655" y="15618"/>
                  <a:pt x="10665" y="15711"/>
                  <a:pt x="10676" y="15805"/>
                </a:cubicBezTo>
                <a:cubicBezTo>
                  <a:pt x="10676" y="15825"/>
                  <a:pt x="10665" y="15846"/>
                  <a:pt x="10644" y="15856"/>
                </a:cubicBezTo>
                <a:lnTo>
                  <a:pt x="10406" y="15597"/>
                </a:lnTo>
                <a:lnTo>
                  <a:pt x="10396" y="15577"/>
                </a:lnTo>
                <a:cubicBezTo>
                  <a:pt x="10489" y="15556"/>
                  <a:pt x="10572" y="15546"/>
                  <a:pt x="10655" y="15535"/>
                </a:cubicBezTo>
                <a:close/>
                <a:moveTo>
                  <a:pt x="16842" y="15307"/>
                </a:moveTo>
                <a:cubicBezTo>
                  <a:pt x="16894" y="15483"/>
                  <a:pt x="16966" y="15670"/>
                  <a:pt x="17039" y="15856"/>
                </a:cubicBezTo>
                <a:cubicBezTo>
                  <a:pt x="17018" y="15815"/>
                  <a:pt x="16987" y="15774"/>
                  <a:pt x="16966" y="15732"/>
                </a:cubicBezTo>
                <a:cubicBezTo>
                  <a:pt x="16904" y="15597"/>
                  <a:pt x="16842" y="15473"/>
                  <a:pt x="16780" y="15338"/>
                </a:cubicBezTo>
                <a:lnTo>
                  <a:pt x="16842" y="15307"/>
                </a:lnTo>
                <a:close/>
                <a:moveTo>
                  <a:pt x="5714" y="15449"/>
                </a:moveTo>
                <a:cubicBezTo>
                  <a:pt x="5733" y="15577"/>
                  <a:pt x="5743" y="15697"/>
                  <a:pt x="5763" y="15825"/>
                </a:cubicBezTo>
                <a:cubicBezTo>
                  <a:pt x="5763" y="15836"/>
                  <a:pt x="5753" y="15856"/>
                  <a:pt x="5753" y="15877"/>
                </a:cubicBezTo>
                <a:lnTo>
                  <a:pt x="5618" y="15701"/>
                </a:lnTo>
                <a:cubicBezTo>
                  <a:pt x="5647" y="15614"/>
                  <a:pt x="5676" y="15535"/>
                  <a:pt x="5714" y="15449"/>
                </a:cubicBezTo>
                <a:close/>
                <a:moveTo>
                  <a:pt x="14013" y="15639"/>
                </a:moveTo>
                <a:lnTo>
                  <a:pt x="14013" y="15691"/>
                </a:lnTo>
                <a:lnTo>
                  <a:pt x="13888" y="15877"/>
                </a:lnTo>
                <a:cubicBezTo>
                  <a:pt x="13888" y="15836"/>
                  <a:pt x="13888" y="15784"/>
                  <a:pt x="13899" y="15742"/>
                </a:cubicBezTo>
                <a:lnTo>
                  <a:pt x="14013" y="15639"/>
                </a:lnTo>
                <a:close/>
                <a:moveTo>
                  <a:pt x="21941" y="15338"/>
                </a:moveTo>
                <a:lnTo>
                  <a:pt x="21941" y="15338"/>
                </a:lnTo>
                <a:cubicBezTo>
                  <a:pt x="21920" y="15514"/>
                  <a:pt x="21889" y="15701"/>
                  <a:pt x="21858" y="15877"/>
                </a:cubicBezTo>
                <a:lnTo>
                  <a:pt x="21848" y="15888"/>
                </a:lnTo>
                <a:cubicBezTo>
                  <a:pt x="21869" y="15742"/>
                  <a:pt x="21879" y="15587"/>
                  <a:pt x="21889" y="15432"/>
                </a:cubicBezTo>
                <a:lnTo>
                  <a:pt x="21941" y="15338"/>
                </a:lnTo>
                <a:close/>
                <a:moveTo>
                  <a:pt x="19899" y="15732"/>
                </a:moveTo>
                <a:lnTo>
                  <a:pt x="19972" y="15794"/>
                </a:lnTo>
                <a:cubicBezTo>
                  <a:pt x="19951" y="15825"/>
                  <a:pt x="19941" y="15867"/>
                  <a:pt x="19931" y="15898"/>
                </a:cubicBezTo>
                <a:cubicBezTo>
                  <a:pt x="19931" y="15846"/>
                  <a:pt x="19910" y="15784"/>
                  <a:pt x="19899" y="15732"/>
                </a:cubicBezTo>
                <a:close/>
                <a:moveTo>
                  <a:pt x="20148" y="15514"/>
                </a:moveTo>
                <a:cubicBezTo>
                  <a:pt x="20159" y="15649"/>
                  <a:pt x="20169" y="15774"/>
                  <a:pt x="20190" y="15898"/>
                </a:cubicBezTo>
                <a:lnTo>
                  <a:pt x="20179" y="15888"/>
                </a:lnTo>
                <a:cubicBezTo>
                  <a:pt x="20148" y="15846"/>
                  <a:pt x="20107" y="15805"/>
                  <a:pt x="20065" y="15763"/>
                </a:cubicBezTo>
                <a:cubicBezTo>
                  <a:pt x="20096" y="15680"/>
                  <a:pt x="20117" y="15597"/>
                  <a:pt x="20148" y="15514"/>
                </a:cubicBezTo>
                <a:close/>
                <a:moveTo>
                  <a:pt x="6031" y="15288"/>
                </a:moveTo>
                <a:lnTo>
                  <a:pt x="6219" y="15328"/>
                </a:lnTo>
                <a:cubicBezTo>
                  <a:pt x="6302" y="15442"/>
                  <a:pt x="6385" y="15546"/>
                  <a:pt x="6468" y="15660"/>
                </a:cubicBezTo>
                <a:cubicBezTo>
                  <a:pt x="6437" y="15742"/>
                  <a:pt x="6395" y="15825"/>
                  <a:pt x="6364" y="15908"/>
                </a:cubicBezTo>
                <a:cubicBezTo>
                  <a:pt x="6229" y="15763"/>
                  <a:pt x="6095" y="15618"/>
                  <a:pt x="5960" y="15473"/>
                </a:cubicBezTo>
                <a:cubicBezTo>
                  <a:pt x="5980" y="15411"/>
                  <a:pt x="6001" y="15350"/>
                  <a:pt x="6031" y="15288"/>
                </a:cubicBezTo>
                <a:close/>
                <a:moveTo>
                  <a:pt x="21475" y="13545"/>
                </a:moveTo>
                <a:cubicBezTo>
                  <a:pt x="21620" y="14219"/>
                  <a:pt x="21713" y="14913"/>
                  <a:pt x="21744" y="15597"/>
                </a:cubicBezTo>
                <a:cubicBezTo>
                  <a:pt x="21692" y="15701"/>
                  <a:pt x="21641" y="15805"/>
                  <a:pt x="21589" y="15908"/>
                </a:cubicBezTo>
                <a:lnTo>
                  <a:pt x="21589" y="15794"/>
                </a:lnTo>
                <a:cubicBezTo>
                  <a:pt x="21620" y="15058"/>
                  <a:pt x="21558" y="14323"/>
                  <a:pt x="21402" y="13607"/>
                </a:cubicBezTo>
                <a:lnTo>
                  <a:pt x="21402" y="13607"/>
                </a:lnTo>
                <a:lnTo>
                  <a:pt x="21413" y="13618"/>
                </a:lnTo>
                <a:lnTo>
                  <a:pt x="21475" y="13545"/>
                </a:lnTo>
                <a:close/>
                <a:moveTo>
                  <a:pt x="4063" y="14748"/>
                </a:moveTo>
                <a:cubicBezTo>
                  <a:pt x="4395" y="14862"/>
                  <a:pt x="4737" y="14965"/>
                  <a:pt x="5079" y="15058"/>
                </a:cubicBezTo>
                <a:cubicBezTo>
                  <a:pt x="4975" y="15349"/>
                  <a:pt x="4882" y="15639"/>
                  <a:pt x="4799" y="15939"/>
                </a:cubicBezTo>
                <a:cubicBezTo>
                  <a:pt x="4633" y="15815"/>
                  <a:pt x="4488" y="15680"/>
                  <a:pt x="4343" y="15535"/>
                </a:cubicBezTo>
                <a:cubicBezTo>
                  <a:pt x="4250" y="15442"/>
                  <a:pt x="4157" y="15338"/>
                  <a:pt x="4074" y="15245"/>
                </a:cubicBezTo>
                <a:cubicBezTo>
                  <a:pt x="4063" y="15079"/>
                  <a:pt x="4053" y="14913"/>
                  <a:pt x="4063" y="14748"/>
                </a:cubicBezTo>
                <a:close/>
                <a:moveTo>
                  <a:pt x="13660" y="15504"/>
                </a:moveTo>
                <a:cubicBezTo>
                  <a:pt x="13723" y="15525"/>
                  <a:pt x="13785" y="15556"/>
                  <a:pt x="13847" y="15577"/>
                </a:cubicBezTo>
                <a:cubicBezTo>
                  <a:pt x="13847" y="15618"/>
                  <a:pt x="13837" y="15660"/>
                  <a:pt x="13826" y="15701"/>
                </a:cubicBezTo>
                <a:lnTo>
                  <a:pt x="13650" y="15856"/>
                </a:lnTo>
                <a:lnTo>
                  <a:pt x="13546" y="15939"/>
                </a:lnTo>
                <a:cubicBezTo>
                  <a:pt x="13588" y="15794"/>
                  <a:pt x="13629" y="15649"/>
                  <a:pt x="13660" y="15504"/>
                </a:cubicBezTo>
                <a:close/>
                <a:moveTo>
                  <a:pt x="9142" y="15649"/>
                </a:moveTo>
                <a:cubicBezTo>
                  <a:pt x="9069" y="15753"/>
                  <a:pt x="8986" y="15856"/>
                  <a:pt x="8903" y="15950"/>
                </a:cubicBezTo>
                <a:cubicBezTo>
                  <a:pt x="8955" y="15856"/>
                  <a:pt x="9007" y="15753"/>
                  <a:pt x="9059" y="15649"/>
                </a:cubicBezTo>
                <a:close/>
                <a:moveTo>
                  <a:pt x="10510" y="15805"/>
                </a:moveTo>
                <a:lnTo>
                  <a:pt x="10603" y="15919"/>
                </a:lnTo>
                <a:lnTo>
                  <a:pt x="10582" y="15950"/>
                </a:lnTo>
                <a:cubicBezTo>
                  <a:pt x="10562" y="15898"/>
                  <a:pt x="10530" y="15846"/>
                  <a:pt x="10510" y="15805"/>
                </a:cubicBezTo>
                <a:close/>
                <a:moveTo>
                  <a:pt x="10841" y="15711"/>
                </a:moveTo>
                <a:lnTo>
                  <a:pt x="10914" y="15805"/>
                </a:lnTo>
                <a:lnTo>
                  <a:pt x="10893" y="15898"/>
                </a:lnTo>
                <a:lnTo>
                  <a:pt x="10779" y="15950"/>
                </a:lnTo>
                <a:cubicBezTo>
                  <a:pt x="10769" y="15908"/>
                  <a:pt x="10758" y="15867"/>
                  <a:pt x="10758" y="15825"/>
                </a:cubicBezTo>
                <a:lnTo>
                  <a:pt x="10841" y="15711"/>
                </a:lnTo>
                <a:close/>
                <a:moveTo>
                  <a:pt x="16500" y="15525"/>
                </a:moveTo>
                <a:cubicBezTo>
                  <a:pt x="16521" y="15577"/>
                  <a:pt x="16542" y="15628"/>
                  <a:pt x="16552" y="15680"/>
                </a:cubicBezTo>
                <a:cubicBezTo>
                  <a:pt x="16552" y="15774"/>
                  <a:pt x="16542" y="15867"/>
                  <a:pt x="16531" y="15960"/>
                </a:cubicBezTo>
                <a:cubicBezTo>
                  <a:pt x="16490" y="15877"/>
                  <a:pt x="16448" y="15805"/>
                  <a:pt x="16407" y="15732"/>
                </a:cubicBezTo>
                <a:cubicBezTo>
                  <a:pt x="16407" y="15680"/>
                  <a:pt x="16396" y="15628"/>
                  <a:pt x="16386" y="15577"/>
                </a:cubicBezTo>
                <a:cubicBezTo>
                  <a:pt x="16428" y="15556"/>
                  <a:pt x="16469" y="15535"/>
                  <a:pt x="16500" y="15525"/>
                </a:cubicBezTo>
                <a:close/>
                <a:moveTo>
                  <a:pt x="9888" y="15639"/>
                </a:moveTo>
                <a:cubicBezTo>
                  <a:pt x="9929" y="15691"/>
                  <a:pt x="9971" y="15742"/>
                  <a:pt x="10023" y="15794"/>
                </a:cubicBezTo>
                <a:cubicBezTo>
                  <a:pt x="9981" y="15856"/>
                  <a:pt x="9940" y="15908"/>
                  <a:pt x="9898" y="15970"/>
                </a:cubicBezTo>
                <a:cubicBezTo>
                  <a:pt x="9868" y="15860"/>
                  <a:pt x="9838" y="15749"/>
                  <a:pt x="9808" y="15639"/>
                </a:cubicBezTo>
                <a:close/>
                <a:moveTo>
                  <a:pt x="15940" y="15732"/>
                </a:moveTo>
                <a:lnTo>
                  <a:pt x="15940" y="15742"/>
                </a:lnTo>
                <a:cubicBezTo>
                  <a:pt x="15909" y="15836"/>
                  <a:pt x="15868" y="15929"/>
                  <a:pt x="15837" y="16022"/>
                </a:cubicBezTo>
                <a:cubicBezTo>
                  <a:pt x="15806" y="15939"/>
                  <a:pt x="15785" y="15867"/>
                  <a:pt x="15764" y="15784"/>
                </a:cubicBezTo>
                <a:cubicBezTo>
                  <a:pt x="15816" y="15763"/>
                  <a:pt x="15878" y="15753"/>
                  <a:pt x="15940" y="15732"/>
                </a:cubicBezTo>
                <a:close/>
                <a:moveTo>
                  <a:pt x="10655" y="15960"/>
                </a:moveTo>
                <a:lnTo>
                  <a:pt x="10686" y="15991"/>
                </a:lnTo>
                <a:lnTo>
                  <a:pt x="10624" y="16033"/>
                </a:lnTo>
                <a:lnTo>
                  <a:pt x="10613" y="16002"/>
                </a:lnTo>
                <a:lnTo>
                  <a:pt x="10655" y="15960"/>
                </a:lnTo>
                <a:close/>
                <a:moveTo>
                  <a:pt x="7618" y="15546"/>
                </a:moveTo>
                <a:lnTo>
                  <a:pt x="7618" y="15546"/>
                </a:lnTo>
                <a:cubicBezTo>
                  <a:pt x="7743" y="15566"/>
                  <a:pt x="7877" y="15577"/>
                  <a:pt x="8002" y="15587"/>
                </a:cubicBezTo>
                <a:cubicBezTo>
                  <a:pt x="8002" y="15649"/>
                  <a:pt x="7991" y="15711"/>
                  <a:pt x="7991" y="15763"/>
                </a:cubicBezTo>
                <a:cubicBezTo>
                  <a:pt x="7867" y="15867"/>
                  <a:pt x="7753" y="15950"/>
                  <a:pt x="7629" y="16043"/>
                </a:cubicBezTo>
                <a:cubicBezTo>
                  <a:pt x="7618" y="15877"/>
                  <a:pt x="7618" y="15711"/>
                  <a:pt x="7618" y="15546"/>
                </a:cubicBezTo>
                <a:close/>
                <a:moveTo>
                  <a:pt x="15443" y="15815"/>
                </a:moveTo>
                <a:cubicBezTo>
                  <a:pt x="15453" y="15898"/>
                  <a:pt x="15474" y="15981"/>
                  <a:pt x="15484" y="16064"/>
                </a:cubicBezTo>
                <a:cubicBezTo>
                  <a:pt x="15402" y="15991"/>
                  <a:pt x="15329" y="15908"/>
                  <a:pt x="15246" y="15825"/>
                </a:cubicBezTo>
                <a:cubicBezTo>
                  <a:pt x="15308" y="15825"/>
                  <a:pt x="15381" y="15825"/>
                  <a:pt x="15443" y="15815"/>
                </a:cubicBezTo>
                <a:close/>
                <a:moveTo>
                  <a:pt x="10872" y="15991"/>
                </a:moveTo>
                <a:lnTo>
                  <a:pt x="10852" y="16084"/>
                </a:lnTo>
                <a:lnTo>
                  <a:pt x="10800" y="16022"/>
                </a:lnTo>
                <a:lnTo>
                  <a:pt x="10872" y="15991"/>
                </a:lnTo>
                <a:close/>
                <a:moveTo>
                  <a:pt x="14852" y="15815"/>
                </a:moveTo>
                <a:cubicBezTo>
                  <a:pt x="14914" y="15815"/>
                  <a:pt x="14987" y="15825"/>
                  <a:pt x="15049" y="15825"/>
                </a:cubicBezTo>
                <a:lnTo>
                  <a:pt x="15049" y="15836"/>
                </a:lnTo>
                <a:cubicBezTo>
                  <a:pt x="14997" y="15919"/>
                  <a:pt x="14956" y="16012"/>
                  <a:pt x="14904" y="16095"/>
                </a:cubicBezTo>
                <a:cubicBezTo>
                  <a:pt x="14883" y="16002"/>
                  <a:pt x="14863" y="15908"/>
                  <a:pt x="14852" y="15815"/>
                </a:cubicBezTo>
                <a:close/>
                <a:moveTo>
                  <a:pt x="5131" y="15131"/>
                </a:moveTo>
                <a:lnTo>
                  <a:pt x="5234" y="15307"/>
                </a:lnTo>
                <a:cubicBezTo>
                  <a:pt x="5152" y="15566"/>
                  <a:pt x="5089" y="15836"/>
                  <a:pt x="5027" y="16105"/>
                </a:cubicBezTo>
                <a:cubicBezTo>
                  <a:pt x="4975" y="16074"/>
                  <a:pt x="4924" y="16033"/>
                  <a:pt x="4861" y="15991"/>
                </a:cubicBezTo>
                <a:cubicBezTo>
                  <a:pt x="4944" y="15711"/>
                  <a:pt x="5038" y="15421"/>
                  <a:pt x="5131" y="15141"/>
                </a:cubicBezTo>
                <a:lnTo>
                  <a:pt x="5131" y="15131"/>
                </a:lnTo>
                <a:close/>
                <a:moveTo>
                  <a:pt x="2695" y="15566"/>
                </a:moveTo>
                <a:lnTo>
                  <a:pt x="2695" y="15566"/>
                </a:lnTo>
                <a:cubicBezTo>
                  <a:pt x="2746" y="15628"/>
                  <a:pt x="2798" y="15689"/>
                  <a:pt x="2859" y="15761"/>
                </a:cubicBezTo>
                <a:lnTo>
                  <a:pt x="2859" y="15761"/>
                </a:lnTo>
                <a:cubicBezTo>
                  <a:pt x="2828" y="15873"/>
                  <a:pt x="2788" y="15994"/>
                  <a:pt x="2757" y="16116"/>
                </a:cubicBezTo>
                <a:cubicBezTo>
                  <a:pt x="2726" y="15929"/>
                  <a:pt x="2706" y="15753"/>
                  <a:pt x="2695" y="15566"/>
                </a:cubicBezTo>
                <a:close/>
                <a:moveTo>
                  <a:pt x="21734" y="15742"/>
                </a:moveTo>
                <a:lnTo>
                  <a:pt x="21734" y="15981"/>
                </a:lnTo>
                <a:lnTo>
                  <a:pt x="21558" y="16116"/>
                </a:lnTo>
                <a:cubicBezTo>
                  <a:pt x="21558" y="16105"/>
                  <a:pt x="21558" y="16095"/>
                  <a:pt x="21558" y="16084"/>
                </a:cubicBezTo>
                <a:lnTo>
                  <a:pt x="21547" y="16084"/>
                </a:lnTo>
                <a:cubicBezTo>
                  <a:pt x="21610" y="15970"/>
                  <a:pt x="21672" y="15856"/>
                  <a:pt x="21734" y="15742"/>
                </a:cubicBezTo>
                <a:close/>
                <a:moveTo>
                  <a:pt x="6675" y="15421"/>
                </a:moveTo>
                <a:cubicBezTo>
                  <a:pt x="6872" y="15452"/>
                  <a:pt x="7069" y="15483"/>
                  <a:pt x="7266" y="15514"/>
                </a:cubicBezTo>
                <a:cubicBezTo>
                  <a:pt x="7183" y="15722"/>
                  <a:pt x="7090" y="15929"/>
                  <a:pt x="7017" y="16147"/>
                </a:cubicBezTo>
                <a:lnTo>
                  <a:pt x="7017" y="16157"/>
                </a:lnTo>
                <a:cubicBezTo>
                  <a:pt x="6862" y="15991"/>
                  <a:pt x="6706" y="15825"/>
                  <a:pt x="6571" y="15649"/>
                </a:cubicBezTo>
                <a:cubicBezTo>
                  <a:pt x="6602" y="15577"/>
                  <a:pt x="6644" y="15494"/>
                  <a:pt x="6675" y="15421"/>
                </a:cubicBezTo>
                <a:close/>
                <a:moveTo>
                  <a:pt x="10313" y="15587"/>
                </a:moveTo>
                <a:cubicBezTo>
                  <a:pt x="10385" y="15732"/>
                  <a:pt x="10448" y="15867"/>
                  <a:pt x="10520" y="16012"/>
                </a:cubicBezTo>
                <a:lnTo>
                  <a:pt x="10416" y="16136"/>
                </a:lnTo>
                <a:lnTo>
                  <a:pt x="10385" y="16157"/>
                </a:lnTo>
                <a:cubicBezTo>
                  <a:pt x="10293" y="16034"/>
                  <a:pt x="10191" y="15922"/>
                  <a:pt x="10089" y="15799"/>
                </a:cubicBezTo>
                <a:lnTo>
                  <a:pt x="10089" y="15799"/>
                </a:lnTo>
                <a:cubicBezTo>
                  <a:pt x="10139" y="15729"/>
                  <a:pt x="10179" y="15668"/>
                  <a:pt x="10220" y="15597"/>
                </a:cubicBezTo>
                <a:lnTo>
                  <a:pt x="10313" y="15587"/>
                </a:lnTo>
                <a:close/>
                <a:moveTo>
                  <a:pt x="12158" y="15255"/>
                </a:moveTo>
                <a:lnTo>
                  <a:pt x="12158" y="15255"/>
                </a:lnTo>
                <a:cubicBezTo>
                  <a:pt x="11909" y="15577"/>
                  <a:pt x="11650" y="15888"/>
                  <a:pt x="11370" y="16178"/>
                </a:cubicBezTo>
                <a:cubicBezTo>
                  <a:pt x="11360" y="16043"/>
                  <a:pt x="11360" y="15908"/>
                  <a:pt x="11360" y="15774"/>
                </a:cubicBezTo>
                <a:lnTo>
                  <a:pt x="11370" y="15774"/>
                </a:lnTo>
                <a:lnTo>
                  <a:pt x="11370" y="15722"/>
                </a:lnTo>
                <a:cubicBezTo>
                  <a:pt x="11639" y="15577"/>
                  <a:pt x="11898" y="15421"/>
                  <a:pt x="12158" y="15255"/>
                </a:cubicBezTo>
                <a:close/>
                <a:moveTo>
                  <a:pt x="22086" y="15815"/>
                </a:moveTo>
                <a:cubicBezTo>
                  <a:pt x="22024" y="15939"/>
                  <a:pt x="21962" y="16053"/>
                  <a:pt x="21889" y="16178"/>
                </a:cubicBezTo>
                <a:cubicBezTo>
                  <a:pt x="21900" y="16095"/>
                  <a:pt x="21910" y="16012"/>
                  <a:pt x="21920" y="15939"/>
                </a:cubicBezTo>
                <a:lnTo>
                  <a:pt x="21920" y="15950"/>
                </a:lnTo>
                <a:cubicBezTo>
                  <a:pt x="21983" y="15898"/>
                  <a:pt x="22034" y="15856"/>
                  <a:pt x="22086" y="15815"/>
                </a:cubicBezTo>
                <a:close/>
                <a:moveTo>
                  <a:pt x="11266" y="15774"/>
                </a:moveTo>
                <a:cubicBezTo>
                  <a:pt x="11266" y="15919"/>
                  <a:pt x="11277" y="16053"/>
                  <a:pt x="11277" y="16188"/>
                </a:cubicBezTo>
                <a:cubicBezTo>
                  <a:pt x="11204" y="16095"/>
                  <a:pt x="11132" y="15991"/>
                  <a:pt x="11059" y="15888"/>
                </a:cubicBezTo>
                <a:cubicBezTo>
                  <a:pt x="11132" y="15856"/>
                  <a:pt x="11194" y="15815"/>
                  <a:pt x="11266" y="15774"/>
                </a:cubicBezTo>
                <a:close/>
                <a:moveTo>
                  <a:pt x="3721" y="14965"/>
                </a:moveTo>
                <a:lnTo>
                  <a:pt x="3721" y="14965"/>
                </a:lnTo>
                <a:cubicBezTo>
                  <a:pt x="3752" y="15007"/>
                  <a:pt x="3783" y="15048"/>
                  <a:pt x="3825" y="15090"/>
                </a:cubicBezTo>
                <a:cubicBezTo>
                  <a:pt x="3866" y="15204"/>
                  <a:pt x="3908" y="15328"/>
                  <a:pt x="3960" y="15452"/>
                </a:cubicBezTo>
                <a:lnTo>
                  <a:pt x="4032" y="15618"/>
                </a:lnTo>
                <a:cubicBezTo>
                  <a:pt x="4063" y="15815"/>
                  <a:pt x="4094" y="16012"/>
                  <a:pt x="4136" y="16198"/>
                </a:cubicBezTo>
                <a:cubicBezTo>
                  <a:pt x="3970" y="15794"/>
                  <a:pt x="3835" y="15380"/>
                  <a:pt x="3721" y="14965"/>
                </a:cubicBezTo>
                <a:close/>
                <a:moveTo>
                  <a:pt x="14593" y="15784"/>
                </a:moveTo>
                <a:cubicBezTo>
                  <a:pt x="14645" y="15784"/>
                  <a:pt x="14717" y="15794"/>
                  <a:pt x="14780" y="15805"/>
                </a:cubicBezTo>
                <a:lnTo>
                  <a:pt x="14780" y="15815"/>
                </a:lnTo>
                <a:cubicBezTo>
                  <a:pt x="14800" y="15939"/>
                  <a:pt x="14821" y="16074"/>
                  <a:pt x="14852" y="16198"/>
                </a:cubicBezTo>
                <a:cubicBezTo>
                  <a:pt x="14852" y="16198"/>
                  <a:pt x="14852" y="16209"/>
                  <a:pt x="14852" y="16209"/>
                </a:cubicBezTo>
                <a:cubicBezTo>
                  <a:pt x="14769" y="16084"/>
                  <a:pt x="14686" y="15950"/>
                  <a:pt x="14614" y="15825"/>
                </a:cubicBezTo>
                <a:cubicBezTo>
                  <a:pt x="14603" y="15815"/>
                  <a:pt x="14593" y="15805"/>
                  <a:pt x="14593" y="15784"/>
                </a:cubicBezTo>
                <a:close/>
                <a:moveTo>
                  <a:pt x="1369" y="13753"/>
                </a:moveTo>
                <a:cubicBezTo>
                  <a:pt x="1441" y="14333"/>
                  <a:pt x="1607" y="14913"/>
                  <a:pt x="1856" y="15442"/>
                </a:cubicBezTo>
                <a:cubicBezTo>
                  <a:pt x="1918" y="15566"/>
                  <a:pt x="1980" y="15691"/>
                  <a:pt x="2042" y="15805"/>
                </a:cubicBezTo>
                <a:cubicBezTo>
                  <a:pt x="2001" y="15939"/>
                  <a:pt x="1959" y="16084"/>
                  <a:pt x="1928" y="16219"/>
                </a:cubicBezTo>
                <a:cubicBezTo>
                  <a:pt x="1700" y="16033"/>
                  <a:pt x="1493" y="15805"/>
                  <a:pt x="1338" y="15556"/>
                </a:cubicBezTo>
                <a:cubicBezTo>
                  <a:pt x="1265" y="14955"/>
                  <a:pt x="1275" y="14354"/>
                  <a:pt x="1369" y="13753"/>
                </a:cubicBezTo>
                <a:close/>
                <a:moveTo>
                  <a:pt x="8613" y="15639"/>
                </a:moveTo>
                <a:cubicBezTo>
                  <a:pt x="8748" y="15639"/>
                  <a:pt x="8883" y="15649"/>
                  <a:pt x="9007" y="15649"/>
                </a:cubicBezTo>
                <a:cubicBezTo>
                  <a:pt x="8945" y="15784"/>
                  <a:pt x="8872" y="15929"/>
                  <a:pt x="8789" y="16064"/>
                </a:cubicBezTo>
                <a:cubicBezTo>
                  <a:pt x="8737" y="16116"/>
                  <a:pt x="8686" y="16167"/>
                  <a:pt x="8634" y="16219"/>
                </a:cubicBezTo>
                <a:cubicBezTo>
                  <a:pt x="8603" y="16084"/>
                  <a:pt x="8582" y="15939"/>
                  <a:pt x="8551" y="15805"/>
                </a:cubicBezTo>
                <a:lnTo>
                  <a:pt x="8613" y="15639"/>
                </a:lnTo>
                <a:close/>
                <a:moveTo>
                  <a:pt x="12925" y="15141"/>
                </a:moveTo>
                <a:lnTo>
                  <a:pt x="12925" y="15141"/>
                </a:lnTo>
                <a:cubicBezTo>
                  <a:pt x="12883" y="15442"/>
                  <a:pt x="12821" y="15732"/>
                  <a:pt x="12748" y="16033"/>
                </a:cubicBezTo>
                <a:cubicBezTo>
                  <a:pt x="12717" y="16095"/>
                  <a:pt x="12697" y="16157"/>
                  <a:pt x="12676" y="16219"/>
                </a:cubicBezTo>
                <a:cubicBezTo>
                  <a:pt x="12665" y="16116"/>
                  <a:pt x="12645" y="16012"/>
                  <a:pt x="12634" y="15898"/>
                </a:cubicBezTo>
                <a:cubicBezTo>
                  <a:pt x="12717" y="15639"/>
                  <a:pt x="12811" y="15390"/>
                  <a:pt x="12925" y="15141"/>
                </a:cubicBezTo>
                <a:close/>
                <a:moveTo>
                  <a:pt x="21330" y="13680"/>
                </a:moveTo>
                <a:cubicBezTo>
                  <a:pt x="21454" y="14292"/>
                  <a:pt x="21516" y="14913"/>
                  <a:pt x="21506" y="15546"/>
                </a:cubicBezTo>
                <a:cubicBezTo>
                  <a:pt x="21506" y="15722"/>
                  <a:pt x="21496" y="15908"/>
                  <a:pt x="21475" y="16095"/>
                </a:cubicBezTo>
                <a:lnTo>
                  <a:pt x="21402" y="16219"/>
                </a:lnTo>
                <a:lnTo>
                  <a:pt x="21382" y="16230"/>
                </a:lnTo>
                <a:cubicBezTo>
                  <a:pt x="21330" y="15473"/>
                  <a:pt x="21185" y="14716"/>
                  <a:pt x="20957" y="13991"/>
                </a:cubicBezTo>
                <a:cubicBezTo>
                  <a:pt x="21081" y="13898"/>
                  <a:pt x="21205" y="13784"/>
                  <a:pt x="21330" y="13680"/>
                </a:cubicBezTo>
                <a:close/>
                <a:moveTo>
                  <a:pt x="15692" y="15794"/>
                </a:moveTo>
                <a:cubicBezTo>
                  <a:pt x="15723" y="15898"/>
                  <a:pt x="15754" y="15991"/>
                  <a:pt x="15785" y="16095"/>
                </a:cubicBezTo>
                <a:cubicBezTo>
                  <a:pt x="15764" y="16147"/>
                  <a:pt x="15744" y="16198"/>
                  <a:pt x="15723" y="16250"/>
                </a:cubicBezTo>
                <a:cubicBezTo>
                  <a:pt x="15671" y="16219"/>
                  <a:pt x="15630" y="16188"/>
                  <a:pt x="15588" y="16147"/>
                </a:cubicBezTo>
                <a:lnTo>
                  <a:pt x="15578" y="16116"/>
                </a:lnTo>
                <a:cubicBezTo>
                  <a:pt x="15588" y="16012"/>
                  <a:pt x="15598" y="15908"/>
                  <a:pt x="15598" y="15805"/>
                </a:cubicBezTo>
                <a:lnTo>
                  <a:pt x="15692" y="15794"/>
                </a:lnTo>
                <a:close/>
                <a:moveTo>
                  <a:pt x="16624" y="15908"/>
                </a:moveTo>
                <a:cubicBezTo>
                  <a:pt x="16656" y="16022"/>
                  <a:pt x="16697" y="16147"/>
                  <a:pt x="16728" y="16261"/>
                </a:cubicBezTo>
                <a:cubicBezTo>
                  <a:pt x="16687" y="16199"/>
                  <a:pt x="16646" y="16138"/>
                  <a:pt x="16605" y="16076"/>
                </a:cubicBezTo>
                <a:lnTo>
                  <a:pt x="16605" y="16076"/>
                </a:lnTo>
                <a:cubicBezTo>
                  <a:pt x="16614" y="16018"/>
                  <a:pt x="16615" y="15968"/>
                  <a:pt x="16624" y="15908"/>
                </a:cubicBezTo>
                <a:close/>
                <a:moveTo>
                  <a:pt x="7349" y="15514"/>
                </a:moveTo>
                <a:lnTo>
                  <a:pt x="7525" y="15535"/>
                </a:lnTo>
                <a:cubicBezTo>
                  <a:pt x="7525" y="15722"/>
                  <a:pt x="7525" y="15908"/>
                  <a:pt x="7535" y="16105"/>
                </a:cubicBezTo>
                <a:cubicBezTo>
                  <a:pt x="7432" y="16167"/>
                  <a:pt x="7328" y="16219"/>
                  <a:pt x="7214" y="16271"/>
                </a:cubicBezTo>
                <a:lnTo>
                  <a:pt x="7224" y="16271"/>
                </a:lnTo>
                <a:lnTo>
                  <a:pt x="7173" y="16292"/>
                </a:lnTo>
                <a:cubicBezTo>
                  <a:pt x="7141" y="16271"/>
                  <a:pt x="7110" y="16230"/>
                  <a:pt x="7079" y="16209"/>
                </a:cubicBezTo>
                <a:cubicBezTo>
                  <a:pt x="7100" y="16136"/>
                  <a:pt x="7131" y="16064"/>
                  <a:pt x="7152" y="16002"/>
                </a:cubicBezTo>
                <a:cubicBezTo>
                  <a:pt x="7214" y="15836"/>
                  <a:pt x="7287" y="15670"/>
                  <a:pt x="7349" y="15514"/>
                </a:cubicBezTo>
                <a:close/>
                <a:moveTo>
                  <a:pt x="5289" y="15394"/>
                </a:moveTo>
                <a:lnTo>
                  <a:pt x="5289" y="15394"/>
                </a:lnTo>
                <a:cubicBezTo>
                  <a:pt x="5371" y="15506"/>
                  <a:pt x="5443" y="15609"/>
                  <a:pt x="5525" y="15722"/>
                </a:cubicBezTo>
                <a:cubicBezTo>
                  <a:pt x="5462" y="15919"/>
                  <a:pt x="5411" y="16116"/>
                  <a:pt x="5359" y="16302"/>
                </a:cubicBezTo>
                <a:cubicBezTo>
                  <a:pt x="5266" y="16261"/>
                  <a:pt x="5183" y="16209"/>
                  <a:pt x="5089" y="16157"/>
                </a:cubicBezTo>
                <a:cubicBezTo>
                  <a:pt x="5140" y="15896"/>
                  <a:pt x="5209" y="15645"/>
                  <a:pt x="5289" y="15394"/>
                </a:cubicBezTo>
                <a:close/>
                <a:moveTo>
                  <a:pt x="9639" y="15639"/>
                </a:moveTo>
                <a:cubicBezTo>
                  <a:pt x="9577" y="15856"/>
                  <a:pt x="9515" y="16084"/>
                  <a:pt x="9442" y="16302"/>
                </a:cubicBezTo>
                <a:cubicBezTo>
                  <a:pt x="9380" y="16095"/>
                  <a:pt x="9328" y="15898"/>
                  <a:pt x="9276" y="15691"/>
                </a:cubicBezTo>
                <a:cubicBezTo>
                  <a:pt x="9287" y="15680"/>
                  <a:pt x="9297" y="15660"/>
                  <a:pt x="9297" y="15649"/>
                </a:cubicBezTo>
                <a:lnTo>
                  <a:pt x="9297" y="15639"/>
                </a:lnTo>
                <a:close/>
                <a:moveTo>
                  <a:pt x="2370" y="15141"/>
                </a:moveTo>
                <a:lnTo>
                  <a:pt x="2370" y="15141"/>
                </a:lnTo>
                <a:cubicBezTo>
                  <a:pt x="2450" y="15261"/>
                  <a:pt x="2522" y="15362"/>
                  <a:pt x="2612" y="15473"/>
                </a:cubicBezTo>
                <a:cubicBezTo>
                  <a:pt x="2612" y="15742"/>
                  <a:pt x="2654" y="16022"/>
                  <a:pt x="2706" y="16292"/>
                </a:cubicBezTo>
                <a:lnTo>
                  <a:pt x="2706" y="16323"/>
                </a:lnTo>
                <a:cubicBezTo>
                  <a:pt x="2550" y="15991"/>
                  <a:pt x="2426" y="15649"/>
                  <a:pt x="2312" y="15307"/>
                </a:cubicBezTo>
                <a:cubicBezTo>
                  <a:pt x="2331" y="15249"/>
                  <a:pt x="2351" y="15191"/>
                  <a:pt x="2370" y="15141"/>
                </a:cubicBezTo>
                <a:close/>
                <a:moveTo>
                  <a:pt x="21744" y="16084"/>
                </a:moveTo>
                <a:lnTo>
                  <a:pt x="21744" y="16095"/>
                </a:lnTo>
                <a:cubicBezTo>
                  <a:pt x="21676" y="16173"/>
                  <a:pt x="21607" y="16251"/>
                  <a:pt x="21539" y="16330"/>
                </a:cubicBezTo>
                <a:lnTo>
                  <a:pt x="21547" y="16219"/>
                </a:lnTo>
                <a:cubicBezTo>
                  <a:pt x="21610" y="16178"/>
                  <a:pt x="21682" y="16126"/>
                  <a:pt x="21744" y="16084"/>
                </a:cubicBezTo>
                <a:close/>
                <a:moveTo>
                  <a:pt x="19982" y="15986"/>
                </a:moveTo>
                <a:lnTo>
                  <a:pt x="19982" y="16333"/>
                </a:lnTo>
                <a:cubicBezTo>
                  <a:pt x="19972" y="16230"/>
                  <a:pt x="19962" y="16136"/>
                  <a:pt x="19951" y="16033"/>
                </a:cubicBezTo>
                <a:cubicBezTo>
                  <a:pt x="19965" y="16026"/>
                  <a:pt x="19975" y="16009"/>
                  <a:pt x="19982" y="15986"/>
                </a:cubicBezTo>
                <a:close/>
                <a:moveTo>
                  <a:pt x="10054" y="15846"/>
                </a:moveTo>
                <a:cubicBezTo>
                  <a:pt x="10147" y="15960"/>
                  <a:pt x="10240" y="16074"/>
                  <a:pt x="10334" y="16178"/>
                </a:cubicBezTo>
                <a:cubicBezTo>
                  <a:pt x="10230" y="16230"/>
                  <a:pt x="10106" y="16281"/>
                  <a:pt x="9992" y="16333"/>
                </a:cubicBezTo>
                <a:lnTo>
                  <a:pt x="9992" y="16344"/>
                </a:lnTo>
                <a:lnTo>
                  <a:pt x="9919" y="16043"/>
                </a:lnTo>
                <a:cubicBezTo>
                  <a:pt x="9960" y="15981"/>
                  <a:pt x="10012" y="15919"/>
                  <a:pt x="10054" y="15846"/>
                </a:cubicBezTo>
                <a:close/>
                <a:moveTo>
                  <a:pt x="10717" y="16064"/>
                </a:moveTo>
                <a:lnTo>
                  <a:pt x="10717" y="16105"/>
                </a:lnTo>
                <a:cubicBezTo>
                  <a:pt x="10717" y="16121"/>
                  <a:pt x="10730" y="16129"/>
                  <a:pt x="10745" y="16129"/>
                </a:cubicBezTo>
                <a:cubicBezTo>
                  <a:pt x="10761" y="16129"/>
                  <a:pt x="10779" y="16121"/>
                  <a:pt x="10790" y="16105"/>
                </a:cubicBezTo>
                <a:lnTo>
                  <a:pt x="10831" y="16147"/>
                </a:lnTo>
                <a:lnTo>
                  <a:pt x="10800" y="16354"/>
                </a:lnTo>
                <a:cubicBezTo>
                  <a:pt x="10758" y="16271"/>
                  <a:pt x="10707" y="16178"/>
                  <a:pt x="10665" y="16095"/>
                </a:cubicBezTo>
                <a:lnTo>
                  <a:pt x="10655" y="16095"/>
                </a:lnTo>
                <a:lnTo>
                  <a:pt x="10717" y="16064"/>
                </a:lnTo>
                <a:close/>
                <a:moveTo>
                  <a:pt x="7038" y="16302"/>
                </a:moveTo>
                <a:lnTo>
                  <a:pt x="7038" y="16312"/>
                </a:lnTo>
                <a:lnTo>
                  <a:pt x="7079" y="16344"/>
                </a:lnTo>
                <a:lnTo>
                  <a:pt x="7017" y="16364"/>
                </a:lnTo>
                <a:cubicBezTo>
                  <a:pt x="7027" y="16344"/>
                  <a:pt x="7027" y="16323"/>
                  <a:pt x="7038" y="16302"/>
                </a:cubicBezTo>
                <a:close/>
                <a:moveTo>
                  <a:pt x="15826" y="16230"/>
                </a:moveTo>
                <a:lnTo>
                  <a:pt x="15889" y="16375"/>
                </a:lnTo>
                <a:lnTo>
                  <a:pt x="15889" y="16375"/>
                </a:lnTo>
                <a:lnTo>
                  <a:pt x="15795" y="16312"/>
                </a:lnTo>
                <a:lnTo>
                  <a:pt x="15826" y="16230"/>
                </a:lnTo>
                <a:close/>
                <a:moveTo>
                  <a:pt x="10997" y="15919"/>
                </a:moveTo>
                <a:cubicBezTo>
                  <a:pt x="11080" y="16043"/>
                  <a:pt x="11173" y="16167"/>
                  <a:pt x="11256" y="16281"/>
                </a:cubicBezTo>
                <a:cubicBezTo>
                  <a:pt x="11225" y="16323"/>
                  <a:pt x="11194" y="16354"/>
                  <a:pt x="11152" y="16385"/>
                </a:cubicBezTo>
                <a:cubicBezTo>
                  <a:pt x="11080" y="16312"/>
                  <a:pt x="10997" y="16230"/>
                  <a:pt x="10914" y="16147"/>
                </a:cubicBezTo>
                <a:lnTo>
                  <a:pt x="10914" y="16136"/>
                </a:lnTo>
                <a:cubicBezTo>
                  <a:pt x="10924" y="16074"/>
                  <a:pt x="10935" y="16012"/>
                  <a:pt x="10955" y="15939"/>
                </a:cubicBezTo>
                <a:lnTo>
                  <a:pt x="10997" y="15919"/>
                </a:lnTo>
                <a:close/>
                <a:moveTo>
                  <a:pt x="16438" y="15947"/>
                </a:moveTo>
                <a:cubicBezTo>
                  <a:pt x="16464" y="15993"/>
                  <a:pt x="16483" y="16039"/>
                  <a:pt x="16510" y="16084"/>
                </a:cubicBezTo>
                <a:cubicBezTo>
                  <a:pt x="16500" y="16188"/>
                  <a:pt x="16479" y="16281"/>
                  <a:pt x="16459" y="16385"/>
                </a:cubicBezTo>
                <a:cubicBezTo>
                  <a:pt x="16459" y="16236"/>
                  <a:pt x="16439" y="16096"/>
                  <a:pt x="16438" y="15947"/>
                </a:cubicBezTo>
                <a:close/>
                <a:moveTo>
                  <a:pt x="5587" y="15805"/>
                </a:moveTo>
                <a:cubicBezTo>
                  <a:pt x="5639" y="15856"/>
                  <a:pt x="5680" y="15919"/>
                  <a:pt x="5722" y="15981"/>
                </a:cubicBezTo>
                <a:cubicBezTo>
                  <a:pt x="5680" y="16116"/>
                  <a:pt x="5639" y="16261"/>
                  <a:pt x="5587" y="16395"/>
                </a:cubicBezTo>
                <a:cubicBezTo>
                  <a:pt x="5535" y="16375"/>
                  <a:pt x="5473" y="16354"/>
                  <a:pt x="5421" y="16333"/>
                </a:cubicBezTo>
                <a:cubicBezTo>
                  <a:pt x="5452" y="16209"/>
                  <a:pt x="5483" y="16105"/>
                  <a:pt x="5514" y="16002"/>
                </a:cubicBezTo>
                <a:lnTo>
                  <a:pt x="5514" y="16022"/>
                </a:lnTo>
                <a:cubicBezTo>
                  <a:pt x="5545" y="15950"/>
                  <a:pt x="5566" y="15877"/>
                  <a:pt x="5587" y="15805"/>
                </a:cubicBezTo>
                <a:close/>
                <a:moveTo>
                  <a:pt x="5939" y="15546"/>
                </a:moveTo>
                <a:cubicBezTo>
                  <a:pt x="6064" y="15701"/>
                  <a:pt x="6198" y="15836"/>
                  <a:pt x="6333" y="15981"/>
                </a:cubicBezTo>
                <a:cubicBezTo>
                  <a:pt x="6281" y="16116"/>
                  <a:pt x="6229" y="16261"/>
                  <a:pt x="6178" y="16395"/>
                </a:cubicBezTo>
                <a:cubicBezTo>
                  <a:pt x="6074" y="16281"/>
                  <a:pt x="5981" y="16157"/>
                  <a:pt x="5877" y="16043"/>
                </a:cubicBezTo>
                <a:cubicBezTo>
                  <a:pt x="5867" y="15970"/>
                  <a:pt x="5856" y="15898"/>
                  <a:pt x="5846" y="15825"/>
                </a:cubicBezTo>
                <a:lnTo>
                  <a:pt x="5939" y="15546"/>
                </a:lnTo>
                <a:close/>
                <a:moveTo>
                  <a:pt x="6520" y="15732"/>
                </a:moveTo>
                <a:cubicBezTo>
                  <a:pt x="6665" y="15908"/>
                  <a:pt x="6820" y="16074"/>
                  <a:pt x="6976" y="16250"/>
                </a:cubicBezTo>
                <a:cubicBezTo>
                  <a:pt x="6965" y="16302"/>
                  <a:pt x="6945" y="16344"/>
                  <a:pt x="6924" y="16395"/>
                </a:cubicBezTo>
                <a:lnTo>
                  <a:pt x="6862" y="16416"/>
                </a:lnTo>
                <a:cubicBezTo>
                  <a:pt x="6716" y="16261"/>
                  <a:pt x="6571" y="16116"/>
                  <a:pt x="6426" y="15970"/>
                </a:cubicBezTo>
                <a:cubicBezTo>
                  <a:pt x="6457" y="15888"/>
                  <a:pt x="6488" y="15805"/>
                  <a:pt x="6520" y="15732"/>
                </a:cubicBezTo>
                <a:close/>
                <a:moveTo>
                  <a:pt x="15622" y="16294"/>
                </a:moveTo>
                <a:lnTo>
                  <a:pt x="15681" y="16344"/>
                </a:lnTo>
                <a:lnTo>
                  <a:pt x="15650" y="16416"/>
                </a:lnTo>
                <a:cubicBezTo>
                  <a:pt x="15641" y="16370"/>
                  <a:pt x="15632" y="16332"/>
                  <a:pt x="15622" y="16294"/>
                </a:cubicBezTo>
                <a:close/>
                <a:moveTo>
                  <a:pt x="3131" y="15566"/>
                </a:moveTo>
                <a:lnTo>
                  <a:pt x="3141" y="15577"/>
                </a:lnTo>
                <a:cubicBezTo>
                  <a:pt x="3327" y="15877"/>
                  <a:pt x="3524" y="16157"/>
                  <a:pt x="3752" y="16426"/>
                </a:cubicBezTo>
                <a:cubicBezTo>
                  <a:pt x="3514" y="16261"/>
                  <a:pt x="3286" y="16084"/>
                  <a:pt x="3089" y="15877"/>
                </a:cubicBezTo>
                <a:cubicBezTo>
                  <a:pt x="3089" y="15774"/>
                  <a:pt x="3110" y="15670"/>
                  <a:pt x="3131" y="15566"/>
                </a:cubicBezTo>
                <a:close/>
                <a:moveTo>
                  <a:pt x="8509" y="15950"/>
                </a:moveTo>
                <a:cubicBezTo>
                  <a:pt x="8530" y="16053"/>
                  <a:pt x="8551" y="16157"/>
                  <a:pt x="8572" y="16261"/>
                </a:cubicBezTo>
                <a:cubicBezTo>
                  <a:pt x="8509" y="16323"/>
                  <a:pt x="8447" y="16385"/>
                  <a:pt x="8364" y="16437"/>
                </a:cubicBezTo>
                <a:cubicBezTo>
                  <a:pt x="8416" y="16281"/>
                  <a:pt x="8468" y="16116"/>
                  <a:pt x="8509" y="15950"/>
                </a:cubicBezTo>
                <a:close/>
                <a:moveTo>
                  <a:pt x="13132" y="15224"/>
                </a:moveTo>
                <a:cubicBezTo>
                  <a:pt x="13277" y="15318"/>
                  <a:pt x="13432" y="15400"/>
                  <a:pt x="13598" y="15473"/>
                </a:cubicBezTo>
                <a:cubicBezTo>
                  <a:pt x="13318" y="15815"/>
                  <a:pt x="13028" y="16136"/>
                  <a:pt x="12717" y="16437"/>
                </a:cubicBezTo>
                <a:cubicBezTo>
                  <a:pt x="12707" y="16416"/>
                  <a:pt x="12707" y="16395"/>
                  <a:pt x="12707" y="16375"/>
                </a:cubicBezTo>
                <a:lnTo>
                  <a:pt x="12697" y="16375"/>
                </a:lnTo>
                <a:cubicBezTo>
                  <a:pt x="12728" y="16281"/>
                  <a:pt x="12759" y="16188"/>
                  <a:pt x="12790" y="16084"/>
                </a:cubicBezTo>
                <a:cubicBezTo>
                  <a:pt x="12883" y="15794"/>
                  <a:pt x="12997" y="15514"/>
                  <a:pt x="13132" y="15224"/>
                </a:cubicBezTo>
                <a:close/>
                <a:moveTo>
                  <a:pt x="5776" y="16056"/>
                </a:moveTo>
                <a:lnTo>
                  <a:pt x="5804" y="16084"/>
                </a:lnTo>
                <a:cubicBezTo>
                  <a:pt x="5825" y="16209"/>
                  <a:pt x="5846" y="16344"/>
                  <a:pt x="5877" y="16468"/>
                </a:cubicBezTo>
                <a:cubicBezTo>
                  <a:pt x="5804" y="16458"/>
                  <a:pt x="5732" y="16437"/>
                  <a:pt x="5670" y="16416"/>
                </a:cubicBezTo>
                <a:cubicBezTo>
                  <a:pt x="5699" y="16290"/>
                  <a:pt x="5737" y="16173"/>
                  <a:pt x="5776" y="16056"/>
                </a:cubicBezTo>
                <a:close/>
                <a:moveTo>
                  <a:pt x="9732" y="15639"/>
                </a:moveTo>
                <a:cubicBezTo>
                  <a:pt x="9774" y="15763"/>
                  <a:pt x="9805" y="15898"/>
                  <a:pt x="9836" y="16022"/>
                </a:cubicBezTo>
                <a:cubicBezTo>
                  <a:pt x="9732" y="16178"/>
                  <a:pt x="9618" y="16323"/>
                  <a:pt x="9494" y="16468"/>
                </a:cubicBezTo>
                <a:lnTo>
                  <a:pt x="9484" y="16458"/>
                </a:lnTo>
                <a:cubicBezTo>
                  <a:pt x="9484" y="16447"/>
                  <a:pt x="9473" y="16426"/>
                  <a:pt x="9473" y="16416"/>
                </a:cubicBezTo>
                <a:cubicBezTo>
                  <a:pt x="9556" y="16157"/>
                  <a:pt x="9639" y="15898"/>
                  <a:pt x="9701" y="15639"/>
                </a:cubicBezTo>
                <a:close/>
                <a:moveTo>
                  <a:pt x="16158" y="15670"/>
                </a:moveTo>
                <a:lnTo>
                  <a:pt x="16158" y="15670"/>
                </a:lnTo>
                <a:cubicBezTo>
                  <a:pt x="16127" y="15929"/>
                  <a:pt x="16086" y="16198"/>
                  <a:pt x="16023" y="16468"/>
                </a:cubicBezTo>
                <a:lnTo>
                  <a:pt x="15982" y="16437"/>
                </a:lnTo>
                <a:cubicBezTo>
                  <a:pt x="15940" y="16344"/>
                  <a:pt x="15899" y="16240"/>
                  <a:pt x="15868" y="16136"/>
                </a:cubicBezTo>
                <a:cubicBezTo>
                  <a:pt x="15930" y="15991"/>
                  <a:pt x="15992" y="15846"/>
                  <a:pt x="16054" y="15701"/>
                </a:cubicBezTo>
                <a:lnTo>
                  <a:pt x="16158" y="15670"/>
                </a:lnTo>
                <a:close/>
                <a:moveTo>
                  <a:pt x="21444" y="16292"/>
                </a:moveTo>
                <a:cubicBezTo>
                  <a:pt x="21444" y="16344"/>
                  <a:pt x="21433" y="16406"/>
                  <a:pt x="21423" y="16468"/>
                </a:cubicBezTo>
                <a:cubicBezTo>
                  <a:pt x="21413" y="16468"/>
                  <a:pt x="21413" y="16478"/>
                  <a:pt x="21402" y="16489"/>
                </a:cubicBezTo>
                <a:cubicBezTo>
                  <a:pt x="21402" y="16458"/>
                  <a:pt x="21402" y="16416"/>
                  <a:pt x="21392" y="16385"/>
                </a:cubicBezTo>
                <a:cubicBezTo>
                  <a:pt x="21413" y="16354"/>
                  <a:pt x="21433" y="16323"/>
                  <a:pt x="21444" y="16292"/>
                </a:cubicBezTo>
                <a:close/>
                <a:moveTo>
                  <a:pt x="6395" y="16043"/>
                </a:moveTo>
                <a:cubicBezTo>
                  <a:pt x="6520" y="16178"/>
                  <a:pt x="6654" y="16302"/>
                  <a:pt x="6779" y="16426"/>
                </a:cubicBezTo>
                <a:cubicBezTo>
                  <a:pt x="6613" y="16468"/>
                  <a:pt x="6437" y="16499"/>
                  <a:pt x="6260" y="16499"/>
                </a:cubicBezTo>
                <a:lnTo>
                  <a:pt x="6229" y="16458"/>
                </a:lnTo>
                <a:cubicBezTo>
                  <a:pt x="6292" y="16323"/>
                  <a:pt x="6343" y="16178"/>
                  <a:pt x="6395" y="16043"/>
                </a:cubicBezTo>
                <a:close/>
                <a:moveTo>
                  <a:pt x="5914" y="16215"/>
                </a:moveTo>
                <a:lnTo>
                  <a:pt x="5914" y="16215"/>
                </a:lnTo>
                <a:cubicBezTo>
                  <a:pt x="5994" y="16307"/>
                  <a:pt x="6065" y="16408"/>
                  <a:pt x="6146" y="16499"/>
                </a:cubicBezTo>
                <a:cubicBezTo>
                  <a:pt x="6146" y="16499"/>
                  <a:pt x="6146" y="16509"/>
                  <a:pt x="6146" y="16509"/>
                </a:cubicBezTo>
                <a:cubicBezTo>
                  <a:pt x="6084" y="16509"/>
                  <a:pt x="6022" y="16499"/>
                  <a:pt x="5960" y="16489"/>
                </a:cubicBezTo>
                <a:cubicBezTo>
                  <a:pt x="5941" y="16386"/>
                  <a:pt x="5931" y="16300"/>
                  <a:pt x="5914" y="16215"/>
                </a:cubicBezTo>
                <a:close/>
                <a:moveTo>
                  <a:pt x="17454" y="14665"/>
                </a:moveTo>
                <a:cubicBezTo>
                  <a:pt x="17557" y="14696"/>
                  <a:pt x="17661" y="14706"/>
                  <a:pt x="17775" y="14727"/>
                </a:cubicBezTo>
                <a:cubicBezTo>
                  <a:pt x="17785" y="14768"/>
                  <a:pt x="17785" y="14820"/>
                  <a:pt x="17796" y="14862"/>
                </a:cubicBezTo>
                <a:cubicBezTo>
                  <a:pt x="17796" y="14903"/>
                  <a:pt x="17806" y="14934"/>
                  <a:pt x="17816" y="14965"/>
                </a:cubicBezTo>
                <a:cubicBezTo>
                  <a:pt x="17796" y="15090"/>
                  <a:pt x="17775" y="15214"/>
                  <a:pt x="17754" y="15338"/>
                </a:cubicBezTo>
                <a:cubicBezTo>
                  <a:pt x="17671" y="15722"/>
                  <a:pt x="17578" y="16116"/>
                  <a:pt x="17474" y="16509"/>
                </a:cubicBezTo>
                <a:cubicBezTo>
                  <a:pt x="17381" y="16344"/>
                  <a:pt x="17298" y="16167"/>
                  <a:pt x="17226" y="16002"/>
                </a:cubicBezTo>
                <a:cubicBezTo>
                  <a:pt x="17112" y="15753"/>
                  <a:pt x="17018" y="15494"/>
                  <a:pt x="16925" y="15235"/>
                </a:cubicBezTo>
                <a:cubicBezTo>
                  <a:pt x="16987" y="15193"/>
                  <a:pt x="17039" y="15141"/>
                  <a:pt x="17101" y="15090"/>
                </a:cubicBezTo>
                <a:cubicBezTo>
                  <a:pt x="17226" y="14955"/>
                  <a:pt x="17350" y="14820"/>
                  <a:pt x="17454" y="14665"/>
                </a:cubicBezTo>
                <a:close/>
                <a:moveTo>
                  <a:pt x="11287" y="16375"/>
                </a:moveTo>
                <a:cubicBezTo>
                  <a:pt x="11287" y="16426"/>
                  <a:pt x="11297" y="16478"/>
                  <a:pt x="11308" y="16530"/>
                </a:cubicBezTo>
                <a:lnTo>
                  <a:pt x="11225" y="16447"/>
                </a:lnTo>
                <a:cubicBezTo>
                  <a:pt x="11256" y="16416"/>
                  <a:pt x="11266" y="16395"/>
                  <a:pt x="11287" y="16375"/>
                </a:cubicBezTo>
                <a:close/>
                <a:moveTo>
                  <a:pt x="19557" y="15442"/>
                </a:moveTo>
                <a:cubicBezTo>
                  <a:pt x="19620" y="15494"/>
                  <a:pt x="19682" y="15535"/>
                  <a:pt x="19734" y="15587"/>
                </a:cubicBezTo>
                <a:cubicBezTo>
                  <a:pt x="19765" y="15608"/>
                  <a:pt x="19785" y="15639"/>
                  <a:pt x="19817" y="15660"/>
                </a:cubicBezTo>
                <a:cubicBezTo>
                  <a:pt x="19837" y="15784"/>
                  <a:pt x="19858" y="15919"/>
                  <a:pt x="19868" y="16043"/>
                </a:cubicBezTo>
                <a:cubicBezTo>
                  <a:pt x="19806" y="16209"/>
                  <a:pt x="19744" y="16375"/>
                  <a:pt x="19661" y="16530"/>
                </a:cubicBezTo>
                <a:cubicBezTo>
                  <a:pt x="19589" y="16250"/>
                  <a:pt x="19495" y="15991"/>
                  <a:pt x="19402" y="15711"/>
                </a:cubicBezTo>
                <a:lnTo>
                  <a:pt x="19392" y="15701"/>
                </a:lnTo>
                <a:cubicBezTo>
                  <a:pt x="19443" y="15618"/>
                  <a:pt x="19506" y="15525"/>
                  <a:pt x="19557" y="15442"/>
                </a:cubicBezTo>
                <a:close/>
                <a:moveTo>
                  <a:pt x="2250" y="15442"/>
                </a:moveTo>
                <a:cubicBezTo>
                  <a:pt x="2374" y="15825"/>
                  <a:pt x="2509" y="16198"/>
                  <a:pt x="2643" y="16551"/>
                </a:cubicBezTo>
                <a:cubicBezTo>
                  <a:pt x="2447" y="16323"/>
                  <a:pt x="2281" y="16074"/>
                  <a:pt x="2125" y="15815"/>
                </a:cubicBezTo>
                <a:cubicBezTo>
                  <a:pt x="2167" y="15691"/>
                  <a:pt x="2208" y="15566"/>
                  <a:pt x="2250" y="15452"/>
                </a:cubicBezTo>
                <a:lnTo>
                  <a:pt x="2250" y="15442"/>
                </a:lnTo>
                <a:close/>
                <a:moveTo>
                  <a:pt x="9867" y="16116"/>
                </a:moveTo>
                <a:cubicBezTo>
                  <a:pt x="9888" y="16198"/>
                  <a:pt x="9909" y="16281"/>
                  <a:pt x="9929" y="16364"/>
                </a:cubicBezTo>
                <a:cubicBezTo>
                  <a:pt x="9795" y="16426"/>
                  <a:pt x="9650" y="16489"/>
                  <a:pt x="9515" y="16551"/>
                </a:cubicBezTo>
                <a:cubicBezTo>
                  <a:pt x="9515" y="16540"/>
                  <a:pt x="9525" y="16530"/>
                  <a:pt x="9536" y="16530"/>
                </a:cubicBezTo>
                <a:cubicBezTo>
                  <a:pt x="9650" y="16395"/>
                  <a:pt x="9764" y="16250"/>
                  <a:pt x="9867" y="16116"/>
                </a:cubicBezTo>
                <a:close/>
                <a:moveTo>
                  <a:pt x="10302" y="16281"/>
                </a:moveTo>
                <a:lnTo>
                  <a:pt x="10302" y="16281"/>
                </a:lnTo>
                <a:cubicBezTo>
                  <a:pt x="10220" y="16375"/>
                  <a:pt x="10137" y="16468"/>
                  <a:pt x="10054" y="16551"/>
                </a:cubicBezTo>
                <a:lnTo>
                  <a:pt x="10012" y="16406"/>
                </a:lnTo>
                <a:cubicBezTo>
                  <a:pt x="10106" y="16364"/>
                  <a:pt x="10209" y="16323"/>
                  <a:pt x="10302" y="16281"/>
                </a:cubicBezTo>
                <a:close/>
                <a:moveTo>
                  <a:pt x="13816" y="15815"/>
                </a:moveTo>
                <a:cubicBezTo>
                  <a:pt x="13805" y="15877"/>
                  <a:pt x="13785" y="15939"/>
                  <a:pt x="13774" y="16012"/>
                </a:cubicBezTo>
                <a:cubicBezTo>
                  <a:pt x="13640" y="16198"/>
                  <a:pt x="13495" y="16385"/>
                  <a:pt x="13349" y="16572"/>
                </a:cubicBezTo>
                <a:lnTo>
                  <a:pt x="13349" y="16572"/>
                </a:lnTo>
                <a:cubicBezTo>
                  <a:pt x="13401" y="16406"/>
                  <a:pt x="13453" y="16240"/>
                  <a:pt x="13505" y="16074"/>
                </a:cubicBezTo>
                <a:cubicBezTo>
                  <a:pt x="13609" y="15991"/>
                  <a:pt x="13712" y="15898"/>
                  <a:pt x="13816" y="15815"/>
                </a:cubicBezTo>
                <a:close/>
                <a:moveTo>
                  <a:pt x="2923" y="15815"/>
                </a:moveTo>
                <a:lnTo>
                  <a:pt x="2975" y="15877"/>
                </a:lnTo>
                <a:cubicBezTo>
                  <a:pt x="2923" y="16105"/>
                  <a:pt x="2892" y="16344"/>
                  <a:pt x="2871" y="16572"/>
                </a:cubicBezTo>
                <a:cubicBezTo>
                  <a:pt x="2840" y="16478"/>
                  <a:pt x="2820" y="16375"/>
                  <a:pt x="2789" y="16281"/>
                </a:cubicBezTo>
                <a:lnTo>
                  <a:pt x="2799" y="16271"/>
                </a:lnTo>
                <a:cubicBezTo>
                  <a:pt x="2830" y="16116"/>
                  <a:pt x="2871" y="15970"/>
                  <a:pt x="2923" y="15815"/>
                </a:cubicBezTo>
                <a:close/>
                <a:moveTo>
                  <a:pt x="10593" y="16136"/>
                </a:moveTo>
                <a:cubicBezTo>
                  <a:pt x="10655" y="16250"/>
                  <a:pt x="10717" y="16364"/>
                  <a:pt x="10779" y="16478"/>
                </a:cubicBezTo>
                <a:lnTo>
                  <a:pt x="10769" y="16572"/>
                </a:lnTo>
                <a:cubicBezTo>
                  <a:pt x="10665" y="16447"/>
                  <a:pt x="10551" y="16333"/>
                  <a:pt x="10448" y="16209"/>
                </a:cubicBezTo>
                <a:lnTo>
                  <a:pt x="10437" y="16209"/>
                </a:lnTo>
                <a:lnTo>
                  <a:pt x="10458" y="16198"/>
                </a:lnTo>
                <a:lnTo>
                  <a:pt x="10593" y="16136"/>
                </a:lnTo>
                <a:close/>
                <a:moveTo>
                  <a:pt x="13557" y="15628"/>
                </a:moveTo>
                <a:lnTo>
                  <a:pt x="13557" y="15628"/>
                </a:lnTo>
                <a:cubicBezTo>
                  <a:pt x="13526" y="15753"/>
                  <a:pt x="13484" y="15888"/>
                  <a:pt x="13443" y="16022"/>
                </a:cubicBezTo>
                <a:cubicBezTo>
                  <a:pt x="13215" y="16209"/>
                  <a:pt x="12987" y="16395"/>
                  <a:pt x="12738" y="16572"/>
                </a:cubicBezTo>
                <a:lnTo>
                  <a:pt x="12728" y="16530"/>
                </a:lnTo>
                <a:cubicBezTo>
                  <a:pt x="13018" y="16240"/>
                  <a:pt x="13287" y="15939"/>
                  <a:pt x="13557" y="15628"/>
                </a:cubicBezTo>
                <a:close/>
                <a:moveTo>
                  <a:pt x="4084" y="15380"/>
                </a:moveTo>
                <a:lnTo>
                  <a:pt x="4084" y="15380"/>
                </a:lnTo>
                <a:cubicBezTo>
                  <a:pt x="4260" y="15566"/>
                  <a:pt x="4436" y="15742"/>
                  <a:pt x="4633" y="15908"/>
                </a:cubicBezTo>
                <a:cubicBezTo>
                  <a:pt x="4685" y="15950"/>
                  <a:pt x="4727" y="15991"/>
                  <a:pt x="4778" y="16022"/>
                </a:cubicBezTo>
                <a:cubicBezTo>
                  <a:pt x="4716" y="16209"/>
                  <a:pt x="4675" y="16395"/>
                  <a:pt x="4623" y="16582"/>
                </a:cubicBezTo>
                <a:cubicBezTo>
                  <a:pt x="4426" y="16281"/>
                  <a:pt x="4250" y="15970"/>
                  <a:pt x="4105" y="15639"/>
                </a:cubicBezTo>
                <a:cubicBezTo>
                  <a:pt x="4094" y="15556"/>
                  <a:pt x="4084" y="15473"/>
                  <a:pt x="4084" y="15380"/>
                </a:cubicBezTo>
                <a:close/>
                <a:moveTo>
                  <a:pt x="20273" y="15121"/>
                </a:moveTo>
                <a:cubicBezTo>
                  <a:pt x="20459" y="15597"/>
                  <a:pt x="20625" y="16084"/>
                  <a:pt x="20739" y="16582"/>
                </a:cubicBezTo>
                <a:cubicBezTo>
                  <a:pt x="20594" y="16375"/>
                  <a:pt x="20438" y="16167"/>
                  <a:pt x="20262" y="15970"/>
                </a:cubicBezTo>
                <a:cubicBezTo>
                  <a:pt x="20242" y="15774"/>
                  <a:pt x="20221" y="15566"/>
                  <a:pt x="20200" y="15359"/>
                </a:cubicBezTo>
                <a:lnTo>
                  <a:pt x="20210" y="15359"/>
                </a:lnTo>
                <a:cubicBezTo>
                  <a:pt x="20231" y="15276"/>
                  <a:pt x="20252" y="15204"/>
                  <a:pt x="20273" y="15121"/>
                </a:cubicBezTo>
                <a:close/>
                <a:moveTo>
                  <a:pt x="20894" y="14043"/>
                </a:moveTo>
                <a:cubicBezTo>
                  <a:pt x="21133" y="14768"/>
                  <a:pt x="21288" y="15514"/>
                  <a:pt x="21340" y="16271"/>
                </a:cubicBezTo>
                <a:cubicBezTo>
                  <a:pt x="21174" y="16385"/>
                  <a:pt x="20998" y="16489"/>
                  <a:pt x="20812" y="16582"/>
                </a:cubicBezTo>
                <a:cubicBezTo>
                  <a:pt x="20718" y="16188"/>
                  <a:pt x="20594" y="15805"/>
                  <a:pt x="20459" y="15432"/>
                </a:cubicBezTo>
                <a:lnTo>
                  <a:pt x="20459" y="15432"/>
                </a:lnTo>
                <a:lnTo>
                  <a:pt x="20470" y="15442"/>
                </a:lnTo>
                <a:cubicBezTo>
                  <a:pt x="20407" y="15297"/>
                  <a:pt x="20356" y="15162"/>
                  <a:pt x="20304" y="15017"/>
                </a:cubicBezTo>
                <a:cubicBezTo>
                  <a:pt x="20356" y="14789"/>
                  <a:pt x="20397" y="14561"/>
                  <a:pt x="20428" y="14323"/>
                </a:cubicBezTo>
                <a:cubicBezTo>
                  <a:pt x="20490" y="14292"/>
                  <a:pt x="20542" y="14271"/>
                  <a:pt x="20604" y="14229"/>
                </a:cubicBezTo>
                <a:cubicBezTo>
                  <a:pt x="20698" y="14177"/>
                  <a:pt x="20801" y="14115"/>
                  <a:pt x="20894" y="14043"/>
                </a:cubicBezTo>
                <a:close/>
                <a:moveTo>
                  <a:pt x="10893" y="16209"/>
                </a:moveTo>
                <a:cubicBezTo>
                  <a:pt x="10976" y="16281"/>
                  <a:pt x="11049" y="16354"/>
                  <a:pt x="11121" y="16426"/>
                </a:cubicBezTo>
                <a:cubicBezTo>
                  <a:pt x="11069" y="16489"/>
                  <a:pt x="11007" y="16540"/>
                  <a:pt x="10955" y="16603"/>
                </a:cubicBezTo>
                <a:cubicBezTo>
                  <a:pt x="10924" y="16551"/>
                  <a:pt x="10893" y="16509"/>
                  <a:pt x="10862" y="16447"/>
                </a:cubicBezTo>
                <a:cubicBezTo>
                  <a:pt x="10872" y="16364"/>
                  <a:pt x="10883" y="16292"/>
                  <a:pt x="10893" y="16209"/>
                </a:cubicBezTo>
                <a:close/>
                <a:moveTo>
                  <a:pt x="14438" y="15742"/>
                </a:moveTo>
                <a:lnTo>
                  <a:pt x="14479" y="15753"/>
                </a:lnTo>
                <a:cubicBezTo>
                  <a:pt x="14583" y="15929"/>
                  <a:pt x="14686" y="16095"/>
                  <a:pt x="14800" y="16271"/>
                </a:cubicBezTo>
                <a:cubicBezTo>
                  <a:pt x="14738" y="16385"/>
                  <a:pt x="14676" y="16499"/>
                  <a:pt x="14614" y="16613"/>
                </a:cubicBezTo>
                <a:cubicBezTo>
                  <a:pt x="14531" y="16385"/>
                  <a:pt x="14469" y="16157"/>
                  <a:pt x="14417" y="15919"/>
                </a:cubicBezTo>
                <a:cubicBezTo>
                  <a:pt x="14427" y="15867"/>
                  <a:pt x="14427" y="15805"/>
                  <a:pt x="14438" y="15742"/>
                </a:cubicBezTo>
                <a:close/>
                <a:moveTo>
                  <a:pt x="21350" y="16458"/>
                </a:moveTo>
                <a:lnTo>
                  <a:pt x="21361" y="16530"/>
                </a:lnTo>
                <a:lnTo>
                  <a:pt x="21257" y="16634"/>
                </a:lnTo>
                <a:lnTo>
                  <a:pt x="21350" y="16458"/>
                </a:lnTo>
                <a:close/>
                <a:moveTo>
                  <a:pt x="14127" y="15670"/>
                </a:moveTo>
                <a:cubicBezTo>
                  <a:pt x="14137" y="16002"/>
                  <a:pt x="14137" y="16323"/>
                  <a:pt x="14127" y="16644"/>
                </a:cubicBezTo>
                <a:cubicBezTo>
                  <a:pt x="14096" y="16344"/>
                  <a:pt x="14085" y="16033"/>
                  <a:pt x="14085" y="15722"/>
                </a:cubicBezTo>
                <a:lnTo>
                  <a:pt x="14127" y="15670"/>
                </a:lnTo>
                <a:close/>
                <a:moveTo>
                  <a:pt x="7535" y="16178"/>
                </a:moveTo>
                <a:cubicBezTo>
                  <a:pt x="7546" y="16344"/>
                  <a:pt x="7556" y="16509"/>
                  <a:pt x="7587" y="16675"/>
                </a:cubicBezTo>
                <a:cubicBezTo>
                  <a:pt x="7473" y="16592"/>
                  <a:pt x="7369" y="16499"/>
                  <a:pt x="7276" y="16406"/>
                </a:cubicBezTo>
                <a:lnTo>
                  <a:pt x="7224" y="16344"/>
                </a:lnTo>
                <a:cubicBezTo>
                  <a:pt x="7328" y="16302"/>
                  <a:pt x="7432" y="16240"/>
                  <a:pt x="7535" y="16178"/>
                </a:cubicBezTo>
                <a:close/>
                <a:moveTo>
                  <a:pt x="8250" y="15608"/>
                </a:moveTo>
                <a:cubicBezTo>
                  <a:pt x="8323" y="15618"/>
                  <a:pt x="8385" y="15618"/>
                  <a:pt x="8458" y="15628"/>
                </a:cubicBezTo>
                <a:cubicBezTo>
                  <a:pt x="8468" y="15670"/>
                  <a:pt x="8468" y="15701"/>
                  <a:pt x="8478" y="15742"/>
                </a:cubicBezTo>
                <a:cubicBezTo>
                  <a:pt x="8395" y="16002"/>
                  <a:pt x="8313" y="16271"/>
                  <a:pt x="8240" y="16530"/>
                </a:cubicBezTo>
                <a:cubicBezTo>
                  <a:pt x="8167" y="16582"/>
                  <a:pt x="8095" y="16634"/>
                  <a:pt x="8022" y="16675"/>
                </a:cubicBezTo>
                <a:cubicBezTo>
                  <a:pt x="8012" y="16385"/>
                  <a:pt x="8022" y="16084"/>
                  <a:pt x="8053" y="15784"/>
                </a:cubicBezTo>
                <a:lnTo>
                  <a:pt x="8064" y="15784"/>
                </a:lnTo>
                <a:cubicBezTo>
                  <a:pt x="8126" y="15732"/>
                  <a:pt x="8199" y="15670"/>
                  <a:pt x="8250" y="15608"/>
                </a:cubicBezTo>
                <a:close/>
                <a:moveTo>
                  <a:pt x="10841" y="16572"/>
                </a:moveTo>
                <a:cubicBezTo>
                  <a:pt x="10862" y="16603"/>
                  <a:pt x="10872" y="16634"/>
                  <a:pt x="10893" y="16665"/>
                </a:cubicBezTo>
                <a:lnTo>
                  <a:pt x="10883" y="16675"/>
                </a:lnTo>
                <a:cubicBezTo>
                  <a:pt x="10862" y="16665"/>
                  <a:pt x="10852" y="16644"/>
                  <a:pt x="10831" y="16634"/>
                </a:cubicBezTo>
                <a:lnTo>
                  <a:pt x="10841" y="16572"/>
                </a:lnTo>
                <a:close/>
                <a:moveTo>
                  <a:pt x="16272" y="15628"/>
                </a:moveTo>
                <a:cubicBezTo>
                  <a:pt x="16293" y="15660"/>
                  <a:pt x="16303" y="15701"/>
                  <a:pt x="16324" y="15732"/>
                </a:cubicBezTo>
                <a:cubicBezTo>
                  <a:pt x="16355" y="16043"/>
                  <a:pt x="16376" y="16364"/>
                  <a:pt x="16396" y="16675"/>
                </a:cubicBezTo>
                <a:cubicBezTo>
                  <a:pt x="16282" y="16623"/>
                  <a:pt x="16168" y="16561"/>
                  <a:pt x="16065" y="16499"/>
                </a:cubicBezTo>
                <a:cubicBezTo>
                  <a:pt x="16127" y="16219"/>
                  <a:pt x="16179" y="15929"/>
                  <a:pt x="16210" y="15649"/>
                </a:cubicBezTo>
                <a:cubicBezTo>
                  <a:pt x="16231" y="15639"/>
                  <a:pt x="16251" y="15639"/>
                  <a:pt x="16272" y="15628"/>
                </a:cubicBezTo>
                <a:close/>
                <a:moveTo>
                  <a:pt x="2105" y="15898"/>
                </a:moveTo>
                <a:cubicBezTo>
                  <a:pt x="2260" y="16167"/>
                  <a:pt x="2436" y="16416"/>
                  <a:pt x="2643" y="16644"/>
                </a:cubicBezTo>
                <a:lnTo>
                  <a:pt x="2633" y="16686"/>
                </a:lnTo>
                <a:cubicBezTo>
                  <a:pt x="2415" y="16561"/>
                  <a:pt x="2198" y="16426"/>
                  <a:pt x="2001" y="16281"/>
                </a:cubicBezTo>
                <a:cubicBezTo>
                  <a:pt x="2032" y="16147"/>
                  <a:pt x="2073" y="16022"/>
                  <a:pt x="2105" y="15898"/>
                </a:cubicBezTo>
                <a:close/>
                <a:moveTo>
                  <a:pt x="12572" y="16095"/>
                </a:moveTo>
                <a:cubicBezTo>
                  <a:pt x="12583" y="16198"/>
                  <a:pt x="12603" y="16302"/>
                  <a:pt x="12624" y="16406"/>
                </a:cubicBezTo>
                <a:cubicBezTo>
                  <a:pt x="12603" y="16458"/>
                  <a:pt x="12583" y="16520"/>
                  <a:pt x="12562" y="16582"/>
                </a:cubicBezTo>
                <a:cubicBezTo>
                  <a:pt x="12510" y="16634"/>
                  <a:pt x="12469" y="16675"/>
                  <a:pt x="12417" y="16727"/>
                </a:cubicBezTo>
                <a:cubicBezTo>
                  <a:pt x="12458" y="16509"/>
                  <a:pt x="12510" y="16302"/>
                  <a:pt x="12572" y="16095"/>
                </a:cubicBezTo>
                <a:close/>
                <a:moveTo>
                  <a:pt x="15557" y="16354"/>
                </a:moveTo>
                <a:cubicBezTo>
                  <a:pt x="15578" y="16416"/>
                  <a:pt x="15588" y="16468"/>
                  <a:pt x="15598" y="16530"/>
                </a:cubicBezTo>
                <a:cubicBezTo>
                  <a:pt x="15567" y="16592"/>
                  <a:pt x="15536" y="16665"/>
                  <a:pt x="15505" y="16737"/>
                </a:cubicBezTo>
                <a:cubicBezTo>
                  <a:pt x="15526" y="16603"/>
                  <a:pt x="15547" y="16478"/>
                  <a:pt x="15557" y="16354"/>
                </a:cubicBezTo>
                <a:close/>
                <a:moveTo>
                  <a:pt x="3410" y="14551"/>
                </a:moveTo>
                <a:cubicBezTo>
                  <a:pt x="3473" y="14644"/>
                  <a:pt x="3545" y="14737"/>
                  <a:pt x="3607" y="14820"/>
                </a:cubicBezTo>
                <a:cubicBezTo>
                  <a:pt x="3690" y="15141"/>
                  <a:pt x="3783" y="15452"/>
                  <a:pt x="3897" y="15763"/>
                </a:cubicBezTo>
                <a:cubicBezTo>
                  <a:pt x="4001" y="16043"/>
                  <a:pt x="4115" y="16312"/>
                  <a:pt x="4250" y="16582"/>
                </a:cubicBezTo>
                <a:cubicBezTo>
                  <a:pt x="4260" y="16634"/>
                  <a:pt x="4281" y="16696"/>
                  <a:pt x="4302" y="16748"/>
                </a:cubicBezTo>
                <a:cubicBezTo>
                  <a:pt x="4188" y="16686"/>
                  <a:pt x="4074" y="16634"/>
                  <a:pt x="3960" y="16561"/>
                </a:cubicBezTo>
                <a:cubicBezTo>
                  <a:pt x="3649" y="16230"/>
                  <a:pt x="3379" y="15867"/>
                  <a:pt x="3151" y="15473"/>
                </a:cubicBezTo>
                <a:cubicBezTo>
                  <a:pt x="3224" y="15162"/>
                  <a:pt x="3307" y="14851"/>
                  <a:pt x="3410" y="14551"/>
                </a:cubicBezTo>
                <a:close/>
                <a:moveTo>
                  <a:pt x="9193" y="15732"/>
                </a:moveTo>
                <a:lnTo>
                  <a:pt x="9193" y="15732"/>
                </a:lnTo>
                <a:cubicBezTo>
                  <a:pt x="9090" y="16084"/>
                  <a:pt x="8934" y="16437"/>
                  <a:pt x="8748" y="16768"/>
                </a:cubicBezTo>
                <a:lnTo>
                  <a:pt x="8737" y="16748"/>
                </a:lnTo>
                <a:cubicBezTo>
                  <a:pt x="8717" y="16613"/>
                  <a:pt x="8686" y="16489"/>
                  <a:pt x="8655" y="16354"/>
                </a:cubicBezTo>
                <a:lnTo>
                  <a:pt x="8748" y="16198"/>
                </a:lnTo>
                <a:cubicBezTo>
                  <a:pt x="8748" y="16198"/>
                  <a:pt x="8748" y="16198"/>
                  <a:pt x="8748" y="16188"/>
                </a:cubicBezTo>
                <a:cubicBezTo>
                  <a:pt x="8914" y="16053"/>
                  <a:pt x="9059" y="15898"/>
                  <a:pt x="9193" y="15732"/>
                </a:cubicBezTo>
                <a:close/>
                <a:moveTo>
                  <a:pt x="17847" y="15204"/>
                </a:moveTo>
                <a:cubicBezTo>
                  <a:pt x="17868" y="15338"/>
                  <a:pt x="17889" y="15473"/>
                  <a:pt x="17899" y="15608"/>
                </a:cubicBezTo>
                <a:cubicBezTo>
                  <a:pt x="17827" y="15991"/>
                  <a:pt x="17733" y="16385"/>
                  <a:pt x="17619" y="16768"/>
                </a:cubicBezTo>
                <a:cubicBezTo>
                  <a:pt x="17588" y="16706"/>
                  <a:pt x="17547" y="16644"/>
                  <a:pt x="17516" y="16592"/>
                </a:cubicBezTo>
                <a:cubicBezTo>
                  <a:pt x="17537" y="16540"/>
                  <a:pt x="17547" y="16489"/>
                  <a:pt x="17568" y="16426"/>
                </a:cubicBezTo>
                <a:cubicBezTo>
                  <a:pt x="17682" y="16022"/>
                  <a:pt x="17775" y="15618"/>
                  <a:pt x="17847" y="15204"/>
                </a:cubicBezTo>
                <a:close/>
                <a:moveTo>
                  <a:pt x="19236" y="15452"/>
                </a:moveTo>
                <a:cubicBezTo>
                  <a:pt x="19257" y="15525"/>
                  <a:pt x="19288" y="15587"/>
                  <a:pt x="19309" y="15649"/>
                </a:cubicBezTo>
                <a:lnTo>
                  <a:pt x="19298" y="15732"/>
                </a:lnTo>
                <a:cubicBezTo>
                  <a:pt x="19133" y="15960"/>
                  <a:pt x="18956" y="16188"/>
                  <a:pt x="18780" y="16406"/>
                </a:cubicBezTo>
                <a:cubicBezTo>
                  <a:pt x="18666" y="16530"/>
                  <a:pt x="18542" y="16654"/>
                  <a:pt x="18428" y="16768"/>
                </a:cubicBezTo>
                <a:cubicBezTo>
                  <a:pt x="18728" y="16354"/>
                  <a:pt x="18998" y="15919"/>
                  <a:pt x="19236" y="15473"/>
                </a:cubicBezTo>
                <a:lnTo>
                  <a:pt x="19236" y="15452"/>
                </a:lnTo>
                <a:close/>
                <a:moveTo>
                  <a:pt x="23071" y="14799"/>
                </a:moveTo>
                <a:cubicBezTo>
                  <a:pt x="22760" y="15525"/>
                  <a:pt x="22335" y="16188"/>
                  <a:pt x="21806" y="16768"/>
                </a:cubicBezTo>
                <a:lnTo>
                  <a:pt x="21817" y="16572"/>
                </a:lnTo>
                <a:lnTo>
                  <a:pt x="21848" y="16364"/>
                </a:lnTo>
                <a:cubicBezTo>
                  <a:pt x="21889" y="16292"/>
                  <a:pt x="21931" y="16219"/>
                  <a:pt x="21983" y="16147"/>
                </a:cubicBezTo>
                <a:cubicBezTo>
                  <a:pt x="22066" y="15991"/>
                  <a:pt x="22148" y="15836"/>
                  <a:pt x="22242" y="15670"/>
                </a:cubicBezTo>
                <a:cubicBezTo>
                  <a:pt x="22532" y="15400"/>
                  <a:pt x="22812" y="15110"/>
                  <a:pt x="23071" y="14799"/>
                </a:cubicBezTo>
                <a:close/>
                <a:moveTo>
                  <a:pt x="2726" y="16530"/>
                </a:moveTo>
                <a:cubicBezTo>
                  <a:pt x="2768" y="16613"/>
                  <a:pt x="2809" y="16686"/>
                  <a:pt x="2851" y="16758"/>
                </a:cubicBezTo>
                <a:cubicBezTo>
                  <a:pt x="2851" y="16768"/>
                  <a:pt x="2851" y="16779"/>
                  <a:pt x="2851" y="16789"/>
                </a:cubicBezTo>
                <a:cubicBezTo>
                  <a:pt x="2830" y="16768"/>
                  <a:pt x="2809" y="16748"/>
                  <a:pt x="2789" y="16727"/>
                </a:cubicBezTo>
                <a:cubicBezTo>
                  <a:pt x="2768" y="16675"/>
                  <a:pt x="2747" y="16613"/>
                  <a:pt x="2726" y="16561"/>
                </a:cubicBezTo>
                <a:lnTo>
                  <a:pt x="2726" y="16530"/>
                </a:lnTo>
                <a:close/>
                <a:moveTo>
                  <a:pt x="20273" y="16105"/>
                </a:moveTo>
                <a:lnTo>
                  <a:pt x="20273" y="16105"/>
                </a:lnTo>
                <a:cubicBezTo>
                  <a:pt x="20418" y="16271"/>
                  <a:pt x="20552" y="16458"/>
                  <a:pt x="20677" y="16644"/>
                </a:cubicBezTo>
                <a:cubicBezTo>
                  <a:pt x="20546" y="16695"/>
                  <a:pt x="20424" y="16745"/>
                  <a:pt x="20293" y="16796"/>
                </a:cubicBezTo>
                <a:lnTo>
                  <a:pt x="20293" y="16796"/>
                </a:lnTo>
                <a:lnTo>
                  <a:pt x="20293" y="16530"/>
                </a:lnTo>
                <a:cubicBezTo>
                  <a:pt x="20293" y="16385"/>
                  <a:pt x="20283" y="16250"/>
                  <a:pt x="20273" y="16105"/>
                </a:cubicBezTo>
                <a:close/>
                <a:moveTo>
                  <a:pt x="9256" y="15753"/>
                </a:moveTo>
                <a:cubicBezTo>
                  <a:pt x="9307" y="15960"/>
                  <a:pt x="9359" y="16157"/>
                  <a:pt x="9411" y="16354"/>
                </a:cubicBezTo>
                <a:cubicBezTo>
                  <a:pt x="9390" y="16406"/>
                  <a:pt x="9380" y="16447"/>
                  <a:pt x="9359" y="16499"/>
                </a:cubicBezTo>
                <a:lnTo>
                  <a:pt x="9318" y="16613"/>
                </a:lnTo>
                <a:cubicBezTo>
                  <a:pt x="9142" y="16675"/>
                  <a:pt x="8965" y="16737"/>
                  <a:pt x="8789" y="16800"/>
                </a:cubicBezTo>
                <a:cubicBezTo>
                  <a:pt x="8893" y="16634"/>
                  <a:pt x="8986" y="16468"/>
                  <a:pt x="9069" y="16292"/>
                </a:cubicBezTo>
                <a:lnTo>
                  <a:pt x="9059" y="16292"/>
                </a:lnTo>
                <a:cubicBezTo>
                  <a:pt x="9131" y="16116"/>
                  <a:pt x="9193" y="15939"/>
                  <a:pt x="9256" y="15753"/>
                </a:cubicBezTo>
                <a:close/>
                <a:moveTo>
                  <a:pt x="7981" y="15856"/>
                </a:moveTo>
                <a:lnTo>
                  <a:pt x="7981" y="15856"/>
                </a:lnTo>
                <a:cubicBezTo>
                  <a:pt x="7950" y="16147"/>
                  <a:pt x="7939" y="16437"/>
                  <a:pt x="7939" y="16727"/>
                </a:cubicBezTo>
                <a:cubicBezTo>
                  <a:pt x="7877" y="16758"/>
                  <a:pt x="7815" y="16789"/>
                  <a:pt x="7743" y="16820"/>
                </a:cubicBezTo>
                <a:lnTo>
                  <a:pt x="7701" y="16789"/>
                </a:lnTo>
                <a:cubicBezTo>
                  <a:pt x="7670" y="16561"/>
                  <a:pt x="7649" y="16344"/>
                  <a:pt x="7639" y="16116"/>
                </a:cubicBezTo>
                <a:cubicBezTo>
                  <a:pt x="7753" y="16033"/>
                  <a:pt x="7867" y="15950"/>
                  <a:pt x="7981" y="15856"/>
                </a:cubicBezTo>
                <a:close/>
                <a:moveTo>
                  <a:pt x="4157" y="15867"/>
                </a:moveTo>
                <a:lnTo>
                  <a:pt x="4157" y="15867"/>
                </a:lnTo>
                <a:cubicBezTo>
                  <a:pt x="4281" y="16147"/>
                  <a:pt x="4436" y="16416"/>
                  <a:pt x="4613" y="16665"/>
                </a:cubicBezTo>
                <a:cubicBezTo>
                  <a:pt x="4602" y="16727"/>
                  <a:pt x="4582" y="16789"/>
                  <a:pt x="4571" y="16862"/>
                </a:cubicBezTo>
                <a:cubicBezTo>
                  <a:pt x="4519" y="16841"/>
                  <a:pt x="4478" y="16820"/>
                  <a:pt x="4436" y="16810"/>
                </a:cubicBezTo>
                <a:cubicBezTo>
                  <a:pt x="4395" y="16737"/>
                  <a:pt x="4364" y="16675"/>
                  <a:pt x="4322" y="16603"/>
                </a:cubicBezTo>
                <a:lnTo>
                  <a:pt x="4333" y="16603"/>
                </a:lnTo>
                <a:cubicBezTo>
                  <a:pt x="4260" y="16364"/>
                  <a:pt x="4198" y="16116"/>
                  <a:pt x="4157" y="15867"/>
                </a:cubicBezTo>
                <a:close/>
                <a:moveTo>
                  <a:pt x="6022" y="16567"/>
                </a:moveTo>
                <a:cubicBezTo>
                  <a:pt x="6057" y="16567"/>
                  <a:pt x="6091" y="16572"/>
                  <a:pt x="6126" y="16572"/>
                </a:cubicBezTo>
                <a:lnTo>
                  <a:pt x="6115" y="16582"/>
                </a:lnTo>
                <a:cubicBezTo>
                  <a:pt x="6084" y="16675"/>
                  <a:pt x="6064" y="16768"/>
                  <a:pt x="6032" y="16862"/>
                </a:cubicBezTo>
                <a:cubicBezTo>
                  <a:pt x="6012" y="16758"/>
                  <a:pt x="5991" y="16665"/>
                  <a:pt x="5970" y="16572"/>
                </a:cubicBezTo>
                <a:cubicBezTo>
                  <a:pt x="5988" y="16568"/>
                  <a:pt x="6005" y="16567"/>
                  <a:pt x="6022" y="16567"/>
                </a:cubicBezTo>
                <a:close/>
                <a:moveTo>
                  <a:pt x="14179" y="15691"/>
                </a:moveTo>
                <a:lnTo>
                  <a:pt x="14303" y="15722"/>
                </a:lnTo>
                <a:cubicBezTo>
                  <a:pt x="14313" y="15784"/>
                  <a:pt x="14324" y="15856"/>
                  <a:pt x="14344" y="15929"/>
                </a:cubicBezTo>
                <a:cubicBezTo>
                  <a:pt x="14293" y="16250"/>
                  <a:pt x="14241" y="16561"/>
                  <a:pt x="14168" y="16872"/>
                </a:cubicBezTo>
                <a:cubicBezTo>
                  <a:pt x="14189" y="16489"/>
                  <a:pt x="14189" y="16084"/>
                  <a:pt x="14179" y="15691"/>
                </a:cubicBezTo>
                <a:close/>
                <a:moveTo>
                  <a:pt x="20065" y="15888"/>
                </a:moveTo>
                <a:cubicBezTo>
                  <a:pt x="20117" y="15929"/>
                  <a:pt x="20159" y="15981"/>
                  <a:pt x="20200" y="16022"/>
                </a:cubicBezTo>
                <a:cubicBezTo>
                  <a:pt x="20221" y="16292"/>
                  <a:pt x="20221" y="16561"/>
                  <a:pt x="20210" y="16831"/>
                </a:cubicBezTo>
                <a:lnTo>
                  <a:pt x="20034" y="16893"/>
                </a:lnTo>
                <a:lnTo>
                  <a:pt x="20034" y="16841"/>
                </a:lnTo>
                <a:cubicBezTo>
                  <a:pt x="20065" y="16520"/>
                  <a:pt x="20076" y="16209"/>
                  <a:pt x="20065" y="15888"/>
                </a:cubicBezTo>
                <a:close/>
                <a:moveTo>
                  <a:pt x="16583" y="16188"/>
                </a:moveTo>
                <a:lnTo>
                  <a:pt x="16583" y="16198"/>
                </a:lnTo>
                <a:cubicBezTo>
                  <a:pt x="16645" y="16292"/>
                  <a:pt x="16718" y="16385"/>
                  <a:pt x="16790" y="16478"/>
                </a:cubicBezTo>
                <a:cubicBezTo>
                  <a:pt x="16821" y="16623"/>
                  <a:pt x="16863" y="16758"/>
                  <a:pt x="16894" y="16903"/>
                </a:cubicBezTo>
                <a:cubicBezTo>
                  <a:pt x="16749" y="16851"/>
                  <a:pt x="16614" y="16789"/>
                  <a:pt x="16479" y="16727"/>
                </a:cubicBezTo>
                <a:cubicBezTo>
                  <a:pt x="16521" y="16540"/>
                  <a:pt x="16562" y="16375"/>
                  <a:pt x="16583" y="16188"/>
                </a:cubicBezTo>
                <a:close/>
                <a:moveTo>
                  <a:pt x="11391" y="16447"/>
                </a:moveTo>
                <a:cubicBezTo>
                  <a:pt x="11515" y="16603"/>
                  <a:pt x="11629" y="16758"/>
                  <a:pt x="11753" y="16914"/>
                </a:cubicBezTo>
                <a:cubicBezTo>
                  <a:pt x="11629" y="16810"/>
                  <a:pt x="11515" y="16706"/>
                  <a:pt x="11391" y="16603"/>
                </a:cubicBezTo>
                <a:lnTo>
                  <a:pt x="11401" y="16603"/>
                </a:lnTo>
                <a:cubicBezTo>
                  <a:pt x="11401" y="16551"/>
                  <a:pt x="11391" y="16499"/>
                  <a:pt x="11391" y="16447"/>
                </a:cubicBezTo>
                <a:close/>
                <a:moveTo>
                  <a:pt x="21319" y="16375"/>
                </a:moveTo>
                <a:cubicBezTo>
                  <a:pt x="21247" y="16509"/>
                  <a:pt x="21164" y="16644"/>
                  <a:pt x="21081" y="16779"/>
                </a:cubicBezTo>
                <a:lnTo>
                  <a:pt x="21091" y="16779"/>
                </a:lnTo>
                <a:cubicBezTo>
                  <a:pt x="21040" y="16831"/>
                  <a:pt x="20977" y="16872"/>
                  <a:pt x="20926" y="16914"/>
                </a:cubicBezTo>
                <a:cubicBezTo>
                  <a:pt x="20905" y="16872"/>
                  <a:pt x="20874" y="16820"/>
                  <a:pt x="20853" y="16779"/>
                </a:cubicBezTo>
                <a:cubicBezTo>
                  <a:pt x="20832" y="16737"/>
                  <a:pt x="20832" y="16696"/>
                  <a:pt x="20822" y="16654"/>
                </a:cubicBezTo>
                <a:cubicBezTo>
                  <a:pt x="20998" y="16561"/>
                  <a:pt x="21164" y="16478"/>
                  <a:pt x="21319" y="16375"/>
                </a:cubicBezTo>
                <a:close/>
                <a:moveTo>
                  <a:pt x="16718" y="15400"/>
                </a:moveTo>
                <a:cubicBezTo>
                  <a:pt x="16925" y="15836"/>
                  <a:pt x="17153" y="16261"/>
                  <a:pt x="17422" y="16665"/>
                </a:cubicBezTo>
                <a:cubicBezTo>
                  <a:pt x="17391" y="16748"/>
                  <a:pt x="17371" y="16841"/>
                  <a:pt x="17340" y="16924"/>
                </a:cubicBezTo>
                <a:lnTo>
                  <a:pt x="17319" y="16903"/>
                </a:lnTo>
                <a:cubicBezTo>
                  <a:pt x="17163" y="16779"/>
                  <a:pt x="17029" y="16634"/>
                  <a:pt x="16904" y="16489"/>
                </a:cubicBezTo>
                <a:cubicBezTo>
                  <a:pt x="16821" y="16178"/>
                  <a:pt x="16738" y="15867"/>
                  <a:pt x="16645" y="15577"/>
                </a:cubicBezTo>
                <a:lnTo>
                  <a:pt x="16645" y="15442"/>
                </a:lnTo>
                <a:cubicBezTo>
                  <a:pt x="16666" y="15421"/>
                  <a:pt x="16697" y="15411"/>
                  <a:pt x="16718" y="15400"/>
                </a:cubicBezTo>
                <a:close/>
                <a:moveTo>
                  <a:pt x="15122" y="15825"/>
                </a:moveTo>
                <a:cubicBezTo>
                  <a:pt x="15236" y="15950"/>
                  <a:pt x="15360" y="16074"/>
                  <a:pt x="15495" y="16178"/>
                </a:cubicBezTo>
                <a:cubicBezTo>
                  <a:pt x="15464" y="16437"/>
                  <a:pt x="15433" y="16686"/>
                  <a:pt x="15391" y="16934"/>
                </a:cubicBezTo>
                <a:cubicBezTo>
                  <a:pt x="15236" y="16768"/>
                  <a:pt x="15091" y="16582"/>
                  <a:pt x="14966" y="16385"/>
                </a:cubicBezTo>
                <a:cubicBezTo>
                  <a:pt x="14956" y="16323"/>
                  <a:pt x="14946" y="16261"/>
                  <a:pt x="14925" y="16198"/>
                </a:cubicBezTo>
                <a:cubicBezTo>
                  <a:pt x="14997" y="16074"/>
                  <a:pt x="15060" y="15950"/>
                  <a:pt x="15122" y="15825"/>
                </a:cubicBezTo>
                <a:close/>
                <a:moveTo>
                  <a:pt x="21724" y="16209"/>
                </a:moveTo>
                <a:cubicBezTo>
                  <a:pt x="21703" y="16323"/>
                  <a:pt x="21682" y="16437"/>
                  <a:pt x="21672" y="16551"/>
                </a:cubicBezTo>
                <a:lnTo>
                  <a:pt x="21599" y="16665"/>
                </a:lnTo>
                <a:cubicBezTo>
                  <a:pt x="21547" y="16758"/>
                  <a:pt x="21485" y="16841"/>
                  <a:pt x="21433" y="16934"/>
                </a:cubicBezTo>
                <a:lnTo>
                  <a:pt x="21433" y="16924"/>
                </a:lnTo>
                <a:cubicBezTo>
                  <a:pt x="21464" y="16768"/>
                  <a:pt x="21485" y="16603"/>
                  <a:pt x="21516" y="16437"/>
                </a:cubicBezTo>
                <a:cubicBezTo>
                  <a:pt x="21589" y="16364"/>
                  <a:pt x="21661" y="16292"/>
                  <a:pt x="21724" y="16209"/>
                </a:cubicBezTo>
                <a:close/>
                <a:moveTo>
                  <a:pt x="4841" y="16074"/>
                </a:moveTo>
                <a:cubicBezTo>
                  <a:pt x="4892" y="16116"/>
                  <a:pt x="4955" y="16157"/>
                  <a:pt x="5017" y="16188"/>
                </a:cubicBezTo>
                <a:cubicBezTo>
                  <a:pt x="4965" y="16437"/>
                  <a:pt x="4934" y="16686"/>
                  <a:pt x="4913" y="16945"/>
                </a:cubicBezTo>
                <a:lnTo>
                  <a:pt x="4892" y="16924"/>
                </a:lnTo>
                <a:cubicBezTo>
                  <a:pt x="4820" y="16841"/>
                  <a:pt x="4747" y="16758"/>
                  <a:pt x="4685" y="16665"/>
                </a:cubicBezTo>
                <a:cubicBezTo>
                  <a:pt x="4727" y="16489"/>
                  <a:pt x="4778" y="16312"/>
                  <a:pt x="4820" y="16147"/>
                </a:cubicBezTo>
                <a:cubicBezTo>
                  <a:pt x="4830" y="16116"/>
                  <a:pt x="4830" y="16095"/>
                  <a:pt x="4841" y="16074"/>
                </a:cubicBezTo>
                <a:close/>
                <a:moveTo>
                  <a:pt x="7131" y="16385"/>
                </a:moveTo>
                <a:cubicBezTo>
                  <a:pt x="7287" y="16540"/>
                  <a:pt x="7442" y="16686"/>
                  <a:pt x="7608" y="16820"/>
                </a:cubicBezTo>
                <a:cubicBezTo>
                  <a:pt x="7608" y="16841"/>
                  <a:pt x="7608" y="16862"/>
                  <a:pt x="7618" y="16883"/>
                </a:cubicBezTo>
                <a:cubicBezTo>
                  <a:pt x="7566" y="16903"/>
                  <a:pt x="7504" y="16924"/>
                  <a:pt x="7452" y="16945"/>
                </a:cubicBezTo>
                <a:cubicBezTo>
                  <a:pt x="7287" y="16800"/>
                  <a:pt x="7131" y="16654"/>
                  <a:pt x="6976" y="16509"/>
                </a:cubicBezTo>
                <a:lnTo>
                  <a:pt x="6996" y="16447"/>
                </a:lnTo>
                <a:cubicBezTo>
                  <a:pt x="7038" y="16426"/>
                  <a:pt x="7090" y="16406"/>
                  <a:pt x="7131" y="16385"/>
                </a:cubicBezTo>
                <a:close/>
                <a:moveTo>
                  <a:pt x="9960" y="16426"/>
                </a:moveTo>
                <a:lnTo>
                  <a:pt x="10002" y="16603"/>
                </a:lnTo>
                <a:cubicBezTo>
                  <a:pt x="9971" y="16634"/>
                  <a:pt x="9940" y="16665"/>
                  <a:pt x="9909" y="16696"/>
                </a:cubicBezTo>
                <a:cubicBezTo>
                  <a:pt x="9826" y="16779"/>
                  <a:pt x="9732" y="16862"/>
                  <a:pt x="9650" y="16955"/>
                </a:cubicBezTo>
                <a:cubicBezTo>
                  <a:pt x="9608" y="16841"/>
                  <a:pt x="9567" y="16727"/>
                  <a:pt x="9536" y="16613"/>
                </a:cubicBezTo>
                <a:lnTo>
                  <a:pt x="9536" y="16603"/>
                </a:lnTo>
                <a:cubicBezTo>
                  <a:pt x="9618" y="16572"/>
                  <a:pt x="9691" y="16540"/>
                  <a:pt x="9764" y="16520"/>
                </a:cubicBezTo>
                <a:cubicBezTo>
                  <a:pt x="9836" y="16489"/>
                  <a:pt x="9888" y="16458"/>
                  <a:pt x="9960" y="16426"/>
                </a:cubicBezTo>
                <a:close/>
                <a:moveTo>
                  <a:pt x="8613" y="16447"/>
                </a:moveTo>
                <a:cubicBezTo>
                  <a:pt x="8634" y="16572"/>
                  <a:pt x="8665" y="16706"/>
                  <a:pt x="8696" y="16831"/>
                </a:cubicBezTo>
                <a:cubicBezTo>
                  <a:pt x="8561" y="16883"/>
                  <a:pt x="8427" y="16924"/>
                  <a:pt x="8292" y="16965"/>
                </a:cubicBezTo>
                <a:cubicBezTo>
                  <a:pt x="8406" y="16800"/>
                  <a:pt x="8509" y="16623"/>
                  <a:pt x="8613" y="16458"/>
                </a:cubicBezTo>
                <a:lnTo>
                  <a:pt x="8613" y="16447"/>
                </a:lnTo>
                <a:close/>
                <a:moveTo>
                  <a:pt x="19910" y="16188"/>
                </a:moveTo>
                <a:cubicBezTo>
                  <a:pt x="19941" y="16426"/>
                  <a:pt x="19951" y="16665"/>
                  <a:pt x="19972" y="16903"/>
                </a:cubicBezTo>
                <a:lnTo>
                  <a:pt x="19972" y="16914"/>
                </a:lnTo>
                <a:cubicBezTo>
                  <a:pt x="19910" y="16934"/>
                  <a:pt x="19848" y="16945"/>
                  <a:pt x="19806" y="16965"/>
                </a:cubicBezTo>
                <a:lnTo>
                  <a:pt x="19806" y="16955"/>
                </a:lnTo>
                <a:cubicBezTo>
                  <a:pt x="19775" y="16841"/>
                  <a:pt x="19744" y="16737"/>
                  <a:pt x="19713" y="16623"/>
                </a:cubicBezTo>
                <a:cubicBezTo>
                  <a:pt x="19785" y="16478"/>
                  <a:pt x="19848" y="16333"/>
                  <a:pt x="19910" y="16188"/>
                </a:cubicBezTo>
                <a:close/>
                <a:moveTo>
                  <a:pt x="4157" y="16758"/>
                </a:moveTo>
                <a:cubicBezTo>
                  <a:pt x="4219" y="16789"/>
                  <a:pt x="4271" y="16820"/>
                  <a:pt x="4333" y="16851"/>
                </a:cubicBezTo>
                <a:lnTo>
                  <a:pt x="4343" y="16851"/>
                </a:lnTo>
                <a:cubicBezTo>
                  <a:pt x="4354" y="16893"/>
                  <a:pt x="4374" y="16934"/>
                  <a:pt x="4395" y="16976"/>
                </a:cubicBezTo>
                <a:cubicBezTo>
                  <a:pt x="4312" y="16914"/>
                  <a:pt x="4240" y="16831"/>
                  <a:pt x="4157" y="16758"/>
                </a:cubicBezTo>
                <a:close/>
                <a:moveTo>
                  <a:pt x="4661" y="16766"/>
                </a:moveTo>
                <a:lnTo>
                  <a:pt x="4661" y="16766"/>
                </a:lnTo>
                <a:cubicBezTo>
                  <a:pt x="4721" y="16836"/>
                  <a:pt x="4781" y="16906"/>
                  <a:pt x="4841" y="16976"/>
                </a:cubicBezTo>
                <a:cubicBezTo>
                  <a:pt x="4768" y="16945"/>
                  <a:pt x="4696" y="16924"/>
                  <a:pt x="4623" y="16893"/>
                </a:cubicBezTo>
                <a:cubicBezTo>
                  <a:pt x="4641" y="16847"/>
                  <a:pt x="4651" y="16810"/>
                  <a:pt x="4661" y="16766"/>
                </a:cubicBezTo>
                <a:close/>
                <a:moveTo>
                  <a:pt x="8592" y="16344"/>
                </a:moveTo>
                <a:lnTo>
                  <a:pt x="8603" y="16395"/>
                </a:lnTo>
                <a:cubicBezTo>
                  <a:pt x="8478" y="16592"/>
                  <a:pt x="8354" y="16789"/>
                  <a:pt x="8230" y="16976"/>
                </a:cubicBezTo>
                <a:lnTo>
                  <a:pt x="8219" y="16976"/>
                </a:lnTo>
                <a:cubicBezTo>
                  <a:pt x="8261" y="16820"/>
                  <a:pt x="8302" y="16675"/>
                  <a:pt x="8344" y="16530"/>
                </a:cubicBezTo>
                <a:cubicBezTo>
                  <a:pt x="8427" y="16478"/>
                  <a:pt x="8509" y="16416"/>
                  <a:pt x="8592" y="16344"/>
                </a:cubicBezTo>
                <a:close/>
                <a:moveTo>
                  <a:pt x="7939" y="16779"/>
                </a:moveTo>
                <a:lnTo>
                  <a:pt x="7939" y="16986"/>
                </a:lnTo>
                <a:cubicBezTo>
                  <a:pt x="7888" y="16945"/>
                  <a:pt x="7836" y="16903"/>
                  <a:pt x="7784" y="16862"/>
                </a:cubicBezTo>
                <a:cubicBezTo>
                  <a:pt x="7836" y="16831"/>
                  <a:pt x="7888" y="16810"/>
                  <a:pt x="7939" y="16779"/>
                </a:cubicBezTo>
                <a:close/>
                <a:moveTo>
                  <a:pt x="6841" y="16499"/>
                </a:moveTo>
                <a:lnTo>
                  <a:pt x="6882" y="16540"/>
                </a:lnTo>
                <a:cubicBezTo>
                  <a:pt x="6830" y="16696"/>
                  <a:pt x="6789" y="16851"/>
                  <a:pt x="6748" y="17007"/>
                </a:cubicBezTo>
                <a:cubicBezTo>
                  <a:pt x="6606" y="16865"/>
                  <a:pt x="6474" y="16724"/>
                  <a:pt x="6352" y="16582"/>
                </a:cubicBezTo>
                <a:lnTo>
                  <a:pt x="6352" y="16582"/>
                </a:lnTo>
                <a:cubicBezTo>
                  <a:pt x="6521" y="16580"/>
                  <a:pt x="6681" y="16549"/>
                  <a:pt x="6841" y="16499"/>
                </a:cubicBezTo>
                <a:close/>
                <a:moveTo>
                  <a:pt x="16946" y="16654"/>
                </a:moveTo>
                <a:cubicBezTo>
                  <a:pt x="17060" y="16779"/>
                  <a:pt x="17184" y="16893"/>
                  <a:pt x="17308" y="16997"/>
                </a:cubicBezTo>
                <a:lnTo>
                  <a:pt x="17308" y="17007"/>
                </a:lnTo>
                <a:cubicBezTo>
                  <a:pt x="17215" y="16997"/>
                  <a:pt x="17112" y="16965"/>
                  <a:pt x="17008" y="16934"/>
                </a:cubicBezTo>
                <a:lnTo>
                  <a:pt x="17008" y="16924"/>
                </a:lnTo>
                <a:cubicBezTo>
                  <a:pt x="16987" y="16831"/>
                  <a:pt x="16966" y="16748"/>
                  <a:pt x="16946" y="16654"/>
                </a:cubicBezTo>
                <a:close/>
                <a:moveTo>
                  <a:pt x="8219" y="16623"/>
                </a:moveTo>
                <a:lnTo>
                  <a:pt x="8219" y="16623"/>
                </a:lnTo>
                <a:cubicBezTo>
                  <a:pt x="8178" y="16748"/>
                  <a:pt x="8147" y="16883"/>
                  <a:pt x="8116" y="17007"/>
                </a:cubicBezTo>
                <a:lnTo>
                  <a:pt x="8022" y="17038"/>
                </a:lnTo>
                <a:cubicBezTo>
                  <a:pt x="8022" y="16945"/>
                  <a:pt x="8022" y="16841"/>
                  <a:pt x="8012" y="16748"/>
                </a:cubicBezTo>
                <a:cubicBezTo>
                  <a:pt x="8085" y="16706"/>
                  <a:pt x="8147" y="16665"/>
                  <a:pt x="8219" y="16623"/>
                </a:cubicBezTo>
                <a:close/>
                <a:moveTo>
                  <a:pt x="19640" y="16696"/>
                </a:moveTo>
                <a:cubicBezTo>
                  <a:pt x="19671" y="16789"/>
                  <a:pt x="19692" y="16883"/>
                  <a:pt x="19713" y="16965"/>
                </a:cubicBezTo>
                <a:cubicBezTo>
                  <a:pt x="19640" y="17007"/>
                  <a:pt x="19557" y="17028"/>
                  <a:pt x="19464" y="17038"/>
                </a:cubicBezTo>
                <a:lnTo>
                  <a:pt x="19454" y="17028"/>
                </a:lnTo>
                <a:cubicBezTo>
                  <a:pt x="19516" y="16924"/>
                  <a:pt x="19578" y="16810"/>
                  <a:pt x="19640" y="16696"/>
                </a:cubicBezTo>
                <a:close/>
                <a:moveTo>
                  <a:pt x="5079" y="16230"/>
                </a:moveTo>
                <a:cubicBezTo>
                  <a:pt x="5172" y="16281"/>
                  <a:pt x="5255" y="16323"/>
                  <a:pt x="5348" y="16364"/>
                </a:cubicBezTo>
                <a:cubicBezTo>
                  <a:pt x="5297" y="16603"/>
                  <a:pt x="5255" y="16831"/>
                  <a:pt x="5234" y="17069"/>
                </a:cubicBezTo>
                <a:cubicBezTo>
                  <a:pt x="5152" y="17059"/>
                  <a:pt x="5058" y="17028"/>
                  <a:pt x="4975" y="17007"/>
                </a:cubicBezTo>
                <a:lnTo>
                  <a:pt x="4986" y="17007"/>
                </a:lnTo>
                <a:cubicBezTo>
                  <a:pt x="4986" y="16924"/>
                  <a:pt x="4996" y="16841"/>
                  <a:pt x="5006" y="16758"/>
                </a:cubicBezTo>
                <a:cubicBezTo>
                  <a:pt x="5027" y="16582"/>
                  <a:pt x="5048" y="16406"/>
                  <a:pt x="5079" y="16230"/>
                </a:cubicBezTo>
                <a:close/>
                <a:moveTo>
                  <a:pt x="17474" y="16727"/>
                </a:moveTo>
                <a:lnTo>
                  <a:pt x="17474" y="16737"/>
                </a:lnTo>
                <a:cubicBezTo>
                  <a:pt x="17505" y="16789"/>
                  <a:pt x="17547" y="16851"/>
                  <a:pt x="17578" y="16903"/>
                </a:cubicBezTo>
                <a:lnTo>
                  <a:pt x="17526" y="17069"/>
                </a:lnTo>
                <a:cubicBezTo>
                  <a:pt x="17485" y="17038"/>
                  <a:pt x="17443" y="17007"/>
                  <a:pt x="17402" y="16976"/>
                </a:cubicBezTo>
                <a:cubicBezTo>
                  <a:pt x="17422" y="16893"/>
                  <a:pt x="17454" y="16810"/>
                  <a:pt x="17474" y="16727"/>
                </a:cubicBezTo>
                <a:close/>
                <a:moveTo>
                  <a:pt x="9256" y="16727"/>
                </a:moveTo>
                <a:lnTo>
                  <a:pt x="9256" y="16727"/>
                </a:lnTo>
                <a:cubicBezTo>
                  <a:pt x="9111" y="16851"/>
                  <a:pt x="8976" y="16976"/>
                  <a:pt x="8820" y="17079"/>
                </a:cubicBezTo>
                <a:cubicBezTo>
                  <a:pt x="8811" y="17020"/>
                  <a:pt x="8791" y="16952"/>
                  <a:pt x="8781" y="16892"/>
                </a:cubicBezTo>
                <a:lnTo>
                  <a:pt x="8781" y="16892"/>
                </a:lnTo>
                <a:cubicBezTo>
                  <a:pt x="8936" y="16841"/>
                  <a:pt x="9090" y="16779"/>
                  <a:pt x="9256" y="16727"/>
                </a:cubicBezTo>
                <a:close/>
                <a:moveTo>
                  <a:pt x="12448" y="15141"/>
                </a:moveTo>
                <a:cubicBezTo>
                  <a:pt x="12458" y="15286"/>
                  <a:pt x="12479" y="15432"/>
                  <a:pt x="12489" y="15566"/>
                </a:cubicBezTo>
                <a:cubicBezTo>
                  <a:pt x="12510" y="15691"/>
                  <a:pt x="12520" y="15815"/>
                  <a:pt x="12541" y="15929"/>
                </a:cubicBezTo>
                <a:cubicBezTo>
                  <a:pt x="12469" y="16136"/>
                  <a:pt x="12417" y="16333"/>
                  <a:pt x="12365" y="16540"/>
                </a:cubicBezTo>
                <a:cubicBezTo>
                  <a:pt x="12344" y="16634"/>
                  <a:pt x="12334" y="16717"/>
                  <a:pt x="12313" y="16800"/>
                </a:cubicBezTo>
                <a:cubicBezTo>
                  <a:pt x="12209" y="16893"/>
                  <a:pt x="12106" y="16986"/>
                  <a:pt x="11992" y="17079"/>
                </a:cubicBezTo>
                <a:lnTo>
                  <a:pt x="11981" y="17079"/>
                </a:lnTo>
                <a:cubicBezTo>
                  <a:pt x="11784" y="16851"/>
                  <a:pt x="11598" y="16623"/>
                  <a:pt x="11422" y="16385"/>
                </a:cubicBezTo>
                <a:lnTo>
                  <a:pt x="11360" y="16312"/>
                </a:lnTo>
                <a:lnTo>
                  <a:pt x="11360" y="16281"/>
                </a:lnTo>
                <a:cubicBezTo>
                  <a:pt x="11702" y="15919"/>
                  <a:pt x="12023" y="15535"/>
                  <a:pt x="12323" y="15141"/>
                </a:cubicBezTo>
                <a:close/>
                <a:moveTo>
                  <a:pt x="16054" y="16592"/>
                </a:moveTo>
                <a:lnTo>
                  <a:pt x="16054" y="16592"/>
                </a:lnTo>
                <a:cubicBezTo>
                  <a:pt x="16158" y="16654"/>
                  <a:pt x="16272" y="16717"/>
                  <a:pt x="16376" y="16779"/>
                </a:cubicBezTo>
                <a:cubicBezTo>
                  <a:pt x="16355" y="16872"/>
                  <a:pt x="16324" y="16976"/>
                  <a:pt x="16303" y="17079"/>
                </a:cubicBezTo>
                <a:cubicBezTo>
                  <a:pt x="16210" y="16924"/>
                  <a:pt x="16127" y="16758"/>
                  <a:pt x="16054" y="16592"/>
                </a:cubicBezTo>
                <a:close/>
                <a:moveTo>
                  <a:pt x="6945" y="16582"/>
                </a:moveTo>
                <a:cubicBezTo>
                  <a:pt x="7079" y="16717"/>
                  <a:pt x="7224" y="16851"/>
                  <a:pt x="7359" y="16976"/>
                </a:cubicBezTo>
                <a:cubicBezTo>
                  <a:pt x="7224" y="17017"/>
                  <a:pt x="7079" y="17059"/>
                  <a:pt x="6934" y="17090"/>
                </a:cubicBezTo>
                <a:lnTo>
                  <a:pt x="6851" y="17100"/>
                </a:lnTo>
                <a:lnTo>
                  <a:pt x="6799" y="17059"/>
                </a:lnTo>
                <a:cubicBezTo>
                  <a:pt x="6851" y="16893"/>
                  <a:pt x="6893" y="16737"/>
                  <a:pt x="6945" y="16582"/>
                </a:cubicBezTo>
                <a:close/>
                <a:moveTo>
                  <a:pt x="7722" y="16924"/>
                </a:moveTo>
                <a:lnTo>
                  <a:pt x="7722" y="16924"/>
                </a:lnTo>
                <a:cubicBezTo>
                  <a:pt x="7784" y="16976"/>
                  <a:pt x="7836" y="17028"/>
                  <a:pt x="7898" y="17069"/>
                </a:cubicBezTo>
                <a:lnTo>
                  <a:pt x="7753" y="17100"/>
                </a:lnTo>
                <a:cubicBezTo>
                  <a:pt x="7743" y="17048"/>
                  <a:pt x="7732" y="16986"/>
                  <a:pt x="7722" y="16924"/>
                </a:cubicBezTo>
                <a:close/>
                <a:moveTo>
                  <a:pt x="15764" y="16385"/>
                </a:moveTo>
                <a:cubicBezTo>
                  <a:pt x="15826" y="16426"/>
                  <a:pt x="15889" y="16468"/>
                  <a:pt x="15951" y="16509"/>
                </a:cubicBezTo>
                <a:cubicBezTo>
                  <a:pt x="15972" y="16540"/>
                  <a:pt x="15982" y="16572"/>
                  <a:pt x="15992" y="16613"/>
                </a:cubicBezTo>
                <a:cubicBezTo>
                  <a:pt x="15961" y="16768"/>
                  <a:pt x="15909" y="16934"/>
                  <a:pt x="15868" y="17100"/>
                </a:cubicBezTo>
                <a:cubicBezTo>
                  <a:pt x="15858" y="17079"/>
                  <a:pt x="15837" y="17048"/>
                  <a:pt x="15837" y="17028"/>
                </a:cubicBezTo>
                <a:lnTo>
                  <a:pt x="15837" y="17007"/>
                </a:lnTo>
                <a:cubicBezTo>
                  <a:pt x="15785" y="16851"/>
                  <a:pt x="15733" y="16696"/>
                  <a:pt x="15692" y="16540"/>
                </a:cubicBezTo>
                <a:cubicBezTo>
                  <a:pt x="15712" y="16489"/>
                  <a:pt x="15744" y="16437"/>
                  <a:pt x="15764" y="16385"/>
                </a:cubicBezTo>
                <a:close/>
                <a:moveTo>
                  <a:pt x="17651" y="16986"/>
                </a:moveTo>
                <a:cubicBezTo>
                  <a:pt x="17671" y="17017"/>
                  <a:pt x="17702" y="17059"/>
                  <a:pt x="17723" y="17100"/>
                </a:cubicBezTo>
                <a:cubicBezTo>
                  <a:pt x="17692" y="17100"/>
                  <a:pt x="17651" y="17079"/>
                  <a:pt x="17609" y="17079"/>
                </a:cubicBezTo>
                <a:cubicBezTo>
                  <a:pt x="17619" y="17059"/>
                  <a:pt x="17630" y="17028"/>
                  <a:pt x="17651" y="16997"/>
                </a:cubicBezTo>
                <a:lnTo>
                  <a:pt x="17651" y="16986"/>
                </a:lnTo>
                <a:close/>
                <a:moveTo>
                  <a:pt x="17930" y="15929"/>
                </a:moveTo>
                <a:lnTo>
                  <a:pt x="17930" y="15929"/>
                </a:lnTo>
                <a:cubicBezTo>
                  <a:pt x="17951" y="16323"/>
                  <a:pt x="17930" y="16717"/>
                  <a:pt x="17858" y="17100"/>
                </a:cubicBezTo>
                <a:cubicBezTo>
                  <a:pt x="17796" y="17028"/>
                  <a:pt x="17744" y="16945"/>
                  <a:pt x="17692" y="16872"/>
                </a:cubicBezTo>
                <a:cubicBezTo>
                  <a:pt x="17785" y="16561"/>
                  <a:pt x="17868" y="16250"/>
                  <a:pt x="17930" y="15929"/>
                </a:cubicBezTo>
                <a:close/>
                <a:moveTo>
                  <a:pt x="5411" y="16395"/>
                </a:moveTo>
                <a:cubicBezTo>
                  <a:pt x="5462" y="16416"/>
                  <a:pt x="5525" y="16437"/>
                  <a:pt x="5576" y="16458"/>
                </a:cubicBezTo>
                <a:cubicBezTo>
                  <a:pt x="5514" y="16675"/>
                  <a:pt x="5462" y="16893"/>
                  <a:pt x="5411" y="17111"/>
                </a:cubicBezTo>
                <a:lnTo>
                  <a:pt x="5307" y="17090"/>
                </a:lnTo>
                <a:cubicBezTo>
                  <a:pt x="5317" y="16851"/>
                  <a:pt x="5359" y="16623"/>
                  <a:pt x="5411" y="16395"/>
                </a:cubicBezTo>
                <a:close/>
                <a:moveTo>
                  <a:pt x="7618" y="16934"/>
                </a:moveTo>
                <a:cubicBezTo>
                  <a:pt x="7629" y="16997"/>
                  <a:pt x="7639" y="17059"/>
                  <a:pt x="7649" y="17121"/>
                </a:cubicBezTo>
                <a:lnTo>
                  <a:pt x="7494" y="16986"/>
                </a:lnTo>
                <a:lnTo>
                  <a:pt x="7618" y="16934"/>
                </a:lnTo>
                <a:close/>
                <a:moveTo>
                  <a:pt x="19361" y="15805"/>
                </a:moveTo>
                <a:lnTo>
                  <a:pt x="19361" y="15815"/>
                </a:lnTo>
                <a:cubicBezTo>
                  <a:pt x="19454" y="16074"/>
                  <a:pt x="19547" y="16344"/>
                  <a:pt x="19620" y="16623"/>
                </a:cubicBezTo>
                <a:cubicBezTo>
                  <a:pt x="19547" y="16768"/>
                  <a:pt x="19454" y="16924"/>
                  <a:pt x="19371" y="17059"/>
                </a:cubicBezTo>
                <a:cubicBezTo>
                  <a:pt x="19236" y="17090"/>
                  <a:pt x="19122" y="17111"/>
                  <a:pt x="18987" y="17121"/>
                </a:cubicBezTo>
                <a:cubicBezTo>
                  <a:pt x="19122" y="16758"/>
                  <a:pt x="19236" y="16395"/>
                  <a:pt x="19309" y="16012"/>
                </a:cubicBezTo>
                <a:cubicBezTo>
                  <a:pt x="19340" y="15939"/>
                  <a:pt x="19350" y="15877"/>
                  <a:pt x="19361" y="15805"/>
                </a:cubicBezTo>
                <a:close/>
                <a:moveTo>
                  <a:pt x="18107" y="14758"/>
                </a:moveTo>
                <a:cubicBezTo>
                  <a:pt x="18231" y="14768"/>
                  <a:pt x="18376" y="14768"/>
                  <a:pt x="18511" y="14768"/>
                </a:cubicBezTo>
                <a:cubicBezTo>
                  <a:pt x="18708" y="14872"/>
                  <a:pt x="18905" y="14986"/>
                  <a:pt x="19101" y="15110"/>
                </a:cubicBezTo>
                <a:cubicBezTo>
                  <a:pt x="19133" y="15183"/>
                  <a:pt x="19164" y="15266"/>
                  <a:pt x="19195" y="15338"/>
                </a:cubicBezTo>
                <a:cubicBezTo>
                  <a:pt x="18884" y="15939"/>
                  <a:pt x="18521" y="16509"/>
                  <a:pt x="18117" y="17038"/>
                </a:cubicBezTo>
                <a:lnTo>
                  <a:pt x="17993" y="17131"/>
                </a:lnTo>
                <a:lnTo>
                  <a:pt x="17920" y="17121"/>
                </a:lnTo>
                <a:cubicBezTo>
                  <a:pt x="18024" y="16613"/>
                  <a:pt x="18034" y="16095"/>
                  <a:pt x="17972" y="15587"/>
                </a:cubicBezTo>
                <a:cubicBezTo>
                  <a:pt x="17972" y="15546"/>
                  <a:pt x="17982" y="15494"/>
                  <a:pt x="17993" y="15452"/>
                </a:cubicBezTo>
                <a:cubicBezTo>
                  <a:pt x="18034" y="15224"/>
                  <a:pt x="18075" y="14986"/>
                  <a:pt x="18107" y="14758"/>
                </a:cubicBezTo>
                <a:close/>
                <a:moveTo>
                  <a:pt x="12458" y="16872"/>
                </a:moveTo>
                <a:lnTo>
                  <a:pt x="12458" y="16872"/>
                </a:lnTo>
                <a:cubicBezTo>
                  <a:pt x="12417" y="16965"/>
                  <a:pt x="12375" y="17059"/>
                  <a:pt x="12334" y="17152"/>
                </a:cubicBezTo>
                <a:cubicBezTo>
                  <a:pt x="12344" y="17079"/>
                  <a:pt x="12365" y="17007"/>
                  <a:pt x="12375" y="16924"/>
                </a:cubicBezTo>
                <a:lnTo>
                  <a:pt x="12458" y="16872"/>
                </a:lnTo>
                <a:close/>
                <a:moveTo>
                  <a:pt x="13412" y="16157"/>
                </a:moveTo>
                <a:cubicBezTo>
                  <a:pt x="13349" y="16354"/>
                  <a:pt x="13277" y="16551"/>
                  <a:pt x="13215" y="16737"/>
                </a:cubicBezTo>
                <a:cubicBezTo>
                  <a:pt x="13090" y="16872"/>
                  <a:pt x="12976" y="17007"/>
                  <a:pt x="12852" y="17152"/>
                </a:cubicBezTo>
                <a:cubicBezTo>
                  <a:pt x="12821" y="16986"/>
                  <a:pt x="12790" y="16820"/>
                  <a:pt x="12759" y="16665"/>
                </a:cubicBezTo>
                <a:cubicBezTo>
                  <a:pt x="12976" y="16509"/>
                  <a:pt x="13194" y="16333"/>
                  <a:pt x="13401" y="16157"/>
                </a:cubicBezTo>
                <a:close/>
                <a:moveTo>
                  <a:pt x="19257" y="15919"/>
                </a:moveTo>
                <a:cubicBezTo>
                  <a:pt x="19164" y="16333"/>
                  <a:pt x="19050" y="16737"/>
                  <a:pt x="18905" y="17131"/>
                </a:cubicBezTo>
                <a:lnTo>
                  <a:pt x="18687" y="17152"/>
                </a:lnTo>
                <a:cubicBezTo>
                  <a:pt x="18599" y="17157"/>
                  <a:pt x="18508" y="17160"/>
                  <a:pt x="18417" y="17160"/>
                </a:cubicBezTo>
                <a:cubicBezTo>
                  <a:pt x="18327" y="17160"/>
                  <a:pt x="18236" y="17157"/>
                  <a:pt x="18148" y="17152"/>
                </a:cubicBezTo>
                <a:lnTo>
                  <a:pt x="18189" y="17090"/>
                </a:lnTo>
                <a:cubicBezTo>
                  <a:pt x="18490" y="16851"/>
                  <a:pt x="18749" y="16582"/>
                  <a:pt x="18977" y="16281"/>
                </a:cubicBezTo>
                <a:cubicBezTo>
                  <a:pt x="19070" y="16167"/>
                  <a:pt x="19164" y="16043"/>
                  <a:pt x="19257" y="15919"/>
                </a:cubicBezTo>
                <a:close/>
                <a:moveTo>
                  <a:pt x="5649" y="16478"/>
                </a:moveTo>
                <a:cubicBezTo>
                  <a:pt x="5732" y="16509"/>
                  <a:pt x="5815" y="16530"/>
                  <a:pt x="5898" y="16540"/>
                </a:cubicBezTo>
                <a:cubicBezTo>
                  <a:pt x="5929" y="16696"/>
                  <a:pt x="5960" y="16851"/>
                  <a:pt x="5991" y="17007"/>
                </a:cubicBezTo>
                <a:cubicBezTo>
                  <a:pt x="5981" y="17059"/>
                  <a:pt x="5960" y="17111"/>
                  <a:pt x="5950" y="17162"/>
                </a:cubicBezTo>
                <a:cubicBezTo>
                  <a:pt x="5794" y="17162"/>
                  <a:pt x="5639" y="17142"/>
                  <a:pt x="5483" y="17121"/>
                </a:cubicBezTo>
                <a:cubicBezTo>
                  <a:pt x="5535" y="16903"/>
                  <a:pt x="5587" y="16696"/>
                  <a:pt x="5649" y="16478"/>
                </a:cubicBezTo>
                <a:close/>
                <a:moveTo>
                  <a:pt x="6240" y="16572"/>
                </a:moveTo>
                <a:cubicBezTo>
                  <a:pt x="6395" y="16748"/>
                  <a:pt x="6551" y="16914"/>
                  <a:pt x="6727" y="17079"/>
                </a:cubicBezTo>
                <a:cubicBezTo>
                  <a:pt x="6727" y="17090"/>
                  <a:pt x="6716" y="17111"/>
                  <a:pt x="6706" y="17121"/>
                </a:cubicBezTo>
                <a:cubicBezTo>
                  <a:pt x="6509" y="17152"/>
                  <a:pt x="6312" y="17162"/>
                  <a:pt x="6115" y="17162"/>
                </a:cubicBezTo>
                <a:cubicBezTo>
                  <a:pt x="6095" y="17111"/>
                  <a:pt x="6084" y="17048"/>
                  <a:pt x="6074" y="16997"/>
                </a:cubicBezTo>
                <a:cubicBezTo>
                  <a:pt x="6105" y="16851"/>
                  <a:pt x="6146" y="16717"/>
                  <a:pt x="6198" y="16572"/>
                </a:cubicBezTo>
                <a:close/>
                <a:moveTo>
                  <a:pt x="21620" y="16768"/>
                </a:moveTo>
                <a:cubicBezTo>
                  <a:pt x="21620" y="16789"/>
                  <a:pt x="21610" y="16820"/>
                  <a:pt x="21610" y="16841"/>
                </a:cubicBezTo>
                <a:cubicBezTo>
                  <a:pt x="21599" y="16893"/>
                  <a:pt x="21589" y="16955"/>
                  <a:pt x="21568" y="17017"/>
                </a:cubicBezTo>
                <a:cubicBezTo>
                  <a:pt x="21527" y="17069"/>
                  <a:pt x="21475" y="17111"/>
                  <a:pt x="21433" y="17162"/>
                </a:cubicBezTo>
                <a:cubicBezTo>
                  <a:pt x="21433" y="17131"/>
                  <a:pt x="21433" y="17100"/>
                  <a:pt x="21433" y="17079"/>
                </a:cubicBezTo>
                <a:cubicBezTo>
                  <a:pt x="21496" y="16976"/>
                  <a:pt x="21558" y="16872"/>
                  <a:pt x="21620" y="16768"/>
                </a:cubicBezTo>
                <a:close/>
                <a:moveTo>
                  <a:pt x="11183" y="16489"/>
                </a:moveTo>
                <a:lnTo>
                  <a:pt x="11308" y="16613"/>
                </a:lnTo>
                <a:cubicBezTo>
                  <a:pt x="11339" y="16810"/>
                  <a:pt x="11370" y="16997"/>
                  <a:pt x="11401" y="17183"/>
                </a:cubicBezTo>
                <a:lnTo>
                  <a:pt x="11204" y="16997"/>
                </a:lnTo>
                <a:lnTo>
                  <a:pt x="11194" y="16976"/>
                </a:lnTo>
                <a:cubicBezTo>
                  <a:pt x="11132" y="16883"/>
                  <a:pt x="11069" y="16779"/>
                  <a:pt x="10997" y="16675"/>
                </a:cubicBezTo>
                <a:lnTo>
                  <a:pt x="11183" y="16489"/>
                </a:lnTo>
                <a:close/>
                <a:moveTo>
                  <a:pt x="21630" y="17162"/>
                </a:moveTo>
                <a:cubicBezTo>
                  <a:pt x="21630" y="17172"/>
                  <a:pt x="21630" y="17191"/>
                  <a:pt x="21621" y="17202"/>
                </a:cubicBezTo>
                <a:lnTo>
                  <a:pt x="21621" y="17202"/>
                </a:lnTo>
                <a:cubicBezTo>
                  <a:pt x="21624" y="17189"/>
                  <a:pt x="21627" y="17176"/>
                  <a:pt x="21630" y="17162"/>
                </a:cubicBezTo>
                <a:close/>
                <a:moveTo>
                  <a:pt x="5089" y="17111"/>
                </a:moveTo>
                <a:lnTo>
                  <a:pt x="5234" y="17142"/>
                </a:lnTo>
                <a:cubicBezTo>
                  <a:pt x="5225" y="17170"/>
                  <a:pt x="5224" y="17198"/>
                  <a:pt x="5224" y="17226"/>
                </a:cubicBezTo>
                <a:lnTo>
                  <a:pt x="5224" y="17226"/>
                </a:lnTo>
                <a:cubicBezTo>
                  <a:pt x="5177" y="17188"/>
                  <a:pt x="5138" y="17149"/>
                  <a:pt x="5089" y="17111"/>
                </a:cubicBezTo>
                <a:close/>
                <a:moveTo>
                  <a:pt x="17733" y="17183"/>
                </a:moveTo>
                <a:lnTo>
                  <a:pt x="17806" y="17193"/>
                </a:lnTo>
                <a:lnTo>
                  <a:pt x="17827" y="17225"/>
                </a:lnTo>
                <a:lnTo>
                  <a:pt x="17827" y="17235"/>
                </a:lnTo>
                <a:lnTo>
                  <a:pt x="17733" y="17183"/>
                </a:lnTo>
                <a:close/>
                <a:moveTo>
                  <a:pt x="10406" y="16250"/>
                </a:moveTo>
                <a:cubicBezTo>
                  <a:pt x="10520" y="16385"/>
                  <a:pt x="10644" y="16509"/>
                  <a:pt x="10758" y="16644"/>
                </a:cubicBezTo>
                <a:cubicBezTo>
                  <a:pt x="10748" y="16696"/>
                  <a:pt x="10748" y="16758"/>
                  <a:pt x="10738" y="16810"/>
                </a:cubicBezTo>
                <a:cubicBezTo>
                  <a:pt x="10582" y="16965"/>
                  <a:pt x="10416" y="17111"/>
                  <a:pt x="10240" y="17256"/>
                </a:cubicBezTo>
                <a:lnTo>
                  <a:pt x="10064" y="16623"/>
                </a:lnTo>
                <a:cubicBezTo>
                  <a:pt x="10178" y="16499"/>
                  <a:pt x="10292" y="16385"/>
                  <a:pt x="10406" y="16250"/>
                </a:cubicBezTo>
                <a:close/>
                <a:moveTo>
                  <a:pt x="16396" y="17028"/>
                </a:moveTo>
                <a:lnTo>
                  <a:pt x="16396" y="17256"/>
                </a:lnTo>
                <a:cubicBezTo>
                  <a:pt x="16386" y="17225"/>
                  <a:pt x="16365" y="17204"/>
                  <a:pt x="16355" y="17173"/>
                </a:cubicBezTo>
                <a:lnTo>
                  <a:pt x="16396" y="17028"/>
                </a:lnTo>
                <a:close/>
                <a:moveTo>
                  <a:pt x="3058" y="15960"/>
                </a:moveTo>
                <a:cubicBezTo>
                  <a:pt x="3317" y="16219"/>
                  <a:pt x="3607" y="16447"/>
                  <a:pt x="3929" y="16634"/>
                </a:cubicBezTo>
                <a:cubicBezTo>
                  <a:pt x="4084" y="16810"/>
                  <a:pt x="4260" y="16976"/>
                  <a:pt x="4447" y="17142"/>
                </a:cubicBezTo>
                <a:cubicBezTo>
                  <a:pt x="4457" y="17162"/>
                  <a:pt x="4468" y="17193"/>
                  <a:pt x="4478" y="17225"/>
                </a:cubicBezTo>
                <a:lnTo>
                  <a:pt x="4478" y="17266"/>
                </a:lnTo>
                <a:cubicBezTo>
                  <a:pt x="3960" y="17183"/>
                  <a:pt x="3452" y="17048"/>
                  <a:pt x="2975" y="16851"/>
                </a:cubicBezTo>
                <a:lnTo>
                  <a:pt x="2954" y="16789"/>
                </a:lnTo>
                <a:cubicBezTo>
                  <a:pt x="2975" y="16509"/>
                  <a:pt x="3006" y="16240"/>
                  <a:pt x="3058" y="15960"/>
                </a:cubicBezTo>
                <a:close/>
                <a:moveTo>
                  <a:pt x="7411" y="17028"/>
                </a:moveTo>
                <a:lnTo>
                  <a:pt x="7546" y="17131"/>
                </a:lnTo>
                <a:lnTo>
                  <a:pt x="7566" y="17162"/>
                </a:lnTo>
                <a:cubicBezTo>
                  <a:pt x="7390" y="17204"/>
                  <a:pt x="7204" y="17235"/>
                  <a:pt x="7017" y="17266"/>
                </a:cubicBezTo>
                <a:lnTo>
                  <a:pt x="6996" y="17245"/>
                </a:lnTo>
                <a:lnTo>
                  <a:pt x="6903" y="17162"/>
                </a:lnTo>
                <a:cubicBezTo>
                  <a:pt x="7079" y="17131"/>
                  <a:pt x="7245" y="17079"/>
                  <a:pt x="7411" y="17028"/>
                </a:cubicBezTo>
                <a:close/>
                <a:moveTo>
                  <a:pt x="8043" y="17173"/>
                </a:moveTo>
                <a:lnTo>
                  <a:pt x="8074" y="17204"/>
                </a:lnTo>
                <a:lnTo>
                  <a:pt x="8074" y="17225"/>
                </a:lnTo>
                <a:lnTo>
                  <a:pt x="8043" y="17266"/>
                </a:lnTo>
                <a:lnTo>
                  <a:pt x="8043" y="17173"/>
                </a:lnTo>
                <a:close/>
                <a:moveTo>
                  <a:pt x="1358" y="15763"/>
                </a:moveTo>
                <a:lnTo>
                  <a:pt x="1358" y="15763"/>
                </a:lnTo>
                <a:cubicBezTo>
                  <a:pt x="1514" y="15970"/>
                  <a:pt x="1700" y="16157"/>
                  <a:pt x="1908" y="16312"/>
                </a:cubicBezTo>
                <a:cubicBezTo>
                  <a:pt x="1877" y="16437"/>
                  <a:pt x="1856" y="16551"/>
                  <a:pt x="1835" y="16665"/>
                </a:cubicBezTo>
                <a:cubicBezTo>
                  <a:pt x="1794" y="16872"/>
                  <a:pt x="1763" y="17079"/>
                  <a:pt x="1752" y="17287"/>
                </a:cubicBezTo>
                <a:lnTo>
                  <a:pt x="1752" y="17297"/>
                </a:lnTo>
                <a:cubicBezTo>
                  <a:pt x="1586" y="16851"/>
                  <a:pt x="1462" y="16406"/>
                  <a:pt x="1389" y="15950"/>
                </a:cubicBezTo>
                <a:cubicBezTo>
                  <a:pt x="1379" y="15888"/>
                  <a:pt x="1369" y="15815"/>
                  <a:pt x="1358" y="15763"/>
                </a:cubicBezTo>
                <a:close/>
                <a:moveTo>
                  <a:pt x="8655" y="16924"/>
                </a:moveTo>
                <a:cubicBezTo>
                  <a:pt x="8572" y="17059"/>
                  <a:pt x="8468" y="17183"/>
                  <a:pt x="8364" y="17297"/>
                </a:cubicBezTo>
                <a:cubicBezTo>
                  <a:pt x="8302" y="17256"/>
                  <a:pt x="8250" y="17214"/>
                  <a:pt x="8188" y="17173"/>
                </a:cubicBezTo>
                <a:lnTo>
                  <a:pt x="8199" y="17111"/>
                </a:lnTo>
                <a:lnTo>
                  <a:pt x="8240" y="17048"/>
                </a:lnTo>
                <a:cubicBezTo>
                  <a:pt x="8385" y="17007"/>
                  <a:pt x="8520" y="16965"/>
                  <a:pt x="8655" y="16924"/>
                </a:cubicBezTo>
                <a:close/>
                <a:moveTo>
                  <a:pt x="15640" y="16644"/>
                </a:moveTo>
                <a:cubicBezTo>
                  <a:pt x="15702" y="16841"/>
                  <a:pt x="15764" y="17028"/>
                  <a:pt x="15816" y="17193"/>
                </a:cubicBezTo>
                <a:cubicBezTo>
                  <a:pt x="15816" y="17204"/>
                  <a:pt x="15816" y="17214"/>
                  <a:pt x="15826" y="17225"/>
                </a:cubicBezTo>
                <a:cubicBezTo>
                  <a:pt x="15837" y="17235"/>
                  <a:pt x="15816" y="17266"/>
                  <a:pt x="15806" y="17297"/>
                </a:cubicBezTo>
                <a:cubicBezTo>
                  <a:pt x="15681" y="17204"/>
                  <a:pt x="15578" y="17111"/>
                  <a:pt x="15474" y="17007"/>
                </a:cubicBezTo>
                <a:cubicBezTo>
                  <a:pt x="15536" y="16883"/>
                  <a:pt x="15588" y="16768"/>
                  <a:pt x="15640" y="16644"/>
                </a:cubicBezTo>
                <a:close/>
                <a:moveTo>
                  <a:pt x="6768" y="17173"/>
                </a:moveTo>
                <a:lnTo>
                  <a:pt x="6768" y="17193"/>
                </a:lnTo>
                <a:lnTo>
                  <a:pt x="6810" y="17183"/>
                </a:lnTo>
                <a:lnTo>
                  <a:pt x="6913" y="17276"/>
                </a:lnTo>
                <a:lnTo>
                  <a:pt x="6737" y="17307"/>
                </a:lnTo>
                <a:cubicBezTo>
                  <a:pt x="6748" y="17256"/>
                  <a:pt x="6758" y="17214"/>
                  <a:pt x="6768" y="17173"/>
                </a:cubicBezTo>
                <a:close/>
                <a:moveTo>
                  <a:pt x="15008" y="16561"/>
                </a:moveTo>
                <a:lnTo>
                  <a:pt x="15018" y="16572"/>
                </a:lnTo>
                <a:cubicBezTo>
                  <a:pt x="15080" y="16654"/>
                  <a:pt x="15142" y="16737"/>
                  <a:pt x="15215" y="16831"/>
                </a:cubicBezTo>
                <a:cubicBezTo>
                  <a:pt x="15288" y="16914"/>
                  <a:pt x="15319" y="16955"/>
                  <a:pt x="15381" y="17017"/>
                </a:cubicBezTo>
                <a:cubicBezTo>
                  <a:pt x="15339" y="17121"/>
                  <a:pt x="15288" y="17214"/>
                  <a:pt x="15236" y="17307"/>
                </a:cubicBezTo>
                <a:cubicBezTo>
                  <a:pt x="15153" y="17059"/>
                  <a:pt x="15080" y="16810"/>
                  <a:pt x="15008" y="16561"/>
                </a:cubicBezTo>
                <a:close/>
                <a:moveTo>
                  <a:pt x="12292" y="16976"/>
                </a:moveTo>
                <a:lnTo>
                  <a:pt x="12292" y="16976"/>
                </a:lnTo>
                <a:cubicBezTo>
                  <a:pt x="12272" y="17090"/>
                  <a:pt x="12261" y="17204"/>
                  <a:pt x="12251" y="17318"/>
                </a:cubicBezTo>
                <a:lnTo>
                  <a:pt x="12054" y="17162"/>
                </a:lnTo>
                <a:lnTo>
                  <a:pt x="12044" y="17152"/>
                </a:lnTo>
                <a:lnTo>
                  <a:pt x="12085" y="17121"/>
                </a:lnTo>
                <a:cubicBezTo>
                  <a:pt x="12158" y="17069"/>
                  <a:pt x="12220" y="17028"/>
                  <a:pt x="12292" y="16976"/>
                </a:cubicBezTo>
                <a:close/>
                <a:moveTo>
                  <a:pt x="14386" y="16116"/>
                </a:moveTo>
                <a:cubicBezTo>
                  <a:pt x="14438" y="16312"/>
                  <a:pt x="14500" y="16499"/>
                  <a:pt x="14562" y="16696"/>
                </a:cubicBezTo>
                <a:cubicBezTo>
                  <a:pt x="14438" y="16903"/>
                  <a:pt x="14313" y="17111"/>
                  <a:pt x="14189" y="17318"/>
                </a:cubicBezTo>
                <a:cubicBezTo>
                  <a:pt x="14189" y="17276"/>
                  <a:pt x="14179" y="17235"/>
                  <a:pt x="14168" y="17193"/>
                </a:cubicBezTo>
                <a:cubicBezTo>
                  <a:pt x="14261" y="16841"/>
                  <a:pt x="14324" y="16478"/>
                  <a:pt x="14386" y="16116"/>
                </a:cubicBezTo>
                <a:close/>
                <a:moveTo>
                  <a:pt x="20718" y="16706"/>
                </a:moveTo>
                <a:cubicBezTo>
                  <a:pt x="20729" y="16737"/>
                  <a:pt x="20760" y="16768"/>
                  <a:pt x="20770" y="16800"/>
                </a:cubicBezTo>
                <a:lnTo>
                  <a:pt x="20780" y="16800"/>
                </a:lnTo>
                <a:cubicBezTo>
                  <a:pt x="20791" y="16872"/>
                  <a:pt x="20801" y="16934"/>
                  <a:pt x="20812" y="16997"/>
                </a:cubicBezTo>
                <a:cubicBezTo>
                  <a:pt x="20698" y="17079"/>
                  <a:pt x="20584" y="17142"/>
                  <a:pt x="20459" y="17214"/>
                </a:cubicBezTo>
                <a:cubicBezTo>
                  <a:pt x="20387" y="17245"/>
                  <a:pt x="20314" y="17287"/>
                  <a:pt x="20242" y="17318"/>
                </a:cubicBezTo>
                <a:cubicBezTo>
                  <a:pt x="20262" y="17173"/>
                  <a:pt x="20273" y="17028"/>
                  <a:pt x="20283" y="16893"/>
                </a:cubicBezTo>
                <a:cubicBezTo>
                  <a:pt x="20428" y="16831"/>
                  <a:pt x="20573" y="16768"/>
                  <a:pt x="20718" y="16706"/>
                </a:cubicBezTo>
                <a:close/>
                <a:moveTo>
                  <a:pt x="4623" y="16965"/>
                </a:moveTo>
                <a:cubicBezTo>
                  <a:pt x="4716" y="17007"/>
                  <a:pt x="4810" y="17038"/>
                  <a:pt x="4913" y="17069"/>
                </a:cubicBezTo>
                <a:cubicBezTo>
                  <a:pt x="4903" y="17152"/>
                  <a:pt x="4903" y="17235"/>
                  <a:pt x="4892" y="17328"/>
                </a:cubicBezTo>
                <a:lnTo>
                  <a:pt x="4778" y="17307"/>
                </a:lnTo>
                <a:lnTo>
                  <a:pt x="4706" y="17256"/>
                </a:lnTo>
                <a:cubicBezTo>
                  <a:pt x="4664" y="17193"/>
                  <a:pt x="4633" y="17142"/>
                  <a:pt x="4602" y="17090"/>
                </a:cubicBezTo>
                <a:cubicBezTo>
                  <a:pt x="4602" y="17048"/>
                  <a:pt x="4613" y="17007"/>
                  <a:pt x="4623" y="16965"/>
                </a:cubicBezTo>
                <a:close/>
                <a:moveTo>
                  <a:pt x="5297" y="17162"/>
                </a:moveTo>
                <a:lnTo>
                  <a:pt x="5390" y="17173"/>
                </a:lnTo>
                <a:cubicBezTo>
                  <a:pt x="5380" y="17235"/>
                  <a:pt x="5369" y="17287"/>
                  <a:pt x="5359" y="17339"/>
                </a:cubicBezTo>
                <a:lnTo>
                  <a:pt x="5297" y="17287"/>
                </a:lnTo>
                <a:lnTo>
                  <a:pt x="5297" y="17162"/>
                </a:lnTo>
                <a:close/>
                <a:moveTo>
                  <a:pt x="6696" y="17193"/>
                </a:moveTo>
                <a:lnTo>
                  <a:pt x="6696" y="17193"/>
                </a:lnTo>
                <a:cubicBezTo>
                  <a:pt x="6685" y="17225"/>
                  <a:pt x="6685" y="17266"/>
                  <a:pt x="6675" y="17297"/>
                </a:cubicBezTo>
                <a:cubicBezTo>
                  <a:pt x="6499" y="17318"/>
                  <a:pt x="6333" y="17328"/>
                  <a:pt x="6157" y="17339"/>
                </a:cubicBezTo>
                <a:cubicBezTo>
                  <a:pt x="6146" y="17307"/>
                  <a:pt x="6136" y="17266"/>
                  <a:pt x="6126" y="17235"/>
                </a:cubicBezTo>
                <a:lnTo>
                  <a:pt x="6136" y="17235"/>
                </a:lnTo>
                <a:cubicBezTo>
                  <a:pt x="6323" y="17235"/>
                  <a:pt x="6509" y="17214"/>
                  <a:pt x="6696" y="17193"/>
                </a:cubicBezTo>
                <a:close/>
                <a:moveTo>
                  <a:pt x="8717" y="16934"/>
                </a:moveTo>
                <a:cubicBezTo>
                  <a:pt x="8737" y="16997"/>
                  <a:pt x="8748" y="17059"/>
                  <a:pt x="8769" y="17121"/>
                </a:cubicBezTo>
                <a:cubicBezTo>
                  <a:pt x="8655" y="17204"/>
                  <a:pt x="8530" y="17276"/>
                  <a:pt x="8416" y="17339"/>
                </a:cubicBezTo>
                <a:lnTo>
                  <a:pt x="8406" y="17339"/>
                </a:lnTo>
                <a:cubicBezTo>
                  <a:pt x="8520" y="17204"/>
                  <a:pt x="8623" y="17069"/>
                  <a:pt x="8717" y="16934"/>
                </a:cubicBezTo>
                <a:close/>
                <a:moveTo>
                  <a:pt x="11401" y="16696"/>
                </a:moveTo>
                <a:lnTo>
                  <a:pt x="11401" y="16696"/>
                </a:lnTo>
                <a:cubicBezTo>
                  <a:pt x="11567" y="16851"/>
                  <a:pt x="11743" y="16997"/>
                  <a:pt x="11909" y="17131"/>
                </a:cubicBezTo>
                <a:cubicBezTo>
                  <a:pt x="11805" y="17204"/>
                  <a:pt x="11691" y="17276"/>
                  <a:pt x="11577" y="17339"/>
                </a:cubicBezTo>
                <a:lnTo>
                  <a:pt x="11494" y="17266"/>
                </a:lnTo>
                <a:cubicBezTo>
                  <a:pt x="11453" y="17079"/>
                  <a:pt x="11422" y="16893"/>
                  <a:pt x="11401" y="16696"/>
                </a:cubicBezTo>
                <a:close/>
                <a:moveTo>
                  <a:pt x="4974" y="17108"/>
                </a:moveTo>
                <a:lnTo>
                  <a:pt x="4974" y="17108"/>
                </a:lnTo>
                <a:cubicBezTo>
                  <a:pt x="5055" y="17179"/>
                  <a:pt x="5144" y="17258"/>
                  <a:pt x="5224" y="17328"/>
                </a:cubicBezTo>
                <a:lnTo>
                  <a:pt x="5224" y="17349"/>
                </a:lnTo>
                <a:cubicBezTo>
                  <a:pt x="5141" y="17349"/>
                  <a:pt x="5048" y="17339"/>
                  <a:pt x="4965" y="17328"/>
                </a:cubicBezTo>
                <a:cubicBezTo>
                  <a:pt x="4965" y="17258"/>
                  <a:pt x="4965" y="17179"/>
                  <a:pt x="4974" y="17108"/>
                </a:cubicBezTo>
                <a:close/>
                <a:moveTo>
                  <a:pt x="6043" y="17235"/>
                </a:moveTo>
                <a:cubicBezTo>
                  <a:pt x="6053" y="17266"/>
                  <a:pt x="6064" y="17307"/>
                  <a:pt x="6074" y="17349"/>
                </a:cubicBezTo>
                <a:lnTo>
                  <a:pt x="5970" y="17349"/>
                </a:lnTo>
                <a:lnTo>
                  <a:pt x="6001" y="17235"/>
                </a:lnTo>
                <a:close/>
                <a:moveTo>
                  <a:pt x="5473" y="17183"/>
                </a:moveTo>
                <a:cubicBezTo>
                  <a:pt x="5628" y="17204"/>
                  <a:pt x="5773" y="17225"/>
                  <a:pt x="5929" y="17235"/>
                </a:cubicBezTo>
                <a:lnTo>
                  <a:pt x="5898" y="17359"/>
                </a:lnTo>
                <a:lnTo>
                  <a:pt x="5442" y="17359"/>
                </a:lnTo>
                <a:cubicBezTo>
                  <a:pt x="5452" y="17297"/>
                  <a:pt x="5462" y="17245"/>
                  <a:pt x="5473" y="17193"/>
                </a:cubicBezTo>
                <a:lnTo>
                  <a:pt x="5473" y="17183"/>
                </a:lnTo>
                <a:close/>
                <a:moveTo>
                  <a:pt x="7950" y="17131"/>
                </a:moveTo>
                <a:cubicBezTo>
                  <a:pt x="7950" y="17204"/>
                  <a:pt x="7960" y="17276"/>
                  <a:pt x="7971" y="17349"/>
                </a:cubicBezTo>
                <a:lnTo>
                  <a:pt x="7960" y="17370"/>
                </a:lnTo>
                <a:lnTo>
                  <a:pt x="7784" y="17225"/>
                </a:lnTo>
                <a:cubicBezTo>
                  <a:pt x="7784" y="17204"/>
                  <a:pt x="7774" y="17193"/>
                  <a:pt x="7774" y="17173"/>
                </a:cubicBezTo>
                <a:lnTo>
                  <a:pt x="7950" y="17131"/>
                </a:lnTo>
                <a:close/>
                <a:moveTo>
                  <a:pt x="19951" y="17007"/>
                </a:moveTo>
                <a:lnTo>
                  <a:pt x="19951" y="17007"/>
                </a:lnTo>
                <a:cubicBezTo>
                  <a:pt x="19931" y="17131"/>
                  <a:pt x="19920" y="17256"/>
                  <a:pt x="19899" y="17380"/>
                </a:cubicBezTo>
                <a:cubicBezTo>
                  <a:pt x="19879" y="17266"/>
                  <a:pt x="19848" y="17152"/>
                  <a:pt x="19817" y="17038"/>
                </a:cubicBezTo>
                <a:lnTo>
                  <a:pt x="19951" y="17007"/>
                </a:lnTo>
                <a:close/>
                <a:moveTo>
                  <a:pt x="21361" y="16603"/>
                </a:moveTo>
                <a:cubicBezTo>
                  <a:pt x="21361" y="16665"/>
                  <a:pt x="21361" y="16717"/>
                  <a:pt x="21371" y="16779"/>
                </a:cubicBezTo>
                <a:cubicBezTo>
                  <a:pt x="21340" y="16903"/>
                  <a:pt x="21309" y="17038"/>
                  <a:pt x="21278" y="17162"/>
                </a:cubicBezTo>
                <a:cubicBezTo>
                  <a:pt x="21226" y="17225"/>
                  <a:pt x="21174" y="17297"/>
                  <a:pt x="21133" y="17380"/>
                </a:cubicBezTo>
                <a:cubicBezTo>
                  <a:pt x="21091" y="17276"/>
                  <a:pt x="21050" y="17173"/>
                  <a:pt x="20998" y="17079"/>
                </a:cubicBezTo>
                <a:cubicBezTo>
                  <a:pt x="21060" y="16976"/>
                  <a:pt x="21112" y="16883"/>
                  <a:pt x="21174" y="16789"/>
                </a:cubicBezTo>
                <a:cubicBezTo>
                  <a:pt x="21236" y="16727"/>
                  <a:pt x="21299" y="16665"/>
                  <a:pt x="21361" y="16603"/>
                </a:cubicBezTo>
                <a:close/>
                <a:moveTo>
                  <a:pt x="20210" y="16914"/>
                </a:moveTo>
                <a:lnTo>
                  <a:pt x="20210" y="16914"/>
                </a:lnTo>
                <a:cubicBezTo>
                  <a:pt x="20200" y="17059"/>
                  <a:pt x="20179" y="17204"/>
                  <a:pt x="20148" y="17349"/>
                </a:cubicBezTo>
                <a:lnTo>
                  <a:pt x="20055" y="17390"/>
                </a:lnTo>
                <a:cubicBezTo>
                  <a:pt x="20055" y="17245"/>
                  <a:pt x="20045" y="17111"/>
                  <a:pt x="20045" y="16976"/>
                </a:cubicBezTo>
                <a:lnTo>
                  <a:pt x="20210" y="16914"/>
                </a:lnTo>
                <a:close/>
                <a:moveTo>
                  <a:pt x="12437" y="17090"/>
                </a:moveTo>
                <a:cubicBezTo>
                  <a:pt x="12406" y="17193"/>
                  <a:pt x="12386" y="17297"/>
                  <a:pt x="12365" y="17401"/>
                </a:cubicBezTo>
                <a:lnTo>
                  <a:pt x="12313" y="17359"/>
                </a:lnTo>
                <a:cubicBezTo>
                  <a:pt x="12355" y="17266"/>
                  <a:pt x="12396" y="17173"/>
                  <a:pt x="12437" y="17090"/>
                </a:cubicBezTo>
                <a:close/>
                <a:moveTo>
                  <a:pt x="13132" y="16955"/>
                </a:moveTo>
                <a:cubicBezTo>
                  <a:pt x="13070" y="17111"/>
                  <a:pt x="12997" y="17276"/>
                  <a:pt x="12925" y="17442"/>
                </a:cubicBezTo>
                <a:cubicBezTo>
                  <a:pt x="12904" y="17370"/>
                  <a:pt x="12893" y="17307"/>
                  <a:pt x="12873" y="17245"/>
                </a:cubicBezTo>
                <a:cubicBezTo>
                  <a:pt x="12956" y="17152"/>
                  <a:pt x="13039" y="17048"/>
                  <a:pt x="13121" y="16955"/>
                </a:cubicBezTo>
                <a:close/>
                <a:moveTo>
                  <a:pt x="17568" y="17193"/>
                </a:moveTo>
                <a:cubicBezTo>
                  <a:pt x="17619" y="17235"/>
                  <a:pt x="17682" y="17266"/>
                  <a:pt x="17744" y="17297"/>
                </a:cubicBezTo>
                <a:cubicBezTo>
                  <a:pt x="17651" y="17349"/>
                  <a:pt x="17557" y="17401"/>
                  <a:pt x="17474" y="17442"/>
                </a:cubicBezTo>
                <a:cubicBezTo>
                  <a:pt x="17474" y="17432"/>
                  <a:pt x="17485" y="17421"/>
                  <a:pt x="17485" y="17411"/>
                </a:cubicBezTo>
                <a:lnTo>
                  <a:pt x="17474" y="17411"/>
                </a:lnTo>
                <a:cubicBezTo>
                  <a:pt x="17505" y="17339"/>
                  <a:pt x="17537" y="17266"/>
                  <a:pt x="17568" y="17193"/>
                </a:cubicBezTo>
                <a:close/>
                <a:moveTo>
                  <a:pt x="15339" y="17266"/>
                </a:moveTo>
                <a:lnTo>
                  <a:pt x="15339" y="17266"/>
                </a:lnTo>
                <a:cubicBezTo>
                  <a:pt x="15329" y="17328"/>
                  <a:pt x="15319" y="17401"/>
                  <a:pt x="15308" y="17463"/>
                </a:cubicBezTo>
                <a:cubicBezTo>
                  <a:pt x="15288" y="17453"/>
                  <a:pt x="15288" y="17421"/>
                  <a:pt x="15277" y="17401"/>
                </a:cubicBezTo>
                <a:cubicBezTo>
                  <a:pt x="15298" y="17359"/>
                  <a:pt x="15319" y="17307"/>
                  <a:pt x="15339" y="17266"/>
                </a:cubicBezTo>
                <a:close/>
                <a:moveTo>
                  <a:pt x="8157" y="17266"/>
                </a:moveTo>
                <a:cubicBezTo>
                  <a:pt x="8199" y="17297"/>
                  <a:pt x="8250" y="17339"/>
                  <a:pt x="8292" y="17370"/>
                </a:cubicBezTo>
                <a:lnTo>
                  <a:pt x="8240" y="17432"/>
                </a:lnTo>
                <a:lnTo>
                  <a:pt x="8105" y="17484"/>
                </a:lnTo>
                <a:cubicBezTo>
                  <a:pt x="8116" y="17411"/>
                  <a:pt x="8136" y="17339"/>
                  <a:pt x="8157" y="17266"/>
                </a:cubicBezTo>
                <a:close/>
                <a:moveTo>
                  <a:pt x="7815" y="17349"/>
                </a:moveTo>
                <a:lnTo>
                  <a:pt x="7908" y="17432"/>
                </a:lnTo>
                <a:lnTo>
                  <a:pt x="7857" y="17504"/>
                </a:lnTo>
                <a:lnTo>
                  <a:pt x="7815" y="17349"/>
                </a:lnTo>
                <a:close/>
                <a:moveTo>
                  <a:pt x="9504" y="16623"/>
                </a:moveTo>
                <a:cubicBezTo>
                  <a:pt x="9536" y="16748"/>
                  <a:pt x="9577" y="16862"/>
                  <a:pt x="9608" y="16986"/>
                </a:cubicBezTo>
                <a:cubicBezTo>
                  <a:pt x="9421" y="17162"/>
                  <a:pt x="9225" y="17339"/>
                  <a:pt x="9017" y="17504"/>
                </a:cubicBezTo>
                <a:cubicBezTo>
                  <a:pt x="9152" y="17235"/>
                  <a:pt x="9276" y="16965"/>
                  <a:pt x="9380" y="16675"/>
                </a:cubicBezTo>
                <a:lnTo>
                  <a:pt x="9390" y="16675"/>
                </a:lnTo>
                <a:lnTo>
                  <a:pt x="9411" y="16654"/>
                </a:lnTo>
                <a:lnTo>
                  <a:pt x="9504" y="16623"/>
                </a:lnTo>
                <a:close/>
                <a:moveTo>
                  <a:pt x="12665" y="16717"/>
                </a:moveTo>
                <a:cubicBezTo>
                  <a:pt x="12697" y="16883"/>
                  <a:pt x="12728" y="17048"/>
                  <a:pt x="12769" y="17225"/>
                </a:cubicBezTo>
                <a:cubicBezTo>
                  <a:pt x="12686" y="17318"/>
                  <a:pt x="12593" y="17411"/>
                  <a:pt x="12510" y="17504"/>
                </a:cubicBezTo>
                <a:lnTo>
                  <a:pt x="12417" y="17442"/>
                </a:lnTo>
                <a:cubicBezTo>
                  <a:pt x="12437" y="17359"/>
                  <a:pt x="12448" y="17287"/>
                  <a:pt x="12469" y="17204"/>
                </a:cubicBezTo>
                <a:cubicBezTo>
                  <a:pt x="12510" y="17069"/>
                  <a:pt x="12551" y="16924"/>
                  <a:pt x="12583" y="16789"/>
                </a:cubicBezTo>
                <a:lnTo>
                  <a:pt x="12572" y="16779"/>
                </a:lnTo>
                <a:lnTo>
                  <a:pt x="12665" y="16717"/>
                </a:lnTo>
                <a:close/>
                <a:moveTo>
                  <a:pt x="16023" y="16686"/>
                </a:moveTo>
                <a:cubicBezTo>
                  <a:pt x="16096" y="16851"/>
                  <a:pt x="16179" y="17007"/>
                  <a:pt x="16272" y="17162"/>
                </a:cubicBezTo>
                <a:cubicBezTo>
                  <a:pt x="16231" y="17276"/>
                  <a:pt x="16200" y="17390"/>
                  <a:pt x="16158" y="17504"/>
                </a:cubicBezTo>
                <a:cubicBezTo>
                  <a:pt x="16096" y="17473"/>
                  <a:pt x="16034" y="17442"/>
                  <a:pt x="15972" y="17401"/>
                </a:cubicBezTo>
                <a:cubicBezTo>
                  <a:pt x="15940" y="17339"/>
                  <a:pt x="15920" y="17266"/>
                  <a:pt x="15889" y="17193"/>
                </a:cubicBezTo>
                <a:cubicBezTo>
                  <a:pt x="15940" y="17028"/>
                  <a:pt x="15982" y="16862"/>
                  <a:pt x="16023" y="16686"/>
                </a:cubicBezTo>
                <a:close/>
                <a:moveTo>
                  <a:pt x="17029" y="17017"/>
                </a:moveTo>
                <a:cubicBezTo>
                  <a:pt x="17112" y="17048"/>
                  <a:pt x="17194" y="17069"/>
                  <a:pt x="17277" y="17090"/>
                </a:cubicBezTo>
                <a:cubicBezTo>
                  <a:pt x="17226" y="17225"/>
                  <a:pt x="17174" y="17370"/>
                  <a:pt x="17122" y="17504"/>
                </a:cubicBezTo>
                <a:cubicBezTo>
                  <a:pt x="17101" y="17349"/>
                  <a:pt x="17070" y="17193"/>
                  <a:pt x="17029" y="17028"/>
                </a:cubicBezTo>
                <a:lnTo>
                  <a:pt x="17029" y="17017"/>
                </a:lnTo>
                <a:close/>
                <a:moveTo>
                  <a:pt x="9256" y="16810"/>
                </a:moveTo>
                <a:cubicBezTo>
                  <a:pt x="9152" y="17048"/>
                  <a:pt x="9048" y="17287"/>
                  <a:pt x="8924" y="17515"/>
                </a:cubicBezTo>
                <a:cubicBezTo>
                  <a:pt x="8893" y="17390"/>
                  <a:pt x="8862" y="17266"/>
                  <a:pt x="8841" y="17152"/>
                </a:cubicBezTo>
                <a:lnTo>
                  <a:pt x="8851" y="17142"/>
                </a:lnTo>
                <a:cubicBezTo>
                  <a:pt x="8986" y="17038"/>
                  <a:pt x="9131" y="16924"/>
                  <a:pt x="9256" y="16810"/>
                </a:cubicBezTo>
                <a:close/>
                <a:moveTo>
                  <a:pt x="18853" y="17214"/>
                </a:moveTo>
                <a:lnTo>
                  <a:pt x="18853" y="17214"/>
                </a:lnTo>
                <a:cubicBezTo>
                  <a:pt x="18811" y="17318"/>
                  <a:pt x="18770" y="17421"/>
                  <a:pt x="18728" y="17525"/>
                </a:cubicBezTo>
                <a:cubicBezTo>
                  <a:pt x="18500" y="17494"/>
                  <a:pt x="18293" y="17442"/>
                  <a:pt x="18086" y="17359"/>
                </a:cubicBezTo>
                <a:lnTo>
                  <a:pt x="18065" y="17349"/>
                </a:lnTo>
                <a:cubicBezTo>
                  <a:pt x="18044" y="17328"/>
                  <a:pt x="18034" y="17307"/>
                  <a:pt x="18013" y="17297"/>
                </a:cubicBezTo>
                <a:lnTo>
                  <a:pt x="18065" y="17225"/>
                </a:lnTo>
                <a:cubicBezTo>
                  <a:pt x="18168" y="17232"/>
                  <a:pt x="18269" y="17236"/>
                  <a:pt x="18370" y="17236"/>
                </a:cubicBezTo>
                <a:cubicBezTo>
                  <a:pt x="18532" y="17236"/>
                  <a:pt x="18693" y="17227"/>
                  <a:pt x="18853" y="17214"/>
                </a:cubicBezTo>
                <a:close/>
                <a:moveTo>
                  <a:pt x="17340" y="17121"/>
                </a:moveTo>
                <a:cubicBezTo>
                  <a:pt x="17391" y="17131"/>
                  <a:pt x="17443" y="17142"/>
                  <a:pt x="17495" y="17152"/>
                </a:cubicBezTo>
                <a:cubicBezTo>
                  <a:pt x="17464" y="17256"/>
                  <a:pt x="17433" y="17349"/>
                  <a:pt x="17402" y="17442"/>
                </a:cubicBezTo>
                <a:lnTo>
                  <a:pt x="17391" y="17473"/>
                </a:lnTo>
                <a:cubicBezTo>
                  <a:pt x="17329" y="17494"/>
                  <a:pt x="17257" y="17515"/>
                  <a:pt x="17194" y="17546"/>
                </a:cubicBezTo>
                <a:lnTo>
                  <a:pt x="17184" y="17546"/>
                </a:lnTo>
                <a:cubicBezTo>
                  <a:pt x="17236" y="17401"/>
                  <a:pt x="17288" y="17266"/>
                  <a:pt x="17340" y="17121"/>
                </a:cubicBezTo>
                <a:close/>
                <a:moveTo>
                  <a:pt x="19309" y="17142"/>
                </a:moveTo>
                <a:lnTo>
                  <a:pt x="19309" y="17142"/>
                </a:lnTo>
                <a:cubicBezTo>
                  <a:pt x="19215" y="17287"/>
                  <a:pt x="19122" y="17421"/>
                  <a:pt x="19019" y="17546"/>
                </a:cubicBezTo>
                <a:cubicBezTo>
                  <a:pt x="18946" y="17546"/>
                  <a:pt x="18884" y="17546"/>
                  <a:pt x="18811" y="17535"/>
                </a:cubicBezTo>
                <a:cubicBezTo>
                  <a:pt x="18873" y="17432"/>
                  <a:pt x="18915" y="17328"/>
                  <a:pt x="18967" y="17214"/>
                </a:cubicBezTo>
                <a:lnTo>
                  <a:pt x="18946" y="17204"/>
                </a:lnTo>
                <a:cubicBezTo>
                  <a:pt x="19070" y="17183"/>
                  <a:pt x="19184" y="17173"/>
                  <a:pt x="19309" y="17142"/>
                </a:cubicBezTo>
                <a:close/>
                <a:moveTo>
                  <a:pt x="19734" y="17048"/>
                </a:moveTo>
                <a:cubicBezTo>
                  <a:pt x="19775" y="17173"/>
                  <a:pt x="19806" y="17307"/>
                  <a:pt x="19837" y="17432"/>
                </a:cubicBezTo>
                <a:cubicBezTo>
                  <a:pt x="19599" y="17504"/>
                  <a:pt x="19350" y="17535"/>
                  <a:pt x="19101" y="17546"/>
                </a:cubicBezTo>
                <a:cubicBezTo>
                  <a:pt x="19215" y="17421"/>
                  <a:pt x="19309" y="17287"/>
                  <a:pt x="19402" y="17142"/>
                </a:cubicBezTo>
                <a:lnTo>
                  <a:pt x="19392" y="17131"/>
                </a:lnTo>
                <a:cubicBezTo>
                  <a:pt x="19506" y="17111"/>
                  <a:pt x="19620" y="17079"/>
                  <a:pt x="19734" y="17048"/>
                </a:cubicBezTo>
                <a:close/>
                <a:moveTo>
                  <a:pt x="16334" y="17256"/>
                </a:moveTo>
                <a:cubicBezTo>
                  <a:pt x="16355" y="17297"/>
                  <a:pt x="16376" y="17328"/>
                  <a:pt x="16396" y="17370"/>
                </a:cubicBezTo>
                <a:lnTo>
                  <a:pt x="16396" y="17567"/>
                </a:lnTo>
                <a:cubicBezTo>
                  <a:pt x="16345" y="17546"/>
                  <a:pt x="16293" y="17535"/>
                  <a:pt x="16241" y="17515"/>
                </a:cubicBezTo>
                <a:cubicBezTo>
                  <a:pt x="16272" y="17442"/>
                  <a:pt x="16303" y="17349"/>
                  <a:pt x="16324" y="17256"/>
                </a:cubicBezTo>
                <a:close/>
                <a:moveTo>
                  <a:pt x="20957" y="17152"/>
                </a:moveTo>
                <a:cubicBezTo>
                  <a:pt x="20998" y="17256"/>
                  <a:pt x="21040" y="17349"/>
                  <a:pt x="21081" y="17453"/>
                </a:cubicBezTo>
                <a:cubicBezTo>
                  <a:pt x="21081" y="17463"/>
                  <a:pt x="21071" y="17463"/>
                  <a:pt x="21071" y="17463"/>
                </a:cubicBezTo>
                <a:lnTo>
                  <a:pt x="20946" y="17567"/>
                </a:lnTo>
                <a:cubicBezTo>
                  <a:pt x="20946" y="17453"/>
                  <a:pt x="20926" y="17339"/>
                  <a:pt x="20915" y="17225"/>
                </a:cubicBezTo>
                <a:cubicBezTo>
                  <a:pt x="20936" y="17204"/>
                  <a:pt x="20946" y="17183"/>
                  <a:pt x="20957" y="17152"/>
                </a:cubicBezTo>
                <a:close/>
                <a:moveTo>
                  <a:pt x="7950" y="17453"/>
                </a:moveTo>
                <a:lnTo>
                  <a:pt x="7981" y="17484"/>
                </a:lnTo>
                <a:cubicBezTo>
                  <a:pt x="7981" y="17484"/>
                  <a:pt x="7981" y="17494"/>
                  <a:pt x="7981" y="17504"/>
                </a:cubicBezTo>
                <a:lnTo>
                  <a:pt x="7981" y="17546"/>
                </a:lnTo>
                <a:lnTo>
                  <a:pt x="7867" y="17587"/>
                </a:lnTo>
                <a:cubicBezTo>
                  <a:pt x="7867" y="17577"/>
                  <a:pt x="7867" y="17577"/>
                  <a:pt x="7867" y="17567"/>
                </a:cubicBezTo>
                <a:cubicBezTo>
                  <a:pt x="7898" y="17525"/>
                  <a:pt x="7929" y="17494"/>
                  <a:pt x="7950" y="17453"/>
                </a:cubicBezTo>
                <a:close/>
                <a:moveTo>
                  <a:pt x="10012" y="16696"/>
                </a:moveTo>
                <a:cubicBezTo>
                  <a:pt x="10064" y="16903"/>
                  <a:pt x="10116" y="17121"/>
                  <a:pt x="10168" y="17328"/>
                </a:cubicBezTo>
                <a:cubicBezTo>
                  <a:pt x="10064" y="17421"/>
                  <a:pt x="9960" y="17504"/>
                  <a:pt x="9857" y="17587"/>
                </a:cubicBezTo>
                <a:cubicBezTo>
                  <a:pt x="9795" y="17401"/>
                  <a:pt x="9732" y="17214"/>
                  <a:pt x="9660" y="17028"/>
                </a:cubicBezTo>
                <a:lnTo>
                  <a:pt x="9670" y="17028"/>
                </a:lnTo>
                <a:cubicBezTo>
                  <a:pt x="9784" y="16914"/>
                  <a:pt x="9898" y="16800"/>
                  <a:pt x="10012" y="16696"/>
                </a:cubicBezTo>
                <a:close/>
                <a:moveTo>
                  <a:pt x="5877" y="17432"/>
                </a:moveTo>
                <a:cubicBezTo>
                  <a:pt x="5867" y="17484"/>
                  <a:pt x="5856" y="17546"/>
                  <a:pt x="5836" y="17598"/>
                </a:cubicBezTo>
                <a:cubicBezTo>
                  <a:pt x="5722" y="17556"/>
                  <a:pt x="5608" y="17494"/>
                  <a:pt x="5504" y="17432"/>
                </a:cubicBezTo>
                <a:close/>
                <a:moveTo>
                  <a:pt x="12406" y="17515"/>
                </a:moveTo>
                <a:lnTo>
                  <a:pt x="12469" y="17556"/>
                </a:lnTo>
                <a:lnTo>
                  <a:pt x="12427" y="17598"/>
                </a:lnTo>
                <a:lnTo>
                  <a:pt x="12396" y="17556"/>
                </a:lnTo>
                <a:cubicBezTo>
                  <a:pt x="12396" y="17546"/>
                  <a:pt x="12396" y="17535"/>
                  <a:pt x="12406" y="17515"/>
                </a:cubicBezTo>
                <a:close/>
                <a:moveTo>
                  <a:pt x="16479" y="17494"/>
                </a:moveTo>
                <a:lnTo>
                  <a:pt x="16552" y="17598"/>
                </a:lnTo>
                <a:lnTo>
                  <a:pt x="16479" y="17587"/>
                </a:lnTo>
                <a:cubicBezTo>
                  <a:pt x="16479" y="17556"/>
                  <a:pt x="16479" y="17525"/>
                  <a:pt x="16479" y="17494"/>
                </a:cubicBezTo>
                <a:close/>
                <a:moveTo>
                  <a:pt x="16479" y="16810"/>
                </a:moveTo>
                <a:cubicBezTo>
                  <a:pt x="16624" y="16872"/>
                  <a:pt x="16770" y="16934"/>
                  <a:pt x="16925" y="16986"/>
                </a:cubicBezTo>
                <a:cubicBezTo>
                  <a:pt x="16966" y="17173"/>
                  <a:pt x="17008" y="17370"/>
                  <a:pt x="17049" y="17567"/>
                </a:cubicBezTo>
                <a:cubicBezTo>
                  <a:pt x="16925" y="17587"/>
                  <a:pt x="16790" y="17598"/>
                  <a:pt x="16656" y="17598"/>
                </a:cubicBezTo>
                <a:cubicBezTo>
                  <a:pt x="16593" y="17525"/>
                  <a:pt x="16531" y="17453"/>
                  <a:pt x="16479" y="17370"/>
                </a:cubicBezTo>
                <a:lnTo>
                  <a:pt x="16479" y="17359"/>
                </a:lnTo>
                <a:lnTo>
                  <a:pt x="16479" y="16810"/>
                </a:lnTo>
                <a:close/>
                <a:moveTo>
                  <a:pt x="5338" y="17432"/>
                </a:moveTo>
                <a:cubicBezTo>
                  <a:pt x="5328" y="17494"/>
                  <a:pt x="5317" y="17546"/>
                  <a:pt x="5297" y="17608"/>
                </a:cubicBezTo>
                <a:cubicBezTo>
                  <a:pt x="5297" y="17546"/>
                  <a:pt x="5286" y="17494"/>
                  <a:pt x="5286" y="17432"/>
                </a:cubicBezTo>
                <a:close/>
                <a:moveTo>
                  <a:pt x="14852" y="16333"/>
                </a:moveTo>
                <a:lnTo>
                  <a:pt x="14852" y="16344"/>
                </a:lnTo>
                <a:cubicBezTo>
                  <a:pt x="14873" y="16364"/>
                  <a:pt x="14883" y="16395"/>
                  <a:pt x="14904" y="16416"/>
                </a:cubicBezTo>
                <a:cubicBezTo>
                  <a:pt x="14987" y="16748"/>
                  <a:pt x="15080" y="17069"/>
                  <a:pt x="15194" y="17390"/>
                </a:cubicBezTo>
                <a:lnTo>
                  <a:pt x="15091" y="17608"/>
                </a:lnTo>
                <a:cubicBezTo>
                  <a:pt x="14914" y="17318"/>
                  <a:pt x="14769" y="17017"/>
                  <a:pt x="14645" y="16706"/>
                </a:cubicBezTo>
                <a:cubicBezTo>
                  <a:pt x="14717" y="16572"/>
                  <a:pt x="14780" y="16458"/>
                  <a:pt x="14852" y="16333"/>
                </a:cubicBezTo>
                <a:close/>
                <a:moveTo>
                  <a:pt x="21527" y="17193"/>
                </a:moveTo>
                <a:lnTo>
                  <a:pt x="21527" y="17193"/>
                </a:lnTo>
                <a:cubicBezTo>
                  <a:pt x="21496" y="17328"/>
                  <a:pt x="21464" y="17463"/>
                  <a:pt x="21423" y="17608"/>
                </a:cubicBezTo>
                <a:lnTo>
                  <a:pt x="21423" y="17297"/>
                </a:lnTo>
                <a:lnTo>
                  <a:pt x="21527" y="17193"/>
                </a:lnTo>
                <a:close/>
                <a:moveTo>
                  <a:pt x="4955" y="17401"/>
                </a:moveTo>
                <a:cubicBezTo>
                  <a:pt x="5048" y="17411"/>
                  <a:pt x="5141" y="17421"/>
                  <a:pt x="5224" y="17421"/>
                </a:cubicBezTo>
                <a:cubicBezTo>
                  <a:pt x="5224" y="17494"/>
                  <a:pt x="5234" y="17556"/>
                  <a:pt x="5245" y="17629"/>
                </a:cubicBezTo>
                <a:cubicBezTo>
                  <a:pt x="5152" y="17567"/>
                  <a:pt x="5058" y="17504"/>
                  <a:pt x="4955" y="17442"/>
                </a:cubicBezTo>
                <a:lnTo>
                  <a:pt x="4955" y="17401"/>
                </a:lnTo>
                <a:close/>
                <a:moveTo>
                  <a:pt x="8789" y="17193"/>
                </a:moveTo>
                <a:cubicBezTo>
                  <a:pt x="8820" y="17328"/>
                  <a:pt x="8851" y="17463"/>
                  <a:pt x="8883" y="17598"/>
                </a:cubicBezTo>
                <a:lnTo>
                  <a:pt x="8841" y="17629"/>
                </a:lnTo>
                <a:cubicBezTo>
                  <a:pt x="8717" y="17546"/>
                  <a:pt x="8603" y="17463"/>
                  <a:pt x="8478" y="17380"/>
                </a:cubicBezTo>
                <a:cubicBezTo>
                  <a:pt x="8572" y="17328"/>
                  <a:pt x="8675" y="17256"/>
                  <a:pt x="8779" y="17193"/>
                </a:cubicBezTo>
                <a:close/>
                <a:moveTo>
                  <a:pt x="7639" y="17204"/>
                </a:moveTo>
                <a:lnTo>
                  <a:pt x="7680" y="17235"/>
                </a:lnTo>
                <a:cubicBezTo>
                  <a:pt x="7711" y="17370"/>
                  <a:pt x="7743" y="17484"/>
                  <a:pt x="7774" y="17598"/>
                </a:cubicBezTo>
                <a:lnTo>
                  <a:pt x="7753" y="17629"/>
                </a:lnTo>
                <a:cubicBezTo>
                  <a:pt x="7680" y="17649"/>
                  <a:pt x="7608" y="17670"/>
                  <a:pt x="7546" y="17691"/>
                </a:cubicBezTo>
                <a:cubicBezTo>
                  <a:pt x="7390" y="17567"/>
                  <a:pt x="7235" y="17442"/>
                  <a:pt x="7090" y="17307"/>
                </a:cubicBezTo>
                <a:cubicBezTo>
                  <a:pt x="7276" y="17276"/>
                  <a:pt x="7463" y="17245"/>
                  <a:pt x="7639" y="17204"/>
                </a:cubicBezTo>
                <a:close/>
                <a:moveTo>
                  <a:pt x="20127" y="17453"/>
                </a:moveTo>
                <a:cubicBezTo>
                  <a:pt x="20107" y="17535"/>
                  <a:pt x="20086" y="17608"/>
                  <a:pt x="20055" y="17691"/>
                </a:cubicBezTo>
                <a:lnTo>
                  <a:pt x="20055" y="17484"/>
                </a:lnTo>
                <a:lnTo>
                  <a:pt x="20055" y="17473"/>
                </a:lnTo>
                <a:lnTo>
                  <a:pt x="20127" y="17453"/>
                </a:lnTo>
                <a:close/>
                <a:moveTo>
                  <a:pt x="12811" y="17318"/>
                </a:moveTo>
                <a:cubicBezTo>
                  <a:pt x="12821" y="17401"/>
                  <a:pt x="12842" y="17484"/>
                  <a:pt x="12862" y="17567"/>
                </a:cubicBezTo>
                <a:lnTo>
                  <a:pt x="12873" y="17567"/>
                </a:lnTo>
                <a:cubicBezTo>
                  <a:pt x="12852" y="17608"/>
                  <a:pt x="12831" y="17660"/>
                  <a:pt x="12811" y="17701"/>
                </a:cubicBezTo>
                <a:lnTo>
                  <a:pt x="12593" y="17556"/>
                </a:lnTo>
                <a:cubicBezTo>
                  <a:pt x="12665" y="17473"/>
                  <a:pt x="12738" y="17401"/>
                  <a:pt x="12811" y="17318"/>
                </a:cubicBezTo>
                <a:close/>
                <a:moveTo>
                  <a:pt x="6095" y="17421"/>
                </a:moveTo>
                <a:cubicBezTo>
                  <a:pt x="6115" y="17515"/>
                  <a:pt x="6146" y="17618"/>
                  <a:pt x="6167" y="17712"/>
                </a:cubicBezTo>
                <a:cubicBezTo>
                  <a:pt x="6084" y="17691"/>
                  <a:pt x="5991" y="17660"/>
                  <a:pt x="5908" y="17629"/>
                </a:cubicBezTo>
                <a:cubicBezTo>
                  <a:pt x="5928" y="17559"/>
                  <a:pt x="5938" y="17500"/>
                  <a:pt x="5957" y="17431"/>
                </a:cubicBezTo>
                <a:lnTo>
                  <a:pt x="5957" y="17431"/>
                </a:lnTo>
                <a:lnTo>
                  <a:pt x="6095" y="17421"/>
                </a:lnTo>
                <a:close/>
                <a:moveTo>
                  <a:pt x="7981" y="17629"/>
                </a:moveTo>
                <a:lnTo>
                  <a:pt x="7971" y="17670"/>
                </a:lnTo>
                <a:cubicBezTo>
                  <a:pt x="7950" y="17681"/>
                  <a:pt x="7929" y="17701"/>
                  <a:pt x="7908" y="17712"/>
                </a:cubicBezTo>
                <a:cubicBezTo>
                  <a:pt x="7908" y="17691"/>
                  <a:pt x="7898" y="17681"/>
                  <a:pt x="7898" y="17660"/>
                </a:cubicBezTo>
                <a:lnTo>
                  <a:pt x="7981" y="17629"/>
                </a:lnTo>
                <a:close/>
                <a:moveTo>
                  <a:pt x="16003" y="17494"/>
                </a:moveTo>
                <a:lnTo>
                  <a:pt x="16003" y="17494"/>
                </a:lnTo>
                <a:cubicBezTo>
                  <a:pt x="16044" y="17525"/>
                  <a:pt x="16096" y="17546"/>
                  <a:pt x="16148" y="17567"/>
                </a:cubicBezTo>
                <a:lnTo>
                  <a:pt x="16086" y="17712"/>
                </a:lnTo>
                <a:cubicBezTo>
                  <a:pt x="16054" y="17639"/>
                  <a:pt x="16034" y="17567"/>
                  <a:pt x="16003" y="17494"/>
                </a:cubicBezTo>
                <a:close/>
                <a:moveTo>
                  <a:pt x="11981" y="17193"/>
                </a:moveTo>
                <a:cubicBezTo>
                  <a:pt x="12054" y="17276"/>
                  <a:pt x="12126" y="17359"/>
                  <a:pt x="12199" y="17442"/>
                </a:cubicBezTo>
                <a:cubicBezTo>
                  <a:pt x="12158" y="17546"/>
                  <a:pt x="12106" y="17639"/>
                  <a:pt x="12054" y="17743"/>
                </a:cubicBezTo>
                <a:lnTo>
                  <a:pt x="12044" y="17732"/>
                </a:lnTo>
                <a:cubicBezTo>
                  <a:pt x="11909" y="17639"/>
                  <a:pt x="11795" y="17535"/>
                  <a:pt x="11681" y="17432"/>
                </a:cubicBezTo>
                <a:cubicBezTo>
                  <a:pt x="11784" y="17359"/>
                  <a:pt x="11878" y="17276"/>
                  <a:pt x="11981" y="17193"/>
                </a:cubicBezTo>
                <a:close/>
                <a:moveTo>
                  <a:pt x="10904" y="16779"/>
                </a:moveTo>
                <a:lnTo>
                  <a:pt x="11121" y="16997"/>
                </a:lnTo>
                <a:cubicBezTo>
                  <a:pt x="11225" y="17142"/>
                  <a:pt x="11318" y="17287"/>
                  <a:pt x="11422" y="17421"/>
                </a:cubicBezTo>
                <a:cubicBezTo>
                  <a:pt x="11214" y="17546"/>
                  <a:pt x="10997" y="17649"/>
                  <a:pt x="10779" y="17753"/>
                </a:cubicBezTo>
                <a:cubicBezTo>
                  <a:pt x="10769" y="17453"/>
                  <a:pt x="10790" y="17152"/>
                  <a:pt x="10810" y="16851"/>
                </a:cubicBezTo>
                <a:lnTo>
                  <a:pt x="10821" y="16851"/>
                </a:lnTo>
                <a:lnTo>
                  <a:pt x="10904" y="16779"/>
                </a:lnTo>
                <a:close/>
                <a:moveTo>
                  <a:pt x="19972" y="17504"/>
                </a:moveTo>
                <a:cubicBezTo>
                  <a:pt x="19982" y="17587"/>
                  <a:pt x="19982" y="17670"/>
                  <a:pt x="19982" y="17753"/>
                </a:cubicBezTo>
                <a:lnTo>
                  <a:pt x="19941" y="17556"/>
                </a:lnTo>
                <a:lnTo>
                  <a:pt x="19941" y="17515"/>
                </a:lnTo>
                <a:lnTo>
                  <a:pt x="19972" y="17504"/>
                </a:lnTo>
                <a:close/>
                <a:moveTo>
                  <a:pt x="12303" y="17546"/>
                </a:moveTo>
                <a:lnTo>
                  <a:pt x="12344" y="17598"/>
                </a:lnTo>
                <a:cubicBezTo>
                  <a:pt x="12334" y="17639"/>
                  <a:pt x="12334" y="17681"/>
                  <a:pt x="12323" y="17722"/>
                </a:cubicBezTo>
                <a:lnTo>
                  <a:pt x="12292" y="17763"/>
                </a:lnTo>
                <a:cubicBezTo>
                  <a:pt x="12292" y="17691"/>
                  <a:pt x="12292" y="17618"/>
                  <a:pt x="12303" y="17546"/>
                </a:cubicBezTo>
                <a:close/>
                <a:moveTo>
                  <a:pt x="6654" y="17370"/>
                </a:moveTo>
                <a:cubicBezTo>
                  <a:pt x="6623" y="17504"/>
                  <a:pt x="6592" y="17639"/>
                  <a:pt x="6561" y="17774"/>
                </a:cubicBezTo>
                <a:cubicBezTo>
                  <a:pt x="6457" y="17763"/>
                  <a:pt x="6364" y="17753"/>
                  <a:pt x="6260" y="17732"/>
                </a:cubicBezTo>
                <a:cubicBezTo>
                  <a:pt x="6240" y="17618"/>
                  <a:pt x="6209" y="17515"/>
                  <a:pt x="6178" y="17411"/>
                </a:cubicBezTo>
                <a:cubicBezTo>
                  <a:pt x="6333" y="17401"/>
                  <a:pt x="6488" y="17390"/>
                  <a:pt x="6644" y="17370"/>
                </a:cubicBezTo>
                <a:close/>
                <a:moveTo>
                  <a:pt x="12893" y="17670"/>
                </a:moveTo>
                <a:cubicBezTo>
                  <a:pt x="12904" y="17701"/>
                  <a:pt x="12914" y="17743"/>
                  <a:pt x="12925" y="17784"/>
                </a:cubicBezTo>
                <a:lnTo>
                  <a:pt x="12862" y="17743"/>
                </a:lnTo>
                <a:lnTo>
                  <a:pt x="12893" y="17670"/>
                </a:lnTo>
                <a:close/>
                <a:moveTo>
                  <a:pt x="6986" y="17328"/>
                </a:moveTo>
                <a:cubicBezTo>
                  <a:pt x="7141" y="17453"/>
                  <a:pt x="7297" y="17587"/>
                  <a:pt x="7452" y="17712"/>
                </a:cubicBezTo>
                <a:cubicBezTo>
                  <a:pt x="7227" y="17764"/>
                  <a:pt x="6994" y="17787"/>
                  <a:pt x="6765" y="17787"/>
                </a:cubicBezTo>
                <a:cubicBezTo>
                  <a:pt x="6721" y="17787"/>
                  <a:pt x="6677" y="17786"/>
                  <a:pt x="6634" y="17784"/>
                </a:cubicBezTo>
                <a:cubicBezTo>
                  <a:pt x="6654" y="17639"/>
                  <a:pt x="6685" y="17504"/>
                  <a:pt x="6727" y="17359"/>
                </a:cubicBezTo>
                <a:cubicBezTo>
                  <a:pt x="6820" y="17349"/>
                  <a:pt x="6903" y="17339"/>
                  <a:pt x="6986" y="17328"/>
                </a:cubicBezTo>
                <a:close/>
                <a:moveTo>
                  <a:pt x="18241" y="17515"/>
                </a:moveTo>
                <a:lnTo>
                  <a:pt x="18241" y="17515"/>
                </a:lnTo>
                <a:cubicBezTo>
                  <a:pt x="18293" y="17535"/>
                  <a:pt x="18345" y="17546"/>
                  <a:pt x="18397" y="17567"/>
                </a:cubicBezTo>
                <a:cubicBezTo>
                  <a:pt x="18500" y="17587"/>
                  <a:pt x="18594" y="17608"/>
                  <a:pt x="18697" y="17629"/>
                </a:cubicBezTo>
                <a:cubicBezTo>
                  <a:pt x="18666" y="17681"/>
                  <a:pt x="18645" y="17743"/>
                  <a:pt x="18614" y="17805"/>
                </a:cubicBezTo>
                <a:cubicBezTo>
                  <a:pt x="18480" y="17712"/>
                  <a:pt x="18355" y="17618"/>
                  <a:pt x="18241" y="17515"/>
                </a:cubicBezTo>
                <a:close/>
                <a:moveTo>
                  <a:pt x="20843" y="17328"/>
                </a:moveTo>
                <a:lnTo>
                  <a:pt x="20843" y="17339"/>
                </a:lnTo>
                <a:cubicBezTo>
                  <a:pt x="20843" y="17432"/>
                  <a:pt x="20853" y="17525"/>
                  <a:pt x="20853" y="17618"/>
                </a:cubicBezTo>
                <a:cubicBezTo>
                  <a:pt x="20749" y="17691"/>
                  <a:pt x="20656" y="17753"/>
                  <a:pt x="20552" y="17805"/>
                </a:cubicBezTo>
                <a:cubicBezTo>
                  <a:pt x="20656" y="17649"/>
                  <a:pt x="20749" y="17494"/>
                  <a:pt x="20843" y="17328"/>
                </a:cubicBezTo>
                <a:close/>
                <a:moveTo>
                  <a:pt x="7960" y="17732"/>
                </a:moveTo>
                <a:lnTo>
                  <a:pt x="7960" y="17732"/>
                </a:lnTo>
                <a:cubicBezTo>
                  <a:pt x="7950" y="17763"/>
                  <a:pt x="7939" y="17795"/>
                  <a:pt x="7939" y="17815"/>
                </a:cubicBezTo>
                <a:cubicBezTo>
                  <a:pt x="7939" y="17795"/>
                  <a:pt x="7929" y="17774"/>
                  <a:pt x="7919" y="17753"/>
                </a:cubicBezTo>
                <a:lnTo>
                  <a:pt x="7960" y="17732"/>
                </a:lnTo>
                <a:close/>
                <a:moveTo>
                  <a:pt x="15236" y="17473"/>
                </a:moveTo>
                <a:cubicBezTo>
                  <a:pt x="15256" y="17515"/>
                  <a:pt x="15267" y="17556"/>
                  <a:pt x="15277" y="17587"/>
                </a:cubicBezTo>
                <a:cubicBezTo>
                  <a:pt x="15267" y="17660"/>
                  <a:pt x="15246" y="17732"/>
                  <a:pt x="15225" y="17815"/>
                </a:cubicBezTo>
                <a:cubicBezTo>
                  <a:pt x="15194" y="17774"/>
                  <a:pt x="15163" y="17722"/>
                  <a:pt x="15142" y="17670"/>
                </a:cubicBezTo>
                <a:lnTo>
                  <a:pt x="15236" y="17473"/>
                </a:lnTo>
                <a:close/>
                <a:moveTo>
                  <a:pt x="7794" y="17701"/>
                </a:moveTo>
                <a:lnTo>
                  <a:pt x="7815" y="17774"/>
                </a:lnTo>
                <a:cubicBezTo>
                  <a:pt x="7784" y="17795"/>
                  <a:pt x="7763" y="17815"/>
                  <a:pt x="7732" y="17836"/>
                </a:cubicBezTo>
                <a:lnTo>
                  <a:pt x="7680" y="17805"/>
                </a:lnTo>
                <a:lnTo>
                  <a:pt x="7753" y="17712"/>
                </a:lnTo>
                <a:lnTo>
                  <a:pt x="7794" y="17701"/>
                </a:lnTo>
                <a:close/>
                <a:moveTo>
                  <a:pt x="8385" y="17432"/>
                </a:moveTo>
                <a:cubicBezTo>
                  <a:pt x="8509" y="17515"/>
                  <a:pt x="8634" y="17608"/>
                  <a:pt x="8758" y="17691"/>
                </a:cubicBezTo>
                <a:cubicBezTo>
                  <a:pt x="8696" y="17743"/>
                  <a:pt x="8623" y="17784"/>
                  <a:pt x="8551" y="17836"/>
                </a:cubicBezTo>
                <a:cubicBezTo>
                  <a:pt x="8427" y="17743"/>
                  <a:pt x="8302" y="17649"/>
                  <a:pt x="8178" y="17556"/>
                </a:cubicBezTo>
                <a:lnTo>
                  <a:pt x="8199" y="17525"/>
                </a:lnTo>
                <a:cubicBezTo>
                  <a:pt x="8261" y="17494"/>
                  <a:pt x="8333" y="17463"/>
                  <a:pt x="8385" y="17432"/>
                </a:cubicBezTo>
                <a:close/>
                <a:moveTo>
                  <a:pt x="4644" y="17380"/>
                </a:moveTo>
                <a:lnTo>
                  <a:pt x="4737" y="17390"/>
                </a:lnTo>
                <a:cubicBezTo>
                  <a:pt x="4789" y="17463"/>
                  <a:pt x="4851" y="17535"/>
                  <a:pt x="4903" y="17608"/>
                </a:cubicBezTo>
                <a:lnTo>
                  <a:pt x="4903" y="17846"/>
                </a:lnTo>
                <a:cubicBezTo>
                  <a:pt x="4810" y="17691"/>
                  <a:pt x="4727" y="17535"/>
                  <a:pt x="4644" y="17380"/>
                </a:cubicBezTo>
                <a:close/>
                <a:moveTo>
                  <a:pt x="12220" y="17515"/>
                </a:moveTo>
                <a:cubicBezTo>
                  <a:pt x="12220" y="17629"/>
                  <a:pt x="12220" y="17722"/>
                  <a:pt x="12220" y="17826"/>
                </a:cubicBezTo>
                <a:lnTo>
                  <a:pt x="12209" y="17826"/>
                </a:lnTo>
                <a:lnTo>
                  <a:pt x="12189" y="17846"/>
                </a:lnTo>
                <a:lnTo>
                  <a:pt x="12095" y="17774"/>
                </a:lnTo>
                <a:cubicBezTo>
                  <a:pt x="12137" y="17691"/>
                  <a:pt x="12178" y="17608"/>
                  <a:pt x="12220" y="17515"/>
                </a:cubicBezTo>
                <a:close/>
                <a:moveTo>
                  <a:pt x="12551" y="17608"/>
                </a:moveTo>
                <a:cubicBezTo>
                  <a:pt x="12614" y="17660"/>
                  <a:pt x="12697" y="17712"/>
                  <a:pt x="12769" y="17763"/>
                </a:cubicBezTo>
                <a:lnTo>
                  <a:pt x="12779" y="17763"/>
                </a:lnTo>
                <a:lnTo>
                  <a:pt x="12728" y="17877"/>
                </a:lnTo>
                <a:lnTo>
                  <a:pt x="12500" y="17649"/>
                </a:lnTo>
                <a:lnTo>
                  <a:pt x="12551" y="17608"/>
                </a:lnTo>
                <a:close/>
                <a:moveTo>
                  <a:pt x="18791" y="17639"/>
                </a:moveTo>
                <a:cubicBezTo>
                  <a:pt x="18842" y="17639"/>
                  <a:pt x="18905" y="17649"/>
                  <a:pt x="18967" y="17649"/>
                </a:cubicBezTo>
                <a:cubicBezTo>
                  <a:pt x="18905" y="17732"/>
                  <a:pt x="18832" y="17805"/>
                  <a:pt x="18759" y="17877"/>
                </a:cubicBezTo>
                <a:cubicBezTo>
                  <a:pt x="18728" y="17867"/>
                  <a:pt x="18708" y="17857"/>
                  <a:pt x="18677" y="17836"/>
                </a:cubicBezTo>
                <a:lnTo>
                  <a:pt x="18687" y="17836"/>
                </a:lnTo>
                <a:cubicBezTo>
                  <a:pt x="18718" y="17774"/>
                  <a:pt x="18749" y="17701"/>
                  <a:pt x="18791" y="17639"/>
                </a:cubicBezTo>
                <a:close/>
                <a:moveTo>
                  <a:pt x="3048" y="16955"/>
                </a:moveTo>
                <a:lnTo>
                  <a:pt x="3048" y="16955"/>
                </a:lnTo>
                <a:cubicBezTo>
                  <a:pt x="3141" y="16997"/>
                  <a:pt x="3234" y="17028"/>
                  <a:pt x="3327" y="17059"/>
                </a:cubicBezTo>
                <a:cubicBezTo>
                  <a:pt x="3701" y="17183"/>
                  <a:pt x="4074" y="17276"/>
                  <a:pt x="4468" y="17339"/>
                </a:cubicBezTo>
                <a:cubicBezTo>
                  <a:pt x="4436" y="17525"/>
                  <a:pt x="4405" y="17701"/>
                  <a:pt x="4374" y="17888"/>
                </a:cubicBezTo>
                <a:cubicBezTo>
                  <a:pt x="4229" y="17826"/>
                  <a:pt x="4084" y="17753"/>
                  <a:pt x="3939" y="17670"/>
                </a:cubicBezTo>
                <a:cubicBezTo>
                  <a:pt x="3628" y="17484"/>
                  <a:pt x="3338" y="17266"/>
                  <a:pt x="3079" y="17028"/>
                </a:cubicBezTo>
                <a:lnTo>
                  <a:pt x="3048" y="16955"/>
                </a:lnTo>
                <a:close/>
                <a:moveTo>
                  <a:pt x="10738" y="16924"/>
                </a:moveTo>
                <a:cubicBezTo>
                  <a:pt x="10727" y="17090"/>
                  <a:pt x="10717" y="17266"/>
                  <a:pt x="10707" y="17432"/>
                </a:cubicBezTo>
                <a:lnTo>
                  <a:pt x="10707" y="17784"/>
                </a:lnTo>
                <a:cubicBezTo>
                  <a:pt x="10606" y="17824"/>
                  <a:pt x="10525" y="17855"/>
                  <a:pt x="10435" y="17894"/>
                </a:cubicBezTo>
                <a:lnTo>
                  <a:pt x="10435" y="17894"/>
                </a:lnTo>
                <a:lnTo>
                  <a:pt x="10416" y="17857"/>
                </a:lnTo>
                <a:cubicBezTo>
                  <a:pt x="10375" y="17681"/>
                  <a:pt x="10323" y="17504"/>
                  <a:pt x="10271" y="17339"/>
                </a:cubicBezTo>
                <a:cubicBezTo>
                  <a:pt x="10437" y="17204"/>
                  <a:pt x="10593" y="17059"/>
                  <a:pt x="10738" y="16924"/>
                </a:cubicBezTo>
                <a:close/>
                <a:moveTo>
                  <a:pt x="17350" y="17577"/>
                </a:moveTo>
                <a:cubicBezTo>
                  <a:pt x="17298" y="17681"/>
                  <a:pt x="17246" y="17784"/>
                  <a:pt x="17184" y="17898"/>
                </a:cubicBezTo>
                <a:cubicBezTo>
                  <a:pt x="17174" y="17815"/>
                  <a:pt x="17163" y="17732"/>
                  <a:pt x="17143" y="17649"/>
                </a:cubicBezTo>
                <a:cubicBezTo>
                  <a:pt x="17143" y="17639"/>
                  <a:pt x="17153" y="17639"/>
                  <a:pt x="17153" y="17629"/>
                </a:cubicBezTo>
                <a:cubicBezTo>
                  <a:pt x="17215" y="17618"/>
                  <a:pt x="17277" y="17598"/>
                  <a:pt x="17350" y="17577"/>
                </a:cubicBezTo>
                <a:close/>
                <a:moveTo>
                  <a:pt x="5421" y="17463"/>
                </a:moveTo>
                <a:cubicBezTo>
                  <a:pt x="5545" y="17546"/>
                  <a:pt x="5680" y="17618"/>
                  <a:pt x="5825" y="17681"/>
                </a:cubicBezTo>
                <a:cubicBezTo>
                  <a:pt x="5815" y="17753"/>
                  <a:pt x="5794" y="17836"/>
                  <a:pt x="5773" y="17909"/>
                </a:cubicBezTo>
                <a:cubicBezTo>
                  <a:pt x="5639" y="17846"/>
                  <a:pt x="5504" y="17774"/>
                  <a:pt x="5369" y="17701"/>
                </a:cubicBezTo>
                <a:cubicBezTo>
                  <a:pt x="5390" y="17618"/>
                  <a:pt x="5400" y="17546"/>
                  <a:pt x="5421" y="17463"/>
                </a:cubicBezTo>
                <a:close/>
                <a:moveTo>
                  <a:pt x="4965" y="17535"/>
                </a:moveTo>
                <a:cubicBezTo>
                  <a:pt x="5069" y="17598"/>
                  <a:pt x="5162" y="17660"/>
                  <a:pt x="5266" y="17722"/>
                </a:cubicBezTo>
                <a:cubicBezTo>
                  <a:pt x="5266" y="17753"/>
                  <a:pt x="5276" y="17784"/>
                  <a:pt x="5286" y="17815"/>
                </a:cubicBezTo>
                <a:cubicBezTo>
                  <a:pt x="5286" y="17846"/>
                  <a:pt x="5276" y="17888"/>
                  <a:pt x="5266" y="17919"/>
                </a:cubicBezTo>
                <a:cubicBezTo>
                  <a:pt x="5162" y="17815"/>
                  <a:pt x="5058" y="17712"/>
                  <a:pt x="4965" y="17598"/>
                </a:cubicBezTo>
                <a:lnTo>
                  <a:pt x="4965" y="17535"/>
                </a:lnTo>
                <a:close/>
                <a:moveTo>
                  <a:pt x="8789" y="17743"/>
                </a:moveTo>
                <a:lnTo>
                  <a:pt x="8789" y="17743"/>
                </a:lnTo>
                <a:cubicBezTo>
                  <a:pt x="8748" y="17805"/>
                  <a:pt x="8717" y="17857"/>
                  <a:pt x="8675" y="17919"/>
                </a:cubicBezTo>
                <a:lnTo>
                  <a:pt x="8603" y="17867"/>
                </a:lnTo>
                <a:cubicBezTo>
                  <a:pt x="8665" y="17836"/>
                  <a:pt x="8727" y="17784"/>
                  <a:pt x="8789" y="17743"/>
                </a:cubicBezTo>
                <a:close/>
                <a:moveTo>
                  <a:pt x="7836" y="17815"/>
                </a:moveTo>
                <a:cubicBezTo>
                  <a:pt x="7846" y="17857"/>
                  <a:pt x="7857" y="17898"/>
                  <a:pt x="7867" y="17940"/>
                </a:cubicBezTo>
                <a:lnTo>
                  <a:pt x="7763" y="17857"/>
                </a:lnTo>
                <a:lnTo>
                  <a:pt x="7836" y="17815"/>
                </a:lnTo>
                <a:close/>
                <a:moveTo>
                  <a:pt x="11639" y="17473"/>
                </a:moveTo>
                <a:cubicBezTo>
                  <a:pt x="11764" y="17587"/>
                  <a:pt x="11888" y="17691"/>
                  <a:pt x="12023" y="17795"/>
                </a:cubicBezTo>
                <a:lnTo>
                  <a:pt x="11940" y="17940"/>
                </a:lnTo>
                <a:cubicBezTo>
                  <a:pt x="11805" y="17805"/>
                  <a:pt x="11691" y="17660"/>
                  <a:pt x="11588" y="17515"/>
                </a:cubicBezTo>
                <a:lnTo>
                  <a:pt x="11639" y="17473"/>
                </a:lnTo>
                <a:close/>
                <a:moveTo>
                  <a:pt x="9618" y="17059"/>
                </a:moveTo>
                <a:cubicBezTo>
                  <a:pt x="9681" y="17245"/>
                  <a:pt x="9743" y="17432"/>
                  <a:pt x="9805" y="17608"/>
                </a:cubicBezTo>
                <a:cubicBezTo>
                  <a:pt x="9660" y="17732"/>
                  <a:pt x="9504" y="17836"/>
                  <a:pt x="9349" y="17950"/>
                </a:cubicBezTo>
                <a:cubicBezTo>
                  <a:pt x="9225" y="17877"/>
                  <a:pt x="9100" y="17805"/>
                  <a:pt x="8976" y="17722"/>
                </a:cubicBezTo>
                <a:lnTo>
                  <a:pt x="8965" y="17722"/>
                </a:lnTo>
                <a:cubicBezTo>
                  <a:pt x="8965" y="17691"/>
                  <a:pt x="8955" y="17660"/>
                  <a:pt x="8945" y="17629"/>
                </a:cubicBezTo>
                <a:cubicBezTo>
                  <a:pt x="9183" y="17442"/>
                  <a:pt x="9411" y="17256"/>
                  <a:pt x="9618" y="17059"/>
                </a:cubicBezTo>
                <a:close/>
                <a:moveTo>
                  <a:pt x="17049" y="17649"/>
                </a:moveTo>
                <a:lnTo>
                  <a:pt x="17049" y="17670"/>
                </a:lnTo>
                <a:cubicBezTo>
                  <a:pt x="17008" y="17763"/>
                  <a:pt x="16966" y="17857"/>
                  <a:pt x="16925" y="17950"/>
                </a:cubicBezTo>
                <a:cubicBezTo>
                  <a:pt x="16852" y="17867"/>
                  <a:pt x="16780" y="17774"/>
                  <a:pt x="16707" y="17681"/>
                </a:cubicBezTo>
                <a:lnTo>
                  <a:pt x="16697" y="17681"/>
                </a:lnTo>
                <a:cubicBezTo>
                  <a:pt x="16821" y="17681"/>
                  <a:pt x="16935" y="17670"/>
                  <a:pt x="17049" y="17649"/>
                </a:cubicBezTo>
                <a:close/>
                <a:moveTo>
                  <a:pt x="11463" y="17494"/>
                </a:moveTo>
                <a:lnTo>
                  <a:pt x="11463" y="17494"/>
                </a:lnTo>
                <a:cubicBezTo>
                  <a:pt x="11360" y="17567"/>
                  <a:pt x="11266" y="17629"/>
                  <a:pt x="11173" y="17701"/>
                </a:cubicBezTo>
                <a:cubicBezTo>
                  <a:pt x="11038" y="17784"/>
                  <a:pt x="10904" y="17867"/>
                  <a:pt x="10758" y="17960"/>
                </a:cubicBezTo>
                <a:lnTo>
                  <a:pt x="10758" y="17826"/>
                </a:lnTo>
                <a:cubicBezTo>
                  <a:pt x="10997" y="17722"/>
                  <a:pt x="11235" y="17608"/>
                  <a:pt x="11463" y="17494"/>
                </a:cubicBezTo>
                <a:close/>
                <a:moveTo>
                  <a:pt x="18241" y="17639"/>
                </a:moveTo>
                <a:cubicBezTo>
                  <a:pt x="18345" y="17732"/>
                  <a:pt x="18459" y="17805"/>
                  <a:pt x="18573" y="17877"/>
                </a:cubicBezTo>
                <a:lnTo>
                  <a:pt x="18521" y="17981"/>
                </a:lnTo>
                <a:cubicBezTo>
                  <a:pt x="18417" y="17867"/>
                  <a:pt x="18324" y="17753"/>
                  <a:pt x="18231" y="17639"/>
                </a:cubicBezTo>
                <a:close/>
                <a:moveTo>
                  <a:pt x="13743" y="16178"/>
                </a:moveTo>
                <a:cubicBezTo>
                  <a:pt x="13629" y="16800"/>
                  <a:pt x="13474" y="17411"/>
                  <a:pt x="13287" y="18002"/>
                </a:cubicBezTo>
                <a:cubicBezTo>
                  <a:pt x="13204" y="17950"/>
                  <a:pt x="13111" y="17898"/>
                  <a:pt x="13028" y="17846"/>
                </a:cubicBezTo>
                <a:cubicBezTo>
                  <a:pt x="12997" y="17753"/>
                  <a:pt x="12976" y="17649"/>
                  <a:pt x="12945" y="17546"/>
                </a:cubicBezTo>
                <a:cubicBezTo>
                  <a:pt x="13059" y="17297"/>
                  <a:pt x="13163" y="17048"/>
                  <a:pt x="13267" y="16789"/>
                </a:cubicBezTo>
                <a:cubicBezTo>
                  <a:pt x="13432" y="16592"/>
                  <a:pt x="13588" y="16385"/>
                  <a:pt x="13743" y="16178"/>
                </a:cubicBezTo>
                <a:close/>
                <a:moveTo>
                  <a:pt x="20812" y="17069"/>
                </a:moveTo>
                <a:cubicBezTo>
                  <a:pt x="20812" y="17121"/>
                  <a:pt x="20822" y="17173"/>
                  <a:pt x="20822" y="17214"/>
                </a:cubicBezTo>
                <a:cubicBezTo>
                  <a:pt x="20698" y="17432"/>
                  <a:pt x="20552" y="17649"/>
                  <a:pt x="20418" y="17867"/>
                </a:cubicBezTo>
                <a:cubicBezTo>
                  <a:pt x="20304" y="17919"/>
                  <a:pt x="20179" y="17960"/>
                  <a:pt x="20065" y="18002"/>
                </a:cubicBezTo>
                <a:lnTo>
                  <a:pt x="20045" y="18002"/>
                </a:lnTo>
                <a:lnTo>
                  <a:pt x="20045" y="17960"/>
                </a:lnTo>
                <a:cubicBezTo>
                  <a:pt x="20117" y="17784"/>
                  <a:pt x="20179" y="17598"/>
                  <a:pt x="20210" y="17411"/>
                </a:cubicBezTo>
                <a:cubicBezTo>
                  <a:pt x="20418" y="17318"/>
                  <a:pt x="20625" y="17204"/>
                  <a:pt x="20812" y="17069"/>
                </a:cubicBezTo>
                <a:close/>
                <a:moveTo>
                  <a:pt x="15453" y="17079"/>
                </a:moveTo>
                <a:cubicBezTo>
                  <a:pt x="15557" y="17183"/>
                  <a:pt x="15671" y="17276"/>
                  <a:pt x="15785" y="17359"/>
                </a:cubicBezTo>
                <a:cubicBezTo>
                  <a:pt x="15712" y="17577"/>
                  <a:pt x="15630" y="17805"/>
                  <a:pt x="15536" y="18012"/>
                </a:cubicBezTo>
                <a:cubicBezTo>
                  <a:pt x="15474" y="17877"/>
                  <a:pt x="15412" y="17732"/>
                  <a:pt x="15350" y="17587"/>
                </a:cubicBezTo>
                <a:cubicBezTo>
                  <a:pt x="15391" y="17421"/>
                  <a:pt x="15422" y="17256"/>
                  <a:pt x="15453" y="17079"/>
                </a:cubicBezTo>
                <a:close/>
                <a:moveTo>
                  <a:pt x="21382" y="17339"/>
                </a:moveTo>
                <a:cubicBezTo>
                  <a:pt x="21382" y="17504"/>
                  <a:pt x="21382" y="17660"/>
                  <a:pt x="21371" y="17826"/>
                </a:cubicBezTo>
                <a:cubicBezTo>
                  <a:pt x="21361" y="17888"/>
                  <a:pt x="21330" y="17950"/>
                  <a:pt x="21309" y="18012"/>
                </a:cubicBezTo>
                <a:lnTo>
                  <a:pt x="21299" y="18002"/>
                </a:lnTo>
                <a:cubicBezTo>
                  <a:pt x="21278" y="17888"/>
                  <a:pt x="21247" y="17763"/>
                  <a:pt x="21216" y="17649"/>
                </a:cubicBezTo>
                <a:lnTo>
                  <a:pt x="21216" y="17629"/>
                </a:lnTo>
                <a:cubicBezTo>
                  <a:pt x="21236" y="17567"/>
                  <a:pt x="21257" y="17494"/>
                  <a:pt x="21278" y="17421"/>
                </a:cubicBezTo>
                <a:cubicBezTo>
                  <a:pt x="21319" y="17401"/>
                  <a:pt x="21350" y="17370"/>
                  <a:pt x="21382" y="17339"/>
                </a:cubicBezTo>
                <a:close/>
                <a:moveTo>
                  <a:pt x="12064" y="17836"/>
                </a:moveTo>
                <a:lnTo>
                  <a:pt x="12147" y="17898"/>
                </a:lnTo>
                <a:lnTo>
                  <a:pt x="12012" y="18033"/>
                </a:lnTo>
                <a:lnTo>
                  <a:pt x="11971" y="17991"/>
                </a:lnTo>
                <a:cubicBezTo>
                  <a:pt x="12012" y="17940"/>
                  <a:pt x="12033" y="17888"/>
                  <a:pt x="12064" y="17836"/>
                </a:cubicBezTo>
                <a:close/>
                <a:moveTo>
                  <a:pt x="10188" y="17411"/>
                </a:moveTo>
                <a:cubicBezTo>
                  <a:pt x="10230" y="17587"/>
                  <a:pt x="10282" y="17763"/>
                  <a:pt x="10334" y="17940"/>
                </a:cubicBezTo>
                <a:cubicBezTo>
                  <a:pt x="10240" y="17971"/>
                  <a:pt x="10147" y="18002"/>
                  <a:pt x="10043" y="18043"/>
                </a:cubicBezTo>
                <a:cubicBezTo>
                  <a:pt x="9981" y="17909"/>
                  <a:pt x="9929" y="17784"/>
                  <a:pt x="9888" y="17649"/>
                </a:cubicBezTo>
                <a:lnTo>
                  <a:pt x="9898" y="17639"/>
                </a:lnTo>
                <a:cubicBezTo>
                  <a:pt x="9992" y="17567"/>
                  <a:pt x="10085" y="17484"/>
                  <a:pt x="10188" y="17411"/>
                </a:cubicBezTo>
                <a:close/>
                <a:moveTo>
                  <a:pt x="21615" y="17229"/>
                </a:moveTo>
                <a:lnTo>
                  <a:pt x="21615" y="17229"/>
                </a:lnTo>
                <a:cubicBezTo>
                  <a:pt x="21564" y="17500"/>
                  <a:pt x="21493" y="17772"/>
                  <a:pt x="21423" y="18043"/>
                </a:cubicBezTo>
                <a:cubicBezTo>
                  <a:pt x="21433" y="17991"/>
                  <a:pt x="21433" y="17929"/>
                  <a:pt x="21433" y="17867"/>
                </a:cubicBezTo>
                <a:lnTo>
                  <a:pt x="21423" y="17857"/>
                </a:lnTo>
                <a:cubicBezTo>
                  <a:pt x="21498" y="17650"/>
                  <a:pt x="21565" y="17443"/>
                  <a:pt x="21615" y="17229"/>
                </a:cubicBezTo>
                <a:close/>
                <a:moveTo>
                  <a:pt x="18645" y="17919"/>
                </a:moveTo>
                <a:lnTo>
                  <a:pt x="18697" y="17950"/>
                </a:lnTo>
                <a:cubicBezTo>
                  <a:pt x="18666" y="17981"/>
                  <a:pt x="18625" y="18023"/>
                  <a:pt x="18594" y="18054"/>
                </a:cubicBezTo>
                <a:lnTo>
                  <a:pt x="18573" y="18043"/>
                </a:lnTo>
                <a:cubicBezTo>
                  <a:pt x="18594" y="18002"/>
                  <a:pt x="18614" y="17960"/>
                  <a:pt x="18635" y="17919"/>
                </a:cubicBezTo>
                <a:close/>
                <a:moveTo>
                  <a:pt x="19920" y="17743"/>
                </a:moveTo>
                <a:cubicBezTo>
                  <a:pt x="19941" y="17815"/>
                  <a:pt x="19951" y="17888"/>
                  <a:pt x="19962" y="17950"/>
                </a:cubicBezTo>
                <a:cubicBezTo>
                  <a:pt x="19951" y="17981"/>
                  <a:pt x="19941" y="18012"/>
                  <a:pt x="19920" y="18043"/>
                </a:cubicBezTo>
                <a:lnTo>
                  <a:pt x="19868" y="18054"/>
                </a:lnTo>
                <a:cubicBezTo>
                  <a:pt x="19879" y="17981"/>
                  <a:pt x="19899" y="17909"/>
                  <a:pt x="19910" y="17826"/>
                </a:cubicBezTo>
                <a:cubicBezTo>
                  <a:pt x="19910" y="17805"/>
                  <a:pt x="19920" y="17774"/>
                  <a:pt x="19920" y="17743"/>
                </a:cubicBezTo>
                <a:close/>
                <a:moveTo>
                  <a:pt x="8033" y="17846"/>
                </a:moveTo>
                <a:cubicBezTo>
                  <a:pt x="8043" y="17919"/>
                  <a:pt x="8053" y="17991"/>
                  <a:pt x="8064" y="18064"/>
                </a:cubicBezTo>
                <a:lnTo>
                  <a:pt x="8012" y="18033"/>
                </a:lnTo>
                <a:lnTo>
                  <a:pt x="8002" y="17991"/>
                </a:lnTo>
                <a:cubicBezTo>
                  <a:pt x="8012" y="17940"/>
                  <a:pt x="8022" y="17888"/>
                  <a:pt x="8033" y="17846"/>
                </a:cubicBezTo>
                <a:close/>
                <a:moveTo>
                  <a:pt x="17775" y="17359"/>
                </a:moveTo>
                <a:lnTo>
                  <a:pt x="17775" y="17359"/>
                </a:lnTo>
                <a:cubicBezTo>
                  <a:pt x="17765" y="17401"/>
                  <a:pt x="17744" y="17453"/>
                  <a:pt x="17733" y="17494"/>
                </a:cubicBezTo>
                <a:cubicBezTo>
                  <a:pt x="17588" y="17701"/>
                  <a:pt x="17412" y="17888"/>
                  <a:pt x="17246" y="18064"/>
                </a:cubicBezTo>
                <a:lnTo>
                  <a:pt x="17226" y="18054"/>
                </a:lnTo>
                <a:cubicBezTo>
                  <a:pt x="17246" y="18002"/>
                  <a:pt x="17267" y="17950"/>
                  <a:pt x="17288" y="17909"/>
                </a:cubicBezTo>
                <a:cubicBezTo>
                  <a:pt x="17340" y="17774"/>
                  <a:pt x="17381" y="17649"/>
                  <a:pt x="17422" y="17525"/>
                </a:cubicBezTo>
                <a:cubicBezTo>
                  <a:pt x="17547" y="17473"/>
                  <a:pt x="17661" y="17421"/>
                  <a:pt x="17775" y="17359"/>
                </a:cubicBezTo>
                <a:close/>
                <a:moveTo>
                  <a:pt x="19879" y="17535"/>
                </a:moveTo>
                <a:lnTo>
                  <a:pt x="19879" y="17567"/>
                </a:lnTo>
                <a:cubicBezTo>
                  <a:pt x="19858" y="17722"/>
                  <a:pt x="19827" y="17888"/>
                  <a:pt x="19785" y="18054"/>
                </a:cubicBezTo>
                <a:cubicBezTo>
                  <a:pt x="19702" y="18067"/>
                  <a:pt x="19618" y="18073"/>
                  <a:pt x="19534" y="18073"/>
                </a:cubicBezTo>
                <a:cubicBezTo>
                  <a:pt x="19287" y="18073"/>
                  <a:pt x="19043" y="18017"/>
                  <a:pt x="18811" y="17909"/>
                </a:cubicBezTo>
                <a:cubicBezTo>
                  <a:pt x="18894" y="17826"/>
                  <a:pt x="18967" y="17743"/>
                  <a:pt x="19029" y="17649"/>
                </a:cubicBezTo>
                <a:lnTo>
                  <a:pt x="19039" y="17649"/>
                </a:lnTo>
                <a:cubicBezTo>
                  <a:pt x="19068" y="17650"/>
                  <a:pt x="19096" y="17651"/>
                  <a:pt x="19124" y="17651"/>
                </a:cubicBezTo>
                <a:cubicBezTo>
                  <a:pt x="19378" y="17651"/>
                  <a:pt x="19637" y="17610"/>
                  <a:pt x="19879" y="17535"/>
                </a:cubicBezTo>
                <a:close/>
                <a:moveTo>
                  <a:pt x="4540" y="17349"/>
                </a:moveTo>
                <a:cubicBezTo>
                  <a:pt x="4644" y="17577"/>
                  <a:pt x="4768" y="17795"/>
                  <a:pt x="4892" y="18002"/>
                </a:cubicBezTo>
                <a:lnTo>
                  <a:pt x="4892" y="18085"/>
                </a:lnTo>
                <a:cubicBezTo>
                  <a:pt x="4737" y="18043"/>
                  <a:pt x="4592" y="17981"/>
                  <a:pt x="4436" y="17919"/>
                </a:cubicBezTo>
                <a:cubicBezTo>
                  <a:pt x="4478" y="17732"/>
                  <a:pt x="4509" y="17546"/>
                  <a:pt x="4540" y="17359"/>
                </a:cubicBezTo>
                <a:lnTo>
                  <a:pt x="4540" y="17349"/>
                </a:lnTo>
                <a:close/>
                <a:moveTo>
                  <a:pt x="8126" y="17598"/>
                </a:moveTo>
                <a:cubicBezTo>
                  <a:pt x="8250" y="17691"/>
                  <a:pt x="8375" y="17784"/>
                  <a:pt x="8489" y="17877"/>
                </a:cubicBezTo>
                <a:cubicBezTo>
                  <a:pt x="8375" y="17950"/>
                  <a:pt x="8261" y="18023"/>
                  <a:pt x="8147" y="18085"/>
                </a:cubicBezTo>
                <a:cubicBezTo>
                  <a:pt x="8116" y="17940"/>
                  <a:pt x="8095" y="17784"/>
                  <a:pt x="8074" y="17639"/>
                </a:cubicBezTo>
                <a:lnTo>
                  <a:pt x="8126" y="17598"/>
                </a:lnTo>
                <a:close/>
                <a:moveTo>
                  <a:pt x="3162" y="17339"/>
                </a:moveTo>
                <a:lnTo>
                  <a:pt x="3162" y="17339"/>
                </a:lnTo>
                <a:cubicBezTo>
                  <a:pt x="3338" y="17587"/>
                  <a:pt x="3514" y="17846"/>
                  <a:pt x="3701" y="18095"/>
                </a:cubicBezTo>
                <a:lnTo>
                  <a:pt x="3690" y="18105"/>
                </a:lnTo>
                <a:cubicBezTo>
                  <a:pt x="3483" y="17867"/>
                  <a:pt x="3307" y="17608"/>
                  <a:pt x="3162" y="17339"/>
                </a:cubicBezTo>
                <a:close/>
                <a:moveTo>
                  <a:pt x="17080" y="17805"/>
                </a:moveTo>
                <a:cubicBezTo>
                  <a:pt x="17091" y="17877"/>
                  <a:pt x="17101" y="17950"/>
                  <a:pt x="17112" y="18023"/>
                </a:cubicBezTo>
                <a:lnTo>
                  <a:pt x="17070" y="18105"/>
                </a:lnTo>
                <a:cubicBezTo>
                  <a:pt x="17039" y="18074"/>
                  <a:pt x="17008" y="18043"/>
                  <a:pt x="16987" y="18012"/>
                </a:cubicBezTo>
                <a:cubicBezTo>
                  <a:pt x="17018" y="17940"/>
                  <a:pt x="17049" y="17867"/>
                  <a:pt x="17080" y="17805"/>
                </a:cubicBezTo>
                <a:close/>
                <a:moveTo>
                  <a:pt x="5898" y="17701"/>
                </a:moveTo>
                <a:cubicBezTo>
                  <a:pt x="5991" y="17743"/>
                  <a:pt x="6095" y="17774"/>
                  <a:pt x="6198" y="17805"/>
                </a:cubicBezTo>
                <a:cubicBezTo>
                  <a:pt x="6229" y="17909"/>
                  <a:pt x="6260" y="18012"/>
                  <a:pt x="6292" y="18116"/>
                </a:cubicBezTo>
                <a:cubicBezTo>
                  <a:pt x="6136" y="18064"/>
                  <a:pt x="5991" y="18002"/>
                  <a:pt x="5846" y="17940"/>
                </a:cubicBezTo>
                <a:cubicBezTo>
                  <a:pt x="5856" y="17857"/>
                  <a:pt x="5877" y="17784"/>
                  <a:pt x="5898" y="17701"/>
                </a:cubicBezTo>
                <a:close/>
                <a:moveTo>
                  <a:pt x="10707" y="17867"/>
                </a:moveTo>
                <a:lnTo>
                  <a:pt x="10707" y="17867"/>
                </a:lnTo>
                <a:cubicBezTo>
                  <a:pt x="10696" y="17909"/>
                  <a:pt x="10696" y="17960"/>
                  <a:pt x="10696" y="18002"/>
                </a:cubicBezTo>
                <a:lnTo>
                  <a:pt x="10707" y="18002"/>
                </a:lnTo>
                <a:lnTo>
                  <a:pt x="10499" y="18116"/>
                </a:lnTo>
                <a:cubicBezTo>
                  <a:pt x="10489" y="18064"/>
                  <a:pt x="10468" y="18023"/>
                  <a:pt x="10458" y="17971"/>
                </a:cubicBezTo>
                <a:cubicBezTo>
                  <a:pt x="10541" y="17940"/>
                  <a:pt x="10624" y="17898"/>
                  <a:pt x="10707" y="17867"/>
                </a:cubicBezTo>
                <a:close/>
                <a:moveTo>
                  <a:pt x="8997" y="17836"/>
                </a:moveTo>
                <a:cubicBezTo>
                  <a:pt x="9090" y="17888"/>
                  <a:pt x="9183" y="17950"/>
                  <a:pt x="9276" y="18002"/>
                </a:cubicBezTo>
                <a:cubicBezTo>
                  <a:pt x="9214" y="18043"/>
                  <a:pt x="9152" y="18095"/>
                  <a:pt x="9069" y="18126"/>
                </a:cubicBezTo>
                <a:cubicBezTo>
                  <a:pt x="9048" y="18033"/>
                  <a:pt x="9028" y="17929"/>
                  <a:pt x="8997" y="17836"/>
                </a:cubicBezTo>
                <a:close/>
                <a:moveTo>
                  <a:pt x="12442" y="17707"/>
                </a:moveTo>
                <a:lnTo>
                  <a:pt x="12442" y="17707"/>
                </a:lnTo>
                <a:cubicBezTo>
                  <a:pt x="12514" y="17788"/>
                  <a:pt x="12594" y="17869"/>
                  <a:pt x="12665" y="17950"/>
                </a:cubicBezTo>
                <a:lnTo>
                  <a:pt x="12572" y="18126"/>
                </a:lnTo>
                <a:cubicBezTo>
                  <a:pt x="12500" y="18074"/>
                  <a:pt x="12417" y="18023"/>
                  <a:pt x="12344" y="17960"/>
                </a:cubicBezTo>
                <a:cubicBezTo>
                  <a:pt x="12344" y="17898"/>
                  <a:pt x="12355" y="17836"/>
                  <a:pt x="12365" y="17774"/>
                </a:cubicBezTo>
                <a:cubicBezTo>
                  <a:pt x="12394" y="17754"/>
                  <a:pt x="12414" y="17735"/>
                  <a:pt x="12442" y="17707"/>
                </a:cubicBezTo>
                <a:close/>
                <a:moveTo>
                  <a:pt x="9836" y="17681"/>
                </a:moveTo>
                <a:cubicBezTo>
                  <a:pt x="9867" y="17763"/>
                  <a:pt x="9888" y="17836"/>
                  <a:pt x="9919" y="17919"/>
                </a:cubicBezTo>
                <a:lnTo>
                  <a:pt x="9981" y="18064"/>
                </a:lnTo>
                <a:cubicBezTo>
                  <a:pt x="9888" y="18095"/>
                  <a:pt x="9795" y="18116"/>
                  <a:pt x="9701" y="18147"/>
                </a:cubicBezTo>
                <a:cubicBezTo>
                  <a:pt x="9608" y="18095"/>
                  <a:pt x="9515" y="18043"/>
                  <a:pt x="9421" y="17991"/>
                </a:cubicBezTo>
                <a:cubicBezTo>
                  <a:pt x="9567" y="17888"/>
                  <a:pt x="9701" y="17795"/>
                  <a:pt x="9836" y="17681"/>
                </a:cubicBezTo>
                <a:close/>
                <a:moveTo>
                  <a:pt x="21112" y="17567"/>
                </a:moveTo>
                <a:cubicBezTo>
                  <a:pt x="21112" y="17587"/>
                  <a:pt x="21122" y="17608"/>
                  <a:pt x="21133" y="17629"/>
                </a:cubicBezTo>
                <a:cubicBezTo>
                  <a:pt x="21071" y="17803"/>
                  <a:pt x="20999" y="17978"/>
                  <a:pt x="20917" y="18152"/>
                </a:cubicBezTo>
                <a:lnTo>
                  <a:pt x="20917" y="18152"/>
                </a:lnTo>
                <a:cubicBezTo>
                  <a:pt x="20936" y="18024"/>
                  <a:pt x="20936" y="17914"/>
                  <a:pt x="20946" y="17795"/>
                </a:cubicBezTo>
                <a:cubicBezTo>
                  <a:pt x="20988" y="17732"/>
                  <a:pt x="21029" y="17660"/>
                  <a:pt x="21081" y="17598"/>
                </a:cubicBezTo>
                <a:cubicBezTo>
                  <a:pt x="21091" y="17587"/>
                  <a:pt x="21102" y="17577"/>
                  <a:pt x="21112" y="17567"/>
                </a:cubicBezTo>
                <a:close/>
                <a:moveTo>
                  <a:pt x="8862" y="17753"/>
                </a:moveTo>
                <a:lnTo>
                  <a:pt x="8914" y="17784"/>
                </a:lnTo>
                <a:lnTo>
                  <a:pt x="8997" y="18105"/>
                </a:lnTo>
                <a:cubicBezTo>
                  <a:pt x="8997" y="18126"/>
                  <a:pt x="9007" y="18137"/>
                  <a:pt x="9007" y="18157"/>
                </a:cubicBezTo>
                <a:lnTo>
                  <a:pt x="8727" y="17960"/>
                </a:lnTo>
                <a:cubicBezTo>
                  <a:pt x="8779" y="17888"/>
                  <a:pt x="8820" y="17826"/>
                  <a:pt x="8862" y="17753"/>
                </a:cubicBezTo>
                <a:close/>
                <a:moveTo>
                  <a:pt x="11940" y="18064"/>
                </a:moveTo>
                <a:lnTo>
                  <a:pt x="11961" y="18085"/>
                </a:lnTo>
                <a:lnTo>
                  <a:pt x="11878" y="18157"/>
                </a:lnTo>
                <a:cubicBezTo>
                  <a:pt x="11898" y="18126"/>
                  <a:pt x="11919" y="18095"/>
                  <a:pt x="11940" y="18064"/>
                </a:cubicBezTo>
                <a:close/>
                <a:moveTo>
                  <a:pt x="15329" y="17712"/>
                </a:moveTo>
                <a:cubicBezTo>
                  <a:pt x="15381" y="17836"/>
                  <a:pt x="15443" y="17971"/>
                  <a:pt x="15505" y="18095"/>
                </a:cubicBezTo>
                <a:cubicBezTo>
                  <a:pt x="15495" y="18116"/>
                  <a:pt x="15484" y="18137"/>
                  <a:pt x="15474" y="18157"/>
                </a:cubicBezTo>
                <a:cubicBezTo>
                  <a:pt x="15402" y="18074"/>
                  <a:pt x="15339" y="17991"/>
                  <a:pt x="15277" y="17898"/>
                </a:cubicBezTo>
                <a:lnTo>
                  <a:pt x="15329" y="17712"/>
                </a:lnTo>
                <a:close/>
                <a:moveTo>
                  <a:pt x="4975" y="17691"/>
                </a:moveTo>
                <a:lnTo>
                  <a:pt x="4975" y="17691"/>
                </a:lnTo>
                <a:cubicBezTo>
                  <a:pt x="5069" y="17795"/>
                  <a:pt x="5162" y="17898"/>
                  <a:pt x="5276" y="17991"/>
                </a:cubicBezTo>
                <a:cubicBezTo>
                  <a:pt x="5276" y="18023"/>
                  <a:pt x="5266" y="18054"/>
                  <a:pt x="5255" y="18085"/>
                </a:cubicBezTo>
                <a:cubicBezTo>
                  <a:pt x="5255" y="18116"/>
                  <a:pt x="5255" y="18147"/>
                  <a:pt x="5245" y="18178"/>
                </a:cubicBezTo>
                <a:lnTo>
                  <a:pt x="5110" y="18147"/>
                </a:lnTo>
                <a:cubicBezTo>
                  <a:pt x="5048" y="18074"/>
                  <a:pt x="5006" y="18012"/>
                  <a:pt x="4965" y="17960"/>
                </a:cubicBezTo>
                <a:lnTo>
                  <a:pt x="4965" y="17960"/>
                </a:lnTo>
                <a:lnTo>
                  <a:pt x="4986" y="17971"/>
                </a:lnTo>
                <a:cubicBezTo>
                  <a:pt x="4986" y="17877"/>
                  <a:pt x="4975" y="17784"/>
                  <a:pt x="4975" y="17691"/>
                </a:cubicBezTo>
                <a:close/>
                <a:moveTo>
                  <a:pt x="6281" y="17815"/>
                </a:moveTo>
                <a:lnTo>
                  <a:pt x="6281" y="17815"/>
                </a:lnTo>
                <a:cubicBezTo>
                  <a:pt x="6374" y="17836"/>
                  <a:pt x="6457" y="17846"/>
                  <a:pt x="6540" y="17857"/>
                </a:cubicBezTo>
                <a:cubicBezTo>
                  <a:pt x="6520" y="17960"/>
                  <a:pt x="6499" y="18064"/>
                  <a:pt x="6488" y="18178"/>
                </a:cubicBezTo>
                <a:lnTo>
                  <a:pt x="6395" y="18147"/>
                </a:lnTo>
                <a:cubicBezTo>
                  <a:pt x="6354" y="18043"/>
                  <a:pt x="6323" y="17929"/>
                  <a:pt x="6281" y="17815"/>
                </a:cubicBezTo>
                <a:close/>
                <a:moveTo>
                  <a:pt x="14023" y="15825"/>
                </a:moveTo>
                <a:cubicBezTo>
                  <a:pt x="14023" y="16271"/>
                  <a:pt x="14054" y="16717"/>
                  <a:pt x="14106" y="17162"/>
                </a:cubicBezTo>
                <a:lnTo>
                  <a:pt x="14106" y="17214"/>
                </a:lnTo>
                <a:cubicBezTo>
                  <a:pt x="14096" y="17245"/>
                  <a:pt x="14085" y="17287"/>
                  <a:pt x="14075" y="17318"/>
                </a:cubicBezTo>
                <a:cubicBezTo>
                  <a:pt x="14054" y="17421"/>
                  <a:pt x="14023" y="17525"/>
                  <a:pt x="13992" y="17639"/>
                </a:cubicBezTo>
                <a:cubicBezTo>
                  <a:pt x="13919" y="17774"/>
                  <a:pt x="13837" y="17888"/>
                  <a:pt x="13754" y="18012"/>
                </a:cubicBezTo>
                <a:cubicBezTo>
                  <a:pt x="13712" y="18074"/>
                  <a:pt x="13681" y="18137"/>
                  <a:pt x="13640" y="18188"/>
                </a:cubicBezTo>
                <a:cubicBezTo>
                  <a:pt x="13526" y="18137"/>
                  <a:pt x="13432" y="18085"/>
                  <a:pt x="13339" y="18033"/>
                </a:cubicBezTo>
                <a:cubicBezTo>
                  <a:pt x="13484" y="17577"/>
                  <a:pt x="13619" y="17111"/>
                  <a:pt x="13723" y="16654"/>
                </a:cubicBezTo>
                <a:cubicBezTo>
                  <a:pt x="13764" y="16468"/>
                  <a:pt x="13816" y="16261"/>
                  <a:pt x="13857" y="16053"/>
                </a:cubicBezTo>
                <a:cubicBezTo>
                  <a:pt x="13909" y="15970"/>
                  <a:pt x="13971" y="15898"/>
                  <a:pt x="14023" y="15825"/>
                </a:cubicBezTo>
                <a:close/>
                <a:moveTo>
                  <a:pt x="5328" y="18043"/>
                </a:moveTo>
                <a:lnTo>
                  <a:pt x="5348" y="18054"/>
                </a:lnTo>
                <a:cubicBezTo>
                  <a:pt x="5369" y="18105"/>
                  <a:pt x="5380" y="18157"/>
                  <a:pt x="5400" y="18199"/>
                </a:cubicBezTo>
                <a:lnTo>
                  <a:pt x="5317" y="18188"/>
                </a:lnTo>
                <a:cubicBezTo>
                  <a:pt x="5307" y="18168"/>
                  <a:pt x="5307" y="18157"/>
                  <a:pt x="5307" y="18137"/>
                </a:cubicBezTo>
                <a:lnTo>
                  <a:pt x="5317" y="18137"/>
                </a:lnTo>
                <a:cubicBezTo>
                  <a:pt x="5317" y="18105"/>
                  <a:pt x="5328" y="18074"/>
                  <a:pt x="5328" y="18043"/>
                </a:cubicBezTo>
                <a:close/>
                <a:moveTo>
                  <a:pt x="12831" y="17795"/>
                </a:moveTo>
                <a:lnTo>
                  <a:pt x="12956" y="17877"/>
                </a:lnTo>
                <a:cubicBezTo>
                  <a:pt x="12976" y="17960"/>
                  <a:pt x="13007" y="18043"/>
                  <a:pt x="13028" y="18137"/>
                </a:cubicBezTo>
                <a:cubicBezTo>
                  <a:pt x="13028" y="18157"/>
                  <a:pt x="13049" y="18178"/>
                  <a:pt x="13049" y="18199"/>
                </a:cubicBezTo>
                <a:cubicBezTo>
                  <a:pt x="12956" y="18105"/>
                  <a:pt x="12862" y="18023"/>
                  <a:pt x="12769" y="17929"/>
                </a:cubicBezTo>
                <a:lnTo>
                  <a:pt x="12831" y="17795"/>
                </a:lnTo>
                <a:close/>
                <a:moveTo>
                  <a:pt x="7515" y="17784"/>
                </a:moveTo>
                <a:lnTo>
                  <a:pt x="7577" y="17826"/>
                </a:lnTo>
                <a:cubicBezTo>
                  <a:pt x="7525" y="17877"/>
                  <a:pt x="7483" y="17940"/>
                  <a:pt x="7432" y="17991"/>
                </a:cubicBezTo>
                <a:cubicBezTo>
                  <a:pt x="7183" y="18105"/>
                  <a:pt x="6913" y="18178"/>
                  <a:pt x="6644" y="18219"/>
                </a:cubicBezTo>
                <a:lnTo>
                  <a:pt x="6634" y="18230"/>
                </a:lnTo>
                <a:lnTo>
                  <a:pt x="6540" y="18199"/>
                </a:lnTo>
                <a:cubicBezTo>
                  <a:pt x="6561" y="18085"/>
                  <a:pt x="6582" y="17981"/>
                  <a:pt x="6602" y="17867"/>
                </a:cubicBezTo>
                <a:cubicBezTo>
                  <a:pt x="6664" y="17871"/>
                  <a:pt x="6726" y="17873"/>
                  <a:pt x="6788" y="17873"/>
                </a:cubicBezTo>
                <a:cubicBezTo>
                  <a:pt x="7030" y="17873"/>
                  <a:pt x="7275" y="17842"/>
                  <a:pt x="7515" y="17784"/>
                </a:cubicBezTo>
                <a:close/>
                <a:moveTo>
                  <a:pt x="11577" y="17639"/>
                </a:moveTo>
                <a:cubicBezTo>
                  <a:pt x="11670" y="17763"/>
                  <a:pt x="11784" y="17888"/>
                  <a:pt x="11888" y="18012"/>
                </a:cubicBezTo>
                <a:cubicBezTo>
                  <a:pt x="11847" y="18085"/>
                  <a:pt x="11795" y="18157"/>
                  <a:pt x="11753" y="18230"/>
                </a:cubicBezTo>
                <a:cubicBezTo>
                  <a:pt x="11691" y="18033"/>
                  <a:pt x="11629" y="17836"/>
                  <a:pt x="11577" y="17639"/>
                </a:cubicBezTo>
                <a:close/>
                <a:moveTo>
                  <a:pt x="5452" y="18137"/>
                </a:moveTo>
                <a:cubicBezTo>
                  <a:pt x="5494" y="18178"/>
                  <a:pt x="5545" y="18209"/>
                  <a:pt x="5587" y="18240"/>
                </a:cubicBezTo>
                <a:lnTo>
                  <a:pt x="5483" y="18219"/>
                </a:lnTo>
                <a:cubicBezTo>
                  <a:pt x="5473" y="18188"/>
                  <a:pt x="5452" y="18157"/>
                  <a:pt x="5442" y="18137"/>
                </a:cubicBezTo>
                <a:close/>
                <a:moveTo>
                  <a:pt x="5369" y="17784"/>
                </a:moveTo>
                <a:cubicBezTo>
                  <a:pt x="5494" y="17857"/>
                  <a:pt x="5628" y="17929"/>
                  <a:pt x="5773" y="17991"/>
                </a:cubicBezTo>
                <a:cubicBezTo>
                  <a:pt x="5753" y="18074"/>
                  <a:pt x="5732" y="18157"/>
                  <a:pt x="5722" y="18251"/>
                </a:cubicBezTo>
                <a:cubicBezTo>
                  <a:pt x="5608" y="18188"/>
                  <a:pt x="5514" y="18116"/>
                  <a:pt x="5411" y="18043"/>
                </a:cubicBezTo>
                <a:cubicBezTo>
                  <a:pt x="5390" y="17971"/>
                  <a:pt x="5369" y="17909"/>
                  <a:pt x="5359" y="17836"/>
                </a:cubicBezTo>
                <a:cubicBezTo>
                  <a:pt x="5359" y="17826"/>
                  <a:pt x="5359" y="17805"/>
                  <a:pt x="5369" y="17784"/>
                </a:cubicBezTo>
                <a:close/>
                <a:moveTo>
                  <a:pt x="12209" y="17940"/>
                </a:moveTo>
                <a:lnTo>
                  <a:pt x="12209" y="18251"/>
                </a:lnTo>
                <a:cubicBezTo>
                  <a:pt x="12158" y="18199"/>
                  <a:pt x="12106" y="18137"/>
                  <a:pt x="12054" y="18085"/>
                </a:cubicBezTo>
                <a:lnTo>
                  <a:pt x="12209" y="17940"/>
                </a:lnTo>
                <a:close/>
                <a:moveTo>
                  <a:pt x="23423" y="14343"/>
                </a:moveTo>
                <a:lnTo>
                  <a:pt x="23423" y="14343"/>
                </a:lnTo>
                <a:cubicBezTo>
                  <a:pt x="23112" y="15763"/>
                  <a:pt x="22490" y="17100"/>
                  <a:pt x="21620" y="18251"/>
                </a:cubicBezTo>
                <a:cubicBezTo>
                  <a:pt x="21682" y="17888"/>
                  <a:pt x="21744" y="17535"/>
                  <a:pt x="21775" y="17183"/>
                </a:cubicBezTo>
                <a:cubicBezTo>
                  <a:pt x="21786" y="17100"/>
                  <a:pt x="21796" y="17017"/>
                  <a:pt x="21796" y="16934"/>
                </a:cubicBezTo>
                <a:cubicBezTo>
                  <a:pt x="22117" y="16582"/>
                  <a:pt x="22397" y="16198"/>
                  <a:pt x="22646" y="15794"/>
                </a:cubicBezTo>
                <a:cubicBezTo>
                  <a:pt x="22895" y="15411"/>
                  <a:pt x="23092" y="14996"/>
                  <a:pt x="23257" y="14571"/>
                </a:cubicBezTo>
                <a:cubicBezTo>
                  <a:pt x="23309" y="14499"/>
                  <a:pt x="23371" y="14416"/>
                  <a:pt x="23423" y="14343"/>
                </a:cubicBezTo>
                <a:close/>
                <a:moveTo>
                  <a:pt x="5825" y="18012"/>
                </a:moveTo>
                <a:cubicBezTo>
                  <a:pt x="5991" y="18085"/>
                  <a:pt x="6157" y="18147"/>
                  <a:pt x="6323" y="18209"/>
                </a:cubicBezTo>
                <a:lnTo>
                  <a:pt x="6333" y="18261"/>
                </a:lnTo>
                <a:cubicBezTo>
                  <a:pt x="6240" y="18266"/>
                  <a:pt x="6149" y="18269"/>
                  <a:pt x="6058" y="18269"/>
                </a:cubicBezTo>
                <a:cubicBezTo>
                  <a:pt x="5968" y="18269"/>
                  <a:pt x="5877" y="18266"/>
                  <a:pt x="5784" y="18261"/>
                </a:cubicBezTo>
                <a:cubicBezTo>
                  <a:pt x="5794" y="18168"/>
                  <a:pt x="5815" y="18095"/>
                  <a:pt x="5825" y="18012"/>
                </a:cubicBezTo>
                <a:close/>
                <a:moveTo>
                  <a:pt x="9359" y="18043"/>
                </a:moveTo>
                <a:cubicBezTo>
                  <a:pt x="9442" y="18085"/>
                  <a:pt x="9525" y="18137"/>
                  <a:pt x="9608" y="18168"/>
                </a:cubicBezTo>
                <a:cubicBezTo>
                  <a:pt x="9484" y="18209"/>
                  <a:pt x="9339" y="18240"/>
                  <a:pt x="9204" y="18271"/>
                </a:cubicBezTo>
                <a:lnTo>
                  <a:pt x="9100" y="18209"/>
                </a:lnTo>
                <a:cubicBezTo>
                  <a:pt x="9193" y="18157"/>
                  <a:pt x="9276" y="18095"/>
                  <a:pt x="9359" y="18043"/>
                </a:cubicBezTo>
                <a:close/>
                <a:moveTo>
                  <a:pt x="21361" y="18064"/>
                </a:moveTo>
                <a:lnTo>
                  <a:pt x="21340" y="18271"/>
                </a:lnTo>
                <a:cubicBezTo>
                  <a:pt x="21340" y="18219"/>
                  <a:pt x="21340" y="18178"/>
                  <a:pt x="21330" y="18137"/>
                </a:cubicBezTo>
                <a:lnTo>
                  <a:pt x="21319" y="18126"/>
                </a:lnTo>
                <a:lnTo>
                  <a:pt x="21361" y="18064"/>
                </a:lnTo>
                <a:close/>
                <a:moveTo>
                  <a:pt x="13916" y="17903"/>
                </a:moveTo>
                <a:lnTo>
                  <a:pt x="13916" y="17903"/>
                </a:lnTo>
                <a:cubicBezTo>
                  <a:pt x="13885" y="18032"/>
                  <a:pt x="13845" y="18152"/>
                  <a:pt x="13805" y="18282"/>
                </a:cubicBezTo>
                <a:lnTo>
                  <a:pt x="13702" y="18230"/>
                </a:lnTo>
                <a:cubicBezTo>
                  <a:pt x="13773" y="18118"/>
                  <a:pt x="13844" y="18006"/>
                  <a:pt x="13916" y="17903"/>
                </a:cubicBezTo>
                <a:close/>
                <a:moveTo>
                  <a:pt x="16210" y="17587"/>
                </a:moveTo>
                <a:cubicBezTo>
                  <a:pt x="16272" y="17608"/>
                  <a:pt x="16324" y="17629"/>
                  <a:pt x="16386" y="17639"/>
                </a:cubicBezTo>
                <a:cubicBezTo>
                  <a:pt x="16376" y="17857"/>
                  <a:pt x="16365" y="18064"/>
                  <a:pt x="16345" y="18282"/>
                </a:cubicBezTo>
                <a:cubicBezTo>
                  <a:pt x="16272" y="18126"/>
                  <a:pt x="16200" y="17971"/>
                  <a:pt x="16127" y="17815"/>
                </a:cubicBezTo>
                <a:cubicBezTo>
                  <a:pt x="16158" y="17743"/>
                  <a:pt x="16179" y="17670"/>
                  <a:pt x="16210" y="17587"/>
                </a:cubicBezTo>
                <a:close/>
                <a:moveTo>
                  <a:pt x="8541" y="17919"/>
                </a:moveTo>
                <a:cubicBezTo>
                  <a:pt x="8572" y="17940"/>
                  <a:pt x="8603" y="17971"/>
                  <a:pt x="8634" y="17991"/>
                </a:cubicBezTo>
                <a:cubicBezTo>
                  <a:pt x="8561" y="18095"/>
                  <a:pt x="8489" y="18199"/>
                  <a:pt x="8406" y="18292"/>
                </a:cubicBezTo>
                <a:lnTo>
                  <a:pt x="8406" y="18302"/>
                </a:lnTo>
                <a:cubicBezTo>
                  <a:pt x="8323" y="18251"/>
                  <a:pt x="8250" y="18199"/>
                  <a:pt x="8167" y="18147"/>
                </a:cubicBezTo>
                <a:cubicBezTo>
                  <a:pt x="8302" y="18074"/>
                  <a:pt x="8427" y="18002"/>
                  <a:pt x="8541" y="17919"/>
                </a:cubicBezTo>
                <a:close/>
                <a:moveTo>
                  <a:pt x="10365" y="18012"/>
                </a:moveTo>
                <a:cubicBezTo>
                  <a:pt x="10375" y="18064"/>
                  <a:pt x="10396" y="18116"/>
                  <a:pt x="10416" y="18168"/>
                </a:cubicBezTo>
                <a:cubicBezTo>
                  <a:pt x="10334" y="18219"/>
                  <a:pt x="10240" y="18261"/>
                  <a:pt x="10157" y="18313"/>
                </a:cubicBezTo>
                <a:lnTo>
                  <a:pt x="10116" y="18209"/>
                </a:lnTo>
                <a:cubicBezTo>
                  <a:pt x="10095" y="18178"/>
                  <a:pt x="10085" y="18147"/>
                  <a:pt x="10074" y="18116"/>
                </a:cubicBezTo>
                <a:cubicBezTo>
                  <a:pt x="10168" y="18085"/>
                  <a:pt x="10261" y="18043"/>
                  <a:pt x="10365" y="18012"/>
                </a:cubicBezTo>
                <a:close/>
                <a:moveTo>
                  <a:pt x="17640" y="17732"/>
                </a:moveTo>
                <a:lnTo>
                  <a:pt x="17619" y="17795"/>
                </a:lnTo>
                <a:cubicBezTo>
                  <a:pt x="17526" y="17981"/>
                  <a:pt x="17422" y="18157"/>
                  <a:pt x="17298" y="18313"/>
                </a:cubicBezTo>
                <a:lnTo>
                  <a:pt x="17215" y="18251"/>
                </a:lnTo>
                <a:lnTo>
                  <a:pt x="17215" y="18199"/>
                </a:lnTo>
                <a:cubicBezTo>
                  <a:pt x="17360" y="18043"/>
                  <a:pt x="17505" y="17888"/>
                  <a:pt x="17640" y="17732"/>
                </a:cubicBezTo>
                <a:close/>
                <a:moveTo>
                  <a:pt x="5183" y="18240"/>
                </a:moveTo>
                <a:lnTo>
                  <a:pt x="5245" y="18261"/>
                </a:lnTo>
                <a:lnTo>
                  <a:pt x="5245" y="18323"/>
                </a:lnTo>
                <a:cubicBezTo>
                  <a:pt x="5224" y="18292"/>
                  <a:pt x="5203" y="18271"/>
                  <a:pt x="5183" y="18240"/>
                </a:cubicBezTo>
                <a:close/>
                <a:moveTo>
                  <a:pt x="7342" y="18082"/>
                </a:moveTo>
                <a:lnTo>
                  <a:pt x="7342" y="18082"/>
                </a:lnTo>
                <a:cubicBezTo>
                  <a:pt x="7261" y="18172"/>
                  <a:pt x="7181" y="18253"/>
                  <a:pt x="7100" y="18333"/>
                </a:cubicBezTo>
                <a:cubicBezTo>
                  <a:pt x="6996" y="18313"/>
                  <a:pt x="6893" y="18292"/>
                  <a:pt x="6779" y="18261"/>
                </a:cubicBezTo>
                <a:cubicBezTo>
                  <a:pt x="6970" y="18221"/>
                  <a:pt x="7161" y="18161"/>
                  <a:pt x="7342" y="18082"/>
                </a:cubicBezTo>
                <a:close/>
                <a:moveTo>
                  <a:pt x="9048" y="18261"/>
                </a:moveTo>
                <a:cubicBezTo>
                  <a:pt x="9048" y="18282"/>
                  <a:pt x="9048" y="18292"/>
                  <a:pt x="9059" y="18302"/>
                </a:cubicBezTo>
                <a:cubicBezTo>
                  <a:pt x="9007" y="18313"/>
                  <a:pt x="8965" y="18323"/>
                  <a:pt x="8914" y="18333"/>
                </a:cubicBezTo>
                <a:lnTo>
                  <a:pt x="9038" y="18261"/>
                </a:lnTo>
                <a:close/>
                <a:moveTo>
                  <a:pt x="13070" y="17950"/>
                </a:moveTo>
                <a:lnTo>
                  <a:pt x="13070" y="17950"/>
                </a:lnTo>
                <a:cubicBezTo>
                  <a:pt x="13132" y="17991"/>
                  <a:pt x="13204" y="18033"/>
                  <a:pt x="13277" y="18074"/>
                </a:cubicBezTo>
                <a:cubicBezTo>
                  <a:pt x="13246" y="18157"/>
                  <a:pt x="13215" y="18240"/>
                  <a:pt x="13184" y="18333"/>
                </a:cubicBezTo>
                <a:cubicBezTo>
                  <a:pt x="13142" y="18209"/>
                  <a:pt x="13111" y="18105"/>
                  <a:pt x="13070" y="18002"/>
                </a:cubicBezTo>
                <a:lnTo>
                  <a:pt x="13080" y="18002"/>
                </a:lnTo>
                <a:cubicBezTo>
                  <a:pt x="13080" y="17981"/>
                  <a:pt x="13070" y="17960"/>
                  <a:pt x="13070" y="17950"/>
                </a:cubicBezTo>
                <a:close/>
                <a:moveTo>
                  <a:pt x="10012" y="18137"/>
                </a:moveTo>
                <a:cubicBezTo>
                  <a:pt x="10043" y="18199"/>
                  <a:pt x="10064" y="18261"/>
                  <a:pt x="10095" y="18333"/>
                </a:cubicBezTo>
                <a:lnTo>
                  <a:pt x="10085" y="18344"/>
                </a:lnTo>
                <a:cubicBezTo>
                  <a:pt x="9992" y="18292"/>
                  <a:pt x="9898" y="18251"/>
                  <a:pt x="9805" y="18199"/>
                </a:cubicBezTo>
                <a:cubicBezTo>
                  <a:pt x="9878" y="18178"/>
                  <a:pt x="9950" y="18157"/>
                  <a:pt x="10012" y="18137"/>
                </a:cubicBezTo>
                <a:close/>
                <a:moveTo>
                  <a:pt x="14064" y="17685"/>
                </a:moveTo>
                <a:cubicBezTo>
                  <a:pt x="14033" y="17912"/>
                  <a:pt x="14002" y="18138"/>
                  <a:pt x="13971" y="18354"/>
                </a:cubicBezTo>
                <a:lnTo>
                  <a:pt x="13857" y="18302"/>
                </a:lnTo>
                <a:cubicBezTo>
                  <a:pt x="13868" y="18230"/>
                  <a:pt x="13888" y="18157"/>
                  <a:pt x="13919" y="18095"/>
                </a:cubicBezTo>
                <a:cubicBezTo>
                  <a:pt x="13971" y="17960"/>
                  <a:pt x="14002" y="17836"/>
                  <a:pt x="14054" y="17701"/>
                </a:cubicBezTo>
                <a:cubicBezTo>
                  <a:pt x="14054" y="17701"/>
                  <a:pt x="14062" y="17694"/>
                  <a:pt x="14064" y="17685"/>
                </a:cubicBezTo>
                <a:close/>
                <a:moveTo>
                  <a:pt x="15536" y="18178"/>
                </a:moveTo>
                <a:cubicBezTo>
                  <a:pt x="15567" y="18240"/>
                  <a:pt x="15598" y="18302"/>
                  <a:pt x="15630" y="18365"/>
                </a:cubicBezTo>
                <a:cubicBezTo>
                  <a:pt x="15588" y="18313"/>
                  <a:pt x="15557" y="18271"/>
                  <a:pt x="15516" y="18219"/>
                </a:cubicBezTo>
                <a:cubicBezTo>
                  <a:pt x="15526" y="18209"/>
                  <a:pt x="15526" y="18188"/>
                  <a:pt x="15536" y="18178"/>
                </a:cubicBezTo>
                <a:close/>
                <a:moveTo>
                  <a:pt x="8696" y="18023"/>
                </a:moveTo>
                <a:lnTo>
                  <a:pt x="8965" y="18209"/>
                </a:lnTo>
                <a:cubicBezTo>
                  <a:pt x="8893" y="18261"/>
                  <a:pt x="8810" y="18313"/>
                  <a:pt x="8727" y="18354"/>
                </a:cubicBezTo>
                <a:cubicBezTo>
                  <a:pt x="8668" y="18364"/>
                  <a:pt x="8610" y="18374"/>
                  <a:pt x="8551" y="18375"/>
                </a:cubicBezTo>
                <a:lnTo>
                  <a:pt x="8551" y="18375"/>
                </a:lnTo>
                <a:lnTo>
                  <a:pt x="8468" y="18323"/>
                </a:lnTo>
                <a:cubicBezTo>
                  <a:pt x="8520" y="18261"/>
                  <a:pt x="8572" y="18199"/>
                  <a:pt x="8613" y="18137"/>
                </a:cubicBezTo>
                <a:cubicBezTo>
                  <a:pt x="8644" y="18095"/>
                  <a:pt x="8665" y="18054"/>
                  <a:pt x="8696" y="18023"/>
                </a:cubicBezTo>
                <a:close/>
                <a:moveTo>
                  <a:pt x="7691" y="17898"/>
                </a:moveTo>
                <a:lnTo>
                  <a:pt x="7898" y="18043"/>
                </a:lnTo>
                <a:cubicBezTo>
                  <a:pt x="7888" y="18105"/>
                  <a:pt x="7877" y="18157"/>
                  <a:pt x="7867" y="18219"/>
                </a:cubicBezTo>
                <a:cubicBezTo>
                  <a:pt x="7743" y="18282"/>
                  <a:pt x="7608" y="18333"/>
                  <a:pt x="7483" y="18375"/>
                </a:cubicBezTo>
                <a:cubicBezTo>
                  <a:pt x="7380" y="18365"/>
                  <a:pt x="7287" y="18354"/>
                  <a:pt x="7193" y="18333"/>
                </a:cubicBezTo>
                <a:cubicBezTo>
                  <a:pt x="7307" y="18230"/>
                  <a:pt x="7411" y="18116"/>
                  <a:pt x="7504" y="18002"/>
                </a:cubicBezTo>
                <a:cubicBezTo>
                  <a:pt x="7566" y="17971"/>
                  <a:pt x="7639" y="17940"/>
                  <a:pt x="7691" y="17898"/>
                </a:cubicBezTo>
                <a:close/>
                <a:moveTo>
                  <a:pt x="20314" y="18033"/>
                </a:moveTo>
                <a:lnTo>
                  <a:pt x="20314" y="18033"/>
                </a:lnTo>
                <a:cubicBezTo>
                  <a:pt x="20242" y="18147"/>
                  <a:pt x="20159" y="18271"/>
                  <a:pt x="20086" y="18385"/>
                </a:cubicBezTo>
                <a:cubicBezTo>
                  <a:pt x="20076" y="18292"/>
                  <a:pt x="20065" y="18199"/>
                  <a:pt x="20055" y="18116"/>
                </a:cubicBezTo>
                <a:lnTo>
                  <a:pt x="20045" y="18116"/>
                </a:lnTo>
                <a:cubicBezTo>
                  <a:pt x="20138" y="18095"/>
                  <a:pt x="20231" y="18064"/>
                  <a:pt x="20314" y="18033"/>
                </a:cubicBezTo>
                <a:close/>
                <a:moveTo>
                  <a:pt x="7857" y="18302"/>
                </a:moveTo>
                <a:cubicBezTo>
                  <a:pt x="7857" y="18333"/>
                  <a:pt x="7846" y="18365"/>
                  <a:pt x="7836" y="18396"/>
                </a:cubicBezTo>
                <a:lnTo>
                  <a:pt x="7639" y="18385"/>
                </a:lnTo>
                <a:cubicBezTo>
                  <a:pt x="7711" y="18365"/>
                  <a:pt x="7784" y="18333"/>
                  <a:pt x="7857" y="18302"/>
                </a:cubicBezTo>
                <a:close/>
                <a:moveTo>
                  <a:pt x="8167" y="18230"/>
                </a:moveTo>
                <a:lnTo>
                  <a:pt x="8167" y="18230"/>
                </a:lnTo>
                <a:cubicBezTo>
                  <a:pt x="8230" y="18271"/>
                  <a:pt x="8302" y="18313"/>
                  <a:pt x="8364" y="18354"/>
                </a:cubicBezTo>
                <a:lnTo>
                  <a:pt x="8323" y="18396"/>
                </a:lnTo>
                <a:lnTo>
                  <a:pt x="8209" y="18396"/>
                </a:lnTo>
                <a:cubicBezTo>
                  <a:pt x="8188" y="18344"/>
                  <a:pt x="8178" y="18292"/>
                  <a:pt x="8167" y="18230"/>
                </a:cubicBezTo>
                <a:close/>
                <a:moveTo>
                  <a:pt x="7981" y="18240"/>
                </a:moveTo>
                <a:cubicBezTo>
                  <a:pt x="8002" y="18292"/>
                  <a:pt x="8022" y="18344"/>
                  <a:pt x="8043" y="18406"/>
                </a:cubicBezTo>
                <a:lnTo>
                  <a:pt x="7908" y="18406"/>
                </a:lnTo>
                <a:cubicBezTo>
                  <a:pt x="7919" y="18354"/>
                  <a:pt x="7929" y="18313"/>
                  <a:pt x="7939" y="18261"/>
                </a:cubicBezTo>
                <a:lnTo>
                  <a:pt x="7981" y="18240"/>
                </a:lnTo>
                <a:close/>
                <a:moveTo>
                  <a:pt x="12344" y="18043"/>
                </a:moveTo>
                <a:cubicBezTo>
                  <a:pt x="12417" y="18095"/>
                  <a:pt x="12489" y="18147"/>
                  <a:pt x="12551" y="18188"/>
                </a:cubicBezTo>
                <a:cubicBezTo>
                  <a:pt x="12510" y="18271"/>
                  <a:pt x="12458" y="18365"/>
                  <a:pt x="12406" y="18447"/>
                </a:cubicBezTo>
                <a:lnTo>
                  <a:pt x="12323" y="18354"/>
                </a:lnTo>
                <a:cubicBezTo>
                  <a:pt x="12323" y="18251"/>
                  <a:pt x="12334" y="18147"/>
                  <a:pt x="12344" y="18043"/>
                </a:cubicBezTo>
                <a:close/>
                <a:moveTo>
                  <a:pt x="12738" y="18002"/>
                </a:moveTo>
                <a:cubicBezTo>
                  <a:pt x="12862" y="18116"/>
                  <a:pt x="12976" y="18230"/>
                  <a:pt x="13101" y="18344"/>
                </a:cubicBezTo>
                <a:cubicBezTo>
                  <a:pt x="13111" y="18385"/>
                  <a:pt x="13121" y="18416"/>
                  <a:pt x="13142" y="18458"/>
                </a:cubicBezTo>
                <a:cubicBezTo>
                  <a:pt x="12976" y="18365"/>
                  <a:pt x="12811" y="18261"/>
                  <a:pt x="12655" y="18157"/>
                </a:cubicBezTo>
                <a:lnTo>
                  <a:pt x="12738" y="18002"/>
                </a:lnTo>
                <a:close/>
                <a:moveTo>
                  <a:pt x="7131" y="18406"/>
                </a:moveTo>
                <a:lnTo>
                  <a:pt x="7297" y="18427"/>
                </a:lnTo>
                <a:cubicBezTo>
                  <a:pt x="7214" y="18447"/>
                  <a:pt x="7131" y="18468"/>
                  <a:pt x="7048" y="18479"/>
                </a:cubicBezTo>
                <a:cubicBezTo>
                  <a:pt x="7079" y="18458"/>
                  <a:pt x="7110" y="18427"/>
                  <a:pt x="7131" y="18406"/>
                </a:cubicBezTo>
                <a:close/>
                <a:moveTo>
                  <a:pt x="15826" y="17401"/>
                </a:moveTo>
                <a:lnTo>
                  <a:pt x="15899" y="17442"/>
                </a:lnTo>
                <a:cubicBezTo>
                  <a:pt x="15951" y="17567"/>
                  <a:pt x="16003" y="17691"/>
                  <a:pt x="16054" y="17815"/>
                </a:cubicBezTo>
                <a:cubicBezTo>
                  <a:pt x="15961" y="18043"/>
                  <a:pt x="15868" y="18261"/>
                  <a:pt x="15775" y="18479"/>
                </a:cubicBezTo>
                <a:cubicBezTo>
                  <a:pt x="15702" y="18354"/>
                  <a:pt x="15630" y="18230"/>
                  <a:pt x="15567" y="18095"/>
                </a:cubicBezTo>
                <a:cubicBezTo>
                  <a:pt x="15671" y="17867"/>
                  <a:pt x="15754" y="17629"/>
                  <a:pt x="15826" y="17401"/>
                </a:cubicBezTo>
                <a:close/>
                <a:moveTo>
                  <a:pt x="6364" y="18323"/>
                </a:moveTo>
                <a:cubicBezTo>
                  <a:pt x="6385" y="18385"/>
                  <a:pt x="6406" y="18437"/>
                  <a:pt x="6416" y="18489"/>
                </a:cubicBezTo>
                <a:cubicBezTo>
                  <a:pt x="6240" y="18458"/>
                  <a:pt x="6064" y="18406"/>
                  <a:pt x="5898" y="18333"/>
                </a:cubicBezTo>
                <a:lnTo>
                  <a:pt x="5898" y="18333"/>
                </a:lnTo>
                <a:cubicBezTo>
                  <a:pt x="5940" y="18337"/>
                  <a:pt x="5984" y="18338"/>
                  <a:pt x="6028" y="18338"/>
                </a:cubicBezTo>
                <a:cubicBezTo>
                  <a:pt x="6134" y="18338"/>
                  <a:pt x="6244" y="18330"/>
                  <a:pt x="6354" y="18323"/>
                </a:cubicBezTo>
                <a:close/>
                <a:moveTo>
                  <a:pt x="6613" y="18292"/>
                </a:moveTo>
                <a:cubicBezTo>
                  <a:pt x="6758" y="18333"/>
                  <a:pt x="6903" y="18365"/>
                  <a:pt x="7048" y="18385"/>
                </a:cubicBezTo>
                <a:cubicBezTo>
                  <a:pt x="7007" y="18427"/>
                  <a:pt x="6965" y="18468"/>
                  <a:pt x="6924" y="18499"/>
                </a:cubicBezTo>
                <a:cubicBezTo>
                  <a:pt x="6846" y="18505"/>
                  <a:pt x="6765" y="18511"/>
                  <a:pt x="6682" y="18511"/>
                </a:cubicBezTo>
                <a:cubicBezTo>
                  <a:pt x="6622" y="18511"/>
                  <a:pt x="6560" y="18508"/>
                  <a:pt x="6499" y="18499"/>
                </a:cubicBezTo>
                <a:lnTo>
                  <a:pt x="6499" y="18489"/>
                </a:lnTo>
                <a:cubicBezTo>
                  <a:pt x="6509" y="18427"/>
                  <a:pt x="6520" y="18365"/>
                  <a:pt x="6530" y="18302"/>
                </a:cubicBezTo>
                <a:lnTo>
                  <a:pt x="6613" y="18292"/>
                </a:lnTo>
                <a:close/>
                <a:moveTo>
                  <a:pt x="14147" y="17535"/>
                </a:moveTo>
                <a:cubicBezTo>
                  <a:pt x="14189" y="17867"/>
                  <a:pt x="14251" y="18199"/>
                  <a:pt x="14313" y="18520"/>
                </a:cubicBezTo>
                <a:cubicBezTo>
                  <a:pt x="14220" y="18479"/>
                  <a:pt x="14127" y="18437"/>
                  <a:pt x="14023" y="18396"/>
                </a:cubicBezTo>
                <a:cubicBezTo>
                  <a:pt x="14054" y="18199"/>
                  <a:pt x="14075" y="18002"/>
                  <a:pt x="14096" y="17836"/>
                </a:cubicBezTo>
                <a:cubicBezTo>
                  <a:pt x="14106" y="17753"/>
                  <a:pt x="14116" y="17660"/>
                  <a:pt x="14127" y="17577"/>
                </a:cubicBezTo>
                <a:lnTo>
                  <a:pt x="14147" y="17535"/>
                </a:lnTo>
                <a:close/>
                <a:moveTo>
                  <a:pt x="21661" y="17421"/>
                </a:moveTo>
                <a:lnTo>
                  <a:pt x="21661" y="17421"/>
                </a:lnTo>
                <a:cubicBezTo>
                  <a:pt x="21620" y="17743"/>
                  <a:pt x="21568" y="18074"/>
                  <a:pt x="21506" y="18406"/>
                </a:cubicBezTo>
                <a:cubicBezTo>
                  <a:pt x="21464" y="18447"/>
                  <a:pt x="21433" y="18489"/>
                  <a:pt x="21402" y="18520"/>
                </a:cubicBezTo>
                <a:cubicBezTo>
                  <a:pt x="21402" y="18458"/>
                  <a:pt x="21413" y="18396"/>
                  <a:pt x="21413" y="18323"/>
                </a:cubicBezTo>
                <a:cubicBezTo>
                  <a:pt x="21516" y="18033"/>
                  <a:pt x="21599" y="17732"/>
                  <a:pt x="21661" y="17421"/>
                </a:cubicBezTo>
                <a:close/>
                <a:moveTo>
                  <a:pt x="5525" y="18302"/>
                </a:moveTo>
                <a:lnTo>
                  <a:pt x="5525" y="18302"/>
                </a:lnTo>
                <a:cubicBezTo>
                  <a:pt x="5587" y="18313"/>
                  <a:pt x="5649" y="18323"/>
                  <a:pt x="5701" y="18323"/>
                </a:cubicBezTo>
                <a:lnTo>
                  <a:pt x="5711" y="18323"/>
                </a:lnTo>
                <a:lnTo>
                  <a:pt x="5680" y="18530"/>
                </a:lnTo>
                <a:cubicBezTo>
                  <a:pt x="5618" y="18458"/>
                  <a:pt x="5566" y="18385"/>
                  <a:pt x="5525" y="18302"/>
                </a:cubicBezTo>
                <a:close/>
                <a:moveTo>
                  <a:pt x="13318" y="18105"/>
                </a:moveTo>
                <a:cubicBezTo>
                  <a:pt x="13412" y="18157"/>
                  <a:pt x="13505" y="18209"/>
                  <a:pt x="13598" y="18251"/>
                </a:cubicBezTo>
                <a:lnTo>
                  <a:pt x="13412" y="18530"/>
                </a:lnTo>
                <a:lnTo>
                  <a:pt x="13235" y="18365"/>
                </a:lnTo>
                <a:cubicBezTo>
                  <a:pt x="13267" y="18271"/>
                  <a:pt x="13298" y="18188"/>
                  <a:pt x="13318" y="18105"/>
                </a:cubicBezTo>
                <a:close/>
                <a:moveTo>
                  <a:pt x="9712" y="18230"/>
                </a:moveTo>
                <a:lnTo>
                  <a:pt x="10002" y="18375"/>
                </a:lnTo>
                <a:cubicBezTo>
                  <a:pt x="9878" y="18437"/>
                  <a:pt x="9753" y="18499"/>
                  <a:pt x="9629" y="18551"/>
                </a:cubicBezTo>
                <a:cubicBezTo>
                  <a:pt x="9515" y="18479"/>
                  <a:pt x="9401" y="18406"/>
                  <a:pt x="9287" y="18333"/>
                </a:cubicBezTo>
                <a:cubicBezTo>
                  <a:pt x="9421" y="18302"/>
                  <a:pt x="9567" y="18271"/>
                  <a:pt x="9701" y="18230"/>
                </a:cubicBezTo>
                <a:close/>
                <a:moveTo>
                  <a:pt x="10448" y="18251"/>
                </a:moveTo>
                <a:cubicBezTo>
                  <a:pt x="10489" y="18354"/>
                  <a:pt x="10520" y="18458"/>
                  <a:pt x="10562" y="18561"/>
                </a:cubicBezTo>
                <a:cubicBezTo>
                  <a:pt x="10448" y="18510"/>
                  <a:pt x="10323" y="18447"/>
                  <a:pt x="10209" y="18396"/>
                </a:cubicBezTo>
                <a:lnTo>
                  <a:pt x="10199" y="18385"/>
                </a:lnTo>
                <a:cubicBezTo>
                  <a:pt x="10282" y="18333"/>
                  <a:pt x="10365" y="18292"/>
                  <a:pt x="10448" y="18251"/>
                </a:cubicBezTo>
                <a:close/>
                <a:moveTo>
                  <a:pt x="13235" y="18458"/>
                </a:moveTo>
                <a:lnTo>
                  <a:pt x="13349" y="18561"/>
                </a:lnTo>
                <a:cubicBezTo>
                  <a:pt x="13318" y="18551"/>
                  <a:pt x="13287" y="18530"/>
                  <a:pt x="13256" y="18510"/>
                </a:cubicBezTo>
                <a:cubicBezTo>
                  <a:pt x="13235" y="18499"/>
                  <a:pt x="13235" y="18479"/>
                  <a:pt x="13225" y="18468"/>
                </a:cubicBezTo>
                <a:lnTo>
                  <a:pt x="13235" y="18458"/>
                </a:lnTo>
                <a:close/>
                <a:moveTo>
                  <a:pt x="14593" y="16779"/>
                </a:moveTo>
                <a:cubicBezTo>
                  <a:pt x="14717" y="17090"/>
                  <a:pt x="14863" y="17401"/>
                  <a:pt x="15039" y="17681"/>
                </a:cubicBezTo>
                <a:cubicBezTo>
                  <a:pt x="14883" y="18002"/>
                  <a:pt x="14707" y="18302"/>
                  <a:pt x="14531" y="18613"/>
                </a:cubicBezTo>
                <a:cubicBezTo>
                  <a:pt x="14489" y="18593"/>
                  <a:pt x="14448" y="18582"/>
                  <a:pt x="14396" y="18561"/>
                </a:cubicBezTo>
                <a:cubicBezTo>
                  <a:pt x="14324" y="18188"/>
                  <a:pt x="14251" y="17815"/>
                  <a:pt x="14210" y="17432"/>
                </a:cubicBezTo>
                <a:cubicBezTo>
                  <a:pt x="14334" y="17214"/>
                  <a:pt x="14469" y="16997"/>
                  <a:pt x="14593" y="16779"/>
                </a:cubicBezTo>
                <a:close/>
                <a:moveTo>
                  <a:pt x="8520" y="18458"/>
                </a:moveTo>
                <a:lnTo>
                  <a:pt x="8541" y="18468"/>
                </a:lnTo>
                <a:cubicBezTo>
                  <a:pt x="8447" y="18520"/>
                  <a:pt x="8354" y="18572"/>
                  <a:pt x="8250" y="18624"/>
                </a:cubicBezTo>
                <a:cubicBezTo>
                  <a:pt x="8250" y="18613"/>
                  <a:pt x="8240" y="18593"/>
                  <a:pt x="8240" y="18572"/>
                </a:cubicBezTo>
                <a:cubicBezTo>
                  <a:pt x="8271" y="18541"/>
                  <a:pt x="8302" y="18499"/>
                  <a:pt x="8333" y="18468"/>
                </a:cubicBezTo>
                <a:lnTo>
                  <a:pt x="8520" y="18458"/>
                </a:lnTo>
                <a:close/>
                <a:moveTo>
                  <a:pt x="12313" y="18458"/>
                </a:moveTo>
                <a:lnTo>
                  <a:pt x="12375" y="18520"/>
                </a:lnTo>
                <a:lnTo>
                  <a:pt x="12313" y="18624"/>
                </a:lnTo>
                <a:lnTo>
                  <a:pt x="12313" y="18458"/>
                </a:lnTo>
                <a:close/>
                <a:moveTo>
                  <a:pt x="10707" y="18105"/>
                </a:moveTo>
                <a:cubicBezTo>
                  <a:pt x="10707" y="18282"/>
                  <a:pt x="10727" y="18458"/>
                  <a:pt x="10748" y="18634"/>
                </a:cubicBezTo>
                <a:lnTo>
                  <a:pt x="10676" y="18603"/>
                </a:lnTo>
                <a:cubicBezTo>
                  <a:pt x="10613" y="18468"/>
                  <a:pt x="10572" y="18333"/>
                  <a:pt x="10520" y="18209"/>
                </a:cubicBezTo>
                <a:lnTo>
                  <a:pt x="10530" y="18209"/>
                </a:lnTo>
                <a:lnTo>
                  <a:pt x="10707" y="18105"/>
                </a:lnTo>
                <a:close/>
                <a:moveTo>
                  <a:pt x="17144" y="18313"/>
                </a:moveTo>
                <a:cubicBezTo>
                  <a:pt x="17146" y="18365"/>
                  <a:pt x="17155" y="18417"/>
                  <a:pt x="17163" y="18468"/>
                </a:cubicBezTo>
                <a:cubicBezTo>
                  <a:pt x="17101" y="18530"/>
                  <a:pt x="17049" y="18582"/>
                  <a:pt x="16998" y="18634"/>
                </a:cubicBezTo>
                <a:cubicBezTo>
                  <a:pt x="17056" y="18537"/>
                  <a:pt x="17096" y="18421"/>
                  <a:pt x="17144" y="18313"/>
                </a:cubicBezTo>
                <a:close/>
                <a:moveTo>
                  <a:pt x="892" y="12809"/>
                </a:moveTo>
                <a:cubicBezTo>
                  <a:pt x="933" y="12882"/>
                  <a:pt x="985" y="12955"/>
                  <a:pt x="1037" y="13017"/>
                </a:cubicBezTo>
                <a:cubicBezTo>
                  <a:pt x="809" y="13815"/>
                  <a:pt x="757" y="14675"/>
                  <a:pt x="1151" y="15421"/>
                </a:cubicBezTo>
                <a:cubicBezTo>
                  <a:pt x="1182" y="15494"/>
                  <a:pt x="1234" y="15566"/>
                  <a:pt x="1275" y="15639"/>
                </a:cubicBezTo>
                <a:cubicBezTo>
                  <a:pt x="1306" y="15877"/>
                  <a:pt x="1348" y="16126"/>
                  <a:pt x="1410" y="16364"/>
                </a:cubicBezTo>
                <a:cubicBezTo>
                  <a:pt x="1493" y="16737"/>
                  <a:pt x="1607" y="17100"/>
                  <a:pt x="1742" y="17453"/>
                </a:cubicBezTo>
                <a:cubicBezTo>
                  <a:pt x="1721" y="17846"/>
                  <a:pt x="1731" y="18251"/>
                  <a:pt x="1783" y="18644"/>
                </a:cubicBezTo>
                <a:cubicBezTo>
                  <a:pt x="1690" y="18572"/>
                  <a:pt x="1607" y="18489"/>
                  <a:pt x="1514" y="18406"/>
                </a:cubicBezTo>
                <a:cubicBezTo>
                  <a:pt x="73" y="16945"/>
                  <a:pt x="1" y="14582"/>
                  <a:pt x="892" y="12809"/>
                </a:cubicBezTo>
                <a:close/>
                <a:moveTo>
                  <a:pt x="16953" y="18092"/>
                </a:moveTo>
                <a:lnTo>
                  <a:pt x="17018" y="18157"/>
                </a:lnTo>
                <a:cubicBezTo>
                  <a:pt x="16946" y="18271"/>
                  <a:pt x="16873" y="18375"/>
                  <a:pt x="16801" y="18479"/>
                </a:cubicBezTo>
                <a:lnTo>
                  <a:pt x="16635" y="18644"/>
                </a:lnTo>
                <a:cubicBezTo>
                  <a:pt x="16758" y="18470"/>
                  <a:pt x="16850" y="18286"/>
                  <a:pt x="16953" y="18092"/>
                </a:cubicBezTo>
                <a:close/>
                <a:moveTo>
                  <a:pt x="3207" y="17234"/>
                </a:moveTo>
                <a:cubicBezTo>
                  <a:pt x="3551" y="17532"/>
                  <a:pt x="3943" y="17780"/>
                  <a:pt x="4354" y="17971"/>
                </a:cubicBezTo>
                <a:cubicBezTo>
                  <a:pt x="4322" y="18199"/>
                  <a:pt x="4302" y="18427"/>
                  <a:pt x="4281" y="18655"/>
                </a:cubicBezTo>
                <a:cubicBezTo>
                  <a:pt x="4229" y="18603"/>
                  <a:pt x="4167" y="18561"/>
                  <a:pt x="4115" y="18510"/>
                </a:cubicBezTo>
                <a:cubicBezTo>
                  <a:pt x="3783" y="18117"/>
                  <a:pt x="3480" y="17686"/>
                  <a:pt x="3207" y="17234"/>
                </a:cubicBezTo>
                <a:close/>
                <a:moveTo>
                  <a:pt x="16469" y="17660"/>
                </a:moveTo>
                <a:cubicBezTo>
                  <a:pt x="16510" y="17670"/>
                  <a:pt x="16562" y="17670"/>
                  <a:pt x="16604" y="17681"/>
                </a:cubicBezTo>
                <a:cubicBezTo>
                  <a:pt x="16687" y="17795"/>
                  <a:pt x="16790" y="17909"/>
                  <a:pt x="16884" y="18023"/>
                </a:cubicBezTo>
                <a:cubicBezTo>
                  <a:pt x="16842" y="18105"/>
                  <a:pt x="16811" y="18188"/>
                  <a:pt x="16759" y="18271"/>
                </a:cubicBezTo>
                <a:cubicBezTo>
                  <a:pt x="16687" y="18406"/>
                  <a:pt x="16614" y="18530"/>
                  <a:pt x="16542" y="18655"/>
                </a:cubicBezTo>
                <a:cubicBezTo>
                  <a:pt x="16490" y="18572"/>
                  <a:pt x="16448" y="18499"/>
                  <a:pt x="16407" y="18416"/>
                </a:cubicBezTo>
                <a:cubicBezTo>
                  <a:pt x="16438" y="18168"/>
                  <a:pt x="16459" y="17909"/>
                  <a:pt x="16469" y="17660"/>
                </a:cubicBezTo>
                <a:close/>
                <a:moveTo>
                  <a:pt x="20863" y="17753"/>
                </a:moveTo>
                <a:cubicBezTo>
                  <a:pt x="20635" y="18064"/>
                  <a:pt x="20387" y="18365"/>
                  <a:pt x="20138" y="18665"/>
                </a:cubicBezTo>
                <a:cubicBezTo>
                  <a:pt x="20127" y="18603"/>
                  <a:pt x="20117" y="18551"/>
                  <a:pt x="20107" y="18489"/>
                </a:cubicBezTo>
                <a:cubicBezTo>
                  <a:pt x="20221" y="18323"/>
                  <a:pt x="20335" y="18147"/>
                  <a:pt x="20438" y="17981"/>
                </a:cubicBezTo>
                <a:cubicBezTo>
                  <a:pt x="20584" y="17919"/>
                  <a:pt x="20729" y="17836"/>
                  <a:pt x="20863" y="17753"/>
                </a:cubicBezTo>
                <a:close/>
                <a:moveTo>
                  <a:pt x="17941" y="17401"/>
                </a:moveTo>
                <a:cubicBezTo>
                  <a:pt x="17972" y="17442"/>
                  <a:pt x="18003" y="17473"/>
                  <a:pt x="18034" y="17515"/>
                </a:cubicBezTo>
                <a:cubicBezTo>
                  <a:pt x="18158" y="17681"/>
                  <a:pt x="18303" y="17867"/>
                  <a:pt x="18459" y="18064"/>
                </a:cubicBezTo>
                <a:cubicBezTo>
                  <a:pt x="18417" y="18137"/>
                  <a:pt x="18376" y="18199"/>
                  <a:pt x="18324" y="18271"/>
                </a:cubicBezTo>
                <a:cubicBezTo>
                  <a:pt x="18148" y="18427"/>
                  <a:pt x="17961" y="18561"/>
                  <a:pt x="17754" y="18686"/>
                </a:cubicBezTo>
                <a:lnTo>
                  <a:pt x="17754" y="18675"/>
                </a:lnTo>
                <a:lnTo>
                  <a:pt x="17609" y="18572"/>
                </a:lnTo>
                <a:cubicBezTo>
                  <a:pt x="17516" y="18510"/>
                  <a:pt x="17433" y="18437"/>
                  <a:pt x="17350" y="18365"/>
                </a:cubicBezTo>
                <a:cubicBezTo>
                  <a:pt x="17537" y="18126"/>
                  <a:pt x="17692" y="17867"/>
                  <a:pt x="17796" y="17577"/>
                </a:cubicBezTo>
                <a:lnTo>
                  <a:pt x="17941" y="17401"/>
                </a:lnTo>
                <a:close/>
                <a:moveTo>
                  <a:pt x="13640" y="18282"/>
                </a:moveTo>
                <a:lnTo>
                  <a:pt x="13764" y="18344"/>
                </a:lnTo>
                <a:cubicBezTo>
                  <a:pt x="13723" y="18468"/>
                  <a:pt x="13671" y="18582"/>
                  <a:pt x="13629" y="18707"/>
                </a:cubicBezTo>
                <a:lnTo>
                  <a:pt x="13588" y="18686"/>
                </a:lnTo>
                <a:lnTo>
                  <a:pt x="13453" y="18572"/>
                </a:lnTo>
                <a:lnTo>
                  <a:pt x="13640" y="18282"/>
                </a:lnTo>
                <a:close/>
                <a:moveTo>
                  <a:pt x="9183" y="18365"/>
                </a:moveTo>
                <a:lnTo>
                  <a:pt x="9536" y="18593"/>
                </a:lnTo>
                <a:cubicBezTo>
                  <a:pt x="9432" y="18634"/>
                  <a:pt x="9339" y="18675"/>
                  <a:pt x="9235" y="18717"/>
                </a:cubicBezTo>
                <a:cubicBezTo>
                  <a:pt x="9205" y="18606"/>
                  <a:pt x="9175" y="18486"/>
                  <a:pt x="9144" y="18374"/>
                </a:cubicBezTo>
                <a:lnTo>
                  <a:pt x="9144" y="18374"/>
                </a:lnTo>
                <a:lnTo>
                  <a:pt x="9183" y="18365"/>
                </a:lnTo>
                <a:close/>
                <a:moveTo>
                  <a:pt x="9069" y="18385"/>
                </a:moveTo>
                <a:cubicBezTo>
                  <a:pt x="9100" y="18499"/>
                  <a:pt x="9131" y="18613"/>
                  <a:pt x="9162" y="18727"/>
                </a:cubicBezTo>
                <a:cubicBezTo>
                  <a:pt x="8997" y="18644"/>
                  <a:pt x="8851" y="18551"/>
                  <a:pt x="8696" y="18468"/>
                </a:cubicBezTo>
                <a:lnTo>
                  <a:pt x="8748" y="18437"/>
                </a:lnTo>
                <a:cubicBezTo>
                  <a:pt x="8862" y="18416"/>
                  <a:pt x="8965" y="18406"/>
                  <a:pt x="9069" y="18385"/>
                </a:cubicBezTo>
                <a:close/>
                <a:moveTo>
                  <a:pt x="18759" y="17981"/>
                </a:moveTo>
                <a:cubicBezTo>
                  <a:pt x="18822" y="18012"/>
                  <a:pt x="18894" y="18033"/>
                  <a:pt x="18946" y="18064"/>
                </a:cubicBezTo>
                <a:cubicBezTo>
                  <a:pt x="19156" y="18137"/>
                  <a:pt x="19372" y="18178"/>
                  <a:pt x="19589" y="18178"/>
                </a:cubicBezTo>
                <a:cubicBezTo>
                  <a:pt x="19651" y="18178"/>
                  <a:pt x="19713" y="18175"/>
                  <a:pt x="19775" y="18168"/>
                </a:cubicBezTo>
                <a:lnTo>
                  <a:pt x="19775" y="18168"/>
                </a:lnTo>
                <a:lnTo>
                  <a:pt x="19744" y="18323"/>
                </a:lnTo>
                <a:cubicBezTo>
                  <a:pt x="19620" y="18489"/>
                  <a:pt x="19464" y="18634"/>
                  <a:pt x="19288" y="18758"/>
                </a:cubicBezTo>
                <a:cubicBezTo>
                  <a:pt x="19091" y="18593"/>
                  <a:pt x="18905" y="18416"/>
                  <a:pt x="18728" y="18219"/>
                </a:cubicBezTo>
                <a:lnTo>
                  <a:pt x="18728" y="18219"/>
                </a:lnTo>
                <a:lnTo>
                  <a:pt x="18739" y="18230"/>
                </a:lnTo>
                <a:lnTo>
                  <a:pt x="18635" y="18105"/>
                </a:lnTo>
                <a:cubicBezTo>
                  <a:pt x="18677" y="18064"/>
                  <a:pt x="18718" y="18023"/>
                  <a:pt x="18759" y="17981"/>
                </a:cubicBezTo>
                <a:close/>
                <a:moveTo>
                  <a:pt x="14417" y="18644"/>
                </a:moveTo>
                <a:lnTo>
                  <a:pt x="14500" y="18675"/>
                </a:lnTo>
                <a:lnTo>
                  <a:pt x="14448" y="18769"/>
                </a:lnTo>
                <a:lnTo>
                  <a:pt x="14417" y="18644"/>
                </a:lnTo>
                <a:close/>
                <a:moveTo>
                  <a:pt x="15091" y="17763"/>
                </a:moveTo>
                <a:cubicBezTo>
                  <a:pt x="15122" y="17815"/>
                  <a:pt x="15163" y="17867"/>
                  <a:pt x="15194" y="17929"/>
                </a:cubicBezTo>
                <a:cubicBezTo>
                  <a:pt x="15122" y="18209"/>
                  <a:pt x="15039" y="18489"/>
                  <a:pt x="14935" y="18769"/>
                </a:cubicBezTo>
                <a:cubicBezTo>
                  <a:pt x="14821" y="18727"/>
                  <a:pt x="14707" y="18686"/>
                  <a:pt x="14593" y="18634"/>
                </a:cubicBezTo>
                <a:cubicBezTo>
                  <a:pt x="14697" y="18458"/>
                  <a:pt x="14800" y="18282"/>
                  <a:pt x="14904" y="18105"/>
                </a:cubicBezTo>
                <a:cubicBezTo>
                  <a:pt x="14966" y="17991"/>
                  <a:pt x="15039" y="17877"/>
                  <a:pt x="15091" y="17763"/>
                </a:cubicBezTo>
                <a:close/>
                <a:moveTo>
                  <a:pt x="6520" y="18572"/>
                </a:moveTo>
                <a:lnTo>
                  <a:pt x="6520" y="18572"/>
                </a:lnTo>
                <a:cubicBezTo>
                  <a:pt x="6634" y="18582"/>
                  <a:pt x="6737" y="18582"/>
                  <a:pt x="6851" y="18582"/>
                </a:cubicBezTo>
                <a:lnTo>
                  <a:pt x="6748" y="18665"/>
                </a:lnTo>
                <a:cubicBezTo>
                  <a:pt x="6696" y="18707"/>
                  <a:pt x="6654" y="18748"/>
                  <a:pt x="6602" y="18779"/>
                </a:cubicBezTo>
                <a:cubicBezTo>
                  <a:pt x="6571" y="18707"/>
                  <a:pt x="6551" y="18634"/>
                  <a:pt x="6520" y="18572"/>
                </a:cubicBezTo>
                <a:close/>
                <a:moveTo>
                  <a:pt x="20055" y="18572"/>
                </a:moveTo>
                <a:lnTo>
                  <a:pt x="20076" y="18727"/>
                </a:lnTo>
                <a:cubicBezTo>
                  <a:pt x="20055" y="18748"/>
                  <a:pt x="20034" y="18769"/>
                  <a:pt x="20013" y="18789"/>
                </a:cubicBezTo>
                <a:cubicBezTo>
                  <a:pt x="20024" y="18727"/>
                  <a:pt x="20024" y="18665"/>
                  <a:pt x="20034" y="18603"/>
                </a:cubicBezTo>
                <a:cubicBezTo>
                  <a:pt x="20045" y="18593"/>
                  <a:pt x="20045" y="18582"/>
                  <a:pt x="20055" y="18572"/>
                </a:cubicBezTo>
                <a:close/>
                <a:moveTo>
                  <a:pt x="11484" y="17598"/>
                </a:moveTo>
                <a:cubicBezTo>
                  <a:pt x="11546" y="17846"/>
                  <a:pt x="11608" y="18085"/>
                  <a:pt x="11691" y="18313"/>
                </a:cubicBezTo>
                <a:lnTo>
                  <a:pt x="11670" y="18354"/>
                </a:lnTo>
                <a:cubicBezTo>
                  <a:pt x="11546" y="18468"/>
                  <a:pt x="11411" y="18593"/>
                  <a:pt x="11277" y="18707"/>
                </a:cubicBezTo>
                <a:lnTo>
                  <a:pt x="11266" y="18717"/>
                </a:lnTo>
                <a:lnTo>
                  <a:pt x="11163" y="18800"/>
                </a:lnTo>
                <a:cubicBezTo>
                  <a:pt x="11038" y="18758"/>
                  <a:pt x="10924" y="18717"/>
                  <a:pt x="10810" y="18675"/>
                </a:cubicBezTo>
                <a:cubicBezTo>
                  <a:pt x="10790" y="18479"/>
                  <a:pt x="10769" y="18271"/>
                  <a:pt x="10769" y="18074"/>
                </a:cubicBezTo>
                <a:cubicBezTo>
                  <a:pt x="11007" y="17919"/>
                  <a:pt x="11246" y="17763"/>
                  <a:pt x="11484" y="17598"/>
                </a:cubicBezTo>
                <a:close/>
                <a:moveTo>
                  <a:pt x="13805" y="18365"/>
                </a:moveTo>
                <a:lnTo>
                  <a:pt x="13940" y="18427"/>
                </a:lnTo>
                <a:cubicBezTo>
                  <a:pt x="13919" y="18551"/>
                  <a:pt x="13888" y="18675"/>
                  <a:pt x="13857" y="18800"/>
                </a:cubicBezTo>
                <a:lnTo>
                  <a:pt x="13681" y="18727"/>
                </a:lnTo>
                <a:cubicBezTo>
                  <a:pt x="13733" y="18603"/>
                  <a:pt x="13774" y="18489"/>
                  <a:pt x="13816" y="18375"/>
                </a:cubicBezTo>
                <a:lnTo>
                  <a:pt x="13805" y="18365"/>
                </a:lnTo>
                <a:close/>
                <a:moveTo>
                  <a:pt x="18210" y="18464"/>
                </a:moveTo>
                <a:lnTo>
                  <a:pt x="18210" y="18464"/>
                </a:lnTo>
                <a:cubicBezTo>
                  <a:pt x="18130" y="18582"/>
                  <a:pt x="18040" y="18691"/>
                  <a:pt x="17941" y="18800"/>
                </a:cubicBezTo>
                <a:cubicBezTo>
                  <a:pt x="17899" y="18779"/>
                  <a:pt x="17858" y="18748"/>
                  <a:pt x="17806" y="18717"/>
                </a:cubicBezTo>
                <a:cubicBezTo>
                  <a:pt x="17943" y="18638"/>
                  <a:pt x="18081" y="18560"/>
                  <a:pt x="18210" y="18464"/>
                </a:cubicBezTo>
                <a:close/>
                <a:moveTo>
                  <a:pt x="5297" y="18261"/>
                </a:moveTo>
                <a:lnTo>
                  <a:pt x="5317" y="18271"/>
                </a:lnTo>
                <a:lnTo>
                  <a:pt x="5462" y="18302"/>
                </a:lnTo>
                <a:cubicBezTo>
                  <a:pt x="5514" y="18416"/>
                  <a:pt x="5587" y="18530"/>
                  <a:pt x="5680" y="18624"/>
                </a:cubicBezTo>
                <a:cubicBezTo>
                  <a:pt x="5670" y="18686"/>
                  <a:pt x="5659" y="18748"/>
                  <a:pt x="5649" y="18810"/>
                </a:cubicBezTo>
                <a:cubicBezTo>
                  <a:pt x="5535" y="18686"/>
                  <a:pt x="5421" y="18551"/>
                  <a:pt x="5307" y="18406"/>
                </a:cubicBezTo>
                <a:cubicBezTo>
                  <a:pt x="5297" y="18354"/>
                  <a:pt x="5297" y="18302"/>
                  <a:pt x="5297" y="18261"/>
                </a:cubicBezTo>
                <a:close/>
                <a:moveTo>
                  <a:pt x="15246" y="18002"/>
                </a:moveTo>
                <a:cubicBezTo>
                  <a:pt x="15298" y="18064"/>
                  <a:pt x="15350" y="18137"/>
                  <a:pt x="15402" y="18199"/>
                </a:cubicBezTo>
                <a:lnTo>
                  <a:pt x="15443" y="18251"/>
                </a:lnTo>
                <a:cubicBezTo>
                  <a:pt x="15350" y="18447"/>
                  <a:pt x="15256" y="18634"/>
                  <a:pt x="15142" y="18831"/>
                </a:cubicBezTo>
                <a:lnTo>
                  <a:pt x="15008" y="18779"/>
                </a:lnTo>
                <a:cubicBezTo>
                  <a:pt x="15091" y="18520"/>
                  <a:pt x="15174" y="18261"/>
                  <a:pt x="15246" y="18002"/>
                </a:cubicBezTo>
                <a:close/>
                <a:moveTo>
                  <a:pt x="8064" y="18479"/>
                </a:moveTo>
                <a:cubicBezTo>
                  <a:pt x="8085" y="18520"/>
                  <a:pt x="8105" y="18561"/>
                  <a:pt x="8116" y="18593"/>
                </a:cubicBezTo>
                <a:cubicBezTo>
                  <a:pt x="8033" y="18686"/>
                  <a:pt x="7950" y="18758"/>
                  <a:pt x="7857" y="18841"/>
                </a:cubicBezTo>
                <a:cubicBezTo>
                  <a:pt x="7867" y="18717"/>
                  <a:pt x="7888" y="18603"/>
                  <a:pt x="7898" y="18479"/>
                </a:cubicBezTo>
                <a:close/>
                <a:moveTo>
                  <a:pt x="21174" y="17763"/>
                </a:moveTo>
                <a:cubicBezTo>
                  <a:pt x="21205" y="17888"/>
                  <a:pt x="21236" y="18012"/>
                  <a:pt x="21257" y="18147"/>
                </a:cubicBezTo>
                <a:cubicBezTo>
                  <a:pt x="21154" y="18406"/>
                  <a:pt x="20988" y="18655"/>
                  <a:pt x="20780" y="18841"/>
                </a:cubicBezTo>
                <a:cubicBezTo>
                  <a:pt x="20822" y="18717"/>
                  <a:pt x="20853" y="18582"/>
                  <a:pt x="20874" y="18447"/>
                </a:cubicBezTo>
                <a:cubicBezTo>
                  <a:pt x="20988" y="18219"/>
                  <a:pt x="21081" y="17991"/>
                  <a:pt x="21174" y="17763"/>
                </a:cubicBezTo>
                <a:close/>
                <a:moveTo>
                  <a:pt x="11474" y="18644"/>
                </a:moveTo>
                <a:cubicBezTo>
                  <a:pt x="11422" y="18717"/>
                  <a:pt x="11370" y="18789"/>
                  <a:pt x="11308" y="18852"/>
                </a:cubicBezTo>
                <a:lnTo>
                  <a:pt x="11256" y="18841"/>
                </a:lnTo>
                <a:lnTo>
                  <a:pt x="11474" y="18644"/>
                </a:lnTo>
                <a:close/>
                <a:moveTo>
                  <a:pt x="17029" y="18385"/>
                </a:moveTo>
                <a:cubicBezTo>
                  <a:pt x="16977" y="18499"/>
                  <a:pt x="16925" y="18613"/>
                  <a:pt x="16873" y="18727"/>
                </a:cubicBezTo>
                <a:cubicBezTo>
                  <a:pt x="16811" y="18779"/>
                  <a:pt x="16749" y="18831"/>
                  <a:pt x="16676" y="18872"/>
                </a:cubicBezTo>
                <a:lnTo>
                  <a:pt x="16645" y="18810"/>
                </a:lnTo>
                <a:cubicBezTo>
                  <a:pt x="16707" y="18758"/>
                  <a:pt x="16759" y="18686"/>
                  <a:pt x="16811" y="18613"/>
                </a:cubicBezTo>
                <a:lnTo>
                  <a:pt x="16801" y="18603"/>
                </a:lnTo>
                <a:cubicBezTo>
                  <a:pt x="16873" y="18530"/>
                  <a:pt x="16956" y="18458"/>
                  <a:pt x="17029" y="18385"/>
                </a:cubicBezTo>
                <a:close/>
                <a:moveTo>
                  <a:pt x="6478" y="18665"/>
                </a:moveTo>
                <a:cubicBezTo>
                  <a:pt x="6488" y="18717"/>
                  <a:pt x="6509" y="18769"/>
                  <a:pt x="6530" y="18831"/>
                </a:cubicBezTo>
                <a:cubicBezTo>
                  <a:pt x="6499" y="18852"/>
                  <a:pt x="6478" y="18872"/>
                  <a:pt x="6447" y="18893"/>
                </a:cubicBezTo>
                <a:cubicBezTo>
                  <a:pt x="6457" y="18821"/>
                  <a:pt x="6468" y="18738"/>
                  <a:pt x="6478" y="18665"/>
                </a:cubicBezTo>
                <a:close/>
                <a:moveTo>
                  <a:pt x="16396" y="18530"/>
                </a:moveTo>
                <a:cubicBezTo>
                  <a:pt x="16428" y="18593"/>
                  <a:pt x="16459" y="18665"/>
                  <a:pt x="16500" y="18717"/>
                </a:cubicBezTo>
                <a:cubicBezTo>
                  <a:pt x="16469" y="18758"/>
                  <a:pt x="16448" y="18800"/>
                  <a:pt x="16417" y="18841"/>
                </a:cubicBezTo>
                <a:lnTo>
                  <a:pt x="16345" y="18903"/>
                </a:lnTo>
                <a:cubicBezTo>
                  <a:pt x="16365" y="18779"/>
                  <a:pt x="16376" y="18655"/>
                  <a:pt x="16396" y="18530"/>
                </a:cubicBezTo>
                <a:close/>
                <a:moveTo>
                  <a:pt x="17308" y="18427"/>
                </a:moveTo>
                <a:cubicBezTo>
                  <a:pt x="17433" y="18530"/>
                  <a:pt x="17557" y="18634"/>
                  <a:pt x="17682" y="18727"/>
                </a:cubicBezTo>
                <a:lnTo>
                  <a:pt x="17609" y="18769"/>
                </a:lnTo>
                <a:cubicBezTo>
                  <a:pt x="17505" y="18821"/>
                  <a:pt x="17391" y="18862"/>
                  <a:pt x="17288" y="18914"/>
                </a:cubicBezTo>
                <a:cubicBezTo>
                  <a:pt x="17277" y="18769"/>
                  <a:pt x="17267" y="18624"/>
                  <a:pt x="17257" y="18489"/>
                </a:cubicBezTo>
                <a:lnTo>
                  <a:pt x="17308" y="18427"/>
                </a:lnTo>
                <a:close/>
                <a:moveTo>
                  <a:pt x="12603" y="18219"/>
                </a:moveTo>
                <a:lnTo>
                  <a:pt x="12603" y="18219"/>
                </a:lnTo>
                <a:cubicBezTo>
                  <a:pt x="12759" y="18333"/>
                  <a:pt x="12925" y="18427"/>
                  <a:pt x="13090" y="18530"/>
                </a:cubicBezTo>
                <a:cubicBezTo>
                  <a:pt x="13049" y="18655"/>
                  <a:pt x="12997" y="18789"/>
                  <a:pt x="12945" y="18924"/>
                </a:cubicBezTo>
                <a:cubicBezTo>
                  <a:pt x="12769" y="18800"/>
                  <a:pt x="12603" y="18644"/>
                  <a:pt x="12448" y="18489"/>
                </a:cubicBezTo>
                <a:cubicBezTo>
                  <a:pt x="12510" y="18406"/>
                  <a:pt x="12562" y="18323"/>
                  <a:pt x="12614" y="18230"/>
                </a:cubicBezTo>
                <a:lnTo>
                  <a:pt x="12603" y="18219"/>
                </a:lnTo>
                <a:close/>
                <a:moveTo>
                  <a:pt x="15474" y="18292"/>
                </a:moveTo>
                <a:cubicBezTo>
                  <a:pt x="15547" y="18385"/>
                  <a:pt x="15630" y="18479"/>
                  <a:pt x="15712" y="18572"/>
                </a:cubicBezTo>
                <a:lnTo>
                  <a:pt x="15681" y="18644"/>
                </a:lnTo>
                <a:cubicBezTo>
                  <a:pt x="15640" y="18738"/>
                  <a:pt x="15588" y="18841"/>
                  <a:pt x="15536" y="18935"/>
                </a:cubicBezTo>
                <a:lnTo>
                  <a:pt x="15516" y="18935"/>
                </a:lnTo>
                <a:cubicBezTo>
                  <a:pt x="15422" y="18914"/>
                  <a:pt x="15308" y="18883"/>
                  <a:pt x="15205" y="18852"/>
                </a:cubicBezTo>
                <a:lnTo>
                  <a:pt x="15194" y="18841"/>
                </a:lnTo>
                <a:cubicBezTo>
                  <a:pt x="15298" y="18665"/>
                  <a:pt x="15381" y="18479"/>
                  <a:pt x="15474" y="18292"/>
                </a:cubicBezTo>
                <a:close/>
                <a:moveTo>
                  <a:pt x="19692" y="18541"/>
                </a:moveTo>
                <a:lnTo>
                  <a:pt x="19692" y="18541"/>
                </a:lnTo>
                <a:cubicBezTo>
                  <a:pt x="19671" y="18634"/>
                  <a:pt x="19651" y="18727"/>
                  <a:pt x="19630" y="18821"/>
                </a:cubicBezTo>
                <a:cubicBezTo>
                  <a:pt x="19609" y="18862"/>
                  <a:pt x="19599" y="18914"/>
                  <a:pt x="19589" y="18955"/>
                </a:cubicBezTo>
                <a:cubicBezTo>
                  <a:pt x="19516" y="18924"/>
                  <a:pt x="19443" y="18872"/>
                  <a:pt x="19371" y="18831"/>
                </a:cubicBezTo>
                <a:cubicBezTo>
                  <a:pt x="19412" y="18789"/>
                  <a:pt x="19454" y="18748"/>
                  <a:pt x="19506" y="18707"/>
                </a:cubicBezTo>
                <a:lnTo>
                  <a:pt x="19516" y="18717"/>
                </a:lnTo>
                <a:cubicBezTo>
                  <a:pt x="19578" y="18665"/>
                  <a:pt x="19640" y="18603"/>
                  <a:pt x="19692" y="18541"/>
                </a:cubicBezTo>
                <a:close/>
                <a:moveTo>
                  <a:pt x="21464" y="18582"/>
                </a:moveTo>
                <a:lnTo>
                  <a:pt x="21464" y="18582"/>
                </a:lnTo>
                <a:cubicBezTo>
                  <a:pt x="21433" y="18707"/>
                  <a:pt x="21402" y="18831"/>
                  <a:pt x="21371" y="18955"/>
                </a:cubicBezTo>
                <a:cubicBezTo>
                  <a:pt x="21382" y="18862"/>
                  <a:pt x="21392" y="18758"/>
                  <a:pt x="21392" y="18665"/>
                </a:cubicBezTo>
                <a:lnTo>
                  <a:pt x="21402" y="18665"/>
                </a:lnTo>
                <a:lnTo>
                  <a:pt x="21464" y="18582"/>
                </a:lnTo>
                <a:close/>
                <a:moveTo>
                  <a:pt x="14023" y="18468"/>
                </a:moveTo>
                <a:cubicBezTo>
                  <a:pt x="14127" y="18520"/>
                  <a:pt x="14230" y="18561"/>
                  <a:pt x="14344" y="18613"/>
                </a:cubicBezTo>
                <a:lnTo>
                  <a:pt x="14344" y="18644"/>
                </a:lnTo>
                <a:cubicBezTo>
                  <a:pt x="14355" y="18717"/>
                  <a:pt x="14375" y="18779"/>
                  <a:pt x="14386" y="18852"/>
                </a:cubicBezTo>
                <a:cubicBezTo>
                  <a:pt x="14365" y="18893"/>
                  <a:pt x="14344" y="18924"/>
                  <a:pt x="14324" y="18966"/>
                </a:cubicBezTo>
                <a:cubicBezTo>
                  <a:pt x="14189" y="18924"/>
                  <a:pt x="14075" y="18883"/>
                  <a:pt x="13951" y="18831"/>
                </a:cubicBezTo>
                <a:cubicBezTo>
                  <a:pt x="13971" y="18707"/>
                  <a:pt x="13992" y="18593"/>
                  <a:pt x="14013" y="18468"/>
                </a:cubicBezTo>
                <a:close/>
                <a:moveTo>
                  <a:pt x="20729" y="18696"/>
                </a:moveTo>
                <a:lnTo>
                  <a:pt x="20729" y="18696"/>
                </a:lnTo>
                <a:cubicBezTo>
                  <a:pt x="20718" y="18769"/>
                  <a:pt x="20687" y="18841"/>
                  <a:pt x="20666" y="18903"/>
                </a:cubicBezTo>
                <a:cubicBezTo>
                  <a:pt x="20646" y="18924"/>
                  <a:pt x="20615" y="18945"/>
                  <a:pt x="20594" y="18966"/>
                </a:cubicBezTo>
                <a:lnTo>
                  <a:pt x="20584" y="18955"/>
                </a:lnTo>
                <a:cubicBezTo>
                  <a:pt x="20635" y="18872"/>
                  <a:pt x="20687" y="18789"/>
                  <a:pt x="20729" y="18696"/>
                </a:cubicBezTo>
                <a:close/>
                <a:moveTo>
                  <a:pt x="8613" y="18520"/>
                </a:moveTo>
                <a:cubicBezTo>
                  <a:pt x="8769" y="18603"/>
                  <a:pt x="8924" y="18686"/>
                  <a:pt x="9079" y="18779"/>
                </a:cubicBezTo>
                <a:cubicBezTo>
                  <a:pt x="8903" y="18831"/>
                  <a:pt x="8737" y="18893"/>
                  <a:pt x="8561" y="18945"/>
                </a:cubicBezTo>
                <a:lnTo>
                  <a:pt x="8416" y="18976"/>
                </a:lnTo>
                <a:cubicBezTo>
                  <a:pt x="8364" y="18883"/>
                  <a:pt x="8323" y="18789"/>
                  <a:pt x="8281" y="18707"/>
                </a:cubicBezTo>
                <a:cubicBezTo>
                  <a:pt x="8395" y="18644"/>
                  <a:pt x="8509" y="18582"/>
                  <a:pt x="8613" y="18520"/>
                </a:cubicBezTo>
                <a:close/>
                <a:moveTo>
                  <a:pt x="16614" y="18883"/>
                </a:moveTo>
                <a:lnTo>
                  <a:pt x="16635" y="18924"/>
                </a:lnTo>
                <a:lnTo>
                  <a:pt x="16542" y="18976"/>
                </a:lnTo>
                <a:cubicBezTo>
                  <a:pt x="16562" y="18945"/>
                  <a:pt x="16583" y="18914"/>
                  <a:pt x="16614" y="18883"/>
                </a:cubicBezTo>
                <a:close/>
                <a:moveTo>
                  <a:pt x="5773" y="18344"/>
                </a:moveTo>
                <a:cubicBezTo>
                  <a:pt x="5970" y="18447"/>
                  <a:pt x="6188" y="18520"/>
                  <a:pt x="6416" y="18561"/>
                </a:cubicBezTo>
                <a:cubicBezTo>
                  <a:pt x="6395" y="18686"/>
                  <a:pt x="6385" y="18821"/>
                  <a:pt x="6374" y="18945"/>
                </a:cubicBezTo>
                <a:lnTo>
                  <a:pt x="6302" y="18997"/>
                </a:lnTo>
                <a:cubicBezTo>
                  <a:pt x="6095" y="18914"/>
                  <a:pt x="5898" y="18779"/>
                  <a:pt x="5753" y="18613"/>
                </a:cubicBezTo>
                <a:cubicBezTo>
                  <a:pt x="5742" y="18603"/>
                  <a:pt x="5732" y="18593"/>
                  <a:pt x="5732" y="18582"/>
                </a:cubicBezTo>
                <a:lnTo>
                  <a:pt x="5773" y="18344"/>
                </a:lnTo>
                <a:close/>
                <a:moveTo>
                  <a:pt x="16091" y="17920"/>
                </a:moveTo>
                <a:cubicBezTo>
                  <a:pt x="16172" y="18082"/>
                  <a:pt x="16243" y="18254"/>
                  <a:pt x="16334" y="18406"/>
                </a:cubicBezTo>
                <a:cubicBezTo>
                  <a:pt x="16334" y="18458"/>
                  <a:pt x="16324" y="18499"/>
                  <a:pt x="16324" y="18541"/>
                </a:cubicBezTo>
                <a:cubicBezTo>
                  <a:pt x="16303" y="18696"/>
                  <a:pt x="16282" y="18841"/>
                  <a:pt x="16262" y="18997"/>
                </a:cubicBezTo>
                <a:cubicBezTo>
                  <a:pt x="16117" y="18872"/>
                  <a:pt x="15982" y="18748"/>
                  <a:pt x="15847" y="18613"/>
                </a:cubicBezTo>
                <a:cubicBezTo>
                  <a:pt x="15837" y="18593"/>
                  <a:pt x="15826" y="18572"/>
                  <a:pt x="15816" y="18551"/>
                </a:cubicBezTo>
                <a:cubicBezTo>
                  <a:pt x="15918" y="18347"/>
                  <a:pt x="16000" y="18134"/>
                  <a:pt x="16091" y="17920"/>
                </a:cubicBezTo>
                <a:close/>
                <a:moveTo>
                  <a:pt x="16832" y="18872"/>
                </a:moveTo>
                <a:lnTo>
                  <a:pt x="16770" y="18997"/>
                </a:lnTo>
                <a:lnTo>
                  <a:pt x="16738" y="18935"/>
                </a:lnTo>
                <a:cubicBezTo>
                  <a:pt x="16770" y="18914"/>
                  <a:pt x="16801" y="18893"/>
                  <a:pt x="16832" y="18872"/>
                </a:cubicBezTo>
                <a:close/>
                <a:moveTo>
                  <a:pt x="19972" y="18137"/>
                </a:moveTo>
                <a:cubicBezTo>
                  <a:pt x="19972" y="18282"/>
                  <a:pt x="19962" y="18427"/>
                  <a:pt x="19951" y="18582"/>
                </a:cubicBezTo>
                <a:cubicBezTo>
                  <a:pt x="19858" y="18717"/>
                  <a:pt x="19765" y="18852"/>
                  <a:pt x="19661" y="18997"/>
                </a:cubicBezTo>
                <a:lnTo>
                  <a:pt x="19651" y="18986"/>
                </a:lnTo>
                <a:cubicBezTo>
                  <a:pt x="19703" y="18800"/>
                  <a:pt x="19744" y="18613"/>
                  <a:pt x="19785" y="18427"/>
                </a:cubicBezTo>
                <a:cubicBezTo>
                  <a:pt x="19858" y="18333"/>
                  <a:pt x="19920" y="18230"/>
                  <a:pt x="19972" y="18137"/>
                </a:cubicBezTo>
                <a:close/>
                <a:moveTo>
                  <a:pt x="12002" y="18147"/>
                </a:moveTo>
                <a:cubicBezTo>
                  <a:pt x="12075" y="18219"/>
                  <a:pt x="12147" y="18292"/>
                  <a:pt x="12220" y="18375"/>
                </a:cubicBezTo>
                <a:cubicBezTo>
                  <a:pt x="12220" y="18437"/>
                  <a:pt x="12230" y="18499"/>
                  <a:pt x="12241" y="18561"/>
                </a:cubicBezTo>
                <a:lnTo>
                  <a:pt x="12241" y="18748"/>
                </a:lnTo>
                <a:cubicBezTo>
                  <a:pt x="12189" y="18831"/>
                  <a:pt x="12126" y="18924"/>
                  <a:pt x="12075" y="19007"/>
                </a:cubicBezTo>
                <a:cubicBezTo>
                  <a:pt x="11971" y="18789"/>
                  <a:pt x="11878" y="18582"/>
                  <a:pt x="11795" y="18344"/>
                </a:cubicBezTo>
                <a:lnTo>
                  <a:pt x="12002" y="18147"/>
                </a:lnTo>
                <a:close/>
                <a:moveTo>
                  <a:pt x="13163" y="18561"/>
                </a:moveTo>
                <a:cubicBezTo>
                  <a:pt x="13184" y="18624"/>
                  <a:pt x="13204" y="18686"/>
                  <a:pt x="13235" y="18748"/>
                </a:cubicBezTo>
                <a:cubicBezTo>
                  <a:pt x="13173" y="18841"/>
                  <a:pt x="13111" y="18924"/>
                  <a:pt x="13049" y="19007"/>
                </a:cubicBezTo>
                <a:lnTo>
                  <a:pt x="12997" y="18966"/>
                </a:lnTo>
                <a:cubicBezTo>
                  <a:pt x="13070" y="18841"/>
                  <a:pt x="13111" y="18696"/>
                  <a:pt x="13163" y="18561"/>
                </a:cubicBezTo>
                <a:close/>
                <a:moveTo>
                  <a:pt x="16542" y="18862"/>
                </a:moveTo>
                <a:cubicBezTo>
                  <a:pt x="16500" y="18914"/>
                  <a:pt x="16459" y="18966"/>
                  <a:pt x="16417" y="19007"/>
                </a:cubicBezTo>
                <a:lnTo>
                  <a:pt x="16479" y="18914"/>
                </a:lnTo>
                <a:lnTo>
                  <a:pt x="16542" y="18862"/>
                </a:lnTo>
                <a:close/>
                <a:moveTo>
                  <a:pt x="10831" y="18752"/>
                </a:moveTo>
                <a:lnTo>
                  <a:pt x="11090" y="18852"/>
                </a:lnTo>
                <a:cubicBezTo>
                  <a:pt x="11018" y="18914"/>
                  <a:pt x="10945" y="18976"/>
                  <a:pt x="10872" y="19038"/>
                </a:cubicBezTo>
                <a:lnTo>
                  <a:pt x="10852" y="18997"/>
                </a:lnTo>
                <a:cubicBezTo>
                  <a:pt x="10842" y="18915"/>
                  <a:pt x="10831" y="18843"/>
                  <a:pt x="10831" y="18752"/>
                </a:cubicBezTo>
                <a:close/>
                <a:moveTo>
                  <a:pt x="19951" y="18727"/>
                </a:moveTo>
                <a:lnTo>
                  <a:pt x="19931" y="18872"/>
                </a:lnTo>
                <a:cubicBezTo>
                  <a:pt x="19879" y="18924"/>
                  <a:pt x="19827" y="18986"/>
                  <a:pt x="19775" y="19038"/>
                </a:cubicBezTo>
                <a:lnTo>
                  <a:pt x="19734" y="19028"/>
                </a:lnTo>
                <a:cubicBezTo>
                  <a:pt x="19806" y="18924"/>
                  <a:pt x="19879" y="18831"/>
                  <a:pt x="19951" y="18727"/>
                </a:cubicBezTo>
                <a:close/>
                <a:moveTo>
                  <a:pt x="4436" y="17991"/>
                </a:moveTo>
                <a:cubicBezTo>
                  <a:pt x="4592" y="18054"/>
                  <a:pt x="4747" y="18116"/>
                  <a:pt x="4903" y="18168"/>
                </a:cubicBezTo>
                <a:cubicBezTo>
                  <a:pt x="4924" y="18468"/>
                  <a:pt x="4965" y="18769"/>
                  <a:pt x="5017" y="19059"/>
                </a:cubicBezTo>
                <a:cubicBezTo>
                  <a:pt x="4872" y="19007"/>
                  <a:pt x="4747" y="18935"/>
                  <a:pt x="4613" y="18862"/>
                </a:cubicBezTo>
                <a:cubicBezTo>
                  <a:pt x="4530" y="18810"/>
                  <a:pt x="4436" y="18748"/>
                  <a:pt x="4354" y="18686"/>
                </a:cubicBezTo>
                <a:cubicBezTo>
                  <a:pt x="4374" y="18458"/>
                  <a:pt x="4405" y="18219"/>
                  <a:pt x="4436" y="17991"/>
                </a:cubicBezTo>
                <a:close/>
                <a:moveTo>
                  <a:pt x="10106" y="18427"/>
                </a:moveTo>
                <a:lnTo>
                  <a:pt x="10168" y="18458"/>
                </a:lnTo>
                <a:cubicBezTo>
                  <a:pt x="10261" y="18665"/>
                  <a:pt x="10375" y="18862"/>
                  <a:pt x="10499" y="19059"/>
                </a:cubicBezTo>
                <a:cubicBezTo>
                  <a:pt x="10230" y="18914"/>
                  <a:pt x="9971" y="18769"/>
                  <a:pt x="9722" y="18603"/>
                </a:cubicBezTo>
                <a:cubicBezTo>
                  <a:pt x="9836" y="18551"/>
                  <a:pt x="9971" y="18489"/>
                  <a:pt x="10106" y="18427"/>
                </a:cubicBezTo>
                <a:close/>
                <a:moveTo>
                  <a:pt x="13381" y="18675"/>
                </a:moveTo>
                <a:lnTo>
                  <a:pt x="13577" y="18769"/>
                </a:lnTo>
                <a:lnTo>
                  <a:pt x="13588" y="18779"/>
                </a:lnTo>
                <a:cubicBezTo>
                  <a:pt x="13546" y="18883"/>
                  <a:pt x="13505" y="18976"/>
                  <a:pt x="13453" y="19069"/>
                </a:cubicBezTo>
                <a:cubicBezTo>
                  <a:pt x="13412" y="18966"/>
                  <a:pt x="13360" y="18862"/>
                  <a:pt x="13318" y="18758"/>
                </a:cubicBezTo>
                <a:lnTo>
                  <a:pt x="13381" y="18675"/>
                </a:lnTo>
                <a:close/>
                <a:moveTo>
                  <a:pt x="15771" y="18641"/>
                </a:moveTo>
                <a:lnTo>
                  <a:pt x="15795" y="18665"/>
                </a:lnTo>
                <a:cubicBezTo>
                  <a:pt x="15889" y="18800"/>
                  <a:pt x="15972" y="18935"/>
                  <a:pt x="16065" y="19069"/>
                </a:cubicBezTo>
                <a:cubicBezTo>
                  <a:pt x="15909" y="19038"/>
                  <a:pt x="15754" y="18997"/>
                  <a:pt x="15609" y="18955"/>
                </a:cubicBezTo>
                <a:cubicBezTo>
                  <a:pt x="15670" y="18864"/>
                  <a:pt x="15721" y="18753"/>
                  <a:pt x="15771" y="18641"/>
                </a:cubicBezTo>
                <a:close/>
                <a:moveTo>
                  <a:pt x="16057" y="18923"/>
                </a:moveTo>
                <a:lnTo>
                  <a:pt x="16189" y="19038"/>
                </a:lnTo>
                <a:lnTo>
                  <a:pt x="16158" y="19069"/>
                </a:lnTo>
                <a:cubicBezTo>
                  <a:pt x="16130" y="19023"/>
                  <a:pt x="16094" y="18976"/>
                  <a:pt x="16057" y="18923"/>
                </a:cubicBezTo>
                <a:close/>
                <a:moveTo>
                  <a:pt x="17184" y="18572"/>
                </a:moveTo>
                <a:cubicBezTo>
                  <a:pt x="17194" y="18696"/>
                  <a:pt x="17205" y="18821"/>
                  <a:pt x="17205" y="18945"/>
                </a:cubicBezTo>
                <a:cubicBezTo>
                  <a:pt x="17080" y="18997"/>
                  <a:pt x="16956" y="19038"/>
                  <a:pt x="16821" y="19069"/>
                </a:cubicBezTo>
                <a:cubicBezTo>
                  <a:pt x="16863" y="18976"/>
                  <a:pt x="16915" y="18883"/>
                  <a:pt x="16956" y="18779"/>
                </a:cubicBezTo>
                <a:cubicBezTo>
                  <a:pt x="17029" y="18717"/>
                  <a:pt x="17112" y="18644"/>
                  <a:pt x="17184" y="18572"/>
                </a:cubicBezTo>
                <a:close/>
                <a:moveTo>
                  <a:pt x="19920" y="18997"/>
                </a:moveTo>
                <a:cubicBezTo>
                  <a:pt x="19920" y="19017"/>
                  <a:pt x="19920" y="19049"/>
                  <a:pt x="19920" y="19069"/>
                </a:cubicBezTo>
                <a:lnTo>
                  <a:pt x="19858" y="19059"/>
                </a:lnTo>
                <a:lnTo>
                  <a:pt x="19920" y="18997"/>
                </a:lnTo>
                <a:close/>
                <a:moveTo>
                  <a:pt x="11733" y="18396"/>
                </a:moveTo>
                <a:cubicBezTo>
                  <a:pt x="11816" y="18624"/>
                  <a:pt x="11919" y="18852"/>
                  <a:pt x="12023" y="19080"/>
                </a:cubicBezTo>
                <a:cubicBezTo>
                  <a:pt x="11805" y="19017"/>
                  <a:pt x="11598" y="18945"/>
                  <a:pt x="11380" y="18872"/>
                </a:cubicBezTo>
                <a:cubicBezTo>
                  <a:pt x="11494" y="18727"/>
                  <a:pt x="11598" y="18582"/>
                  <a:pt x="11702" y="18437"/>
                </a:cubicBezTo>
                <a:lnTo>
                  <a:pt x="11733" y="18396"/>
                </a:lnTo>
                <a:close/>
                <a:moveTo>
                  <a:pt x="14552" y="18707"/>
                </a:moveTo>
                <a:cubicBezTo>
                  <a:pt x="14666" y="18748"/>
                  <a:pt x="14790" y="18800"/>
                  <a:pt x="14904" y="18831"/>
                </a:cubicBezTo>
                <a:cubicBezTo>
                  <a:pt x="14873" y="18924"/>
                  <a:pt x="14842" y="19007"/>
                  <a:pt x="14800" y="19090"/>
                </a:cubicBezTo>
                <a:cubicBezTo>
                  <a:pt x="14707" y="19069"/>
                  <a:pt x="14603" y="19049"/>
                  <a:pt x="14500" y="19017"/>
                </a:cubicBezTo>
                <a:lnTo>
                  <a:pt x="14458" y="18862"/>
                </a:lnTo>
                <a:cubicBezTo>
                  <a:pt x="14489" y="18810"/>
                  <a:pt x="14521" y="18758"/>
                  <a:pt x="14552" y="18707"/>
                </a:cubicBezTo>
                <a:close/>
                <a:moveTo>
                  <a:pt x="20076" y="18831"/>
                </a:moveTo>
                <a:cubicBezTo>
                  <a:pt x="20086" y="18924"/>
                  <a:pt x="20096" y="19007"/>
                  <a:pt x="20107" y="19090"/>
                </a:cubicBezTo>
                <a:cubicBezTo>
                  <a:pt x="20065" y="19090"/>
                  <a:pt x="20024" y="19090"/>
                  <a:pt x="19993" y="19080"/>
                </a:cubicBezTo>
                <a:lnTo>
                  <a:pt x="19982" y="19090"/>
                </a:lnTo>
                <a:cubicBezTo>
                  <a:pt x="19993" y="19038"/>
                  <a:pt x="19993" y="18976"/>
                  <a:pt x="19993" y="18924"/>
                </a:cubicBezTo>
                <a:lnTo>
                  <a:pt x="20076" y="18831"/>
                </a:lnTo>
                <a:close/>
                <a:moveTo>
                  <a:pt x="20863" y="17909"/>
                </a:moveTo>
                <a:lnTo>
                  <a:pt x="20863" y="17909"/>
                </a:lnTo>
                <a:cubicBezTo>
                  <a:pt x="20853" y="18074"/>
                  <a:pt x="20832" y="18240"/>
                  <a:pt x="20812" y="18406"/>
                </a:cubicBezTo>
                <a:cubicBezTo>
                  <a:pt x="20708" y="18613"/>
                  <a:pt x="20584" y="18831"/>
                  <a:pt x="20459" y="19038"/>
                </a:cubicBezTo>
                <a:cubicBezTo>
                  <a:pt x="20376" y="19059"/>
                  <a:pt x="20283" y="19080"/>
                  <a:pt x="20190" y="19090"/>
                </a:cubicBezTo>
                <a:cubicBezTo>
                  <a:pt x="20179" y="18986"/>
                  <a:pt x="20169" y="18872"/>
                  <a:pt x="20148" y="18769"/>
                </a:cubicBezTo>
                <a:cubicBezTo>
                  <a:pt x="20397" y="18489"/>
                  <a:pt x="20635" y="18199"/>
                  <a:pt x="20863" y="17909"/>
                </a:cubicBezTo>
                <a:close/>
                <a:moveTo>
                  <a:pt x="6561" y="18893"/>
                </a:moveTo>
                <a:cubicBezTo>
                  <a:pt x="6571" y="18924"/>
                  <a:pt x="6571" y="18945"/>
                  <a:pt x="6592" y="18966"/>
                </a:cubicBezTo>
                <a:cubicBezTo>
                  <a:pt x="6602" y="19007"/>
                  <a:pt x="6623" y="19059"/>
                  <a:pt x="6644" y="19100"/>
                </a:cubicBezTo>
                <a:cubicBezTo>
                  <a:pt x="6571" y="19080"/>
                  <a:pt x="6499" y="19059"/>
                  <a:pt x="6437" y="19038"/>
                </a:cubicBezTo>
                <a:lnTo>
                  <a:pt x="6437" y="18986"/>
                </a:lnTo>
                <a:cubicBezTo>
                  <a:pt x="6478" y="18955"/>
                  <a:pt x="6520" y="18924"/>
                  <a:pt x="6561" y="18893"/>
                </a:cubicBezTo>
                <a:close/>
                <a:moveTo>
                  <a:pt x="8199" y="18748"/>
                </a:moveTo>
                <a:cubicBezTo>
                  <a:pt x="8209" y="18769"/>
                  <a:pt x="8219" y="18789"/>
                  <a:pt x="8230" y="18810"/>
                </a:cubicBezTo>
                <a:cubicBezTo>
                  <a:pt x="8240" y="18883"/>
                  <a:pt x="8261" y="18945"/>
                  <a:pt x="8281" y="19007"/>
                </a:cubicBezTo>
                <a:cubicBezTo>
                  <a:pt x="8136" y="19038"/>
                  <a:pt x="7991" y="19069"/>
                  <a:pt x="7836" y="19100"/>
                </a:cubicBezTo>
                <a:cubicBezTo>
                  <a:pt x="7836" y="19038"/>
                  <a:pt x="7846" y="18986"/>
                  <a:pt x="7846" y="18924"/>
                </a:cubicBezTo>
                <a:cubicBezTo>
                  <a:pt x="7971" y="18872"/>
                  <a:pt x="8085" y="18810"/>
                  <a:pt x="8199" y="18748"/>
                </a:cubicBezTo>
                <a:close/>
                <a:moveTo>
                  <a:pt x="18552" y="18168"/>
                </a:moveTo>
                <a:cubicBezTo>
                  <a:pt x="18739" y="18406"/>
                  <a:pt x="18956" y="18624"/>
                  <a:pt x="19195" y="18810"/>
                </a:cubicBezTo>
                <a:cubicBezTo>
                  <a:pt x="18987" y="18945"/>
                  <a:pt x="18749" y="19038"/>
                  <a:pt x="18511" y="19100"/>
                </a:cubicBezTo>
                <a:lnTo>
                  <a:pt x="18500" y="19111"/>
                </a:lnTo>
                <a:cubicBezTo>
                  <a:pt x="18324" y="19028"/>
                  <a:pt x="18158" y="18945"/>
                  <a:pt x="17993" y="18841"/>
                </a:cubicBezTo>
                <a:cubicBezTo>
                  <a:pt x="18148" y="18675"/>
                  <a:pt x="18283" y="18489"/>
                  <a:pt x="18407" y="18302"/>
                </a:cubicBezTo>
                <a:lnTo>
                  <a:pt x="18552" y="18168"/>
                </a:lnTo>
                <a:close/>
                <a:moveTo>
                  <a:pt x="4986" y="18188"/>
                </a:moveTo>
                <a:lnTo>
                  <a:pt x="5038" y="18199"/>
                </a:lnTo>
                <a:cubicBezTo>
                  <a:pt x="5089" y="18282"/>
                  <a:pt x="5152" y="18354"/>
                  <a:pt x="5203" y="18427"/>
                </a:cubicBezTo>
                <a:cubicBezTo>
                  <a:pt x="5183" y="18665"/>
                  <a:pt x="5172" y="18893"/>
                  <a:pt x="5172" y="19121"/>
                </a:cubicBezTo>
                <a:lnTo>
                  <a:pt x="5100" y="19090"/>
                </a:lnTo>
                <a:cubicBezTo>
                  <a:pt x="5038" y="18789"/>
                  <a:pt x="5006" y="18489"/>
                  <a:pt x="4986" y="18188"/>
                </a:cubicBezTo>
                <a:close/>
                <a:moveTo>
                  <a:pt x="14977" y="18852"/>
                </a:moveTo>
                <a:cubicBezTo>
                  <a:pt x="15018" y="18872"/>
                  <a:pt x="15060" y="18883"/>
                  <a:pt x="15111" y="18893"/>
                </a:cubicBezTo>
                <a:cubicBezTo>
                  <a:pt x="15060" y="18976"/>
                  <a:pt x="15018" y="19049"/>
                  <a:pt x="14977" y="19121"/>
                </a:cubicBezTo>
                <a:lnTo>
                  <a:pt x="14883" y="19111"/>
                </a:lnTo>
                <a:cubicBezTo>
                  <a:pt x="14914" y="19028"/>
                  <a:pt x="14946" y="18945"/>
                  <a:pt x="14977" y="18852"/>
                </a:cubicBezTo>
                <a:close/>
                <a:moveTo>
                  <a:pt x="12230" y="18872"/>
                </a:moveTo>
                <a:lnTo>
                  <a:pt x="12230" y="19131"/>
                </a:lnTo>
                <a:lnTo>
                  <a:pt x="12106" y="19100"/>
                </a:lnTo>
                <a:lnTo>
                  <a:pt x="12095" y="19069"/>
                </a:lnTo>
                <a:cubicBezTo>
                  <a:pt x="12147" y="19007"/>
                  <a:pt x="12189" y="18945"/>
                  <a:pt x="12230" y="18872"/>
                </a:cubicBezTo>
                <a:close/>
                <a:moveTo>
                  <a:pt x="7774" y="18966"/>
                </a:moveTo>
                <a:cubicBezTo>
                  <a:pt x="7774" y="19017"/>
                  <a:pt x="7763" y="19059"/>
                  <a:pt x="7763" y="19111"/>
                </a:cubicBezTo>
                <a:cubicBezTo>
                  <a:pt x="7660" y="19121"/>
                  <a:pt x="7556" y="19142"/>
                  <a:pt x="7463" y="19142"/>
                </a:cubicBezTo>
                <a:cubicBezTo>
                  <a:pt x="7566" y="19090"/>
                  <a:pt x="7670" y="19028"/>
                  <a:pt x="7774" y="18966"/>
                </a:cubicBezTo>
                <a:close/>
                <a:moveTo>
                  <a:pt x="16666" y="18986"/>
                </a:moveTo>
                <a:lnTo>
                  <a:pt x="16728" y="19069"/>
                </a:lnTo>
                <a:lnTo>
                  <a:pt x="16718" y="19100"/>
                </a:lnTo>
                <a:cubicBezTo>
                  <a:pt x="16635" y="19111"/>
                  <a:pt x="16552" y="19131"/>
                  <a:pt x="16459" y="19142"/>
                </a:cubicBezTo>
                <a:lnTo>
                  <a:pt x="16438" y="19142"/>
                </a:lnTo>
                <a:lnTo>
                  <a:pt x="16417" y="19131"/>
                </a:lnTo>
                <a:lnTo>
                  <a:pt x="16417" y="19121"/>
                </a:lnTo>
                <a:cubicBezTo>
                  <a:pt x="16510" y="19080"/>
                  <a:pt x="16593" y="19038"/>
                  <a:pt x="16666" y="18986"/>
                </a:cubicBezTo>
                <a:close/>
                <a:moveTo>
                  <a:pt x="7463" y="18447"/>
                </a:moveTo>
                <a:cubicBezTo>
                  <a:pt x="7577" y="18458"/>
                  <a:pt x="7701" y="18468"/>
                  <a:pt x="7815" y="18479"/>
                </a:cubicBezTo>
                <a:cubicBezTo>
                  <a:pt x="7815" y="18530"/>
                  <a:pt x="7805" y="18593"/>
                  <a:pt x="7794" y="18655"/>
                </a:cubicBezTo>
                <a:cubicBezTo>
                  <a:pt x="7784" y="18717"/>
                  <a:pt x="7774" y="18800"/>
                  <a:pt x="7774" y="18872"/>
                </a:cubicBezTo>
                <a:cubicBezTo>
                  <a:pt x="7556" y="18976"/>
                  <a:pt x="7338" y="19069"/>
                  <a:pt x="7110" y="19152"/>
                </a:cubicBezTo>
                <a:cubicBezTo>
                  <a:pt x="6976" y="19152"/>
                  <a:pt x="6841" y="19142"/>
                  <a:pt x="6716" y="19121"/>
                </a:cubicBezTo>
                <a:cubicBezTo>
                  <a:pt x="6685" y="19028"/>
                  <a:pt x="6644" y="18935"/>
                  <a:pt x="6613" y="18852"/>
                </a:cubicBezTo>
                <a:cubicBezTo>
                  <a:pt x="6727" y="18758"/>
                  <a:pt x="6841" y="18665"/>
                  <a:pt x="6955" y="18561"/>
                </a:cubicBezTo>
                <a:cubicBezTo>
                  <a:pt x="7110" y="18551"/>
                  <a:pt x="7255" y="18510"/>
                  <a:pt x="7401" y="18468"/>
                </a:cubicBezTo>
                <a:lnTo>
                  <a:pt x="7463" y="18447"/>
                </a:lnTo>
                <a:close/>
                <a:moveTo>
                  <a:pt x="13930" y="18914"/>
                </a:moveTo>
                <a:cubicBezTo>
                  <a:pt x="14044" y="18966"/>
                  <a:pt x="14158" y="18997"/>
                  <a:pt x="14282" y="19038"/>
                </a:cubicBezTo>
                <a:lnTo>
                  <a:pt x="14210" y="19152"/>
                </a:lnTo>
                <a:cubicBezTo>
                  <a:pt x="14116" y="19090"/>
                  <a:pt x="14023" y="19028"/>
                  <a:pt x="13930" y="18945"/>
                </a:cubicBezTo>
                <a:lnTo>
                  <a:pt x="13930" y="18914"/>
                </a:lnTo>
                <a:close/>
                <a:moveTo>
                  <a:pt x="12313" y="19028"/>
                </a:moveTo>
                <a:cubicBezTo>
                  <a:pt x="12313" y="19068"/>
                  <a:pt x="12323" y="19109"/>
                  <a:pt x="12333" y="19159"/>
                </a:cubicBezTo>
                <a:lnTo>
                  <a:pt x="12333" y="19159"/>
                </a:lnTo>
                <a:lnTo>
                  <a:pt x="12313" y="19152"/>
                </a:lnTo>
                <a:lnTo>
                  <a:pt x="12313" y="19028"/>
                </a:lnTo>
                <a:close/>
                <a:moveTo>
                  <a:pt x="10251" y="18499"/>
                </a:moveTo>
                <a:lnTo>
                  <a:pt x="10251" y="18499"/>
                </a:lnTo>
                <a:cubicBezTo>
                  <a:pt x="10323" y="18530"/>
                  <a:pt x="10396" y="18572"/>
                  <a:pt x="10479" y="18603"/>
                </a:cubicBezTo>
                <a:lnTo>
                  <a:pt x="10603" y="18655"/>
                </a:lnTo>
                <a:cubicBezTo>
                  <a:pt x="10644" y="18758"/>
                  <a:pt x="10696" y="18862"/>
                  <a:pt x="10748" y="18966"/>
                </a:cubicBezTo>
                <a:lnTo>
                  <a:pt x="10779" y="19028"/>
                </a:lnTo>
                <a:lnTo>
                  <a:pt x="10800" y="19111"/>
                </a:lnTo>
                <a:lnTo>
                  <a:pt x="10707" y="19173"/>
                </a:lnTo>
                <a:lnTo>
                  <a:pt x="10603" y="19121"/>
                </a:lnTo>
                <a:cubicBezTo>
                  <a:pt x="10468" y="18924"/>
                  <a:pt x="10354" y="18717"/>
                  <a:pt x="10251" y="18499"/>
                </a:cubicBezTo>
                <a:close/>
                <a:moveTo>
                  <a:pt x="5722" y="18686"/>
                </a:moveTo>
                <a:lnTo>
                  <a:pt x="5753" y="18707"/>
                </a:lnTo>
                <a:cubicBezTo>
                  <a:pt x="5887" y="18852"/>
                  <a:pt x="6064" y="18966"/>
                  <a:pt x="6240" y="19049"/>
                </a:cubicBezTo>
                <a:cubicBezTo>
                  <a:pt x="6167" y="19090"/>
                  <a:pt x="6095" y="19142"/>
                  <a:pt x="6022" y="19183"/>
                </a:cubicBezTo>
                <a:cubicBezTo>
                  <a:pt x="5908" y="19080"/>
                  <a:pt x="5804" y="18966"/>
                  <a:pt x="5701" y="18862"/>
                </a:cubicBezTo>
                <a:lnTo>
                  <a:pt x="5722" y="18686"/>
                </a:lnTo>
                <a:close/>
                <a:moveTo>
                  <a:pt x="15163" y="18914"/>
                </a:moveTo>
                <a:cubicBezTo>
                  <a:pt x="15277" y="18955"/>
                  <a:pt x="15391" y="18986"/>
                  <a:pt x="15505" y="19017"/>
                </a:cubicBezTo>
                <a:cubicBezTo>
                  <a:pt x="15484" y="19080"/>
                  <a:pt x="15453" y="19131"/>
                  <a:pt x="15422" y="19183"/>
                </a:cubicBezTo>
                <a:cubicBezTo>
                  <a:pt x="15288" y="19173"/>
                  <a:pt x="15163" y="19163"/>
                  <a:pt x="15028" y="19142"/>
                </a:cubicBezTo>
                <a:cubicBezTo>
                  <a:pt x="15070" y="19069"/>
                  <a:pt x="15122" y="18986"/>
                  <a:pt x="15163" y="18914"/>
                </a:cubicBezTo>
                <a:close/>
                <a:moveTo>
                  <a:pt x="19703" y="19090"/>
                </a:moveTo>
                <a:lnTo>
                  <a:pt x="19723" y="19100"/>
                </a:lnTo>
                <a:lnTo>
                  <a:pt x="19640" y="19194"/>
                </a:lnTo>
                <a:lnTo>
                  <a:pt x="19703" y="19090"/>
                </a:lnTo>
                <a:close/>
                <a:moveTo>
                  <a:pt x="15588" y="19038"/>
                </a:moveTo>
                <a:cubicBezTo>
                  <a:pt x="15754" y="19080"/>
                  <a:pt x="15920" y="19121"/>
                  <a:pt x="16096" y="19152"/>
                </a:cubicBezTo>
                <a:lnTo>
                  <a:pt x="16044" y="19194"/>
                </a:lnTo>
                <a:cubicBezTo>
                  <a:pt x="15951" y="19199"/>
                  <a:pt x="15860" y="19201"/>
                  <a:pt x="15769" y="19201"/>
                </a:cubicBezTo>
                <a:cubicBezTo>
                  <a:pt x="15679" y="19201"/>
                  <a:pt x="15588" y="19199"/>
                  <a:pt x="15495" y="19194"/>
                </a:cubicBezTo>
                <a:lnTo>
                  <a:pt x="15505" y="19194"/>
                </a:lnTo>
                <a:lnTo>
                  <a:pt x="15588" y="19038"/>
                </a:lnTo>
                <a:close/>
                <a:moveTo>
                  <a:pt x="17215" y="19017"/>
                </a:moveTo>
                <a:lnTo>
                  <a:pt x="17215" y="19225"/>
                </a:lnTo>
                <a:cubicBezTo>
                  <a:pt x="17112" y="19225"/>
                  <a:pt x="17008" y="19214"/>
                  <a:pt x="16915" y="19204"/>
                </a:cubicBezTo>
                <a:lnTo>
                  <a:pt x="16863" y="19131"/>
                </a:lnTo>
                <a:cubicBezTo>
                  <a:pt x="16977" y="19100"/>
                  <a:pt x="17091" y="19059"/>
                  <a:pt x="17215" y="19017"/>
                </a:cubicBezTo>
                <a:close/>
                <a:moveTo>
                  <a:pt x="2675" y="16789"/>
                </a:moveTo>
                <a:lnTo>
                  <a:pt x="2757" y="16831"/>
                </a:lnTo>
                <a:cubicBezTo>
                  <a:pt x="2778" y="16893"/>
                  <a:pt x="2809" y="16955"/>
                  <a:pt x="2830" y="17017"/>
                </a:cubicBezTo>
                <a:cubicBezTo>
                  <a:pt x="2789" y="17753"/>
                  <a:pt x="2830" y="18499"/>
                  <a:pt x="2944" y="19235"/>
                </a:cubicBezTo>
                <a:cubicBezTo>
                  <a:pt x="2913" y="19183"/>
                  <a:pt x="2882" y="19142"/>
                  <a:pt x="2861" y="19100"/>
                </a:cubicBezTo>
                <a:cubicBezTo>
                  <a:pt x="2467" y="18427"/>
                  <a:pt x="2529" y="17567"/>
                  <a:pt x="2675" y="16789"/>
                </a:cubicBezTo>
                <a:close/>
                <a:moveTo>
                  <a:pt x="11173" y="18893"/>
                </a:moveTo>
                <a:lnTo>
                  <a:pt x="11256" y="18924"/>
                </a:lnTo>
                <a:cubicBezTo>
                  <a:pt x="11163" y="19028"/>
                  <a:pt x="11080" y="19131"/>
                  <a:pt x="10997" y="19235"/>
                </a:cubicBezTo>
                <a:cubicBezTo>
                  <a:pt x="10966" y="19204"/>
                  <a:pt x="10945" y="19163"/>
                  <a:pt x="10914" y="19121"/>
                </a:cubicBezTo>
                <a:lnTo>
                  <a:pt x="11173" y="18893"/>
                </a:lnTo>
                <a:close/>
                <a:moveTo>
                  <a:pt x="12976" y="19038"/>
                </a:moveTo>
                <a:lnTo>
                  <a:pt x="13018" y="19069"/>
                </a:lnTo>
                <a:lnTo>
                  <a:pt x="12893" y="19235"/>
                </a:lnTo>
                <a:cubicBezTo>
                  <a:pt x="12925" y="19173"/>
                  <a:pt x="12956" y="19100"/>
                  <a:pt x="12976" y="19038"/>
                </a:cubicBezTo>
                <a:close/>
                <a:moveTo>
                  <a:pt x="13277" y="18841"/>
                </a:moveTo>
                <a:cubicBezTo>
                  <a:pt x="13318" y="18945"/>
                  <a:pt x="13360" y="19059"/>
                  <a:pt x="13401" y="19163"/>
                </a:cubicBezTo>
                <a:cubicBezTo>
                  <a:pt x="13391" y="19183"/>
                  <a:pt x="13381" y="19204"/>
                  <a:pt x="13360" y="19235"/>
                </a:cubicBezTo>
                <a:cubicBezTo>
                  <a:pt x="13287" y="19173"/>
                  <a:pt x="13204" y="19121"/>
                  <a:pt x="13121" y="19059"/>
                </a:cubicBezTo>
                <a:cubicBezTo>
                  <a:pt x="13173" y="18986"/>
                  <a:pt x="13225" y="18914"/>
                  <a:pt x="13277" y="18841"/>
                </a:cubicBezTo>
                <a:close/>
                <a:moveTo>
                  <a:pt x="17754" y="18769"/>
                </a:moveTo>
                <a:cubicBezTo>
                  <a:pt x="17806" y="18810"/>
                  <a:pt x="17858" y="18841"/>
                  <a:pt x="17910" y="18872"/>
                </a:cubicBezTo>
                <a:cubicBezTo>
                  <a:pt x="17785" y="18997"/>
                  <a:pt x="17651" y="19121"/>
                  <a:pt x="17516" y="19235"/>
                </a:cubicBezTo>
                <a:cubicBezTo>
                  <a:pt x="17433" y="19225"/>
                  <a:pt x="17360" y="19225"/>
                  <a:pt x="17288" y="19225"/>
                </a:cubicBezTo>
                <a:lnTo>
                  <a:pt x="17298" y="19225"/>
                </a:lnTo>
                <a:lnTo>
                  <a:pt x="17298" y="18986"/>
                </a:lnTo>
                <a:cubicBezTo>
                  <a:pt x="17454" y="18924"/>
                  <a:pt x="17609" y="18852"/>
                  <a:pt x="17754" y="18769"/>
                </a:cubicBezTo>
                <a:close/>
                <a:moveTo>
                  <a:pt x="17951" y="18903"/>
                </a:moveTo>
                <a:cubicBezTo>
                  <a:pt x="18086" y="18997"/>
                  <a:pt x="18231" y="19069"/>
                  <a:pt x="18376" y="19142"/>
                </a:cubicBezTo>
                <a:cubicBezTo>
                  <a:pt x="18127" y="19194"/>
                  <a:pt x="17868" y="19225"/>
                  <a:pt x="17619" y="19235"/>
                </a:cubicBezTo>
                <a:cubicBezTo>
                  <a:pt x="17733" y="19131"/>
                  <a:pt x="17837" y="19017"/>
                  <a:pt x="17941" y="18903"/>
                </a:cubicBezTo>
                <a:close/>
                <a:moveTo>
                  <a:pt x="5276" y="18520"/>
                </a:moveTo>
                <a:cubicBezTo>
                  <a:pt x="5380" y="18655"/>
                  <a:pt x="5494" y="18779"/>
                  <a:pt x="5618" y="18903"/>
                </a:cubicBezTo>
                <a:cubicBezTo>
                  <a:pt x="5597" y="19017"/>
                  <a:pt x="5587" y="19131"/>
                  <a:pt x="5576" y="19245"/>
                </a:cubicBezTo>
                <a:cubicBezTo>
                  <a:pt x="5462" y="19225"/>
                  <a:pt x="5359" y="19194"/>
                  <a:pt x="5245" y="19152"/>
                </a:cubicBezTo>
                <a:cubicBezTo>
                  <a:pt x="5255" y="18935"/>
                  <a:pt x="5266" y="18717"/>
                  <a:pt x="5276" y="18520"/>
                </a:cubicBezTo>
                <a:close/>
                <a:moveTo>
                  <a:pt x="6758" y="19194"/>
                </a:moveTo>
                <a:lnTo>
                  <a:pt x="6758" y="19194"/>
                </a:lnTo>
                <a:cubicBezTo>
                  <a:pt x="6830" y="19204"/>
                  <a:pt x="6893" y="19204"/>
                  <a:pt x="6955" y="19214"/>
                </a:cubicBezTo>
                <a:lnTo>
                  <a:pt x="6789" y="19266"/>
                </a:lnTo>
                <a:lnTo>
                  <a:pt x="6758" y="19194"/>
                </a:lnTo>
                <a:close/>
                <a:moveTo>
                  <a:pt x="1804" y="17618"/>
                </a:moveTo>
                <a:lnTo>
                  <a:pt x="1804" y="17618"/>
                </a:lnTo>
                <a:cubicBezTo>
                  <a:pt x="2053" y="18209"/>
                  <a:pt x="2374" y="18769"/>
                  <a:pt x="2778" y="19277"/>
                </a:cubicBezTo>
                <a:cubicBezTo>
                  <a:pt x="2447" y="19121"/>
                  <a:pt x="2146" y="18935"/>
                  <a:pt x="1866" y="18717"/>
                </a:cubicBezTo>
                <a:cubicBezTo>
                  <a:pt x="1814" y="18354"/>
                  <a:pt x="1794" y="17981"/>
                  <a:pt x="1804" y="17618"/>
                </a:cubicBezTo>
                <a:close/>
                <a:moveTo>
                  <a:pt x="12427" y="18561"/>
                </a:moveTo>
                <a:cubicBezTo>
                  <a:pt x="12583" y="18717"/>
                  <a:pt x="12748" y="18862"/>
                  <a:pt x="12925" y="18997"/>
                </a:cubicBezTo>
                <a:cubicBezTo>
                  <a:pt x="12893" y="19090"/>
                  <a:pt x="12852" y="19183"/>
                  <a:pt x="12811" y="19277"/>
                </a:cubicBezTo>
                <a:lnTo>
                  <a:pt x="12738" y="19256"/>
                </a:lnTo>
                <a:cubicBezTo>
                  <a:pt x="12624" y="19235"/>
                  <a:pt x="12520" y="19204"/>
                  <a:pt x="12406" y="19183"/>
                </a:cubicBezTo>
                <a:cubicBezTo>
                  <a:pt x="12365" y="19028"/>
                  <a:pt x="12344" y="18883"/>
                  <a:pt x="12323" y="18738"/>
                </a:cubicBezTo>
                <a:cubicBezTo>
                  <a:pt x="12355" y="18675"/>
                  <a:pt x="12386" y="18624"/>
                  <a:pt x="12417" y="18561"/>
                </a:cubicBezTo>
                <a:close/>
                <a:moveTo>
                  <a:pt x="5659" y="18945"/>
                </a:moveTo>
                <a:lnTo>
                  <a:pt x="5659" y="18955"/>
                </a:lnTo>
                <a:cubicBezTo>
                  <a:pt x="5753" y="19038"/>
                  <a:pt x="5836" y="19121"/>
                  <a:pt x="5929" y="19214"/>
                </a:cubicBezTo>
                <a:cubicBezTo>
                  <a:pt x="5877" y="19235"/>
                  <a:pt x="5815" y="19266"/>
                  <a:pt x="5763" y="19287"/>
                </a:cubicBezTo>
                <a:cubicBezTo>
                  <a:pt x="5711" y="19287"/>
                  <a:pt x="5670" y="19277"/>
                  <a:pt x="5618" y="19266"/>
                </a:cubicBezTo>
                <a:cubicBezTo>
                  <a:pt x="5639" y="19152"/>
                  <a:pt x="5649" y="19049"/>
                  <a:pt x="5659" y="18945"/>
                </a:cubicBezTo>
                <a:close/>
                <a:moveTo>
                  <a:pt x="13443" y="19214"/>
                </a:moveTo>
                <a:cubicBezTo>
                  <a:pt x="13453" y="19245"/>
                  <a:pt x="13463" y="19266"/>
                  <a:pt x="13474" y="19287"/>
                </a:cubicBezTo>
                <a:lnTo>
                  <a:pt x="13422" y="19256"/>
                </a:lnTo>
                <a:lnTo>
                  <a:pt x="13443" y="19214"/>
                </a:lnTo>
                <a:close/>
                <a:moveTo>
                  <a:pt x="16552" y="19225"/>
                </a:moveTo>
                <a:lnTo>
                  <a:pt x="16656" y="19235"/>
                </a:lnTo>
                <a:lnTo>
                  <a:pt x="16624" y="19287"/>
                </a:lnTo>
                <a:lnTo>
                  <a:pt x="16552" y="19225"/>
                </a:lnTo>
                <a:close/>
                <a:moveTo>
                  <a:pt x="10893" y="19204"/>
                </a:moveTo>
                <a:cubicBezTo>
                  <a:pt x="10904" y="19235"/>
                  <a:pt x="10924" y="19266"/>
                  <a:pt x="10945" y="19297"/>
                </a:cubicBezTo>
                <a:lnTo>
                  <a:pt x="10924" y="19287"/>
                </a:lnTo>
                <a:lnTo>
                  <a:pt x="10904" y="19277"/>
                </a:lnTo>
                <a:lnTo>
                  <a:pt x="10893" y="19204"/>
                </a:lnTo>
                <a:close/>
                <a:moveTo>
                  <a:pt x="24169" y="13141"/>
                </a:moveTo>
                <a:cubicBezTo>
                  <a:pt x="24232" y="13618"/>
                  <a:pt x="24263" y="14105"/>
                  <a:pt x="24263" y="14592"/>
                </a:cubicBezTo>
                <a:cubicBezTo>
                  <a:pt x="24263" y="14872"/>
                  <a:pt x="24242" y="15172"/>
                  <a:pt x="24211" y="15473"/>
                </a:cubicBezTo>
                <a:cubicBezTo>
                  <a:pt x="23921" y="16914"/>
                  <a:pt x="23206" y="18333"/>
                  <a:pt x="21879" y="19059"/>
                </a:cubicBezTo>
                <a:cubicBezTo>
                  <a:pt x="21703" y="19152"/>
                  <a:pt x="21537" y="19235"/>
                  <a:pt x="21361" y="19297"/>
                </a:cubicBezTo>
                <a:cubicBezTo>
                  <a:pt x="21444" y="19007"/>
                  <a:pt x="21516" y="18717"/>
                  <a:pt x="21578" y="18427"/>
                </a:cubicBezTo>
                <a:cubicBezTo>
                  <a:pt x="22542" y="17193"/>
                  <a:pt x="23206" y="15742"/>
                  <a:pt x="23517" y="14198"/>
                </a:cubicBezTo>
                <a:cubicBezTo>
                  <a:pt x="23755" y="13856"/>
                  <a:pt x="23973" y="13504"/>
                  <a:pt x="24169" y="13141"/>
                </a:cubicBezTo>
                <a:close/>
                <a:moveTo>
                  <a:pt x="5991" y="19266"/>
                </a:moveTo>
                <a:lnTo>
                  <a:pt x="6074" y="19328"/>
                </a:lnTo>
                <a:cubicBezTo>
                  <a:pt x="6012" y="19328"/>
                  <a:pt x="5960" y="19318"/>
                  <a:pt x="5898" y="19318"/>
                </a:cubicBezTo>
                <a:lnTo>
                  <a:pt x="5991" y="19266"/>
                </a:lnTo>
                <a:close/>
                <a:moveTo>
                  <a:pt x="1980" y="16375"/>
                </a:moveTo>
                <a:cubicBezTo>
                  <a:pt x="2177" y="16520"/>
                  <a:pt x="2395" y="16654"/>
                  <a:pt x="2612" y="16768"/>
                </a:cubicBezTo>
                <a:cubicBezTo>
                  <a:pt x="2447" y="17712"/>
                  <a:pt x="2436" y="18748"/>
                  <a:pt x="2944" y="19339"/>
                </a:cubicBezTo>
                <a:lnTo>
                  <a:pt x="2903" y="19328"/>
                </a:lnTo>
                <a:cubicBezTo>
                  <a:pt x="2447" y="18758"/>
                  <a:pt x="2084" y="18126"/>
                  <a:pt x="1814" y="17453"/>
                </a:cubicBezTo>
                <a:cubicBezTo>
                  <a:pt x="1835" y="17090"/>
                  <a:pt x="1897" y="16727"/>
                  <a:pt x="1980" y="16375"/>
                </a:cubicBezTo>
                <a:close/>
                <a:moveTo>
                  <a:pt x="6426" y="19111"/>
                </a:moveTo>
                <a:cubicBezTo>
                  <a:pt x="6509" y="19142"/>
                  <a:pt x="6592" y="19163"/>
                  <a:pt x="6665" y="19173"/>
                </a:cubicBezTo>
                <a:cubicBezTo>
                  <a:pt x="6685" y="19214"/>
                  <a:pt x="6696" y="19256"/>
                  <a:pt x="6716" y="19297"/>
                </a:cubicBezTo>
                <a:lnTo>
                  <a:pt x="6675" y="19318"/>
                </a:lnTo>
                <a:cubicBezTo>
                  <a:pt x="6582" y="19328"/>
                  <a:pt x="6499" y="19328"/>
                  <a:pt x="6416" y="19339"/>
                </a:cubicBezTo>
                <a:cubicBezTo>
                  <a:pt x="6406" y="19266"/>
                  <a:pt x="6416" y="19194"/>
                  <a:pt x="6426" y="19111"/>
                </a:cubicBezTo>
                <a:close/>
                <a:moveTo>
                  <a:pt x="9618" y="18644"/>
                </a:moveTo>
                <a:cubicBezTo>
                  <a:pt x="9940" y="18841"/>
                  <a:pt x="10251" y="19028"/>
                  <a:pt x="10582" y="19194"/>
                </a:cubicBezTo>
                <a:lnTo>
                  <a:pt x="10613" y="19256"/>
                </a:lnTo>
                <a:lnTo>
                  <a:pt x="10510" y="19339"/>
                </a:lnTo>
                <a:cubicBezTo>
                  <a:pt x="10085" y="19173"/>
                  <a:pt x="9670" y="18986"/>
                  <a:pt x="9276" y="18789"/>
                </a:cubicBezTo>
                <a:cubicBezTo>
                  <a:pt x="9390" y="18738"/>
                  <a:pt x="9504" y="18696"/>
                  <a:pt x="9618" y="18644"/>
                </a:cubicBezTo>
                <a:close/>
                <a:moveTo>
                  <a:pt x="6312" y="19080"/>
                </a:moveTo>
                <a:lnTo>
                  <a:pt x="6364" y="19100"/>
                </a:lnTo>
                <a:cubicBezTo>
                  <a:pt x="6354" y="19183"/>
                  <a:pt x="6343" y="19266"/>
                  <a:pt x="6333" y="19349"/>
                </a:cubicBezTo>
                <a:lnTo>
                  <a:pt x="6209" y="19349"/>
                </a:lnTo>
                <a:lnTo>
                  <a:pt x="6074" y="19225"/>
                </a:lnTo>
                <a:cubicBezTo>
                  <a:pt x="6157" y="19183"/>
                  <a:pt x="6229" y="19131"/>
                  <a:pt x="6312" y="19080"/>
                </a:cubicBezTo>
                <a:close/>
                <a:moveTo>
                  <a:pt x="12168" y="19214"/>
                </a:moveTo>
                <a:lnTo>
                  <a:pt x="12241" y="19235"/>
                </a:lnTo>
                <a:lnTo>
                  <a:pt x="12241" y="19360"/>
                </a:lnTo>
                <a:cubicBezTo>
                  <a:pt x="12220" y="19308"/>
                  <a:pt x="12189" y="19266"/>
                  <a:pt x="12168" y="19214"/>
                </a:cubicBezTo>
                <a:close/>
                <a:moveTo>
                  <a:pt x="13080" y="19111"/>
                </a:moveTo>
                <a:cubicBezTo>
                  <a:pt x="13163" y="19173"/>
                  <a:pt x="13246" y="19235"/>
                  <a:pt x="13329" y="19287"/>
                </a:cubicBezTo>
                <a:lnTo>
                  <a:pt x="13287" y="19360"/>
                </a:lnTo>
                <a:cubicBezTo>
                  <a:pt x="13173" y="19339"/>
                  <a:pt x="13059" y="19318"/>
                  <a:pt x="12945" y="19297"/>
                </a:cubicBezTo>
                <a:lnTo>
                  <a:pt x="13080" y="19111"/>
                </a:lnTo>
                <a:close/>
                <a:moveTo>
                  <a:pt x="15826" y="19266"/>
                </a:moveTo>
                <a:cubicBezTo>
                  <a:pt x="15692" y="19308"/>
                  <a:pt x="15547" y="19339"/>
                  <a:pt x="15402" y="19370"/>
                </a:cubicBezTo>
                <a:lnTo>
                  <a:pt x="15464" y="19266"/>
                </a:lnTo>
                <a:close/>
                <a:moveTo>
                  <a:pt x="13381" y="19318"/>
                </a:moveTo>
                <a:lnTo>
                  <a:pt x="13484" y="19380"/>
                </a:lnTo>
                <a:lnTo>
                  <a:pt x="13360" y="19360"/>
                </a:lnTo>
                <a:lnTo>
                  <a:pt x="13381" y="19318"/>
                </a:lnTo>
                <a:close/>
                <a:moveTo>
                  <a:pt x="14334" y="19059"/>
                </a:moveTo>
                <a:lnTo>
                  <a:pt x="14438" y="19100"/>
                </a:lnTo>
                <a:cubicBezTo>
                  <a:pt x="14458" y="19194"/>
                  <a:pt x="14479" y="19287"/>
                  <a:pt x="14510" y="19380"/>
                </a:cubicBezTo>
                <a:cubicBezTo>
                  <a:pt x="14427" y="19308"/>
                  <a:pt x="14344" y="19256"/>
                  <a:pt x="14251" y="19194"/>
                </a:cubicBezTo>
                <a:lnTo>
                  <a:pt x="14241" y="19194"/>
                </a:lnTo>
                <a:lnTo>
                  <a:pt x="14334" y="19059"/>
                </a:lnTo>
                <a:close/>
                <a:moveTo>
                  <a:pt x="17288" y="19287"/>
                </a:moveTo>
                <a:lnTo>
                  <a:pt x="17298" y="19297"/>
                </a:lnTo>
                <a:lnTo>
                  <a:pt x="17433" y="19297"/>
                </a:lnTo>
                <a:cubicBezTo>
                  <a:pt x="17391" y="19328"/>
                  <a:pt x="17350" y="19360"/>
                  <a:pt x="17298" y="19380"/>
                </a:cubicBezTo>
                <a:cubicBezTo>
                  <a:pt x="17288" y="19360"/>
                  <a:pt x="17288" y="19318"/>
                  <a:pt x="17288" y="19287"/>
                </a:cubicBezTo>
                <a:close/>
                <a:moveTo>
                  <a:pt x="19278" y="18872"/>
                </a:moveTo>
                <a:cubicBezTo>
                  <a:pt x="19361" y="18935"/>
                  <a:pt x="19454" y="18986"/>
                  <a:pt x="19547" y="19038"/>
                </a:cubicBezTo>
                <a:cubicBezTo>
                  <a:pt x="19537" y="19100"/>
                  <a:pt x="19516" y="19152"/>
                  <a:pt x="19506" y="19214"/>
                </a:cubicBezTo>
                <a:lnTo>
                  <a:pt x="19361" y="19401"/>
                </a:lnTo>
                <a:cubicBezTo>
                  <a:pt x="19105" y="19340"/>
                  <a:pt x="18870" y="19258"/>
                  <a:pt x="18635" y="19157"/>
                </a:cubicBezTo>
                <a:lnTo>
                  <a:pt x="18635" y="19157"/>
                </a:lnTo>
                <a:cubicBezTo>
                  <a:pt x="18856" y="19094"/>
                  <a:pt x="19077" y="18993"/>
                  <a:pt x="19278" y="18872"/>
                </a:cubicBezTo>
                <a:close/>
                <a:moveTo>
                  <a:pt x="13640" y="18821"/>
                </a:moveTo>
                <a:cubicBezTo>
                  <a:pt x="13702" y="18862"/>
                  <a:pt x="13774" y="18914"/>
                  <a:pt x="13826" y="18966"/>
                </a:cubicBezTo>
                <a:cubicBezTo>
                  <a:pt x="13795" y="19111"/>
                  <a:pt x="13743" y="19256"/>
                  <a:pt x="13691" y="19411"/>
                </a:cubicBezTo>
                <a:lnTo>
                  <a:pt x="13650" y="19411"/>
                </a:lnTo>
                <a:lnTo>
                  <a:pt x="13609" y="19380"/>
                </a:lnTo>
                <a:cubicBezTo>
                  <a:pt x="13567" y="19297"/>
                  <a:pt x="13526" y="19214"/>
                  <a:pt x="13484" y="19131"/>
                </a:cubicBezTo>
                <a:lnTo>
                  <a:pt x="13495" y="19131"/>
                </a:lnTo>
                <a:cubicBezTo>
                  <a:pt x="13546" y="19028"/>
                  <a:pt x="13598" y="18924"/>
                  <a:pt x="13640" y="18821"/>
                </a:cubicBezTo>
                <a:close/>
                <a:moveTo>
                  <a:pt x="10655" y="19328"/>
                </a:moveTo>
                <a:cubicBezTo>
                  <a:pt x="10686" y="19360"/>
                  <a:pt x="10707" y="19391"/>
                  <a:pt x="10738" y="19422"/>
                </a:cubicBezTo>
                <a:lnTo>
                  <a:pt x="10603" y="19370"/>
                </a:lnTo>
                <a:lnTo>
                  <a:pt x="10655" y="19328"/>
                </a:lnTo>
                <a:close/>
                <a:moveTo>
                  <a:pt x="21299" y="18789"/>
                </a:moveTo>
                <a:cubicBezTo>
                  <a:pt x="21288" y="18976"/>
                  <a:pt x="21268" y="19163"/>
                  <a:pt x="21236" y="19339"/>
                </a:cubicBezTo>
                <a:cubicBezTo>
                  <a:pt x="21105" y="19379"/>
                  <a:pt x="20963" y="19410"/>
                  <a:pt x="20831" y="19431"/>
                </a:cubicBezTo>
                <a:lnTo>
                  <a:pt x="20831" y="19431"/>
                </a:lnTo>
                <a:cubicBezTo>
                  <a:pt x="20952" y="19279"/>
                  <a:pt x="21052" y="19127"/>
                  <a:pt x="21143" y="18966"/>
                </a:cubicBezTo>
                <a:lnTo>
                  <a:pt x="21299" y="18789"/>
                </a:lnTo>
                <a:close/>
                <a:moveTo>
                  <a:pt x="10717" y="19277"/>
                </a:moveTo>
                <a:lnTo>
                  <a:pt x="10821" y="19328"/>
                </a:lnTo>
                <a:cubicBezTo>
                  <a:pt x="10821" y="19349"/>
                  <a:pt x="10831" y="19380"/>
                  <a:pt x="10831" y="19411"/>
                </a:cubicBezTo>
                <a:lnTo>
                  <a:pt x="10821" y="19432"/>
                </a:lnTo>
                <a:cubicBezTo>
                  <a:pt x="10790" y="19380"/>
                  <a:pt x="10748" y="19328"/>
                  <a:pt x="10717" y="19287"/>
                </a:cubicBezTo>
                <a:lnTo>
                  <a:pt x="10707" y="19277"/>
                </a:lnTo>
                <a:close/>
                <a:moveTo>
                  <a:pt x="13899" y="19017"/>
                </a:moveTo>
                <a:cubicBezTo>
                  <a:pt x="13982" y="19080"/>
                  <a:pt x="14065" y="19142"/>
                  <a:pt x="14158" y="19204"/>
                </a:cubicBezTo>
                <a:cubicBezTo>
                  <a:pt x="14106" y="19277"/>
                  <a:pt x="14065" y="19360"/>
                  <a:pt x="14013" y="19432"/>
                </a:cubicBezTo>
                <a:cubicBezTo>
                  <a:pt x="13930" y="19432"/>
                  <a:pt x="13857" y="19422"/>
                  <a:pt x="13774" y="19411"/>
                </a:cubicBezTo>
                <a:cubicBezTo>
                  <a:pt x="13826" y="19287"/>
                  <a:pt x="13868" y="19152"/>
                  <a:pt x="13909" y="19028"/>
                </a:cubicBezTo>
                <a:lnTo>
                  <a:pt x="13899" y="19017"/>
                </a:lnTo>
                <a:close/>
                <a:moveTo>
                  <a:pt x="14832" y="19173"/>
                </a:moveTo>
                <a:lnTo>
                  <a:pt x="14914" y="19183"/>
                </a:lnTo>
                <a:cubicBezTo>
                  <a:pt x="14863" y="19266"/>
                  <a:pt x="14811" y="19349"/>
                  <a:pt x="14749" y="19432"/>
                </a:cubicBezTo>
                <a:lnTo>
                  <a:pt x="14728" y="19432"/>
                </a:lnTo>
                <a:cubicBezTo>
                  <a:pt x="14769" y="19349"/>
                  <a:pt x="14800" y="19256"/>
                  <a:pt x="14832" y="19173"/>
                </a:cubicBezTo>
                <a:close/>
                <a:moveTo>
                  <a:pt x="14987" y="19194"/>
                </a:moveTo>
                <a:lnTo>
                  <a:pt x="14987" y="19194"/>
                </a:lnTo>
                <a:cubicBezTo>
                  <a:pt x="15111" y="19214"/>
                  <a:pt x="15246" y="19235"/>
                  <a:pt x="15370" y="19245"/>
                </a:cubicBezTo>
                <a:lnTo>
                  <a:pt x="15308" y="19380"/>
                </a:lnTo>
                <a:cubicBezTo>
                  <a:pt x="15153" y="19401"/>
                  <a:pt x="14997" y="19422"/>
                  <a:pt x="14842" y="19432"/>
                </a:cubicBezTo>
                <a:cubicBezTo>
                  <a:pt x="14894" y="19360"/>
                  <a:pt x="14946" y="19287"/>
                  <a:pt x="14997" y="19204"/>
                </a:cubicBezTo>
                <a:lnTo>
                  <a:pt x="14987" y="19194"/>
                </a:lnTo>
                <a:close/>
                <a:moveTo>
                  <a:pt x="20407" y="19121"/>
                </a:moveTo>
                <a:lnTo>
                  <a:pt x="20407" y="19121"/>
                </a:lnTo>
                <a:cubicBezTo>
                  <a:pt x="20335" y="19225"/>
                  <a:pt x="20273" y="19328"/>
                  <a:pt x="20200" y="19422"/>
                </a:cubicBezTo>
                <a:lnTo>
                  <a:pt x="20200" y="19432"/>
                </a:lnTo>
                <a:cubicBezTo>
                  <a:pt x="20200" y="19339"/>
                  <a:pt x="20200" y="19256"/>
                  <a:pt x="20190" y="19173"/>
                </a:cubicBezTo>
                <a:cubicBezTo>
                  <a:pt x="20262" y="19163"/>
                  <a:pt x="20335" y="19142"/>
                  <a:pt x="20407" y="19121"/>
                </a:cubicBezTo>
                <a:close/>
                <a:moveTo>
                  <a:pt x="14220" y="19256"/>
                </a:moveTo>
                <a:cubicBezTo>
                  <a:pt x="14313" y="19318"/>
                  <a:pt x="14407" y="19380"/>
                  <a:pt x="14510" y="19453"/>
                </a:cubicBezTo>
                <a:lnTo>
                  <a:pt x="14500" y="19453"/>
                </a:lnTo>
                <a:cubicBezTo>
                  <a:pt x="14365" y="19453"/>
                  <a:pt x="14230" y="19453"/>
                  <a:pt x="14085" y="19442"/>
                </a:cubicBezTo>
                <a:lnTo>
                  <a:pt x="14220" y="19256"/>
                </a:lnTo>
                <a:close/>
                <a:moveTo>
                  <a:pt x="14521" y="19111"/>
                </a:moveTo>
                <a:cubicBezTo>
                  <a:pt x="14614" y="19131"/>
                  <a:pt x="14697" y="19152"/>
                  <a:pt x="14780" y="19173"/>
                </a:cubicBezTo>
                <a:lnTo>
                  <a:pt x="14769" y="19173"/>
                </a:lnTo>
                <a:cubicBezTo>
                  <a:pt x="14738" y="19266"/>
                  <a:pt x="14697" y="19360"/>
                  <a:pt x="14655" y="19453"/>
                </a:cubicBezTo>
                <a:lnTo>
                  <a:pt x="14624" y="19453"/>
                </a:lnTo>
                <a:lnTo>
                  <a:pt x="14603" y="19442"/>
                </a:lnTo>
                <a:cubicBezTo>
                  <a:pt x="14572" y="19328"/>
                  <a:pt x="14541" y="19225"/>
                  <a:pt x="14521" y="19111"/>
                </a:cubicBezTo>
                <a:close/>
                <a:moveTo>
                  <a:pt x="20874" y="19225"/>
                </a:moveTo>
                <a:lnTo>
                  <a:pt x="20874" y="19225"/>
                </a:lnTo>
                <a:cubicBezTo>
                  <a:pt x="20822" y="19297"/>
                  <a:pt x="20760" y="19370"/>
                  <a:pt x="20708" y="19442"/>
                </a:cubicBezTo>
                <a:lnTo>
                  <a:pt x="20646" y="19453"/>
                </a:lnTo>
                <a:cubicBezTo>
                  <a:pt x="20718" y="19380"/>
                  <a:pt x="20801" y="19297"/>
                  <a:pt x="20874" y="19225"/>
                </a:cubicBezTo>
                <a:close/>
                <a:moveTo>
                  <a:pt x="5255" y="19225"/>
                </a:moveTo>
                <a:lnTo>
                  <a:pt x="5255" y="19225"/>
                </a:lnTo>
                <a:cubicBezTo>
                  <a:pt x="5359" y="19256"/>
                  <a:pt x="5462" y="19287"/>
                  <a:pt x="5576" y="19318"/>
                </a:cubicBezTo>
                <a:lnTo>
                  <a:pt x="5566" y="19318"/>
                </a:lnTo>
                <a:lnTo>
                  <a:pt x="5566" y="19370"/>
                </a:lnTo>
                <a:cubicBezTo>
                  <a:pt x="5473" y="19411"/>
                  <a:pt x="5369" y="19442"/>
                  <a:pt x="5266" y="19474"/>
                </a:cubicBezTo>
                <a:cubicBezTo>
                  <a:pt x="5266" y="19391"/>
                  <a:pt x="5255" y="19308"/>
                  <a:pt x="5255" y="19225"/>
                </a:cubicBezTo>
                <a:close/>
                <a:moveTo>
                  <a:pt x="16417" y="19214"/>
                </a:moveTo>
                <a:cubicBezTo>
                  <a:pt x="16479" y="19266"/>
                  <a:pt x="16531" y="19308"/>
                  <a:pt x="16593" y="19349"/>
                </a:cubicBezTo>
                <a:lnTo>
                  <a:pt x="16521" y="19474"/>
                </a:lnTo>
                <a:cubicBezTo>
                  <a:pt x="16448" y="19401"/>
                  <a:pt x="16376" y="19318"/>
                  <a:pt x="16314" y="19245"/>
                </a:cubicBezTo>
                <a:lnTo>
                  <a:pt x="16324" y="19235"/>
                </a:lnTo>
                <a:lnTo>
                  <a:pt x="16417" y="19214"/>
                </a:lnTo>
                <a:close/>
                <a:moveTo>
                  <a:pt x="19796" y="19131"/>
                </a:moveTo>
                <a:cubicBezTo>
                  <a:pt x="19827" y="19142"/>
                  <a:pt x="19868" y="19142"/>
                  <a:pt x="19899" y="19152"/>
                </a:cubicBezTo>
                <a:cubicBezTo>
                  <a:pt x="19889" y="19256"/>
                  <a:pt x="19879" y="19370"/>
                  <a:pt x="19868" y="19474"/>
                </a:cubicBezTo>
                <a:cubicBezTo>
                  <a:pt x="19754" y="19463"/>
                  <a:pt x="19630" y="19453"/>
                  <a:pt x="19516" y="19432"/>
                </a:cubicBezTo>
                <a:lnTo>
                  <a:pt x="19537" y="19370"/>
                </a:lnTo>
                <a:cubicBezTo>
                  <a:pt x="19620" y="19287"/>
                  <a:pt x="19713" y="19214"/>
                  <a:pt x="19796" y="19131"/>
                </a:cubicBezTo>
                <a:close/>
                <a:moveTo>
                  <a:pt x="21257" y="18251"/>
                </a:moveTo>
                <a:cubicBezTo>
                  <a:pt x="21268" y="18313"/>
                  <a:pt x="21278" y="18375"/>
                  <a:pt x="21278" y="18447"/>
                </a:cubicBezTo>
                <a:cubicBezTo>
                  <a:pt x="21216" y="18593"/>
                  <a:pt x="21154" y="18738"/>
                  <a:pt x="21081" y="18883"/>
                </a:cubicBezTo>
                <a:cubicBezTo>
                  <a:pt x="20905" y="19090"/>
                  <a:pt x="20718" y="19287"/>
                  <a:pt x="20521" y="19474"/>
                </a:cubicBezTo>
                <a:lnTo>
                  <a:pt x="20511" y="19463"/>
                </a:lnTo>
                <a:cubicBezTo>
                  <a:pt x="20604" y="19297"/>
                  <a:pt x="20677" y="19111"/>
                  <a:pt x="20739" y="18935"/>
                </a:cubicBezTo>
                <a:cubicBezTo>
                  <a:pt x="20967" y="18738"/>
                  <a:pt x="21143" y="18510"/>
                  <a:pt x="21257" y="18251"/>
                </a:cubicBezTo>
                <a:close/>
                <a:moveTo>
                  <a:pt x="20635" y="18997"/>
                </a:moveTo>
                <a:lnTo>
                  <a:pt x="20635" y="18997"/>
                </a:lnTo>
                <a:cubicBezTo>
                  <a:pt x="20573" y="19173"/>
                  <a:pt x="20511" y="19328"/>
                  <a:pt x="20428" y="19484"/>
                </a:cubicBezTo>
                <a:lnTo>
                  <a:pt x="20252" y="19474"/>
                </a:lnTo>
                <a:cubicBezTo>
                  <a:pt x="20345" y="19339"/>
                  <a:pt x="20438" y="19204"/>
                  <a:pt x="20521" y="19059"/>
                </a:cubicBezTo>
                <a:cubicBezTo>
                  <a:pt x="20563" y="19049"/>
                  <a:pt x="20594" y="19028"/>
                  <a:pt x="20635" y="18997"/>
                </a:cubicBezTo>
                <a:close/>
                <a:moveTo>
                  <a:pt x="5110" y="19163"/>
                </a:moveTo>
                <a:lnTo>
                  <a:pt x="5183" y="19194"/>
                </a:lnTo>
                <a:cubicBezTo>
                  <a:pt x="5183" y="19297"/>
                  <a:pt x="5183" y="19391"/>
                  <a:pt x="5193" y="19494"/>
                </a:cubicBezTo>
                <a:lnTo>
                  <a:pt x="5183" y="19494"/>
                </a:lnTo>
                <a:cubicBezTo>
                  <a:pt x="5152" y="19380"/>
                  <a:pt x="5131" y="19277"/>
                  <a:pt x="5110" y="19163"/>
                </a:cubicBezTo>
                <a:close/>
                <a:moveTo>
                  <a:pt x="16966" y="19277"/>
                </a:moveTo>
                <a:cubicBezTo>
                  <a:pt x="17039" y="19277"/>
                  <a:pt x="17101" y="19287"/>
                  <a:pt x="17163" y="19287"/>
                </a:cubicBezTo>
                <a:lnTo>
                  <a:pt x="17215" y="19287"/>
                </a:lnTo>
                <a:lnTo>
                  <a:pt x="17215" y="19442"/>
                </a:lnTo>
                <a:cubicBezTo>
                  <a:pt x="17194" y="19463"/>
                  <a:pt x="17174" y="19474"/>
                  <a:pt x="17143" y="19494"/>
                </a:cubicBezTo>
                <a:cubicBezTo>
                  <a:pt x="17070" y="19422"/>
                  <a:pt x="17018" y="19349"/>
                  <a:pt x="16956" y="19277"/>
                </a:cubicBezTo>
                <a:close/>
                <a:moveTo>
                  <a:pt x="19982" y="19165"/>
                </a:moveTo>
                <a:cubicBezTo>
                  <a:pt x="20022" y="19173"/>
                  <a:pt x="20069" y="19173"/>
                  <a:pt x="20107" y="19173"/>
                </a:cubicBezTo>
                <a:lnTo>
                  <a:pt x="20107" y="19266"/>
                </a:lnTo>
                <a:cubicBezTo>
                  <a:pt x="20107" y="19339"/>
                  <a:pt x="20107" y="19411"/>
                  <a:pt x="20107" y="19494"/>
                </a:cubicBezTo>
                <a:cubicBezTo>
                  <a:pt x="20045" y="19494"/>
                  <a:pt x="19982" y="19494"/>
                  <a:pt x="19920" y="19484"/>
                </a:cubicBezTo>
                <a:cubicBezTo>
                  <a:pt x="19951" y="19371"/>
                  <a:pt x="19972" y="19268"/>
                  <a:pt x="19982" y="19165"/>
                </a:cubicBezTo>
                <a:close/>
                <a:moveTo>
                  <a:pt x="4394" y="18812"/>
                </a:moveTo>
                <a:cubicBezTo>
                  <a:pt x="4596" y="18942"/>
                  <a:pt x="4808" y="19046"/>
                  <a:pt x="5038" y="19142"/>
                </a:cubicBezTo>
                <a:cubicBezTo>
                  <a:pt x="5058" y="19266"/>
                  <a:pt x="5079" y="19391"/>
                  <a:pt x="5110" y="19515"/>
                </a:cubicBezTo>
                <a:cubicBezTo>
                  <a:pt x="4856" y="19290"/>
                  <a:pt x="4620" y="19056"/>
                  <a:pt x="4394" y="18812"/>
                </a:cubicBezTo>
                <a:close/>
                <a:moveTo>
                  <a:pt x="16738" y="19256"/>
                </a:moveTo>
                <a:lnTo>
                  <a:pt x="16873" y="19266"/>
                </a:lnTo>
                <a:cubicBezTo>
                  <a:pt x="16935" y="19360"/>
                  <a:pt x="16998" y="19442"/>
                  <a:pt x="17070" y="19525"/>
                </a:cubicBezTo>
                <a:lnTo>
                  <a:pt x="17029" y="19556"/>
                </a:lnTo>
                <a:cubicBezTo>
                  <a:pt x="16909" y="19486"/>
                  <a:pt x="16798" y="19416"/>
                  <a:pt x="16698" y="19337"/>
                </a:cubicBezTo>
                <a:lnTo>
                  <a:pt x="16698" y="19337"/>
                </a:lnTo>
                <a:lnTo>
                  <a:pt x="16738" y="19256"/>
                </a:lnTo>
                <a:close/>
                <a:moveTo>
                  <a:pt x="10951" y="19393"/>
                </a:moveTo>
                <a:lnTo>
                  <a:pt x="11059" y="19442"/>
                </a:lnTo>
                <a:cubicBezTo>
                  <a:pt x="11090" y="19494"/>
                  <a:pt x="11132" y="19536"/>
                  <a:pt x="11173" y="19577"/>
                </a:cubicBezTo>
                <a:lnTo>
                  <a:pt x="10924" y="19484"/>
                </a:lnTo>
                <a:cubicBezTo>
                  <a:pt x="10924" y="19463"/>
                  <a:pt x="10914" y="19442"/>
                  <a:pt x="10914" y="19422"/>
                </a:cubicBezTo>
                <a:cubicBezTo>
                  <a:pt x="10923" y="19412"/>
                  <a:pt x="10933" y="19403"/>
                  <a:pt x="10951" y="19393"/>
                </a:cubicBezTo>
                <a:close/>
                <a:moveTo>
                  <a:pt x="2934" y="17235"/>
                </a:moveTo>
                <a:lnTo>
                  <a:pt x="3006" y="17421"/>
                </a:lnTo>
                <a:cubicBezTo>
                  <a:pt x="3327" y="18188"/>
                  <a:pt x="3721" y="18924"/>
                  <a:pt x="4188" y="19619"/>
                </a:cubicBezTo>
                <a:cubicBezTo>
                  <a:pt x="4105" y="19619"/>
                  <a:pt x="4032" y="19608"/>
                  <a:pt x="3949" y="19598"/>
                </a:cubicBezTo>
                <a:cubicBezTo>
                  <a:pt x="3659" y="19567"/>
                  <a:pt x="3379" y="19505"/>
                  <a:pt x="3099" y="19411"/>
                </a:cubicBezTo>
                <a:lnTo>
                  <a:pt x="3058" y="19360"/>
                </a:lnTo>
                <a:cubicBezTo>
                  <a:pt x="2944" y="18655"/>
                  <a:pt x="2903" y="17940"/>
                  <a:pt x="2934" y="17235"/>
                </a:cubicBezTo>
                <a:close/>
                <a:moveTo>
                  <a:pt x="2934" y="16986"/>
                </a:moveTo>
                <a:cubicBezTo>
                  <a:pt x="3172" y="17577"/>
                  <a:pt x="3555" y="18105"/>
                  <a:pt x="4043" y="18530"/>
                </a:cubicBezTo>
                <a:cubicBezTo>
                  <a:pt x="4125" y="18613"/>
                  <a:pt x="4198" y="18707"/>
                  <a:pt x="4281" y="18800"/>
                </a:cubicBezTo>
                <a:cubicBezTo>
                  <a:pt x="4260" y="19069"/>
                  <a:pt x="4260" y="19339"/>
                  <a:pt x="4271" y="19619"/>
                </a:cubicBezTo>
                <a:cubicBezTo>
                  <a:pt x="3732" y="18821"/>
                  <a:pt x="3276" y="17971"/>
                  <a:pt x="2934" y="17079"/>
                </a:cubicBezTo>
                <a:lnTo>
                  <a:pt x="2934" y="16986"/>
                </a:lnTo>
                <a:close/>
                <a:moveTo>
                  <a:pt x="4352" y="18892"/>
                </a:moveTo>
                <a:lnTo>
                  <a:pt x="4352" y="18892"/>
                </a:lnTo>
                <a:cubicBezTo>
                  <a:pt x="4557" y="19117"/>
                  <a:pt x="4782" y="19342"/>
                  <a:pt x="5017" y="19546"/>
                </a:cubicBezTo>
                <a:cubicBezTo>
                  <a:pt x="4789" y="19598"/>
                  <a:pt x="4550" y="19619"/>
                  <a:pt x="4322" y="19619"/>
                </a:cubicBezTo>
                <a:cubicBezTo>
                  <a:pt x="4322" y="19377"/>
                  <a:pt x="4332" y="19134"/>
                  <a:pt x="4352" y="18892"/>
                </a:cubicBezTo>
                <a:close/>
                <a:moveTo>
                  <a:pt x="5784" y="19360"/>
                </a:moveTo>
                <a:lnTo>
                  <a:pt x="5804" y="19370"/>
                </a:lnTo>
                <a:cubicBezTo>
                  <a:pt x="5929" y="19391"/>
                  <a:pt x="6053" y="19411"/>
                  <a:pt x="6178" y="19411"/>
                </a:cubicBezTo>
                <a:lnTo>
                  <a:pt x="6240" y="19463"/>
                </a:lnTo>
                <a:cubicBezTo>
                  <a:pt x="6146" y="19484"/>
                  <a:pt x="6053" y="19515"/>
                  <a:pt x="5960" y="19536"/>
                </a:cubicBezTo>
                <a:cubicBezTo>
                  <a:pt x="5867" y="19556"/>
                  <a:pt x="5722" y="19588"/>
                  <a:pt x="5608" y="19619"/>
                </a:cubicBezTo>
                <a:cubicBezTo>
                  <a:pt x="5608" y="19567"/>
                  <a:pt x="5618" y="19505"/>
                  <a:pt x="5618" y="19453"/>
                </a:cubicBezTo>
                <a:cubicBezTo>
                  <a:pt x="5659" y="19411"/>
                  <a:pt x="5722" y="19391"/>
                  <a:pt x="5784" y="19360"/>
                </a:cubicBezTo>
                <a:close/>
                <a:moveTo>
                  <a:pt x="11318" y="18945"/>
                </a:moveTo>
                <a:cubicBezTo>
                  <a:pt x="11525" y="19017"/>
                  <a:pt x="11743" y="19090"/>
                  <a:pt x="11971" y="19152"/>
                </a:cubicBezTo>
                <a:cubicBezTo>
                  <a:pt x="11857" y="19318"/>
                  <a:pt x="11743" y="19474"/>
                  <a:pt x="11629" y="19629"/>
                </a:cubicBezTo>
                <a:cubicBezTo>
                  <a:pt x="11453" y="19546"/>
                  <a:pt x="11266" y="19463"/>
                  <a:pt x="11090" y="19370"/>
                </a:cubicBezTo>
                <a:lnTo>
                  <a:pt x="11080" y="19370"/>
                </a:lnTo>
                <a:cubicBezTo>
                  <a:pt x="11059" y="19349"/>
                  <a:pt x="11038" y="19318"/>
                  <a:pt x="11028" y="19297"/>
                </a:cubicBezTo>
                <a:cubicBezTo>
                  <a:pt x="11132" y="19183"/>
                  <a:pt x="11225" y="19059"/>
                  <a:pt x="11318" y="18945"/>
                </a:cubicBezTo>
                <a:close/>
                <a:moveTo>
                  <a:pt x="5545" y="19463"/>
                </a:moveTo>
                <a:cubicBezTo>
                  <a:pt x="5545" y="19525"/>
                  <a:pt x="5535" y="19577"/>
                  <a:pt x="5535" y="19629"/>
                </a:cubicBezTo>
                <a:lnTo>
                  <a:pt x="5276" y="19681"/>
                </a:lnTo>
                <a:cubicBezTo>
                  <a:pt x="5286" y="19632"/>
                  <a:pt x="5277" y="19593"/>
                  <a:pt x="5276" y="19554"/>
                </a:cubicBezTo>
                <a:lnTo>
                  <a:pt x="5276" y="19554"/>
                </a:lnTo>
                <a:cubicBezTo>
                  <a:pt x="5366" y="19533"/>
                  <a:pt x="5456" y="19503"/>
                  <a:pt x="5545" y="19463"/>
                </a:cubicBezTo>
                <a:close/>
                <a:moveTo>
                  <a:pt x="12437" y="19287"/>
                </a:moveTo>
                <a:cubicBezTo>
                  <a:pt x="12551" y="19318"/>
                  <a:pt x="12665" y="19349"/>
                  <a:pt x="12779" y="19370"/>
                </a:cubicBezTo>
                <a:cubicBezTo>
                  <a:pt x="12759" y="19401"/>
                  <a:pt x="12748" y="19432"/>
                  <a:pt x="12738" y="19463"/>
                </a:cubicBezTo>
                <a:lnTo>
                  <a:pt x="12562" y="19691"/>
                </a:lnTo>
                <a:cubicBezTo>
                  <a:pt x="12510" y="19556"/>
                  <a:pt x="12469" y="19422"/>
                  <a:pt x="12427" y="19287"/>
                </a:cubicBezTo>
                <a:close/>
                <a:moveTo>
                  <a:pt x="11194" y="19505"/>
                </a:moveTo>
                <a:lnTo>
                  <a:pt x="11194" y="19505"/>
                </a:lnTo>
                <a:cubicBezTo>
                  <a:pt x="11328" y="19567"/>
                  <a:pt x="11453" y="19629"/>
                  <a:pt x="11588" y="19691"/>
                </a:cubicBezTo>
                <a:lnTo>
                  <a:pt x="11577" y="19702"/>
                </a:lnTo>
                <a:lnTo>
                  <a:pt x="11287" y="19619"/>
                </a:lnTo>
                <a:cubicBezTo>
                  <a:pt x="11256" y="19577"/>
                  <a:pt x="11225" y="19546"/>
                  <a:pt x="11194" y="19505"/>
                </a:cubicBezTo>
                <a:close/>
                <a:moveTo>
                  <a:pt x="16656" y="19411"/>
                </a:moveTo>
                <a:cubicBezTo>
                  <a:pt x="16749" y="19474"/>
                  <a:pt x="16842" y="19536"/>
                  <a:pt x="16946" y="19608"/>
                </a:cubicBezTo>
                <a:cubicBezTo>
                  <a:pt x="16873" y="19639"/>
                  <a:pt x="16801" y="19670"/>
                  <a:pt x="16728" y="19702"/>
                </a:cubicBezTo>
                <a:cubicBezTo>
                  <a:pt x="16680" y="19653"/>
                  <a:pt x="16631" y="19605"/>
                  <a:pt x="16583" y="19556"/>
                </a:cubicBezTo>
                <a:lnTo>
                  <a:pt x="16656" y="19411"/>
                </a:lnTo>
                <a:close/>
                <a:moveTo>
                  <a:pt x="15267" y="19484"/>
                </a:moveTo>
                <a:lnTo>
                  <a:pt x="15267" y="19484"/>
                </a:lnTo>
                <a:cubicBezTo>
                  <a:pt x="15215" y="19567"/>
                  <a:pt x="15163" y="19650"/>
                  <a:pt x="15122" y="19733"/>
                </a:cubicBezTo>
                <a:cubicBezTo>
                  <a:pt x="14997" y="19670"/>
                  <a:pt x="14894" y="19608"/>
                  <a:pt x="14780" y="19536"/>
                </a:cubicBezTo>
                <a:lnTo>
                  <a:pt x="14790" y="19536"/>
                </a:lnTo>
                <a:cubicBezTo>
                  <a:pt x="14946" y="19525"/>
                  <a:pt x="15101" y="19505"/>
                  <a:pt x="15267" y="19484"/>
                </a:cubicBezTo>
                <a:close/>
                <a:moveTo>
                  <a:pt x="12313" y="19245"/>
                </a:moveTo>
                <a:lnTo>
                  <a:pt x="12355" y="19266"/>
                </a:lnTo>
                <a:cubicBezTo>
                  <a:pt x="12396" y="19422"/>
                  <a:pt x="12448" y="19588"/>
                  <a:pt x="12510" y="19743"/>
                </a:cubicBezTo>
                <a:lnTo>
                  <a:pt x="12479" y="19764"/>
                </a:lnTo>
                <a:cubicBezTo>
                  <a:pt x="12427" y="19681"/>
                  <a:pt x="12375" y="19598"/>
                  <a:pt x="12323" y="19505"/>
                </a:cubicBezTo>
                <a:cubicBezTo>
                  <a:pt x="12323" y="19422"/>
                  <a:pt x="12313" y="19339"/>
                  <a:pt x="12313" y="19245"/>
                </a:cubicBezTo>
                <a:close/>
                <a:moveTo>
                  <a:pt x="13754" y="19536"/>
                </a:moveTo>
                <a:cubicBezTo>
                  <a:pt x="13805" y="19567"/>
                  <a:pt x="13857" y="19588"/>
                  <a:pt x="13909" y="19619"/>
                </a:cubicBezTo>
                <a:lnTo>
                  <a:pt x="13805" y="19764"/>
                </a:lnTo>
                <a:cubicBezTo>
                  <a:pt x="13774" y="19712"/>
                  <a:pt x="13754" y="19660"/>
                  <a:pt x="13723" y="19598"/>
                </a:cubicBezTo>
                <a:cubicBezTo>
                  <a:pt x="13723" y="19577"/>
                  <a:pt x="13733" y="19556"/>
                  <a:pt x="13743" y="19536"/>
                </a:cubicBezTo>
                <a:close/>
                <a:moveTo>
                  <a:pt x="5089" y="19598"/>
                </a:moveTo>
                <a:lnTo>
                  <a:pt x="5141" y="19639"/>
                </a:lnTo>
                <a:cubicBezTo>
                  <a:pt x="5141" y="19660"/>
                  <a:pt x="5152" y="19670"/>
                  <a:pt x="5152" y="19691"/>
                </a:cubicBezTo>
                <a:cubicBezTo>
                  <a:pt x="4903" y="19743"/>
                  <a:pt x="4644" y="19764"/>
                  <a:pt x="4385" y="19774"/>
                </a:cubicBezTo>
                <a:lnTo>
                  <a:pt x="4333" y="19702"/>
                </a:lnTo>
                <a:lnTo>
                  <a:pt x="4333" y="19681"/>
                </a:lnTo>
                <a:cubicBezTo>
                  <a:pt x="4478" y="19681"/>
                  <a:pt x="4623" y="19670"/>
                  <a:pt x="4768" y="19650"/>
                </a:cubicBezTo>
                <a:cubicBezTo>
                  <a:pt x="4882" y="19639"/>
                  <a:pt x="4986" y="19619"/>
                  <a:pt x="5089" y="19598"/>
                </a:cubicBezTo>
                <a:close/>
                <a:moveTo>
                  <a:pt x="20366" y="19567"/>
                </a:moveTo>
                <a:lnTo>
                  <a:pt x="20345" y="19598"/>
                </a:lnTo>
                <a:cubicBezTo>
                  <a:pt x="20335" y="19619"/>
                  <a:pt x="20314" y="19650"/>
                  <a:pt x="20293" y="19670"/>
                </a:cubicBezTo>
                <a:lnTo>
                  <a:pt x="20179" y="19774"/>
                </a:lnTo>
                <a:cubicBezTo>
                  <a:pt x="20190" y="19702"/>
                  <a:pt x="20200" y="19639"/>
                  <a:pt x="20200" y="19567"/>
                </a:cubicBezTo>
                <a:close/>
                <a:moveTo>
                  <a:pt x="14013" y="19536"/>
                </a:moveTo>
                <a:cubicBezTo>
                  <a:pt x="14189" y="19546"/>
                  <a:pt x="14375" y="19546"/>
                  <a:pt x="14552" y="19546"/>
                </a:cubicBezTo>
                <a:cubicBezTo>
                  <a:pt x="14562" y="19567"/>
                  <a:pt x="14562" y="19588"/>
                  <a:pt x="14572" y="19608"/>
                </a:cubicBezTo>
                <a:cubicBezTo>
                  <a:pt x="14541" y="19670"/>
                  <a:pt x="14521" y="19722"/>
                  <a:pt x="14489" y="19784"/>
                </a:cubicBezTo>
                <a:cubicBezTo>
                  <a:pt x="14313" y="19722"/>
                  <a:pt x="14147" y="19650"/>
                  <a:pt x="13982" y="19577"/>
                </a:cubicBezTo>
                <a:lnTo>
                  <a:pt x="14013" y="19536"/>
                </a:lnTo>
                <a:close/>
                <a:moveTo>
                  <a:pt x="3265" y="19525"/>
                </a:moveTo>
                <a:lnTo>
                  <a:pt x="3265" y="19525"/>
                </a:lnTo>
                <a:cubicBezTo>
                  <a:pt x="3576" y="19619"/>
                  <a:pt x="3908" y="19670"/>
                  <a:pt x="4240" y="19681"/>
                </a:cubicBezTo>
                <a:cubicBezTo>
                  <a:pt x="4250" y="19702"/>
                  <a:pt x="4260" y="19722"/>
                  <a:pt x="4271" y="19733"/>
                </a:cubicBezTo>
                <a:cubicBezTo>
                  <a:pt x="4281" y="19753"/>
                  <a:pt x="4271" y="19764"/>
                  <a:pt x="4271" y="19774"/>
                </a:cubicBezTo>
                <a:lnTo>
                  <a:pt x="4271" y="19784"/>
                </a:lnTo>
                <a:cubicBezTo>
                  <a:pt x="4253" y="19785"/>
                  <a:pt x="4235" y="19785"/>
                  <a:pt x="4217" y="19785"/>
                </a:cubicBezTo>
                <a:cubicBezTo>
                  <a:pt x="3883" y="19785"/>
                  <a:pt x="3551" y="19693"/>
                  <a:pt x="3265" y="19525"/>
                </a:cubicBezTo>
                <a:close/>
                <a:moveTo>
                  <a:pt x="15858" y="19339"/>
                </a:moveTo>
                <a:lnTo>
                  <a:pt x="15858" y="19339"/>
                </a:lnTo>
                <a:cubicBezTo>
                  <a:pt x="15661" y="19494"/>
                  <a:pt x="15453" y="19650"/>
                  <a:pt x="15246" y="19795"/>
                </a:cubicBezTo>
                <a:lnTo>
                  <a:pt x="15184" y="19764"/>
                </a:lnTo>
                <a:cubicBezTo>
                  <a:pt x="15236" y="19670"/>
                  <a:pt x="15288" y="19567"/>
                  <a:pt x="15350" y="19474"/>
                </a:cubicBezTo>
                <a:lnTo>
                  <a:pt x="15350" y="19463"/>
                </a:lnTo>
                <a:cubicBezTo>
                  <a:pt x="15526" y="19432"/>
                  <a:pt x="15692" y="19391"/>
                  <a:pt x="15858" y="19339"/>
                </a:cubicBezTo>
                <a:close/>
                <a:moveTo>
                  <a:pt x="11432" y="19743"/>
                </a:moveTo>
                <a:lnTo>
                  <a:pt x="11525" y="19774"/>
                </a:lnTo>
                <a:lnTo>
                  <a:pt x="11505" y="19805"/>
                </a:lnTo>
                <a:lnTo>
                  <a:pt x="11432" y="19743"/>
                </a:lnTo>
                <a:close/>
                <a:moveTo>
                  <a:pt x="16542" y="19619"/>
                </a:moveTo>
                <a:cubicBezTo>
                  <a:pt x="16583" y="19660"/>
                  <a:pt x="16614" y="19702"/>
                  <a:pt x="16656" y="19733"/>
                </a:cubicBezTo>
                <a:cubicBezTo>
                  <a:pt x="16583" y="19764"/>
                  <a:pt x="16521" y="19784"/>
                  <a:pt x="16448" y="19805"/>
                </a:cubicBezTo>
                <a:cubicBezTo>
                  <a:pt x="16469" y="19743"/>
                  <a:pt x="16500" y="19681"/>
                  <a:pt x="16531" y="19619"/>
                </a:cubicBezTo>
                <a:close/>
                <a:moveTo>
                  <a:pt x="14624" y="19753"/>
                </a:moveTo>
                <a:lnTo>
                  <a:pt x="14655" y="19836"/>
                </a:lnTo>
                <a:lnTo>
                  <a:pt x="14655" y="19836"/>
                </a:lnTo>
                <a:lnTo>
                  <a:pt x="14583" y="19816"/>
                </a:lnTo>
                <a:lnTo>
                  <a:pt x="14624" y="19753"/>
                </a:lnTo>
                <a:close/>
                <a:moveTo>
                  <a:pt x="5535" y="19712"/>
                </a:moveTo>
                <a:cubicBezTo>
                  <a:pt x="5535" y="19743"/>
                  <a:pt x="5535" y="19764"/>
                  <a:pt x="5525" y="19784"/>
                </a:cubicBezTo>
                <a:cubicBezTo>
                  <a:pt x="5525" y="19805"/>
                  <a:pt x="5525" y="19836"/>
                  <a:pt x="5525" y="19857"/>
                </a:cubicBezTo>
                <a:lnTo>
                  <a:pt x="5369" y="19743"/>
                </a:lnTo>
                <a:lnTo>
                  <a:pt x="5535" y="19712"/>
                </a:lnTo>
                <a:close/>
                <a:moveTo>
                  <a:pt x="19931" y="19567"/>
                </a:moveTo>
                <a:cubicBezTo>
                  <a:pt x="19982" y="19567"/>
                  <a:pt x="20045" y="19577"/>
                  <a:pt x="20096" y="19577"/>
                </a:cubicBezTo>
                <a:cubicBezTo>
                  <a:pt x="20034" y="19670"/>
                  <a:pt x="19962" y="19764"/>
                  <a:pt x="19889" y="19857"/>
                </a:cubicBezTo>
                <a:cubicBezTo>
                  <a:pt x="19899" y="19753"/>
                  <a:pt x="19920" y="19660"/>
                  <a:pt x="19931" y="19567"/>
                </a:cubicBezTo>
                <a:close/>
                <a:moveTo>
                  <a:pt x="20615" y="19546"/>
                </a:moveTo>
                <a:cubicBezTo>
                  <a:pt x="20501" y="19660"/>
                  <a:pt x="20376" y="19774"/>
                  <a:pt x="20242" y="19867"/>
                </a:cubicBezTo>
                <a:cubicBezTo>
                  <a:pt x="20283" y="19826"/>
                  <a:pt x="20324" y="19784"/>
                  <a:pt x="20345" y="19743"/>
                </a:cubicBezTo>
                <a:lnTo>
                  <a:pt x="20335" y="19733"/>
                </a:lnTo>
                <a:cubicBezTo>
                  <a:pt x="20407" y="19670"/>
                  <a:pt x="20470" y="19619"/>
                  <a:pt x="20542" y="19546"/>
                </a:cubicBezTo>
                <a:close/>
                <a:moveTo>
                  <a:pt x="16282" y="19339"/>
                </a:moveTo>
                <a:lnTo>
                  <a:pt x="16293" y="19349"/>
                </a:lnTo>
                <a:cubicBezTo>
                  <a:pt x="16355" y="19422"/>
                  <a:pt x="16428" y="19494"/>
                  <a:pt x="16490" y="19556"/>
                </a:cubicBezTo>
                <a:cubicBezTo>
                  <a:pt x="16428" y="19660"/>
                  <a:pt x="16376" y="19753"/>
                  <a:pt x="16324" y="19847"/>
                </a:cubicBezTo>
                <a:lnTo>
                  <a:pt x="16272" y="19857"/>
                </a:lnTo>
                <a:lnTo>
                  <a:pt x="16179" y="19878"/>
                </a:lnTo>
                <a:cubicBezTo>
                  <a:pt x="16220" y="19702"/>
                  <a:pt x="16251" y="19515"/>
                  <a:pt x="16282" y="19339"/>
                </a:cubicBezTo>
                <a:close/>
                <a:moveTo>
                  <a:pt x="12355" y="19681"/>
                </a:moveTo>
                <a:lnTo>
                  <a:pt x="12355" y="19681"/>
                </a:lnTo>
                <a:cubicBezTo>
                  <a:pt x="12375" y="19733"/>
                  <a:pt x="12406" y="19784"/>
                  <a:pt x="12437" y="19826"/>
                </a:cubicBezTo>
                <a:lnTo>
                  <a:pt x="12375" y="19909"/>
                </a:lnTo>
                <a:cubicBezTo>
                  <a:pt x="12365" y="19836"/>
                  <a:pt x="12355" y="19753"/>
                  <a:pt x="12355" y="19681"/>
                </a:cubicBezTo>
                <a:close/>
                <a:moveTo>
                  <a:pt x="14749" y="19588"/>
                </a:moveTo>
                <a:cubicBezTo>
                  <a:pt x="14852" y="19660"/>
                  <a:pt x="14966" y="19722"/>
                  <a:pt x="15080" y="19795"/>
                </a:cubicBezTo>
                <a:cubicBezTo>
                  <a:pt x="15060" y="19826"/>
                  <a:pt x="15039" y="19867"/>
                  <a:pt x="15008" y="19909"/>
                </a:cubicBezTo>
                <a:cubicBezTo>
                  <a:pt x="14925" y="19898"/>
                  <a:pt x="14832" y="19878"/>
                  <a:pt x="14738" y="19857"/>
                </a:cubicBezTo>
                <a:cubicBezTo>
                  <a:pt x="14717" y="19795"/>
                  <a:pt x="14707" y="19733"/>
                  <a:pt x="14686" y="19670"/>
                </a:cubicBezTo>
                <a:lnTo>
                  <a:pt x="14749" y="19588"/>
                </a:lnTo>
                <a:close/>
                <a:moveTo>
                  <a:pt x="15142" y="19826"/>
                </a:moveTo>
                <a:lnTo>
                  <a:pt x="15184" y="19857"/>
                </a:lnTo>
                <a:lnTo>
                  <a:pt x="15101" y="19919"/>
                </a:lnTo>
                <a:lnTo>
                  <a:pt x="15101" y="19919"/>
                </a:lnTo>
                <a:lnTo>
                  <a:pt x="15142" y="19826"/>
                </a:lnTo>
                <a:close/>
                <a:moveTo>
                  <a:pt x="6748" y="19380"/>
                </a:moveTo>
                <a:lnTo>
                  <a:pt x="6768" y="19401"/>
                </a:lnTo>
                <a:cubicBezTo>
                  <a:pt x="6841" y="19567"/>
                  <a:pt x="6913" y="19743"/>
                  <a:pt x="6986" y="19919"/>
                </a:cubicBezTo>
                <a:cubicBezTo>
                  <a:pt x="6789" y="19784"/>
                  <a:pt x="6602" y="19650"/>
                  <a:pt x="6416" y="19515"/>
                </a:cubicBezTo>
                <a:cubicBezTo>
                  <a:pt x="6520" y="19463"/>
                  <a:pt x="6634" y="19422"/>
                  <a:pt x="6748" y="19380"/>
                </a:cubicBezTo>
                <a:close/>
                <a:moveTo>
                  <a:pt x="12033" y="19173"/>
                </a:moveTo>
                <a:lnTo>
                  <a:pt x="12085" y="19194"/>
                </a:lnTo>
                <a:cubicBezTo>
                  <a:pt x="12137" y="19308"/>
                  <a:pt x="12199" y="19411"/>
                  <a:pt x="12261" y="19525"/>
                </a:cubicBezTo>
                <a:cubicBezTo>
                  <a:pt x="12272" y="19660"/>
                  <a:pt x="12292" y="19784"/>
                  <a:pt x="12303" y="19919"/>
                </a:cubicBezTo>
                <a:cubicBezTo>
                  <a:pt x="12106" y="19836"/>
                  <a:pt x="11898" y="19743"/>
                  <a:pt x="11702" y="19660"/>
                </a:cubicBezTo>
                <a:lnTo>
                  <a:pt x="11722" y="19629"/>
                </a:lnTo>
                <a:cubicBezTo>
                  <a:pt x="11826" y="19484"/>
                  <a:pt x="11940" y="19328"/>
                  <a:pt x="12033" y="19173"/>
                </a:cubicBezTo>
                <a:close/>
                <a:moveTo>
                  <a:pt x="12883" y="19391"/>
                </a:moveTo>
                <a:cubicBezTo>
                  <a:pt x="12997" y="19422"/>
                  <a:pt x="13111" y="19442"/>
                  <a:pt x="13215" y="19453"/>
                </a:cubicBezTo>
                <a:cubicBezTo>
                  <a:pt x="13070" y="19650"/>
                  <a:pt x="12873" y="19805"/>
                  <a:pt x="12655" y="19919"/>
                </a:cubicBezTo>
                <a:cubicBezTo>
                  <a:pt x="12645" y="19898"/>
                  <a:pt x="12634" y="19878"/>
                  <a:pt x="12624" y="19857"/>
                </a:cubicBezTo>
                <a:cubicBezTo>
                  <a:pt x="12676" y="19743"/>
                  <a:pt x="12717" y="19639"/>
                  <a:pt x="12769" y="19536"/>
                </a:cubicBezTo>
                <a:lnTo>
                  <a:pt x="12883" y="19391"/>
                </a:lnTo>
                <a:close/>
                <a:moveTo>
                  <a:pt x="16148" y="19266"/>
                </a:moveTo>
                <a:cubicBezTo>
                  <a:pt x="16003" y="19432"/>
                  <a:pt x="15858" y="19598"/>
                  <a:pt x="15702" y="19753"/>
                </a:cubicBezTo>
                <a:cubicBezTo>
                  <a:pt x="15630" y="19826"/>
                  <a:pt x="15567" y="19878"/>
                  <a:pt x="15495" y="19940"/>
                </a:cubicBezTo>
                <a:cubicBezTo>
                  <a:pt x="15427" y="19901"/>
                  <a:pt x="15369" y="19881"/>
                  <a:pt x="15311" y="19845"/>
                </a:cubicBezTo>
                <a:lnTo>
                  <a:pt x="15311" y="19845"/>
                </a:lnTo>
                <a:cubicBezTo>
                  <a:pt x="15569" y="19669"/>
                  <a:pt x="15817" y="19483"/>
                  <a:pt x="16054" y="19287"/>
                </a:cubicBezTo>
                <a:lnTo>
                  <a:pt x="16117" y="19266"/>
                </a:lnTo>
                <a:close/>
                <a:moveTo>
                  <a:pt x="15246" y="19888"/>
                </a:moveTo>
                <a:cubicBezTo>
                  <a:pt x="15288" y="19909"/>
                  <a:pt x="15329" y="19930"/>
                  <a:pt x="15381" y="19950"/>
                </a:cubicBezTo>
                <a:cubicBezTo>
                  <a:pt x="15308" y="19950"/>
                  <a:pt x="15236" y="19940"/>
                  <a:pt x="15174" y="19940"/>
                </a:cubicBezTo>
                <a:lnTo>
                  <a:pt x="15246" y="19888"/>
                </a:lnTo>
                <a:close/>
                <a:moveTo>
                  <a:pt x="16200" y="19360"/>
                </a:moveTo>
                <a:lnTo>
                  <a:pt x="16200" y="19360"/>
                </a:lnTo>
                <a:cubicBezTo>
                  <a:pt x="16158" y="19546"/>
                  <a:pt x="16127" y="19722"/>
                  <a:pt x="16086" y="19898"/>
                </a:cubicBezTo>
                <a:cubicBezTo>
                  <a:pt x="15930" y="19930"/>
                  <a:pt x="15775" y="19940"/>
                  <a:pt x="15619" y="19950"/>
                </a:cubicBezTo>
                <a:cubicBezTo>
                  <a:pt x="15692" y="19878"/>
                  <a:pt x="15764" y="19795"/>
                  <a:pt x="15837" y="19722"/>
                </a:cubicBezTo>
                <a:cubicBezTo>
                  <a:pt x="15972" y="19608"/>
                  <a:pt x="16086" y="19484"/>
                  <a:pt x="16200" y="19360"/>
                </a:cubicBezTo>
                <a:close/>
                <a:moveTo>
                  <a:pt x="9278" y="18878"/>
                </a:moveTo>
                <a:cubicBezTo>
                  <a:pt x="9658" y="19063"/>
                  <a:pt x="10037" y="19237"/>
                  <a:pt x="10427" y="19391"/>
                </a:cubicBezTo>
                <a:cubicBezTo>
                  <a:pt x="10157" y="19588"/>
                  <a:pt x="9888" y="19774"/>
                  <a:pt x="9608" y="19961"/>
                </a:cubicBezTo>
                <a:cubicBezTo>
                  <a:pt x="9484" y="19600"/>
                  <a:pt x="9381" y="19239"/>
                  <a:pt x="9278" y="18878"/>
                </a:cubicBezTo>
                <a:close/>
                <a:moveTo>
                  <a:pt x="12479" y="19898"/>
                </a:moveTo>
                <a:lnTo>
                  <a:pt x="12500" y="19930"/>
                </a:lnTo>
                <a:lnTo>
                  <a:pt x="12479" y="19971"/>
                </a:lnTo>
                <a:lnTo>
                  <a:pt x="12427" y="19961"/>
                </a:lnTo>
                <a:lnTo>
                  <a:pt x="12479" y="19898"/>
                </a:lnTo>
                <a:close/>
                <a:moveTo>
                  <a:pt x="10966" y="19577"/>
                </a:moveTo>
                <a:lnTo>
                  <a:pt x="11328" y="19712"/>
                </a:lnTo>
                <a:cubicBezTo>
                  <a:pt x="11370" y="19753"/>
                  <a:pt x="11432" y="19805"/>
                  <a:pt x="11484" y="19836"/>
                </a:cubicBezTo>
                <a:lnTo>
                  <a:pt x="11360" y="19992"/>
                </a:lnTo>
                <a:cubicBezTo>
                  <a:pt x="11214" y="19867"/>
                  <a:pt x="11080" y="19743"/>
                  <a:pt x="10955" y="19598"/>
                </a:cubicBezTo>
                <a:lnTo>
                  <a:pt x="10966" y="19598"/>
                </a:lnTo>
                <a:lnTo>
                  <a:pt x="10966" y="19577"/>
                </a:lnTo>
                <a:close/>
                <a:moveTo>
                  <a:pt x="11598" y="19795"/>
                </a:moveTo>
                <a:lnTo>
                  <a:pt x="11764" y="19847"/>
                </a:lnTo>
                <a:cubicBezTo>
                  <a:pt x="11940" y="19898"/>
                  <a:pt x="12116" y="19950"/>
                  <a:pt x="12303" y="20002"/>
                </a:cubicBezTo>
                <a:lnTo>
                  <a:pt x="12292" y="20012"/>
                </a:lnTo>
                <a:cubicBezTo>
                  <a:pt x="12249" y="20018"/>
                  <a:pt x="12205" y="20020"/>
                  <a:pt x="12162" y="20020"/>
                </a:cubicBezTo>
                <a:cubicBezTo>
                  <a:pt x="11947" y="20020"/>
                  <a:pt x="11738" y="19957"/>
                  <a:pt x="11556" y="19836"/>
                </a:cubicBezTo>
                <a:lnTo>
                  <a:pt x="11598" y="19795"/>
                </a:lnTo>
                <a:close/>
                <a:moveTo>
                  <a:pt x="20117" y="19660"/>
                </a:moveTo>
                <a:cubicBezTo>
                  <a:pt x="20107" y="19722"/>
                  <a:pt x="20107" y="19774"/>
                  <a:pt x="20096" y="19836"/>
                </a:cubicBezTo>
                <a:cubicBezTo>
                  <a:pt x="20024" y="19909"/>
                  <a:pt x="19931" y="19981"/>
                  <a:pt x="19848" y="20054"/>
                </a:cubicBezTo>
                <a:lnTo>
                  <a:pt x="19848" y="20044"/>
                </a:lnTo>
                <a:cubicBezTo>
                  <a:pt x="19848" y="20033"/>
                  <a:pt x="19848" y="20023"/>
                  <a:pt x="19848" y="20012"/>
                </a:cubicBezTo>
                <a:cubicBezTo>
                  <a:pt x="19941" y="19898"/>
                  <a:pt x="20024" y="19774"/>
                  <a:pt x="20117" y="19660"/>
                </a:cubicBezTo>
                <a:close/>
                <a:moveTo>
                  <a:pt x="17008" y="19639"/>
                </a:moveTo>
                <a:lnTo>
                  <a:pt x="17194" y="19753"/>
                </a:lnTo>
                <a:cubicBezTo>
                  <a:pt x="17194" y="19805"/>
                  <a:pt x="17194" y="19857"/>
                  <a:pt x="17184" y="19909"/>
                </a:cubicBezTo>
                <a:cubicBezTo>
                  <a:pt x="17174" y="19961"/>
                  <a:pt x="17174" y="20012"/>
                  <a:pt x="17163" y="20064"/>
                </a:cubicBezTo>
                <a:lnTo>
                  <a:pt x="17163" y="20054"/>
                </a:lnTo>
                <a:cubicBezTo>
                  <a:pt x="17112" y="20023"/>
                  <a:pt x="17060" y="19981"/>
                  <a:pt x="17008" y="19940"/>
                </a:cubicBezTo>
                <a:cubicBezTo>
                  <a:pt x="16935" y="19878"/>
                  <a:pt x="16863" y="19816"/>
                  <a:pt x="16790" y="19753"/>
                </a:cubicBezTo>
                <a:cubicBezTo>
                  <a:pt x="16863" y="19722"/>
                  <a:pt x="16935" y="19681"/>
                  <a:pt x="17008" y="19639"/>
                </a:cubicBezTo>
                <a:close/>
                <a:moveTo>
                  <a:pt x="14749" y="19930"/>
                </a:moveTo>
                <a:lnTo>
                  <a:pt x="14749" y="19930"/>
                </a:lnTo>
                <a:cubicBezTo>
                  <a:pt x="14821" y="19950"/>
                  <a:pt x="14883" y="19961"/>
                  <a:pt x="14956" y="19981"/>
                </a:cubicBezTo>
                <a:lnTo>
                  <a:pt x="14935" y="20012"/>
                </a:lnTo>
                <a:lnTo>
                  <a:pt x="14800" y="20095"/>
                </a:lnTo>
                <a:cubicBezTo>
                  <a:pt x="14780" y="20044"/>
                  <a:pt x="14769" y="19992"/>
                  <a:pt x="14749" y="19930"/>
                </a:cubicBezTo>
                <a:close/>
                <a:moveTo>
                  <a:pt x="18480" y="19194"/>
                </a:moveTo>
                <a:cubicBezTo>
                  <a:pt x="18739" y="19318"/>
                  <a:pt x="19019" y="19411"/>
                  <a:pt x="19298" y="19474"/>
                </a:cubicBezTo>
                <a:cubicBezTo>
                  <a:pt x="19008" y="19722"/>
                  <a:pt x="18687" y="19950"/>
                  <a:pt x="18355" y="20147"/>
                </a:cubicBezTo>
                <a:cubicBezTo>
                  <a:pt x="18003" y="20054"/>
                  <a:pt x="17661" y="19909"/>
                  <a:pt x="17329" y="19743"/>
                </a:cubicBezTo>
                <a:lnTo>
                  <a:pt x="17308" y="19712"/>
                </a:lnTo>
                <a:lnTo>
                  <a:pt x="17277" y="19681"/>
                </a:lnTo>
                <a:cubicBezTo>
                  <a:pt x="17288" y="19608"/>
                  <a:pt x="17288" y="19536"/>
                  <a:pt x="17288" y="19474"/>
                </a:cubicBezTo>
                <a:cubicBezTo>
                  <a:pt x="17360" y="19422"/>
                  <a:pt x="17443" y="19360"/>
                  <a:pt x="17526" y="19297"/>
                </a:cubicBezTo>
                <a:cubicBezTo>
                  <a:pt x="17847" y="19297"/>
                  <a:pt x="18169" y="19266"/>
                  <a:pt x="18480" y="19194"/>
                </a:cubicBezTo>
                <a:close/>
                <a:moveTo>
                  <a:pt x="13277" y="19463"/>
                </a:moveTo>
                <a:cubicBezTo>
                  <a:pt x="13370" y="19484"/>
                  <a:pt x="13463" y="19494"/>
                  <a:pt x="13567" y="19505"/>
                </a:cubicBezTo>
                <a:lnTo>
                  <a:pt x="13609" y="19598"/>
                </a:lnTo>
                <a:cubicBezTo>
                  <a:pt x="13515" y="19805"/>
                  <a:pt x="13401" y="19992"/>
                  <a:pt x="13246" y="20158"/>
                </a:cubicBezTo>
                <a:cubicBezTo>
                  <a:pt x="13070" y="20116"/>
                  <a:pt x="12883" y="20075"/>
                  <a:pt x="12707" y="20023"/>
                </a:cubicBezTo>
                <a:lnTo>
                  <a:pt x="12697" y="20023"/>
                </a:lnTo>
                <a:cubicBezTo>
                  <a:pt x="12686" y="20012"/>
                  <a:pt x="12686" y="19992"/>
                  <a:pt x="12676" y="19971"/>
                </a:cubicBezTo>
                <a:cubicBezTo>
                  <a:pt x="12914" y="19857"/>
                  <a:pt x="13121" y="19681"/>
                  <a:pt x="13277" y="19463"/>
                </a:cubicBezTo>
                <a:close/>
                <a:moveTo>
                  <a:pt x="16065" y="19981"/>
                </a:moveTo>
                <a:cubicBezTo>
                  <a:pt x="16054" y="20044"/>
                  <a:pt x="16034" y="20116"/>
                  <a:pt x="16023" y="20178"/>
                </a:cubicBezTo>
                <a:lnTo>
                  <a:pt x="16013" y="20189"/>
                </a:lnTo>
                <a:lnTo>
                  <a:pt x="15899" y="20137"/>
                </a:lnTo>
                <a:cubicBezTo>
                  <a:pt x="15816" y="20106"/>
                  <a:pt x="15744" y="20064"/>
                  <a:pt x="15661" y="20023"/>
                </a:cubicBezTo>
                <a:cubicBezTo>
                  <a:pt x="15795" y="20012"/>
                  <a:pt x="15930" y="20002"/>
                  <a:pt x="16065" y="19981"/>
                </a:cubicBezTo>
                <a:close/>
                <a:moveTo>
                  <a:pt x="9183" y="18821"/>
                </a:moveTo>
                <a:cubicBezTo>
                  <a:pt x="9287" y="19214"/>
                  <a:pt x="9401" y="19619"/>
                  <a:pt x="9536" y="20002"/>
                </a:cubicBezTo>
                <a:cubicBezTo>
                  <a:pt x="9432" y="20064"/>
                  <a:pt x="9328" y="20137"/>
                  <a:pt x="9225" y="20199"/>
                </a:cubicBezTo>
                <a:cubicBezTo>
                  <a:pt x="8924" y="19836"/>
                  <a:pt x="8665" y="19442"/>
                  <a:pt x="8447" y="19028"/>
                </a:cubicBezTo>
                <a:cubicBezTo>
                  <a:pt x="8696" y="18976"/>
                  <a:pt x="8945" y="18903"/>
                  <a:pt x="9183" y="18821"/>
                </a:cubicBezTo>
                <a:close/>
                <a:moveTo>
                  <a:pt x="16251" y="19940"/>
                </a:moveTo>
                <a:lnTo>
                  <a:pt x="16251" y="19940"/>
                </a:lnTo>
                <a:cubicBezTo>
                  <a:pt x="16200" y="20023"/>
                  <a:pt x="16148" y="20106"/>
                  <a:pt x="16086" y="20199"/>
                </a:cubicBezTo>
                <a:cubicBezTo>
                  <a:pt x="16117" y="20116"/>
                  <a:pt x="16137" y="20033"/>
                  <a:pt x="16158" y="19961"/>
                </a:cubicBezTo>
                <a:lnTo>
                  <a:pt x="16148" y="19961"/>
                </a:lnTo>
                <a:cubicBezTo>
                  <a:pt x="16168" y="19961"/>
                  <a:pt x="16200" y="19950"/>
                  <a:pt x="16220" y="19950"/>
                </a:cubicBezTo>
                <a:lnTo>
                  <a:pt x="16251" y="19940"/>
                </a:lnTo>
                <a:close/>
                <a:moveTo>
                  <a:pt x="19091" y="19743"/>
                </a:moveTo>
                <a:lnTo>
                  <a:pt x="19091" y="19743"/>
                </a:lnTo>
                <a:cubicBezTo>
                  <a:pt x="18967" y="19898"/>
                  <a:pt x="18822" y="20054"/>
                  <a:pt x="18677" y="20209"/>
                </a:cubicBezTo>
                <a:cubicBezTo>
                  <a:pt x="18604" y="20189"/>
                  <a:pt x="18531" y="20178"/>
                  <a:pt x="18459" y="20168"/>
                </a:cubicBezTo>
                <a:cubicBezTo>
                  <a:pt x="18687" y="20033"/>
                  <a:pt x="18894" y="19898"/>
                  <a:pt x="19091" y="19743"/>
                </a:cubicBezTo>
                <a:close/>
                <a:moveTo>
                  <a:pt x="13681" y="19702"/>
                </a:moveTo>
                <a:cubicBezTo>
                  <a:pt x="13702" y="19753"/>
                  <a:pt x="13733" y="19805"/>
                  <a:pt x="13754" y="19847"/>
                </a:cubicBezTo>
                <a:cubicBezTo>
                  <a:pt x="13671" y="19981"/>
                  <a:pt x="13577" y="20095"/>
                  <a:pt x="13495" y="20220"/>
                </a:cubicBezTo>
                <a:lnTo>
                  <a:pt x="13349" y="20189"/>
                </a:lnTo>
                <a:cubicBezTo>
                  <a:pt x="13484" y="20044"/>
                  <a:pt x="13588" y="19878"/>
                  <a:pt x="13671" y="19702"/>
                </a:cubicBezTo>
                <a:close/>
                <a:moveTo>
                  <a:pt x="19495" y="19505"/>
                </a:moveTo>
                <a:cubicBezTo>
                  <a:pt x="19609" y="19536"/>
                  <a:pt x="19734" y="19546"/>
                  <a:pt x="19858" y="19556"/>
                </a:cubicBezTo>
                <a:cubicBezTo>
                  <a:pt x="19837" y="19691"/>
                  <a:pt x="19817" y="19836"/>
                  <a:pt x="19785" y="19971"/>
                </a:cubicBezTo>
                <a:cubicBezTo>
                  <a:pt x="19734" y="20033"/>
                  <a:pt x="19682" y="20106"/>
                  <a:pt x="19620" y="20168"/>
                </a:cubicBezTo>
                <a:cubicBezTo>
                  <a:pt x="19495" y="20199"/>
                  <a:pt x="19371" y="20220"/>
                  <a:pt x="19236" y="20230"/>
                </a:cubicBezTo>
                <a:cubicBezTo>
                  <a:pt x="19329" y="19992"/>
                  <a:pt x="19423" y="19753"/>
                  <a:pt x="19495" y="19505"/>
                </a:cubicBezTo>
                <a:close/>
                <a:moveTo>
                  <a:pt x="19392" y="19494"/>
                </a:moveTo>
                <a:lnTo>
                  <a:pt x="19392" y="19505"/>
                </a:lnTo>
                <a:lnTo>
                  <a:pt x="19423" y="19505"/>
                </a:lnTo>
                <a:cubicBezTo>
                  <a:pt x="19340" y="19753"/>
                  <a:pt x="19257" y="20002"/>
                  <a:pt x="19153" y="20240"/>
                </a:cubicBezTo>
                <a:cubicBezTo>
                  <a:pt x="19029" y="20240"/>
                  <a:pt x="18905" y="20240"/>
                  <a:pt x="18780" y="20220"/>
                </a:cubicBezTo>
                <a:cubicBezTo>
                  <a:pt x="18987" y="19992"/>
                  <a:pt x="19195" y="19743"/>
                  <a:pt x="19392" y="19494"/>
                </a:cubicBezTo>
                <a:close/>
                <a:moveTo>
                  <a:pt x="24045" y="16437"/>
                </a:moveTo>
                <a:cubicBezTo>
                  <a:pt x="23734" y="17732"/>
                  <a:pt x="23092" y="18955"/>
                  <a:pt x="22014" y="19753"/>
                </a:cubicBezTo>
                <a:lnTo>
                  <a:pt x="22024" y="19753"/>
                </a:lnTo>
                <a:cubicBezTo>
                  <a:pt x="21765" y="19950"/>
                  <a:pt x="21485" y="20116"/>
                  <a:pt x="21185" y="20251"/>
                </a:cubicBezTo>
                <a:cubicBezTo>
                  <a:pt x="21236" y="19992"/>
                  <a:pt x="21278" y="19722"/>
                  <a:pt x="21319" y="19453"/>
                </a:cubicBezTo>
                <a:cubicBezTo>
                  <a:pt x="21319" y="19432"/>
                  <a:pt x="21330" y="19401"/>
                  <a:pt x="21340" y="19380"/>
                </a:cubicBezTo>
                <a:cubicBezTo>
                  <a:pt x="22397" y="19007"/>
                  <a:pt x="23257" y="18137"/>
                  <a:pt x="23765" y="17111"/>
                </a:cubicBezTo>
                <a:cubicBezTo>
                  <a:pt x="23869" y="16893"/>
                  <a:pt x="23962" y="16665"/>
                  <a:pt x="24045" y="16437"/>
                </a:cubicBezTo>
                <a:close/>
                <a:moveTo>
                  <a:pt x="10986" y="19702"/>
                </a:moveTo>
                <a:cubicBezTo>
                  <a:pt x="11090" y="19816"/>
                  <a:pt x="11204" y="19930"/>
                  <a:pt x="11328" y="20023"/>
                </a:cubicBezTo>
                <a:cubicBezTo>
                  <a:pt x="11277" y="20085"/>
                  <a:pt x="11225" y="20147"/>
                  <a:pt x="11173" y="20199"/>
                </a:cubicBezTo>
                <a:lnTo>
                  <a:pt x="11121" y="20261"/>
                </a:lnTo>
                <a:lnTo>
                  <a:pt x="11069" y="20075"/>
                </a:lnTo>
                <a:cubicBezTo>
                  <a:pt x="11038" y="19950"/>
                  <a:pt x="11007" y="19826"/>
                  <a:pt x="10976" y="19702"/>
                </a:cubicBezTo>
                <a:close/>
                <a:moveTo>
                  <a:pt x="13961" y="19639"/>
                </a:moveTo>
                <a:cubicBezTo>
                  <a:pt x="14127" y="19722"/>
                  <a:pt x="14293" y="19784"/>
                  <a:pt x="14469" y="19847"/>
                </a:cubicBezTo>
                <a:cubicBezTo>
                  <a:pt x="14355" y="19992"/>
                  <a:pt x="14230" y="20137"/>
                  <a:pt x="14106" y="20272"/>
                </a:cubicBezTo>
                <a:cubicBezTo>
                  <a:pt x="14013" y="20116"/>
                  <a:pt x="13919" y="19971"/>
                  <a:pt x="13837" y="19816"/>
                </a:cubicBezTo>
                <a:lnTo>
                  <a:pt x="13961" y="19639"/>
                </a:lnTo>
                <a:close/>
                <a:moveTo>
                  <a:pt x="13277" y="20251"/>
                </a:moveTo>
                <a:cubicBezTo>
                  <a:pt x="13329" y="20261"/>
                  <a:pt x="13381" y="20272"/>
                  <a:pt x="13432" y="20282"/>
                </a:cubicBezTo>
                <a:cubicBezTo>
                  <a:pt x="13422" y="20292"/>
                  <a:pt x="13412" y="20303"/>
                  <a:pt x="13412" y="20313"/>
                </a:cubicBezTo>
                <a:lnTo>
                  <a:pt x="13256" y="20261"/>
                </a:lnTo>
                <a:lnTo>
                  <a:pt x="13277" y="20251"/>
                </a:lnTo>
                <a:close/>
                <a:moveTo>
                  <a:pt x="13785" y="19898"/>
                </a:moveTo>
                <a:cubicBezTo>
                  <a:pt x="13868" y="20044"/>
                  <a:pt x="13951" y="20189"/>
                  <a:pt x="14044" y="20334"/>
                </a:cubicBezTo>
                <a:cubicBezTo>
                  <a:pt x="13878" y="20303"/>
                  <a:pt x="13712" y="20261"/>
                  <a:pt x="13546" y="20230"/>
                </a:cubicBezTo>
                <a:cubicBezTo>
                  <a:pt x="13619" y="20116"/>
                  <a:pt x="13702" y="20002"/>
                  <a:pt x="13774" y="19898"/>
                </a:cubicBezTo>
                <a:close/>
                <a:moveTo>
                  <a:pt x="17526" y="19940"/>
                </a:moveTo>
                <a:lnTo>
                  <a:pt x="17526" y="19940"/>
                </a:lnTo>
                <a:cubicBezTo>
                  <a:pt x="17754" y="20054"/>
                  <a:pt x="17993" y="20137"/>
                  <a:pt x="18241" y="20209"/>
                </a:cubicBezTo>
                <a:cubicBezTo>
                  <a:pt x="18158" y="20261"/>
                  <a:pt x="18065" y="20303"/>
                  <a:pt x="17972" y="20344"/>
                </a:cubicBezTo>
                <a:cubicBezTo>
                  <a:pt x="17816" y="20209"/>
                  <a:pt x="17671" y="20075"/>
                  <a:pt x="17526" y="19940"/>
                </a:cubicBezTo>
                <a:close/>
                <a:moveTo>
                  <a:pt x="21154" y="19898"/>
                </a:moveTo>
                <a:lnTo>
                  <a:pt x="21154" y="19898"/>
                </a:lnTo>
                <a:cubicBezTo>
                  <a:pt x="21133" y="20033"/>
                  <a:pt x="21112" y="20158"/>
                  <a:pt x="21081" y="20292"/>
                </a:cubicBezTo>
                <a:lnTo>
                  <a:pt x="20967" y="20344"/>
                </a:lnTo>
                <a:cubicBezTo>
                  <a:pt x="21040" y="20199"/>
                  <a:pt x="21102" y="20054"/>
                  <a:pt x="21154" y="19898"/>
                </a:cubicBezTo>
                <a:close/>
                <a:moveTo>
                  <a:pt x="11546" y="19867"/>
                </a:moveTo>
                <a:cubicBezTo>
                  <a:pt x="11743" y="20012"/>
                  <a:pt x="11992" y="20085"/>
                  <a:pt x="12241" y="20085"/>
                </a:cubicBezTo>
                <a:cubicBezTo>
                  <a:pt x="12168" y="20178"/>
                  <a:pt x="12085" y="20272"/>
                  <a:pt x="12012" y="20365"/>
                </a:cubicBezTo>
                <a:cubicBezTo>
                  <a:pt x="11795" y="20282"/>
                  <a:pt x="11588" y="20168"/>
                  <a:pt x="11411" y="20023"/>
                </a:cubicBezTo>
                <a:lnTo>
                  <a:pt x="11546" y="19867"/>
                </a:lnTo>
                <a:close/>
                <a:moveTo>
                  <a:pt x="14334" y="20106"/>
                </a:moveTo>
                <a:cubicBezTo>
                  <a:pt x="14282" y="20189"/>
                  <a:pt x="14241" y="20272"/>
                  <a:pt x="14189" y="20365"/>
                </a:cubicBezTo>
                <a:lnTo>
                  <a:pt x="14147" y="20354"/>
                </a:lnTo>
                <a:cubicBezTo>
                  <a:pt x="14147" y="20344"/>
                  <a:pt x="14137" y="20334"/>
                  <a:pt x="14137" y="20323"/>
                </a:cubicBezTo>
                <a:cubicBezTo>
                  <a:pt x="14199" y="20251"/>
                  <a:pt x="14261" y="20178"/>
                  <a:pt x="14334" y="20106"/>
                </a:cubicBezTo>
                <a:close/>
                <a:moveTo>
                  <a:pt x="19723" y="20240"/>
                </a:moveTo>
                <a:lnTo>
                  <a:pt x="19723" y="20251"/>
                </a:lnTo>
                <a:cubicBezTo>
                  <a:pt x="19671" y="20292"/>
                  <a:pt x="19609" y="20334"/>
                  <a:pt x="19547" y="20375"/>
                </a:cubicBezTo>
                <a:lnTo>
                  <a:pt x="19537" y="20365"/>
                </a:lnTo>
                <a:lnTo>
                  <a:pt x="19723" y="20240"/>
                </a:lnTo>
                <a:close/>
                <a:moveTo>
                  <a:pt x="10530" y="19422"/>
                </a:moveTo>
                <a:cubicBezTo>
                  <a:pt x="10603" y="19453"/>
                  <a:pt x="10676" y="19484"/>
                  <a:pt x="10748" y="19505"/>
                </a:cubicBezTo>
                <a:cubicBezTo>
                  <a:pt x="10562" y="19691"/>
                  <a:pt x="10375" y="19867"/>
                  <a:pt x="10188" y="20033"/>
                </a:cubicBezTo>
                <a:cubicBezTo>
                  <a:pt x="10043" y="20158"/>
                  <a:pt x="9898" y="20272"/>
                  <a:pt x="9753" y="20386"/>
                </a:cubicBezTo>
                <a:cubicBezTo>
                  <a:pt x="9712" y="20272"/>
                  <a:pt x="9670" y="20168"/>
                  <a:pt x="9639" y="20054"/>
                </a:cubicBezTo>
                <a:cubicBezTo>
                  <a:pt x="9950" y="19857"/>
                  <a:pt x="10240" y="19650"/>
                  <a:pt x="10530" y="19422"/>
                </a:cubicBezTo>
                <a:close/>
                <a:moveTo>
                  <a:pt x="12769" y="20178"/>
                </a:moveTo>
                <a:cubicBezTo>
                  <a:pt x="12883" y="20209"/>
                  <a:pt x="12987" y="20251"/>
                  <a:pt x="13101" y="20282"/>
                </a:cubicBezTo>
                <a:lnTo>
                  <a:pt x="13090" y="20282"/>
                </a:lnTo>
                <a:cubicBezTo>
                  <a:pt x="13028" y="20323"/>
                  <a:pt x="12976" y="20354"/>
                  <a:pt x="12914" y="20386"/>
                </a:cubicBezTo>
                <a:lnTo>
                  <a:pt x="12852" y="20303"/>
                </a:lnTo>
                <a:cubicBezTo>
                  <a:pt x="12821" y="20261"/>
                  <a:pt x="12800" y="20220"/>
                  <a:pt x="12769" y="20178"/>
                </a:cubicBezTo>
                <a:close/>
                <a:moveTo>
                  <a:pt x="14531" y="19878"/>
                </a:moveTo>
                <a:lnTo>
                  <a:pt x="14666" y="19909"/>
                </a:lnTo>
                <a:cubicBezTo>
                  <a:pt x="14686" y="19992"/>
                  <a:pt x="14707" y="20064"/>
                  <a:pt x="14728" y="20137"/>
                </a:cubicBezTo>
                <a:cubicBezTo>
                  <a:pt x="14593" y="20230"/>
                  <a:pt x="14458" y="20313"/>
                  <a:pt x="14313" y="20386"/>
                </a:cubicBezTo>
                <a:lnTo>
                  <a:pt x="14261" y="20375"/>
                </a:lnTo>
                <a:cubicBezTo>
                  <a:pt x="14261" y="20365"/>
                  <a:pt x="14272" y="20354"/>
                  <a:pt x="14282" y="20344"/>
                </a:cubicBezTo>
                <a:cubicBezTo>
                  <a:pt x="14375" y="20189"/>
                  <a:pt x="14448" y="20033"/>
                  <a:pt x="14531" y="19878"/>
                </a:cubicBezTo>
                <a:close/>
                <a:moveTo>
                  <a:pt x="15060" y="20002"/>
                </a:moveTo>
                <a:cubicBezTo>
                  <a:pt x="15163" y="20012"/>
                  <a:pt x="15267" y="20023"/>
                  <a:pt x="15370" y="20033"/>
                </a:cubicBezTo>
                <a:cubicBezTo>
                  <a:pt x="15215" y="20147"/>
                  <a:pt x="15060" y="20272"/>
                  <a:pt x="14894" y="20386"/>
                </a:cubicBezTo>
                <a:lnTo>
                  <a:pt x="14852" y="20272"/>
                </a:lnTo>
                <a:cubicBezTo>
                  <a:pt x="14904" y="20199"/>
                  <a:pt x="14956" y="20116"/>
                  <a:pt x="15008" y="20033"/>
                </a:cubicBezTo>
                <a:lnTo>
                  <a:pt x="15060" y="20002"/>
                </a:lnTo>
                <a:close/>
                <a:moveTo>
                  <a:pt x="8416" y="19163"/>
                </a:moveTo>
                <a:cubicBezTo>
                  <a:pt x="8623" y="19546"/>
                  <a:pt x="8872" y="19909"/>
                  <a:pt x="9152" y="20251"/>
                </a:cubicBezTo>
                <a:lnTo>
                  <a:pt x="9007" y="20334"/>
                </a:lnTo>
                <a:lnTo>
                  <a:pt x="8924" y="20396"/>
                </a:lnTo>
                <a:cubicBezTo>
                  <a:pt x="8717" y="19992"/>
                  <a:pt x="8541" y="19588"/>
                  <a:pt x="8406" y="19163"/>
                </a:cubicBezTo>
                <a:close/>
                <a:moveTo>
                  <a:pt x="20016" y="20133"/>
                </a:moveTo>
                <a:cubicBezTo>
                  <a:pt x="19964" y="20240"/>
                  <a:pt x="19884" y="20337"/>
                  <a:pt x="19785" y="20406"/>
                </a:cubicBezTo>
                <a:cubicBezTo>
                  <a:pt x="19785" y="20375"/>
                  <a:pt x="19796" y="20344"/>
                  <a:pt x="19806" y="20303"/>
                </a:cubicBezTo>
                <a:cubicBezTo>
                  <a:pt x="19817" y="20303"/>
                  <a:pt x="19827" y="20292"/>
                  <a:pt x="19848" y="20282"/>
                </a:cubicBezTo>
                <a:cubicBezTo>
                  <a:pt x="19897" y="20232"/>
                  <a:pt x="19956" y="20183"/>
                  <a:pt x="20016" y="20133"/>
                </a:cubicBezTo>
                <a:close/>
                <a:moveTo>
                  <a:pt x="17277" y="19805"/>
                </a:moveTo>
                <a:lnTo>
                  <a:pt x="17329" y="19836"/>
                </a:lnTo>
                <a:cubicBezTo>
                  <a:pt x="17505" y="20033"/>
                  <a:pt x="17692" y="20209"/>
                  <a:pt x="17899" y="20375"/>
                </a:cubicBezTo>
                <a:lnTo>
                  <a:pt x="17806" y="20417"/>
                </a:lnTo>
                <a:cubicBezTo>
                  <a:pt x="17620" y="20334"/>
                  <a:pt x="17423" y="20241"/>
                  <a:pt x="17258" y="20117"/>
                </a:cubicBezTo>
                <a:lnTo>
                  <a:pt x="17258" y="20117"/>
                </a:lnTo>
                <a:cubicBezTo>
                  <a:pt x="17268" y="20016"/>
                  <a:pt x="17277" y="19916"/>
                  <a:pt x="17277" y="19805"/>
                </a:cubicBezTo>
                <a:close/>
                <a:moveTo>
                  <a:pt x="6302" y="19525"/>
                </a:moveTo>
                <a:lnTo>
                  <a:pt x="6312" y="19536"/>
                </a:lnTo>
                <a:cubicBezTo>
                  <a:pt x="6302" y="19702"/>
                  <a:pt x="6302" y="19857"/>
                  <a:pt x="6292" y="20012"/>
                </a:cubicBezTo>
                <a:lnTo>
                  <a:pt x="6292" y="20427"/>
                </a:lnTo>
                <a:cubicBezTo>
                  <a:pt x="6032" y="20261"/>
                  <a:pt x="5784" y="20085"/>
                  <a:pt x="5545" y="19888"/>
                </a:cubicBezTo>
                <a:lnTo>
                  <a:pt x="5566" y="19702"/>
                </a:lnTo>
                <a:cubicBezTo>
                  <a:pt x="5815" y="19660"/>
                  <a:pt x="6053" y="19598"/>
                  <a:pt x="6302" y="19525"/>
                </a:cubicBezTo>
                <a:close/>
                <a:moveTo>
                  <a:pt x="7753" y="19183"/>
                </a:moveTo>
                <a:cubicBezTo>
                  <a:pt x="7732" y="19608"/>
                  <a:pt x="7784" y="20023"/>
                  <a:pt x="7908" y="20427"/>
                </a:cubicBezTo>
                <a:cubicBezTo>
                  <a:pt x="7774" y="20365"/>
                  <a:pt x="7649" y="20303"/>
                  <a:pt x="7515" y="20230"/>
                </a:cubicBezTo>
                <a:cubicBezTo>
                  <a:pt x="7390" y="20158"/>
                  <a:pt x="7235" y="20075"/>
                  <a:pt x="7100" y="19981"/>
                </a:cubicBezTo>
                <a:cubicBezTo>
                  <a:pt x="6996" y="19774"/>
                  <a:pt x="6913" y="19567"/>
                  <a:pt x="6820" y="19360"/>
                </a:cubicBezTo>
                <a:lnTo>
                  <a:pt x="6820" y="19360"/>
                </a:lnTo>
                <a:lnTo>
                  <a:pt x="6841" y="19370"/>
                </a:lnTo>
                <a:cubicBezTo>
                  <a:pt x="6996" y="19339"/>
                  <a:pt x="7141" y="19287"/>
                  <a:pt x="7287" y="19225"/>
                </a:cubicBezTo>
                <a:cubicBezTo>
                  <a:pt x="7442" y="19225"/>
                  <a:pt x="7597" y="19204"/>
                  <a:pt x="7753" y="19183"/>
                </a:cubicBezTo>
                <a:close/>
                <a:moveTo>
                  <a:pt x="12334" y="20085"/>
                </a:moveTo>
                <a:lnTo>
                  <a:pt x="12355" y="20220"/>
                </a:lnTo>
                <a:cubicBezTo>
                  <a:pt x="12313" y="20292"/>
                  <a:pt x="12282" y="20365"/>
                  <a:pt x="12241" y="20437"/>
                </a:cubicBezTo>
                <a:cubicBezTo>
                  <a:pt x="12189" y="20427"/>
                  <a:pt x="12137" y="20406"/>
                  <a:pt x="12085" y="20396"/>
                </a:cubicBezTo>
                <a:cubicBezTo>
                  <a:pt x="12168" y="20292"/>
                  <a:pt x="12251" y="20189"/>
                  <a:pt x="12334" y="20085"/>
                </a:cubicBezTo>
                <a:close/>
                <a:moveTo>
                  <a:pt x="5297" y="19795"/>
                </a:moveTo>
                <a:cubicBezTo>
                  <a:pt x="5380" y="19836"/>
                  <a:pt x="5442" y="19898"/>
                  <a:pt x="5514" y="19950"/>
                </a:cubicBezTo>
                <a:lnTo>
                  <a:pt x="5504" y="19961"/>
                </a:lnTo>
                <a:cubicBezTo>
                  <a:pt x="5494" y="20126"/>
                  <a:pt x="5483" y="20282"/>
                  <a:pt x="5483" y="20448"/>
                </a:cubicBezTo>
                <a:cubicBezTo>
                  <a:pt x="5390" y="20240"/>
                  <a:pt x="5328" y="20012"/>
                  <a:pt x="5297" y="19795"/>
                </a:cubicBezTo>
                <a:close/>
                <a:moveTo>
                  <a:pt x="14759" y="20199"/>
                </a:moveTo>
                <a:lnTo>
                  <a:pt x="14780" y="20272"/>
                </a:lnTo>
                <a:lnTo>
                  <a:pt x="14655" y="20448"/>
                </a:lnTo>
                <a:lnTo>
                  <a:pt x="14417" y="20406"/>
                </a:lnTo>
                <a:cubicBezTo>
                  <a:pt x="14479" y="20375"/>
                  <a:pt x="14531" y="20334"/>
                  <a:pt x="14593" y="20303"/>
                </a:cubicBezTo>
                <a:lnTo>
                  <a:pt x="14759" y="20199"/>
                </a:lnTo>
                <a:close/>
                <a:moveTo>
                  <a:pt x="13484" y="20292"/>
                </a:moveTo>
                <a:lnTo>
                  <a:pt x="13982" y="20396"/>
                </a:lnTo>
                <a:cubicBezTo>
                  <a:pt x="13961" y="20417"/>
                  <a:pt x="13940" y="20437"/>
                  <a:pt x="13919" y="20458"/>
                </a:cubicBezTo>
                <a:lnTo>
                  <a:pt x="13764" y="20417"/>
                </a:lnTo>
                <a:cubicBezTo>
                  <a:pt x="13660" y="20386"/>
                  <a:pt x="13557" y="20354"/>
                  <a:pt x="13463" y="20323"/>
                </a:cubicBezTo>
                <a:lnTo>
                  <a:pt x="13484" y="20292"/>
                </a:lnTo>
                <a:close/>
                <a:moveTo>
                  <a:pt x="12375" y="20323"/>
                </a:moveTo>
                <a:lnTo>
                  <a:pt x="12375" y="20334"/>
                </a:lnTo>
                <a:cubicBezTo>
                  <a:pt x="12386" y="20375"/>
                  <a:pt x="12396" y="20417"/>
                  <a:pt x="12406" y="20468"/>
                </a:cubicBezTo>
                <a:cubicBezTo>
                  <a:pt x="12375" y="20458"/>
                  <a:pt x="12344" y="20458"/>
                  <a:pt x="12313" y="20448"/>
                </a:cubicBezTo>
                <a:cubicBezTo>
                  <a:pt x="12334" y="20406"/>
                  <a:pt x="12355" y="20365"/>
                  <a:pt x="12375" y="20323"/>
                </a:cubicBezTo>
                <a:close/>
                <a:moveTo>
                  <a:pt x="12510" y="20075"/>
                </a:moveTo>
                <a:lnTo>
                  <a:pt x="12634" y="20126"/>
                </a:lnTo>
                <a:cubicBezTo>
                  <a:pt x="12686" y="20199"/>
                  <a:pt x="12738" y="20272"/>
                  <a:pt x="12790" y="20344"/>
                </a:cubicBezTo>
                <a:lnTo>
                  <a:pt x="12842" y="20417"/>
                </a:lnTo>
                <a:cubicBezTo>
                  <a:pt x="12747" y="20451"/>
                  <a:pt x="12646" y="20471"/>
                  <a:pt x="12543" y="20471"/>
                </a:cubicBezTo>
                <a:cubicBezTo>
                  <a:pt x="12522" y="20471"/>
                  <a:pt x="12500" y="20470"/>
                  <a:pt x="12479" y="20468"/>
                </a:cubicBezTo>
                <a:cubicBezTo>
                  <a:pt x="12469" y="20386"/>
                  <a:pt x="12448" y="20303"/>
                  <a:pt x="12427" y="20220"/>
                </a:cubicBezTo>
                <a:lnTo>
                  <a:pt x="12510" y="20075"/>
                </a:lnTo>
                <a:close/>
                <a:moveTo>
                  <a:pt x="14800" y="20354"/>
                </a:moveTo>
                <a:cubicBezTo>
                  <a:pt x="14811" y="20375"/>
                  <a:pt x="14821" y="20406"/>
                  <a:pt x="14832" y="20427"/>
                </a:cubicBezTo>
                <a:lnTo>
                  <a:pt x="14759" y="20479"/>
                </a:lnTo>
                <a:lnTo>
                  <a:pt x="14728" y="20468"/>
                </a:lnTo>
                <a:lnTo>
                  <a:pt x="14800" y="20354"/>
                </a:lnTo>
                <a:close/>
                <a:moveTo>
                  <a:pt x="14054" y="20406"/>
                </a:moveTo>
                <a:lnTo>
                  <a:pt x="14054" y="20417"/>
                </a:lnTo>
                <a:lnTo>
                  <a:pt x="14096" y="20427"/>
                </a:lnTo>
                <a:lnTo>
                  <a:pt x="14127" y="20468"/>
                </a:lnTo>
                <a:cubicBezTo>
                  <a:pt x="14116" y="20479"/>
                  <a:pt x="14106" y="20489"/>
                  <a:pt x="14096" y="20510"/>
                </a:cubicBezTo>
                <a:lnTo>
                  <a:pt x="13992" y="20479"/>
                </a:lnTo>
                <a:cubicBezTo>
                  <a:pt x="14013" y="20458"/>
                  <a:pt x="14033" y="20427"/>
                  <a:pt x="14054" y="20406"/>
                </a:cubicBezTo>
                <a:close/>
                <a:moveTo>
                  <a:pt x="17961" y="20427"/>
                </a:moveTo>
                <a:lnTo>
                  <a:pt x="18065" y="20510"/>
                </a:lnTo>
                <a:cubicBezTo>
                  <a:pt x="18013" y="20500"/>
                  <a:pt x="17961" y="20479"/>
                  <a:pt x="17899" y="20458"/>
                </a:cubicBezTo>
                <a:lnTo>
                  <a:pt x="17961" y="20427"/>
                </a:lnTo>
                <a:close/>
                <a:moveTo>
                  <a:pt x="16707" y="19795"/>
                </a:moveTo>
                <a:cubicBezTo>
                  <a:pt x="16842" y="19919"/>
                  <a:pt x="16987" y="20033"/>
                  <a:pt x="17143" y="20147"/>
                </a:cubicBezTo>
                <a:cubicBezTo>
                  <a:pt x="17132" y="20272"/>
                  <a:pt x="17112" y="20406"/>
                  <a:pt x="17080" y="20531"/>
                </a:cubicBezTo>
                <a:cubicBezTo>
                  <a:pt x="16770" y="20458"/>
                  <a:pt x="16459" y="20365"/>
                  <a:pt x="16158" y="20240"/>
                </a:cubicBezTo>
                <a:cubicBezTo>
                  <a:pt x="16239" y="20139"/>
                  <a:pt x="16310" y="20028"/>
                  <a:pt x="16371" y="19907"/>
                </a:cubicBezTo>
                <a:lnTo>
                  <a:pt x="16371" y="19907"/>
                </a:lnTo>
                <a:cubicBezTo>
                  <a:pt x="16483" y="19876"/>
                  <a:pt x="16595" y="19836"/>
                  <a:pt x="16707" y="19795"/>
                </a:cubicBezTo>
                <a:close/>
                <a:moveTo>
                  <a:pt x="9577" y="20106"/>
                </a:moveTo>
                <a:cubicBezTo>
                  <a:pt x="9618" y="20220"/>
                  <a:pt x="9660" y="20323"/>
                  <a:pt x="9701" y="20427"/>
                </a:cubicBezTo>
                <a:cubicBezTo>
                  <a:pt x="9650" y="20468"/>
                  <a:pt x="9598" y="20510"/>
                  <a:pt x="9546" y="20541"/>
                </a:cubicBezTo>
                <a:cubicBezTo>
                  <a:pt x="9453" y="20458"/>
                  <a:pt x="9370" y="20365"/>
                  <a:pt x="9297" y="20282"/>
                </a:cubicBezTo>
                <a:cubicBezTo>
                  <a:pt x="9390" y="20220"/>
                  <a:pt x="9484" y="20168"/>
                  <a:pt x="9577" y="20106"/>
                </a:cubicBezTo>
                <a:close/>
                <a:moveTo>
                  <a:pt x="17246" y="20199"/>
                </a:moveTo>
                <a:lnTo>
                  <a:pt x="17246" y="20209"/>
                </a:lnTo>
                <a:cubicBezTo>
                  <a:pt x="17391" y="20303"/>
                  <a:pt x="17547" y="20386"/>
                  <a:pt x="17713" y="20458"/>
                </a:cubicBezTo>
                <a:cubicBezTo>
                  <a:pt x="17578" y="20510"/>
                  <a:pt x="17454" y="20551"/>
                  <a:pt x="17319" y="20582"/>
                </a:cubicBezTo>
                <a:lnTo>
                  <a:pt x="17205" y="20562"/>
                </a:lnTo>
                <a:cubicBezTo>
                  <a:pt x="17215" y="20437"/>
                  <a:pt x="17226" y="20323"/>
                  <a:pt x="17246" y="20199"/>
                </a:cubicBezTo>
                <a:close/>
                <a:moveTo>
                  <a:pt x="18345" y="20240"/>
                </a:moveTo>
                <a:cubicBezTo>
                  <a:pt x="18428" y="20261"/>
                  <a:pt x="18521" y="20272"/>
                  <a:pt x="18604" y="20292"/>
                </a:cubicBezTo>
                <a:cubicBezTo>
                  <a:pt x="18500" y="20386"/>
                  <a:pt x="18407" y="20489"/>
                  <a:pt x="18303" y="20582"/>
                </a:cubicBezTo>
                <a:lnTo>
                  <a:pt x="18293" y="20582"/>
                </a:lnTo>
                <a:cubicBezTo>
                  <a:pt x="18200" y="20520"/>
                  <a:pt x="18117" y="20458"/>
                  <a:pt x="18034" y="20396"/>
                </a:cubicBezTo>
                <a:lnTo>
                  <a:pt x="18117" y="20354"/>
                </a:lnTo>
                <a:cubicBezTo>
                  <a:pt x="18189" y="20323"/>
                  <a:pt x="18272" y="20282"/>
                  <a:pt x="18345" y="20240"/>
                </a:cubicBezTo>
                <a:close/>
                <a:moveTo>
                  <a:pt x="19547" y="20261"/>
                </a:moveTo>
                <a:lnTo>
                  <a:pt x="19495" y="20313"/>
                </a:lnTo>
                <a:cubicBezTo>
                  <a:pt x="19350" y="20417"/>
                  <a:pt x="19205" y="20510"/>
                  <a:pt x="19060" y="20603"/>
                </a:cubicBezTo>
                <a:lnTo>
                  <a:pt x="19060" y="20593"/>
                </a:lnTo>
                <a:cubicBezTo>
                  <a:pt x="19101" y="20500"/>
                  <a:pt x="19143" y="20406"/>
                  <a:pt x="19184" y="20303"/>
                </a:cubicBezTo>
                <a:cubicBezTo>
                  <a:pt x="19309" y="20303"/>
                  <a:pt x="19423" y="20282"/>
                  <a:pt x="19547" y="20261"/>
                </a:cubicBezTo>
                <a:close/>
                <a:moveTo>
                  <a:pt x="19703" y="20375"/>
                </a:moveTo>
                <a:cubicBezTo>
                  <a:pt x="19703" y="20406"/>
                  <a:pt x="19682" y="20437"/>
                  <a:pt x="19682" y="20468"/>
                </a:cubicBezTo>
                <a:cubicBezTo>
                  <a:pt x="19568" y="20531"/>
                  <a:pt x="19443" y="20572"/>
                  <a:pt x="19329" y="20603"/>
                </a:cubicBezTo>
                <a:lnTo>
                  <a:pt x="19350" y="20572"/>
                </a:lnTo>
                <a:cubicBezTo>
                  <a:pt x="19475" y="20510"/>
                  <a:pt x="19589" y="20448"/>
                  <a:pt x="19703" y="20375"/>
                </a:cubicBezTo>
                <a:close/>
                <a:moveTo>
                  <a:pt x="14313" y="20468"/>
                </a:moveTo>
                <a:lnTo>
                  <a:pt x="14603" y="20520"/>
                </a:lnTo>
                <a:lnTo>
                  <a:pt x="14541" y="20614"/>
                </a:lnTo>
                <a:cubicBezTo>
                  <a:pt x="14458" y="20593"/>
                  <a:pt x="14375" y="20572"/>
                  <a:pt x="14282" y="20551"/>
                </a:cubicBezTo>
                <a:lnTo>
                  <a:pt x="14251" y="20500"/>
                </a:lnTo>
                <a:lnTo>
                  <a:pt x="14313" y="20468"/>
                </a:lnTo>
                <a:close/>
                <a:moveTo>
                  <a:pt x="3079" y="19484"/>
                </a:moveTo>
                <a:lnTo>
                  <a:pt x="3079" y="19484"/>
                </a:lnTo>
                <a:cubicBezTo>
                  <a:pt x="3368" y="19713"/>
                  <a:pt x="3714" y="19837"/>
                  <a:pt x="4081" y="19837"/>
                </a:cubicBezTo>
                <a:cubicBezTo>
                  <a:pt x="4096" y="19837"/>
                  <a:pt x="4111" y="19837"/>
                  <a:pt x="4125" y="19836"/>
                </a:cubicBezTo>
                <a:lnTo>
                  <a:pt x="4281" y="19836"/>
                </a:lnTo>
                <a:cubicBezTo>
                  <a:pt x="4291" y="20106"/>
                  <a:pt x="4312" y="20375"/>
                  <a:pt x="4354" y="20634"/>
                </a:cubicBezTo>
                <a:cubicBezTo>
                  <a:pt x="3887" y="20334"/>
                  <a:pt x="3462" y="19971"/>
                  <a:pt x="3089" y="19546"/>
                </a:cubicBezTo>
                <a:lnTo>
                  <a:pt x="3079" y="19484"/>
                </a:lnTo>
                <a:close/>
                <a:moveTo>
                  <a:pt x="13184" y="20313"/>
                </a:moveTo>
                <a:lnTo>
                  <a:pt x="13360" y="20375"/>
                </a:lnTo>
                <a:cubicBezTo>
                  <a:pt x="13287" y="20468"/>
                  <a:pt x="13215" y="20562"/>
                  <a:pt x="13132" y="20655"/>
                </a:cubicBezTo>
                <a:cubicBezTo>
                  <a:pt x="13080" y="20582"/>
                  <a:pt x="13018" y="20520"/>
                  <a:pt x="12966" y="20448"/>
                </a:cubicBezTo>
                <a:cubicBezTo>
                  <a:pt x="13039" y="20417"/>
                  <a:pt x="13111" y="20365"/>
                  <a:pt x="13184" y="20313"/>
                </a:cubicBezTo>
                <a:close/>
                <a:moveTo>
                  <a:pt x="13919" y="20541"/>
                </a:moveTo>
                <a:lnTo>
                  <a:pt x="13992" y="20562"/>
                </a:lnTo>
                <a:lnTo>
                  <a:pt x="13795" y="20655"/>
                </a:lnTo>
                <a:cubicBezTo>
                  <a:pt x="13847" y="20624"/>
                  <a:pt x="13878" y="20582"/>
                  <a:pt x="13919" y="20541"/>
                </a:cubicBezTo>
                <a:close/>
                <a:moveTo>
                  <a:pt x="15536" y="20033"/>
                </a:moveTo>
                <a:cubicBezTo>
                  <a:pt x="15681" y="20106"/>
                  <a:pt x="15837" y="20178"/>
                  <a:pt x="16003" y="20240"/>
                </a:cubicBezTo>
                <a:cubicBezTo>
                  <a:pt x="15992" y="20292"/>
                  <a:pt x="15982" y="20334"/>
                  <a:pt x="15961" y="20386"/>
                </a:cubicBezTo>
                <a:cubicBezTo>
                  <a:pt x="15899" y="20468"/>
                  <a:pt x="15837" y="20562"/>
                  <a:pt x="15764" y="20655"/>
                </a:cubicBezTo>
                <a:cubicBezTo>
                  <a:pt x="15505" y="20603"/>
                  <a:pt x="15236" y="20551"/>
                  <a:pt x="14977" y="20510"/>
                </a:cubicBezTo>
                <a:cubicBezTo>
                  <a:pt x="15163" y="20354"/>
                  <a:pt x="15350" y="20199"/>
                  <a:pt x="15536" y="20033"/>
                </a:cubicBezTo>
                <a:close/>
                <a:moveTo>
                  <a:pt x="21216" y="19422"/>
                </a:moveTo>
                <a:cubicBezTo>
                  <a:pt x="21133" y="19795"/>
                  <a:pt x="20977" y="20137"/>
                  <a:pt x="20749" y="20437"/>
                </a:cubicBezTo>
                <a:cubicBezTo>
                  <a:pt x="20418" y="20551"/>
                  <a:pt x="20067" y="20624"/>
                  <a:pt x="19725" y="20665"/>
                </a:cubicBezTo>
                <a:lnTo>
                  <a:pt x="19725" y="20665"/>
                </a:lnTo>
                <a:cubicBezTo>
                  <a:pt x="19735" y="20608"/>
                  <a:pt x="19745" y="20559"/>
                  <a:pt x="19765" y="20510"/>
                </a:cubicBezTo>
                <a:cubicBezTo>
                  <a:pt x="19931" y="20396"/>
                  <a:pt x="20055" y="20230"/>
                  <a:pt x="20127" y="20044"/>
                </a:cubicBezTo>
                <a:cubicBezTo>
                  <a:pt x="20221" y="19992"/>
                  <a:pt x="20324" y="19919"/>
                  <a:pt x="20418" y="19847"/>
                </a:cubicBezTo>
                <a:cubicBezTo>
                  <a:pt x="20532" y="19753"/>
                  <a:pt x="20646" y="19650"/>
                  <a:pt x="20739" y="19536"/>
                </a:cubicBezTo>
                <a:cubicBezTo>
                  <a:pt x="20905" y="19505"/>
                  <a:pt x="21060" y="19474"/>
                  <a:pt x="21216" y="19422"/>
                </a:cubicBezTo>
                <a:close/>
                <a:moveTo>
                  <a:pt x="8302" y="19080"/>
                </a:moveTo>
                <a:cubicBezTo>
                  <a:pt x="8385" y="19360"/>
                  <a:pt x="8489" y="19639"/>
                  <a:pt x="8603" y="19909"/>
                </a:cubicBezTo>
                <a:cubicBezTo>
                  <a:pt x="8675" y="20075"/>
                  <a:pt x="8758" y="20251"/>
                  <a:pt x="8851" y="20427"/>
                </a:cubicBezTo>
                <a:cubicBezTo>
                  <a:pt x="8717" y="20500"/>
                  <a:pt x="8572" y="20582"/>
                  <a:pt x="8427" y="20665"/>
                </a:cubicBezTo>
                <a:cubicBezTo>
                  <a:pt x="8281" y="20614"/>
                  <a:pt x="8147" y="20541"/>
                  <a:pt x="8002" y="20479"/>
                </a:cubicBezTo>
                <a:cubicBezTo>
                  <a:pt x="7857" y="20054"/>
                  <a:pt x="7794" y="19619"/>
                  <a:pt x="7825" y="19173"/>
                </a:cubicBezTo>
                <a:cubicBezTo>
                  <a:pt x="7950" y="19152"/>
                  <a:pt x="8064" y="19131"/>
                  <a:pt x="8188" y="19100"/>
                </a:cubicBezTo>
                <a:lnTo>
                  <a:pt x="8302" y="19080"/>
                </a:lnTo>
                <a:close/>
                <a:moveTo>
                  <a:pt x="18697" y="20292"/>
                </a:moveTo>
                <a:cubicBezTo>
                  <a:pt x="18832" y="20313"/>
                  <a:pt x="18967" y="20313"/>
                  <a:pt x="19112" y="20313"/>
                </a:cubicBezTo>
                <a:cubicBezTo>
                  <a:pt x="19060" y="20427"/>
                  <a:pt x="19008" y="20531"/>
                  <a:pt x="18956" y="20634"/>
                </a:cubicBezTo>
                <a:lnTo>
                  <a:pt x="18863" y="20665"/>
                </a:lnTo>
                <a:cubicBezTo>
                  <a:pt x="18708" y="20655"/>
                  <a:pt x="18552" y="20634"/>
                  <a:pt x="18397" y="20603"/>
                </a:cubicBezTo>
                <a:lnTo>
                  <a:pt x="18397" y="20593"/>
                </a:lnTo>
                <a:cubicBezTo>
                  <a:pt x="18459" y="20531"/>
                  <a:pt x="18521" y="20468"/>
                  <a:pt x="18594" y="20406"/>
                </a:cubicBezTo>
                <a:cubicBezTo>
                  <a:pt x="18625" y="20365"/>
                  <a:pt x="18656" y="20334"/>
                  <a:pt x="18697" y="20292"/>
                </a:cubicBezTo>
                <a:close/>
                <a:moveTo>
                  <a:pt x="14883" y="20572"/>
                </a:moveTo>
                <a:lnTo>
                  <a:pt x="14925" y="20686"/>
                </a:lnTo>
                <a:lnTo>
                  <a:pt x="14925" y="20686"/>
                </a:lnTo>
                <a:lnTo>
                  <a:pt x="14769" y="20655"/>
                </a:lnTo>
                <a:cubicBezTo>
                  <a:pt x="14811" y="20624"/>
                  <a:pt x="14852" y="20603"/>
                  <a:pt x="14883" y="20572"/>
                </a:cubicBezTo>
                <a:close/>
                <a:moveTo>
                  <a:pt x="17796" y="20489"/>
                </a:moveTo>
                <a:cubicBezTo>
                  <a:pt x="17941" y="20541"/>
                  <a:pt x="18086" y="20593"/>
                  <a:pt x="18231" y="20634"/>
                </a:cubicBezTo>
                <a:lnTo>
                  <a:pt x="18169" y="20686"/>
                </a:lnTo>
                <a:cubicBezTo>
                  <a:pt x="17930" y="20686"/>
                  <a:pt x="17702" y="20655"/>
                  <a:pt x="17474" y="20614"/>
                </a:cubicBezTo>
                <a:lnTo>
                  <a:pt x="17454" y="20614"/>
                </a:lnTo>
                <a:cubicBezTo>
                  <a:pt x="17568" y="20572"/>
                  <a:pt x="17682" y="20531"/>
                  <a:pt x="17796" y="20489"/>
                </a:cubicBezTo>
                <a:close/>
                <a:moveTo>
                  <a:pt x="19671" y="20562"/>
                </a:moveTo>
                <a:cubicBezTo>
                  <a:pt x="19671" y="20572"/>
                  <a:pt x="19661" y="20593"/>
                  <a:pt x="19661" y="20614"/>
                </a:cubicBezTo>
                <a:lnTo>
                  <a:pt x="19651" y="20676"/>
                </a:lnTo>
                <a:cubicBezTo>
                  <a:pt x="19526" y="20686"/>
                  <a:pt x="19412" y="20686"/>
                  <a:pt x="19298" y="20696"/>
                </a:cubicBezTo>
                <a:cubicBezTo>
                  <a:pt x="19433" y="20665"/>
                  <a:pt x="19557" y="20624"/>
                  <a:pt x="19671" y="20562"/>
                </a:cubicBezTo>
                <a:close/>
                <a:moveTo>
                  <a:pt x="14365" y="20645"/>
                </a:moveTo>
                <a:lnTo>
                  <a:pt x="14469" y="20665"/>
                </a:lnTo>
                <a:lnTo>
                  <a:pt x="14407" y="20707"/>
                </a:lnTo>
                <a:lnTo>
                  <a:pt x="14365" y="20645"/>
                </a:lnTo>
                <a:close/>
                <a:moveTo>
                  <a:pt x="16137" y="20303"/>
                </a:moveTo>
                <a:cubicBezTo>
                  <a:pt x="16448" y="20427"/>
                  <a:pt x="16759" y="20520"/>
                  <a:pt x="17080" y="20603"/>
                </a:cubicBezTo>
                <a:cubicBezTo>
                  <a:pt x="17080" y="20614"/>
                  <a:pt x="17080" y="20634"/>
                  <a:pt x="17070" y="20655"/>
                </a:cubicBezTo>
                <a:cubicBezTo>
                  <a:pt x="16863" y="20696"/>
                  <a:pt x="16645" y="20738"/>
                  <a:pt x="16428" y="20748"/>
                </a:cubicBezTo>
                <a:cubicBezTo>
                  <a:pt x="16272" y="20728"/>
                  <a:pt x="16117" y="20707"/>
                  <a:pt x="15951" y="20686"/>
                </a:cubicBezTo>
                <a:lnTo>
                  <a:pt x="15961" y="20686"/>
                </a:lnTo>
                <a:cubicBezTo>
                  <a:pt x="15982" y="20614"/>
                  <a:pt x="16003" y="20541"/>
                  <a:pt x="16023" y="20468"/>
                </a:cubicBezTo>
                <a:cubicBezTo>
                  <a:pt x="16065" y="20406"/>
                  <a:pt x="16096" y="20354"/>
                  <a:pt x="16137" y="20303"/>
                </a:cubicBezTo>
                <a:close/>
                <a:moveTo>
                  <a:pt x="14966" y="20582"/>
                </a:moveTo>
                <a:cubicBezTo>
                  <a:pt x="15215" y="20634"/>
                  <a:pt x="15464" y="20676"/>
                  <a:pt x="15712" y="20717"/>
                </a:cubicBezTo>
                <a:lnTo>
                  <a:pt x="15681" y="20759"/>
                </a:lnTo>
                <a:cubicBezTo>
                  <a:pt x="15453" y="20748"/>
                  <a:pt x="15236" y="20728"/>
                  <a:pt x="15008" y="20696"/>
                </a:cubicBezTo>
                <a:lnTo>
                  <a:pt x="14966" y="20582"/>
                </a:lnTo>
                <a:close/>
                <a:moveTo>
                  <a:pt x="9225" y="20323"/>
                </a:moveTo>
                <a:cubicBezTo>
                  <a:pt x="9297" y="20417"/>
                  <a:pt x="9380" y="20510"/>
                  <a:pt x="9463" y="20593"/>
                </a:cubicBezTo>
                <a:cubicBezTo>
                  <a:pt x="9359" y="20665"/>
                  <a:pt x="9256" y="20728"/>
                  <a:pt x="9152" y="20790"/>
                </a:cubicBezTo>
                <a:cubicBezTo>
                  <a:pt x="9100" y="20707"/>
                  <a:pt x="9048" y="20624"/>
                  <a:pt x="8997" y="20541"/>
                </a:cubicBezTo>
                <a:cubicBezTo>
                  <a:pt x="8986" y="20520"/>
                  <a:pt x="8976" y="20500"/>
                  <a:pt x="8965" y="20479"/>
                </a:cubicBezTo>
                <a:cubicBezTo>
                  <a:pt x="9048" y="20427"/>
                  <a:pt x="9131" y="20375"/>
                  <a:pt x="9214" y="20323"/>
                </a:cubicBezTo>
                <a:close/>
                <a:moveTo>
                  <a:pt x="18459" y="20759"/>
                </a:moveTo>
                <a:cubicBezTo>
                  <a:pt x="18355" y="20779"/>
                  <a:pt x="18252" y="20790"/>
                  <a:pt x="18138" y="20800"/>
                </a:cubicBezTo>
                <a:lnTo>
                  <a:pt x="18210" y="20759"/>
                </a:lnTo>
                <a:close/>
                <a:moveTo>
                  <a:pt x="17060" y="20728"/>
                </a:moveTo>
                <a:cubicBezTo>
                  <a:pt x="17060" y="20759"/>
                  <a:pt x="17039" y="20790"/>
                  <a:pt x="17039" y="20810"/>
                </a:cubicBezTo>
                <a:cubicBezTo>
                  <a:pt x="16925" y="20810"/>
                  <a:pt x="16821" y="20800"/>
                  <a:pt x="16718" y="20790"/>
                </a:cubicBezTo>
                <a:cubicBezTo>
                  <a:pt x="16821" y="20769"/>
                  <a:pt x="16935" y="20748"/>
                  <a:pt x="17049" y="20728"/>
                </a:cubicBezTo>
                <a:close/>
                <a:moveTo>
                  <a:pt x="8038" y="20574"/>
                </a:moveTo>
                <a:cubicBezTo>
                  <a:pt x="8150" y="20615"/>
                  <a:pt x="8252" y="20666"/>
                  <a:pt x="8364" y="20707"/>
                </a:cubicBezTo>
                <a:lnTo>
                  <a:pt x="8157" y="20821"/>
                </a:lnTo>
                <a:cubicBezTo>
                  <a:pt x="8117" y="20742"/>
                  <a:pt x="8078" y="20662"/>
                  <a:pt x="8038" y="20574"/>
                </a:cubicBezTo>
                <a:close/>
                <a:moveTo>
                  <a:pt x="17319" y="20645"/>
                </a:moveTo>
                <a:cubicBezTo>
                  <a:pt x="17578" y="20696"/>
                  <a:pt x="17837" y="20728"/>
                  <a:pt x="18096" y="20748"/>
                </a:cubicBezTo>
                <a:lnTo>
                  <a:pt x="18013" y="20821"/>
                </a:lnTo>
                <a:cubicBezTo>
                  <a:pt x="17920" y="20831"/>
                  <a:pt x="17827" y="20842"/>
                  <a:pt x="17733" y="20842"/>
                </a:cubicBezTo>
                <a:lnTo>
                  <a:pt x="17713" y="20831"/>
                </a:lnTo>
                <a:cubicBezTo>
                  <a:pt x="17526" y="20831"/>
                  <a:pt x="17329" y="20831"/>
                  <a:pt x="17132" y="20821"/>
                </a:cubicBezTo>
                <a:cubicBezTo>
                  <a:pt x="17143" y="20779"/>
                  <a:pt x="17153" y="20738"/>
                  <a:pt x="17163" y="20686"/>
                </a:cubicBezTo>
                <a:lnTo>
                  <a:pt x="17319" y="20645"/>
                </a:lnTo>
                <a:close/>
                <a:moveTo>
                  <a:pt x="13412" y="20386"/>
                </a:moveTo>
                <a:cubicBezTo>
                  <a:pt x="13557" y="20437"/>
                  <a:pt x="13702" y="20479"/>
                  <a:pt x="13847" y="20520"/>
                </a:cubicBezTo>
                <a:cubicBezTo>
                  <a:pt x="13774" y="20593"/>
                  <a:pt x="13691" y="20665"/>
                  <a:pt x="13609" y="20738"/>
                </a:cubicBezTo>
                <a:cubicBezTo>
                  <a:pt x="13515" y="20790"/>
                  <a:pt x="13422" y="20831"/>
                  <a:pt x="13329" y="20862"/>
                </a:cubicBezTo>
                <a:lnTo>
                  <a:pt x="13308" y="20852"/>
                </a:lnTo>
                <a:cubicBezTo>
                  <a:pt x="13267" y="20800"/>
                  <a:pt x="13215" y="20748"/>
                  <a:pt x="13173" y="20696"/>
                </a:cubicBezTo>
                <a:cubicBezTo>
                  <a:pt x="13256" y="20593"/>
                  <a:pt x="13329" y="20489"/>
                  <a:pt x="13412" y="20386"/>
                </a:cubicBezTo>
                <a:close/>
                <a:moveTo>
                  <a:pt x="18873" y="20800"/>
                </a:moveTo>
                <a:lnTo>
                  <a:pt x="18832" y="20862"/>
                </a:lnTo>
                <a:lnTo>
                  <a:pt x="18791" y="20852"/>
                </a:lnTo>
                <a:lnTo>
                  <a:pt x="18873" y="20800"/>
                </a:lnTo>
                <a:close/>
                <a:moveTo>
                  <a:pt x="8893" y="20520"/>
                </a:moveTo>
                <a:cubicBezTo>
                  <a:pt x="8945" y="20624"/>
                  <a:pt x="9007" y="20728"/>
                  <a:pt x="9069" y="20831"/>
                </a:cubicBezTo>
                <a:lnTo>
                  <a:pt x="8976" y="20883"/>
                </a:lnTo>
                <a:cubicBezTo>
                  <a:pt x="8820" y="20831"/>
                  <a:pt x="8675" y="20769"/>
                  <a:pt x="8530" y="20707"/>
                </a:cubicBezTo>
                <a:cubicBezTo>
                  <a:pt x="8644" y="20645"/>
                  <a:pt x="8769" y="20582"/>
                  <a:pt x="8893" y="20520"/>
                </a:cubicBezTo>
                <a:close/>
                <a:moveTo>
                  <a:pt x="19081" y="20759"/>
                </a:moveTo>
                <a:cubicBezTo>
                  <a:pt x="19029" y="20810"/>
                  <a:pt x="18987" y="20862"/>
                  <a:pt x="18936" y="20904"/>
                </a:cubicBezTo>
                <a:lnTo>
                  <a:pt x="18915" y="20904"/>
                </a:lnTo>
                <a:cubicBezTo>
                  <a:pt x="18936" y="20852"/>
                  <a:pt x="18967" y="20810"/>
                  <a:pt x="18987" y="20759"/>
                </a:cubicBezTo>
                <a:close/>
                <a:moveTo>
                  <a:pt x="9722" y="20500"/>
                </a:moveTo>
                <a:cubicBezTo>
                  <a:pt x="9784" y="20634"/>
                  <a:pt x="9846" y="20779"/>
                  <a:pt x="9909" y="20914"/>
                </a:cubicBezTo>
                <a:cubicBezTo>
                  <a:pt x="9795" y="20810"/>
                  <a:pt x="9691" y="20707"/>
                  <a:pt x="9587" y="20593"/>
                </a:cubicBezTo>
                <a:lnTo>
                  <a:pt x="9722" y="20500"/>
                </a:lnTo>
                <a:close/>
                <a:moveTo>
                  <a:pt x="9111" y="20893"/>
                </a:moveTo>
                <a:lnTo>
                  <a:pt x="9142" y="20935"/>
                </a:lnTo>
                <a:lnTo>
                  <a:pt x="9059" y="20914"/>
                </a:lnTo>
                <a:lnTo>
                  <a:pt x="9111" y="20893"/>
                </a:lnTo>
                <a:close/>
                <a:moveTo>
                  <a:pt x="5172" y="19764"/>
                </a:moveTo>
                <a:cubicBezTo>
                  <a:pt x="5255" y="20126"/>
                  <a:pt x="5369" y="20479"/>
                  <a:pt x="5494" y="20831"/>
                </a:cubicBezTo>
                <a:lnTo>
                  <a:pt x="5494" y="20997"/>
                </a:lnTo>
                <a:cubicBezTo>
                  <a:pt x="5442" y="20956"/>
                  <a:pt x="5390" y="20904"/>
                  <a:pt x="5338" y="20862"/>
                </a:cubicBezTo>
                <a:cubicBezTo>
                  <a:pt x="5006" y="20541"/>
                  <a:pt x="4696" y="20199"/>
                  <a:pt x="4416" y="19826"/>
                </a:cubicBezTo>
                <a:cubicBezTo>
                  <a:pt x="4675" y="19826"/>
                  <a:pt x="4924" y="19805"/>
                  <a:pt x="5172" y="19764"/>
                </a:cubicBezTo>
                <a:close/>
                <a:moveTo>
                  <a:pt x="20646" y="20551"/>
                </a:moveTo>
                <a:cubicBezTo>
                  <a:pt x="20470" y="20728"/>
                  <a:pt x="20252" y="20862"/>
                  <a:pt x="20013" y="20935"/>
                </a:cubicBezTo>
                <a:cubicBezTo>
                  <a:pt x="19889" y="20976"/>
                  <a:pt x="19765" y="20997"/>
                  <a:pt x="19640" y="21007"/>
                </a:cubicBezTo>
                <a:cubicBezTo>
                  <a:pt x="19661" y="20914"/>
                  <a:pt x="19682" y="20821"/>
                  <a:pt x="19703" y="20738"/>
                </a:cubicBezTo>
                <a:lnTo>
                  <a:pt x="19703" y="20748"/>
                </a:lnTo>
                <a:cubicBezTo>
                  <a:pt x="20024" y="20717"/>
                  <a:pt x="20335" y="20645"/>
                  <a:pt x="20646" y="20551"/>
                </a:cubicBezTo>
                <a:close/>
                <a:moveTo>
                  <a:pt x="19630" y="20748"/>
                </a:moveTo>
                <a:lnTo>
                  <a:pt x="19630" y="20748"/>
                </a:lnTo>
                <a:cubicBezTo>
                  <a:pt x="19609" y="20842"/>
                  <a:pt x="19589" y="20924"/>
                  <a:pt x="19568" y="21007"/>
                </a:cubicBezTo>
                <a:cubicBezTo>
                  <a:pt x="19544" y="21009"/>
                  <a:pt x="19520" y="21009"/>
                  <a:pt x="19496" y="21009"/>
                </a:cubicBezTo>
                <a:cubicBezTo>
                  <a:pt x="19333" y="21009"/>
                  <a:pt x="19172" y="20980"/>
                  <a:pt x="19019" y="20935"/>
                </a:cubicBezTo>
                <a:lnTo>
                  <a:pt x="19184" y="20769"/>
                </a:lnTo>
                <a:cubicBezTo>
                  <a:pt x="19329" y="20769"/>
                  <a:pt x="19485" y="20769"/>
                  <a:pt x="19630" y="20748"/>
                </a:cubicBezTo>
                <a:close/>
                <a:moveTo>
                  <a:pt x="13101" y="20779"/>
                </a:moveTo>
                <a:cubicBezTo>
                  <a:pt x="13142" y="20821"/>
                  <a:pt x="13173" y="20873"/>
                  <a:pt x="13215" y="20914"/>
                </a:cubicBezTo>
                <a:cubicBezTo>
                  <a:pt x="13111" y="20945"/>
                  <a:pt x="13007" y="20987"/>
                  <a:pt x="12904" y="21018"/>
                </a:cubicBezTo>
                <a:lnTo>
                  <a:pt x="13101" y="20779"/>
                </a:lnTo>
                <a:close/>
                <a:moveTo>
                  <a:pt x="14137" y="20593"/>
                </a:moveTo>
                <a:lnTo>
                  <a:pt x="14230" y="20614"/>
                </a:lnTo>
                <a:lnTo>
                  <a:pt x="14334" y="20748"/>
                </a:lnTo>
                <a:cubicBezTo>
                  <a:pt x="14168" y="20842"/>
                  <a:pt x="13992" y="20945"/>
                  <a:pt x="13826" y="21038"/>
                </a:cubicBezTo>
                <a:cubicBezTo>
                  <a:pt x="13930" y="20893"/>
                  <a:pt x="14033" y="20748"/>
                  <a:pt x="14137" y="20593"/>
                </a:cubicBezTo>
                <a:close/>
                <a:moveTo>
                  <a:pt x="7152" y="20106"/>
                </a:moveTo>
                <a:cubicBezTo>
                  <a:pt x="7411" y="20251"/>
                  <a:pt x="7670" y="20396"/>
                  <a:pt x="7939" y="20520"/>
                </a:cubicBezTo>
                <a:cubicBezTo>
                  <a:pt x="7981" y="20634"/>
                  <a:pt x="8033" y="20748"/>
                  <a:pt x="8095" y="20852"/>
                </a:cubicBezTo>
                <a:cubicBezTo>
                  <a:pt x="7939" y="20924"/>
                  <a:pt x="7794" y="20997"/>
                  <a:pt x="7639" y="21059"/>
                </a:cubicBezTo>
                <a:cubicBezTo>
                  <a:pt x="7515" y="20831"/>
                  <a:pt x="7401" y="20614"/>
                  <a:pt x="7297" y="20396"/>
                </a:cubicBezTo>
                <a:cubicBezTo>
                  <a:pt x="7245" y="20303"/>
                  <a:pt x="7193" y="20199"/>
                  <a:pt x="7152" y="20106"/>
                </a:cubicBezTo>
                <a:close/>
                <a:moveTo>
                  <a:pt x="5535" y="20935"/>
                </a:moveTo>
                <a:lnTo>
                  <a:pt x="5597" y="21080"/>
                </a:lnTo>
                <a:lnTo>
                  <a:pt x="5545" y="21038"/>
                </a:lnTo>
                <a:cubicBezTo>
                  <a:pt x="5545" y="20997"/>
                  <a:pt x="5535" y="20966"/>
                  <a:pt x="5535" y="20935"/>
                </a:cubicBezTo>
                <a:close/>
                <a:moveTo>
                  <a:pt x="11380" y="20064"/>
                </a:moveTo>
                <a:cubicBezTo>
                  <a:pt x="11556" y="20209"/>
                  <a:pt x="11753" y="20323"/>
                  <a:pt x="11971" y="20406"/>
                </a:cubicBezTo>
                <a:cubicBezTo>
                  <a:pt x="11774" y="20634"/>
                  <a:pt x="11577" y="20862"/>
                  <a:pt x="11370" y="21080"/>
                </a:cubicBezTo>
                <a:cubicBezTo>
                  <a:pt x="11287" y="20842"/>
                  <a:pt x="11204" y="20593"/>
                  <a:pt x="11132" y="20344"/>
                </a:cubicBezTo>
                <a:lnTo>
                  <a:pt x="11142" y="20344"/>
                </a:lnTo>
                <a:cubicBezTo>
                  <a:pt x="11225" y="20251"/>
                  <a:pt x="11297" y="20158"/>
                  <a:pt x="11380" y="20064"/>
                </a:cubicBezTo>
                <a:close/>
                <a:moveTo>
                  <a:pt x="12883" y="20479"/>
                </a:moveTo>
                <a:cubicBezTo>
                  <a:pt x="12935" y="20572"/>
                  <a:pt x="13007" y="20655"/>
                  <a:pt x="13070" y="20738"/>
                </a:cubicBezTo>
                <a:cubicBezTo>
                  <a:pt x="12987" y="20842"/>
                  <a:pt x="12904" y="20945"/>
                  <a:pt x="12811" y="21049"/>
                </a:cubicBezTo>
                <a:cubicBezTo>
                  <a:pt x="12759" y="21059"/>
                  <a:pt x="12707" y="21080"/>
                  <a:pt x="12655" y="21090"/>
                </a:cubicBezTo>
                <a:cubicBezTo>
                  <a:pt x="12593" y="20904"/>
                  <a:pt x="12541" y="20717"/>
                  <a:pt x="12500" y="20531"/>
                </a:cubicBezTo>
                <a:cubicBezTo>
                  <a:pt x="12624" y="20531"/>
                  <a:pt x="12759" y="20520"/>
                  <a:pt x="12883" y="20479"/>
                </a:cubicBezTo>
                <a:close/>
                <a:moveTo>
                  <a:pt x="6384" y="19595"/>
                </a:moveTo>
                <a:cubicBezTo>
                  <a:pt x="6588" y="19748"/>
                  <a:pt x="6793" y="19890"/>
                  <a:pt x="7017" y="20023"/>
                </a:cubicBezTo>
                <a:cubicBezTo>
                  <a:pt x="7173" y="20386"/>
                  <a:pt x="7349" y="20738"/>
                  <a:pt x="7546" y="21090"/>
                </a:cubicBezTo>
                <a:lnTo>
                  <a:pt x="7525" y="21101"/>
                </a:lnTo>
                <a:cubicBezTo>
                  <a:pt x="7121" y="20914"/>
                  <a:pt x="6737" y="20707"/>
                  <a:pt x="6364" y="20468"/>
                </a:cubicBezTo>
                <a:cubicBezTo>
                  <a:pt x="6354" y="20181"/>
                  <a:pt x="6364" y="19883"/>
                  <a:pt x="6384" y="19595"/>
                </a:cubicBezTo>
                <a:close/>
                <a:moveTo>
                  <a:pt x="10821" y="19536"/>
                </a:moveTo>
                <a:cubicBezTo>
                  <a:pt x="10831" y="19546"/>
                  <a:pt x="10841" y="19567"/>
                  <a:pt x="10862" y="19577"/>
                </a:cubicBezTo>
                <a:cubicBezTo>
                  <a:pt x="10904" y="19826"/>
                  <a:pt x="10966" y="20085"/>
                  <a:pt x="11038" y="20323"/>
                </a:cubicBezTo>
                <a:cubicBezTo>
                  <a:pt x="10769" y="20624"/>
                  <a:pt x="10479" y="20893"/>
                  <a:pt x="10168" y="21142"/>
                </a:cubicBezTo>
                <a:lnTo>
                  <a:pt x="10033" y="21038"/>
                </a:lnTo>
                <a:cubicBezTo>
                  <a:pt x="9940" y="20842"/>
                  <a:pt x="9846" y="20645"/>
                  <a:pt x="9764" y="20448"/>
                </a:cubicBezTo>
                <a:cubicBezTo>
                  <a:pt x="10137" y="20168"/>
                  <a:pt x="10489" y="19867"/>
                  <a:pt x="10800" y="19536"/>
                </a:cubicBezTo>
                <a:close/>
                <a:moveTo>
                  <a:pt x="8447" y="20748"/>
                </a:moveTo>
                <a:cubicBezTo>
                  <a:pt x="8603" y="20810"/>
                  <a:pt x="8758" y="20862"/>
                  <a:pt x="8903" y="20924"/>
                </a:cubicBezTo>
                <a:cubicBezTo>
                  <a:pt x="8737" y="21007"/>
                  <a:pt x="8572" y="21080"/>
                  <a:pt x="8406" y="21152"/>
                </a:cubicBezTo>
                <a:cubicBezTo>
                  <a:pt x="8323" y="21059"/>
                  <a:pt x="8250" y="20966"/>
                  <a:pt x="8188" y="20873"/>
                </a:cubicBezTo>
                <a:cubicBezTo>
                  <a:pt x="8281" y="20831"/>
                  <a:pt x="8364" y="20790"/>
                  <a:pt x="8447" y="20748"/>
                </a:cubicBezTo>
                <a:close/>
                <a:moveTo>
                  <a:pt x="14033" y="20624"/>
                </a:moveTo>
                <a:lnTo>
                  <a:pt x="14002" y="20665"/>
                </a:lnTo>
                <a:cubicBezTo>
                  <a:pt x="13888" y="20831"/>
                  <a:pt x="13774" y="20987"/>
                  <a:pt x="13650" y="21132"/>
                </a:cubicBezTo>
                <a:lnTo>
                  <a:pt x="13598" y="21152"/>
                </a:lnTo>
                <a:cubicBezTo>
                  <a:pt x="13536" y="21101"/>
                  <a:pt x="13484" y="21038"/>
                  <a:pt x="13422" y="20976"/>
                </a:cubicBezTo>
                <a:cubicBezTo>
                  <a:pt x="13495" y="20924"/>
                  <a:pt x="13557" y="20873"/>
                  <a:pt x="13629" y="20810"/>
                </a:cubicBezTo>
                <a:cubicBezTo>
                  <a:pt x="13764" y="20748"/>
                  <a:pt x="13899" y="20686"/>
                  <a:pt x="14033" y="20624"/>
                </a:cubicBezTo>
                <a:close/>
                <a:moveTo>
                  <a:pt x="9504" y="20645"/>
                </a:moveTo>
                <a:cubicBezTo>
                  <a:pt x="9608" y="20748"/>
                  <a:pt x="9712" y="20842"/>
                  <a:pt x="9815" y="20945"/>
                </a:cubicBezTo>
                <a:cubicBezTo>
                  <a:pt x="9878" y="20997"/>
                  <a:pt x="9940" y="21049"/>
                  <a:pt x="10002" y="21111"/>
                </a:cubicBezTo>
                <a:lnTo>
                  <a:pt x="10043" y="21173"/>
                </a:lnTo>
                <a:cubicBezTo>
                  <a:pt x="9784" y="21121"/>
                  <a:pt x="9525" y="21059"/>
                  <a:pt x="9266" y="20976"/>
                </a:cubicBezTo>
                <a:cubicBezTo>
                  <a:pt x="9235" y="20935"/>
                  <a:pt x="9204" y="20893"/>
                  <a:pt x="9183" y="20852"/>
                </a:cubicBezTo>
                <a:cubicBezTo>
                  <a:pt x="9276" y="20790"/>
                  <a:pt x="9380" y="20728"/>
                  <a:pt x="9473" y="20665"/>
                </a:cubicBezTo>
                <a:lnTo>
                  <a:pt x="9504" y="20645"/>
                </a:lnTo>
                <a:close/>
                <a:moveTo>
                  <a:pt x="5554" y="20005"/>
                </a:moveTo>
                <a:cubicBezTo>
                  <a:pt x="5807" y="20177"/>
                  <a:pt x="6060" y="20348"/>
                  <a:pt x="6312" y="20520"/>
                </a:cubicBezTo>
                <a:cubicBezTo>
                  <a:pt x="6323" y="20748"/>
                  <a:pt x="6354" y="20976"/>
                  <a:pt x="6395" y="21204"/>
                </a:cubicBezTo>
                <a:cubicBezTo>
                  <a:pt x="6292" y="21184"/>
                  <a:pt x="6188" y="21142"/>
                  <a:pt x="6095" y="21101"/>
                </a:cubicBezTo>
                <a:cubicBezTo>
                  <a:pt x="5846" y="20966"/>
                  <a:pt x="5649" y="20759"/>
                  <a:pt x="5525" y="20510"/>
                </a:cubicBezTo>
                <a:cubicBezTo>
                  <a:pt x="5535" y="20342"/>
                  <a:pt x="5544" y="20173"/>
                  <a:pt x="5554" y="20005"/>
                </a:cubicBezTo>
                <a:close/>
                <a:moveTo>
                  <a:pt x="4343" y="19836"/>
                </a:moveTo>
                <a:cubicBezTo>
                  <a:pt x="4685" y="20303"/>
                  <a:pt x="5079" y="20728"/>
                  <a:pt x="5514" y="21101"/>
                </a:cubicBezTo>
                <a:cubicBezTo>
                  <a:pt x="5514" y="21132"/>
                  <a:pt x="5514" y="21173"/>
                  <a:pt x="5514" y="21204"/>
                </a:cubicBezTo>
                <a:lnTo>
                  <a:pt x="5514" y="21215"/>
                </a:lnTo>
                <a:cubicBezTo>
                  <a:pt x="5183" y="21101"/>
                  <a:pt x="4872" y="20956"/>
                  <a:pt x="4571" y="20779"/>
                </a:cubicBezTo>
                <a:lnTo>
                  <a:pt x="4416" y="20686"/>
                </a:lnTo>
                <a:cubicBezTo>
                  <a:pt x="4374" y="20406"/>
                  <a:pt x="4343" y="20126"/>
                  <a:pt x="4333" y="19836"/>
                </a:cubicBezTo>
                <a:close/>
                <a:moveTo>
                  <a:pt x="5556" y="21121"/>
                </a:moveTo>
                <a:lnTo>
                  <a:pt x="5649" y="21204"/>
                </a:lnTo>
                <a:cubicBezTo>
                  <a:pt x="5649" y="21215"/>
                  <a:pt x="5659" y="21235"/>
                  <a:pt x="5670" y="21246"/>
                </a:cubicBezTo>
                <a:lnTo>
                  <a:pt x="5556" y="21215"/>
                </a:lnTo>
                <a:cubicBezTo>
                  <a:pt x="5556" y="21184"/>
                  <a:pt x="5556" y="21152"/>
                  <a:pt x="5556" y="21121"/>
                </a:cubicBezTo>
                <a:close/>
                <a:moveTo>
                  <a:pt x="6375" y="20579"/>
                </a:moveTo>
                <a:cubicBezTo>
                  <a:pt x="6704" y="20784"/>
                  <a:pt x="7052" y="20978"/>
                  <a:pt x="7411" y="21142"/>
                </a:cubicBezTo>
                <a:cubicBezTo>
                  <a:pt x="7199" y="21213"/>
                  <a:pt x="6978" y="21250"/>
                  <a:pt x="6753" y="21250"/>
                </a:cubicBezTo>
                <a:cubicBezTo>
                  <a:pt x="6648" y="21250"/>
                  <a:pt x="6542" y="21242"/>
                  <a:pt x="6437" y="21225"/>
                </a:cubicBezTo>
                <a:cubicBezTo>
                  <a:pt x="6406" y="21013"/>
                  <a:pt x="6386" y="20791"/>
                  <a:pt x="6375" y="20579"/>
                </a:cubicBezTo>
                <a:close/>
                <a:moveTo>
                  <a:pt x="12292" y="20500"/>
                </a:moveTo>
                <a:cubicBezTo>
                  <a:pt x="12334" y="20510"/>
                  <a:pt x="12375" y="20520"/>
                  <a:pt x="12417" y="20520"/>
                </a:cubicBezTo>
                <a:cubicBezTo>
                  <a:pt x="12458" y="20717"/>
                  <a:pt x="12520" y="20914"/>
                  <a:pt x="12583" y="21111"/>
                </a:cubicBezTo>
                <a:cubicBezTo>
                  <a:pt x="12323" y="21184"/>
                  <a:pt x="12064" y="21235"/>
                  <a:pt x="11805" y="21256"/>
                </a:cubicBezTo>
                <a:cubicBezTo>
                  <a:pt x="11981" y="21018"/>
                  <a:pt x="12137" y="20769"/>
                  <a:pt x="12292" y="20500"/>
                </a:cubicBezTo>
                <a:close/>
                <a:moveTo>
                  <a:pt x="15039" y="20769"/>
                </a:moveTo>
                <a:lnTo>
                  <a:pt x="15039" y="20769"/>
                </a:lnTo>
                <a:cubicBezTo>
                  <a:pt x="15236" y="20800"/>
                  <a:pt x="15433" y="20821"/>
                  <a:pt x="15630" y="20831"/>
                </a:cubicBezTo>
                <a:cubicBezTo>
                  <a:pt x="15495" y="20976"/>
                  <a:pt x="15370" y="21121"/>
                  <a:pt x="15236" y="21256"/>
                </a:cubicBezTo>
                <a:cubicBezTo>
                  <a:pt x="15163" y="21101"/>
                  <a:pt x="15101" y="20935"/>
                  <a:pt x="15039" y="20769"/>
                </a:cubicBezTo>
                <a:close/>
                <a:moveTo>
                  <a:pt x="14375" y="20810"/>
                </a:moveTo>
                <a:lnTo>
                  <a:pt x="14386" y="20821"/>
                </a:lnTo>
                <a:lnTo>
                  <a:pt x="14375" y="20842"/>
                </a:lnTo>
                <a:cubicBezTo>
                  <a:pt x="14158" y="20987"/>
                  <a:pt x="13930" y="21121"/>
                  <a:pt x="13702" y="21266"/>
                </a:cubicBezTo>
                <a:lnTo>
                  <a:pt x="13660" y="21215"/>
                </a:lnTo>
                <a:cubicBezTo>
                  <a:pt x="13681" y="21204"/>
                  <a:pt x="13691" y="21194"/>
                  <a:pt x="13702" y="21184"/>
                </a:cubicBezTo>
                <a:cubicBezTo>
                  <a:pt x="13930" y="21070"/>
                  <a:pt x="14147" y="20945"/>
                  <a:pt x="14375" y="20810"/>
                </a:cubicBezTo>
                <a:close/>
                <a:moveTo>
                  <a:pt x="12033" y="20437"/>
                </a:moveTo>
                <a:cubicBezTo>
                  <a:pt x="12085" y="20448"/>
                  <a:pt x="12147" y="20468"/>
                  <a:pt x="12199" y="20479"/>
                </a:cubicBezTo>
                <a:cubicBezTo>
                  <a:pt x="12044" y="20748"/>
                  <a:pt x="11878" y="21018"/>
                  <a:pt x="11712" y="21266"/>
                </a:cubicBezTo>
                <a:cubicBezTo>
                  <a:pt x="11629" y="21277"/>
                  <a:pt x="11536" y="21287"/>
                  <a:pt x="11453" y="21287"/>
                </a:cubicBezTo>
                <a:lnTo>
                  <a:pt x="11442" y="21287"/>
                </a:lnTo>
                <a:cubicBezTo>
                  <a:pt x="11432" y="21246"/>
                  <a:pt x="11411" y="21204"/>
                  <a:pt x="11391" y="21152"/>
                </a:cubicBezTo>
                <a:cubicBezTo>
                  <a:pt x="11577" y="20956"/>
                  <a:pt x="11753" y="20759"/>
                  <a:pt x="11930" y="20551"/>
                </a:cubicBezTo>
                <a:lnTo>
                  <a:pt x="12033" y="20437"/>
                </a:lnTo>
                <a:close/>
                <a:moveTo>
                  <a:pt x="8116" y="20904"/>
                </a:moveTo>
                <a:cubicBezTo>
                  <a:pt x="8157" y="20966"/>
                  <a:pt x="8188" y="21028"/>
                  <a:pt x="8230" y="21090"/>
                </a:cubicBezTo>
                <a:cubicBezTo>
                  <a:pt x="8261" y="21121"/>
                  <a:pt x="8292" y="21152"/>
                  <a:pt x="8313" y="21184"/>
                </a:cubicBezTo>
                <a:cubicBezTo>
                  <a:pt x="8209" y="21225"/>
                  <a:pt x="8095" y="21266"/>
                  <a:pt x="7981" y="21298"/>
                </a:cubicBezTo>
                <a:cubicBezTo>
                  <a:pt x="7888" y="21256"/>
                  <a:pt x="7794" y="21215"/>
                  <a:pt x="7701" y="21173"/>
                </a:cubicBezTo>
                <a:cubicBezTo>
                  <a:pt x="7691" y="21152"/>
                  <a:pt x="7680" y="21121"/>
                  <a:pt x="7660" y="21101"/>
                </a:cubicBezTo>
                <a:lnTo>
                  <a:pt x="7743" y="21070"/>
                </a:lnTo>
                <a:cubicBezTo>
                  <a:pt x="7877" y="21018"/>
                  <a:pt x="7991" y="20966"/>
                  <a:pt x="8116" y="20904"/>
                </a:cubicBezTo>
                <a:close/>
                <a:moveTo>
                  <a:pt x="11069" y="20417"/>
                </a:moveTo>
                <a:cubicBezTo>
                  <a:pt x="11142" y="20665"/>
                  <a:pt x="11225" y="20904"/>
                  <a:pt x="11318" y="21152"/>
                </a:cubicBezTo>
                <a:cubicBezTo>
                  <a:pt x="11266" y="21194"/>
                  <a:pt x="11214" y="21246"/>
                  <a:pt x="11173" y="21298"/>
                </a:cubicBezTo>
                <a:cubicBezTo>
                  <a:pt x="10862" y="21298"/>
                  <a:pt x="10562" y="21266"/>
                  <a:pt x="10271" y="21215"/>
                </a:cubicBezTo>
                <a:lnTo>
                  <a:pt x="10240" y="21194"/>
                </a:lnTo>
                <a:cubicBezTo>
                  <a:pt x="10530" y="20956"/>
                  <a:pt x="10810" y="20696"/>
                  <a:pt x="11069" y="20417"/>
                </a:cubicBezTo>
                <a:close/>
                <a:moveTo>
                  <a:pt x="11349" y="21225"/>
                </a:moveTo>
                <a:cubicBezTo>
                  <a:pt x="11349" y="21246"/>
                  <a:pt x="11360" y="21266"/>
                  <a:pt x="11370" y="21298"/>
                </a:cubicBezTo>
                <a:lnTo>
                  <a:pt x="11277" y="21298"/>
                </a:lnTo>
                <a:lnTo>
                  <a:pt x="11349" y="21225"/>
                </a:lnTo>
                <a:close/>
                <a:moveTo>
                  <a:pt x="7753" y="21298"/>
                </a:moveTo>
                <a:lnTo>
                  <a:pt x="7857" y="21339"/>
                </a:lnTo>
                <a:lnTo>
                  <a:pt x="7784" y="21349"/>
                </a:lnTo>
                <a:lnTo>
                  <a:pt x="7753" y="21298"/>
                </a:lnTo>
                <a:close/>
                <a:moveTo>
                  <a:pt x="13609" y="21287"/>
                </a:moveTo>
                <a:lnTo>
                  <a:pt x="13640" y="21308"/>
                </a:lnTo>
                <a:lnTo>
                  <a:pt x="13536" y="21370"/>
                </a:lnTo>
                <a:lnTo>
                  <a:pt x="13536" y="21370"/>
                </a:lnTo>
                <a:lnTo>
                  <a:pt x="13609" y="21287"/>
                </a:lnTo>
                <a:close/>
                <a:moveTo>
                  <a:pt x="13267" y="20966"/>
                </a:moveTo>
                <a:cubicBezTo>
                  <a:pt x="13277" y="20976"/>
                  <a:pt x="13287" y="20987"/>
                  <a:pt x="13298" y="20997"/>
                </a:cubicBezTo>
                <a:cubicBezTo>
                  <a:pt x="13121" y="21132"/>
                  <a:pt x="12945" y="21256"/>
                  <a:pt x="12759" y="21370"/>
                </a:cubicBezTo>
                <a:cubicBezTo>
                  <a:pt x="12738" y="21329"/>
                  <a:pt x="12728" y="21287"/>
                  <a:pt x="12707" y="21246"/>
                </a:cubicBezTo>
                <a:lnTo>
                  <a:pt x="12811" y="21121"/>
                </a:lnTo>
                <a:cubicBezTo>
                  <a:pt x="12966" y="21070"/>
                  <a:pt x="13111" y="21018"/>
                  <a:pt x="13267" y="20966"/>
                </a:cubicBezTo>
                <a:close/>
                <a:moveTo>
                  <a:pt x="14241" y="21018"/>
                </a:moveTo>
                <a:lnTo>
                  <a:pt x="14241" y="21018"/>
                </a:lnTo>
                <a:cubicBezTo>
                  <a:pt x="14137" y="21152"/>
                  <a:pt x="14033" y="21287"/>
                  <a:pt x="13919" y="21412"/>
                </a:cubicBezTo>
                <a:cubicBezTo>
                  <a:pt x="13868" y="21380"/>
                  <a:pt x="13816" y="21349"/>
                  <a:pt x="13764" y="21308"/>
                </a:cubicBezTo>
                <a:cubicBezTo>
                  <a:pt x="13930" y="21215"/>
                  <a:pt x="14085" y="21121"/>
                  <a:pt x="14241" y="21018"/>
                </a:cubicBezTo>
                <a:close/>
                <a:moveTo>
                  <a:pt x="5525" y="20655"/>
                </a:moveTo>
                <a:cubicBezTo>
                  <a:pt x="5566" y="20707"/>
                  <a:pt x="5597" y="20759"/>
                  <a:pt x="5639" y="20810"/>
                </a:cubicBezTo>
                <a:cubicBezTo>
                  <a:pt x="5825" y="21059"/>
                  <a:pt x="6105" y="21225"/>
                  <a:pt x="6406" y="21277"/>
                </a:cubicBezTo>
                <a:cubicBezTo>
                  <a:pt x="6416" y="21329"/>
                  <a:pt x="6426" y="21370"/>
                  <a:pt x="6437" y="21422"/>
                </a:cubicBezTo>
                <a:cubicBezTo>
                  <a:pt x="6260" y="21401"/>
                  <a:pt x="6084" y="21370"/>
                  <a:pt x="5918" y="21329"/>
                </a:cubicBezTo>
                <a:cubicBezTo>
                  <a:pt x="5836" y="21266"/>
                  <a:pt x="5763" y="21215"/>
                  <a:pt x="5690" y="21152"/>
                </a:cubicBezTo>
                <a:cubicBezTo>
                  <a:pt x="5639" y="21007"/>
                  <a:pt x="5587" y="20873"/>
                  <a:pt x="5525" y="20728"/>
                </a:cubicBezTo>
                <a:lnTo>
                  <a:pt x="5525" y="20655"/>
                </a:lnTo>
                <a:close/>
                <a:moveTo>
                  <a:pt x="14697" y="20717"/>
                </a:moveTo>
                <a:cubicBezTo>
                  <a:pt x="14780" y="20728"/>
                  <a:pt x="14873" y="20748"/>
                  <a:pt x="14956" y="20759"/>
                </a:cubicBezTo>
                <a:cubicBezTo>
                  <a:pt x="15028" y="20945"/>
                  <a:pt x="15101" y="21132"/>
                  <a:pt x="15184" y="21308"/>
                </a:cubicBezTo>
                <a:lnTo>
                  <a:pt x="15049" y="21432"/>
                </a:lnTo>
                <a:cubicBezTo>
                  <a:pt x="14863" y="21246"/>
                  <a:pt x="14676" y="21049"/>
                  <a:pt x="14510" y="20842"/>
                </a:cubicBezTo>
                <a:cubicBezTo>
                  <a:pt x="14572" y="20800"/>
                  <a:pt x="14635" y="20759"/>
                  <a:pt x="14697" y="20717"/>
                </a:cubicBezTo>
                <a:close/>
                <a:moveTo>
                  <a:pt x="7494" y="21163"/>
                </a:moveTo>
                <a:lnTo>
                  <a:pt x="7473" y="21173"/>
                </a:lnTo>
                <a:lnTo>
                  <a:pt x="7608" y="21235"/>
                </a:lnTo>
                <a:lnTo>
                  <a:pt x="7691" y="21370"/>
                </a:lnTo>
                <a:cubicBezTo>
                  <a:pt x="7556" y="21401"/>
                  <a:pt x="7421" y="21422"/>
                  <a:pt x="7287" y="21432"/>
                </a:cubicBezTo>
                <a:cubicBezTo>
                  <a:pt x="7152" y="21448"/>
                  <a:pt x="7017" y="21456"/>
                  <a:pt x="6882" y="21456"/>
                </a:cubicBezTo>
                <a:cubicBezTo>
                  <a:pt x="6748" y="21456"/>
                  <a:pt x="6613" y="21448"/>
                  <a:pt x="6478" y="21432"/>
                </a:cubicBezTo>
                <a:cubicBezTo>
                  <a:pt x="6468" y="21391"/>
                  <a:pt x="6457" y="21339"/>
                  <a:pt x="6447" y="21298"/>
                </a:cubicBezTo>
                <a:lnTo>
                  <a:pt x="6447" y="21298"/>
                </a:lnTo>
                <a:cubicBezTo>
                  <a:pt x="6521" y="21304"/>
                  <a:pt x="6596" y="21307"/>
                  <a:pt x="6671" y="21307"/>
                </a:cubicBezTo>
                <a:cubicBezTo>
                  <a:pt x="6951" y="21307"/>
                  <a:pt x="7232" y="21261"/>
                  <a:pt x="7494" y="21163"/>
                </a:cubicBezTo>
                <a:close/>
                <a:moveTo>
                  <a:pt x="11650" y="21349"/>
                </a:moveTo>
                <a:lnTo>
                  <a:pt x="11650" y="21349"/>
                </a:lnTo>
                <a:cubicBezTo>
                  <a:pt x="11608" y="21401"/>
                  <a:pt x="11577" y="21453"/>
                  <a:pt x="11536" y="21505"/>
                </a:cubicBezTo>
                <a:cubicBezTo>
                  <a:pt x="11525" y="21463"/>
                  <a:pt x="11515" y="21412"/>
                  <a:pt x="11484" y="21370"/>
                </a:cubicBezTo>
                <a:lnTo>
                  <a:pt x="11474" y="21370"/>
                </a:lnTo>
                <a:cubicBezTo>
                  <a:pt x="11536" y="21370"/>
                  <a:pt x="11588" y="21360"/>
                  <a:pt x="11650" y="21349"/>
                </a:cubicBezTo>
                <a:close/>
                <a:moveTo>
                  <a:pt x="9328" y="21059"/>
                </a:moveTo>
                <a:lnTo>
                  <a:pt x="9328" y="21059"/>
                </a:lnTo>
                <a:cubicBezTo>
                  <a:pt x="9567" y="21142"/>
                  <a:pt x="9805" y="21204"/>
                  <a:pt x="10054" y="21256"/>
                </a:cubicBezTo>
                <a:cubicBezTo>
                  <a:pt x="9929" y="21339"/>
                  <a:pt x="9815" y="21432"/>
                  <a:pt x="9691" y="21515"/>
                </a:cubicBezTo>
                <a:cubicBezTo>
                  <a:pt x="9556" y="21370"/>
                  <a:pt x="9432" y="21225"/>
                  <a:pt x="9328" y="21059"/>
                </a:cubicBezTo>
                <a:close/>
                <a:moveTo>
                  <a:pt x="13339" y="21038"/>
                </a:moveTo>
                <a:cubicBezTo>
                  <a:pt x="13391" y="21090"/>
                  <a:pt x="13443" y="21142"/>
                  <a:pt x="13505" y="21194"/>
                </a:cubicBezTo>
                <a:cubicBezTo>
                  <a:pt x="13277" y="21308"/>
                  <a:pt x="13049" y="21412"/>
                  <a:pt x="12811" y="21515"/>
                </a:cubicBezTo>
                <a:lnTo>
                  <a:pt x="12779" y="21432"/>
                </a:lnTo>
                <a:cubicBezTo>
                  <a:pt x="12966" y="21308"/>
                  <a:pt x="13153" y="21184"/>
                  <a:pt x="13339" y="21038"/>
                </a:cubicBezTo>
                <a:close/>
                <a:moveTo>
                  <a:pt x="17132" y="20894"/>
                </a:moveTo>
                <a:lnTo>
                  <a:pt x="17371" y="20904"/>
                </a:lnTo>
                <a:cubicBezTo>
                  <a:pt x="17459" y="20909"/>
                  <a:pt x="17549" y="20912"/>
                  <a:pt x="17640" y="20912"/>
                </a:cubicBezTo>
                <a:cubicBezTo>
                  <a:pt x="17731" y="20912"/>
                  <a:pt x="17822" y="20909"/>
                  <a:pt x="17910" y="20904"/>
                </a:cubicBezTo>
                <a:lnTo>
                  <a:pt x="17910" y="20904"/>
                </a:lnTo>
                <a:cubicBezTo>
                  <a:pt x="17619" y="21142"/>
                  <a:pt x="17288" y="21349"/>
                  <a:pt x="16946" y="21515"/>
                </a:cubicBezTo>
                <a:cubicBezTo>
                  <a:pt x="17018" y="21308"/>
                  <a:pt x="17080" y="21111"/>
                  <a:pt x="17132" y="20894"/>
                </a:cubicBezTo>
                <a:close/>
                <a:moveTo>
                  <a:pt x="8364" y="21235"/>
                </a:moveTo>
                <a:cubicBezTo>
                  <a:pt x="8458" y="21349"/>
                  <a:pt x="8572" y="21443"/>
                  <a:pt x="8696" y="21536"/>
                </a:cubicBezTo>
                <a:cubicBezTo>
                  <a:pt x="8489" y="21474"/>
                  <a:pt x="8281" y="21401"/>
                  <a:pt x="8085" y="21329"/>
                </a:cubicBezTo>
                <a:cubicBezTo>
                  <a:pt x="8188" y="21298"/>
                  <a:pt x="8271" y="21266"/>
                  <a:pt x="8364" y="21235"/>
                </a:cubicBezTo>
                <a:close/>
                <a:moveTo>
                  <a:pt x="12655" y="21308"/>
                </a:moveTo>
                <a:cubicBezTo>
                  <a:pt x="12655" y="21308"/>
                  <a:pt x="12655" y="21308"/>
                  <a:pt x="12655" y="21318"/>
                </a:cubicBezTo>
                <a:cubicBezTo>
                  <a:pt x="12665" y="21349"/>
                  <a:pt x="12676" y="21380"/>
                  <a:pt x="12697" y="21412"/>
                </a:cubicBezTo>
                <a:cubicBezTo>
                  <a:pt x="12593" y="21474"/>
                  <a:pt x="12500" y="21526"/>
                  <a:pt x="12396" y="21577"/>
                </a:cubicBezTo>
                <a:cubicBezTo>
                  <a:pt x="12479" y="21494"/>
                  <a:pt x="12572" y="21401"/>
                  <a:pt x="12655" y="21308"/>
                </a:cubicBezTo>
                <a:close/>
                <a:moveTo>
                  <a:pt x="18594" y="20842"/>
                </a:moveTo>
                <a:lnTo>
                  <a:pt x="18645" y="20862"/>
                </a:lnTo>
                <a:cubicBezTo>
                  <a:pt x="18480" y="20956"/>
                  <a:pt x="18303" y="21049"/>
                  <a:pt x="18127" y="21132"/>
                </a:cubicBezTo>
                <a:cubicBezTo>
                  <a:pt x="17744" y="21318"/>
                  <a:pt x="17340" y="21474"/>
                  <a:pt x="16925" y="21608"/>
                </a:cubicBezTo>
                <a:cubicBezTo>
                  <a:pt x="16925" y="21588"/>
                  <a:pt x="16925" y="21577"/>
                  <a:pt x="16935" y="21577"/>
                </a:cubicBezTo>
                <a:lnTo>
                  <a:pt x="16925" y="21567"/>
                </a:lnTo>
                <a:cubicBezTo>
                  <a:pt x="17319" y="21391"/>
                  <a:pt x="17692" y="21173"/>
                  <a:pt x="18044" y="20914"/>
                </a:cubicBezTo>
                <a:cubicBezTo>
                  <a:pt x="18221" y="20893"/>
                  <a:pt x="18407" y="20873"/>
                  <a:pt x="18594" y="20842"/>
                </a:cubicBezTo>
                <a:close/>
                <a:moveTo>
                  <a:pt x="10385" y="21308"/>
                </a:moveTo>
                <a:lnTo>
                  <a:pt x="10385" y="21308"/>
                </a:lnTo>
                <a:cubicBezTo>
                  <a:pt x="10613" y="21349"/>
                  <a:pt x="10852" y="21370"/>
                  <a:pt x="11090" y="21370"/>
                </a:cubicBezTo>
                <a:lnTo>
                  <a:pt x="10841" y="21629"/>
                </a:lnTo>
                <a:cubicBezTo>
                  <a:pt x="10696" y="21536"/>
                  <a:pt x="10551" y="21432"/>
                  <a:pt x="10416" y="21329"/>
                </a:cubicBezTo>
                <a:lnTo>
                  <a:pt x="10406" y="21329"/>
                </a:lnTo>
                <a:lnTo>
                  <a:pt x="10385" y="21308"/>
                </a:lnTo>
                <a:close/>
                <a:moveTo>
                  <a:pt x="6064" y="21422"/>
                </a:moveTo>
                <a:cubicBezTo>
                  <a:pt x="6188" y="21453"/>
                  <a:pt x="6323" y="21474"/>
                  <a:pt x="6457" y="21484"/>
                </a:cubicBezTo>
                <a:cubicBezTo>
                  <a:pt x="6478" y="21557"/>
                  <a:pt x="6499" y="21629"/>
                  <a:pt x="6520" y="21702"/>
                </a:cubicBezTo>
                <a:cubicBezTo>
                  <a:pt x="6364" y="21619"/>
                  <a:pt x="6209" y="21526"/>
                  <a:pt x="6064" y="21422"/>
                </a:cubicBezTo>
                <a:close/>
                <a:moveTo>
                  <a:pt x="8997" y="20945"/>
                </a:moveTo>
                <a:lnTo>
                  <a:pt x="9193" y="21018"/>
                </a:lnTo>
                <a:cubicBezTo>
                  <a:pt x="9318" y="21204"/>
                  <a:pt x="9463" y="21391"/>
                  <a:pt x="9618" y="21557"/>
                </a:cubicBezTo>
                <a:cubicBezTo>
                  <a:pt x="9536" y="21608"/>
                  <a:pt x="9453" y="21671"/>
                  <a:pt x="9359" y="21712"/>
                </a:cubicBezTo>
                <a:cubicBezTo>
                  <a:pt x="9225" y="21691"/>
                  <a:pt x="9100" y="21650"/>
                  <a:pt x="8965" y="21619"/>
                </a:cubicBezTo>
                <a:cubicBezTo>
                  <a:pt x="8779" y="21505"/>
                  <a:pt x="8603" y="21370"/>
                  <a:pt x="8447" y="21204"/>
                </a:cubicBezTo>
                <a:cubicBezTo>
                  <a:pt x="8634" y="21132"/>
                  <a:pt x="8810" y="21038"/>
                  <a:pt x="8997" y="20945"/>
                </a:cubicBezTo>
                <a:close/>
                <a:moveTo>
                  <a:pt x="12717" y="21463"/>
                </a:moveTo>
                <a:cubicBezTo>
                  <a:pt x="12717" y="21494"/>
                  <a:pt x="12728" y="21515"/>
                  <a:pt x="12738" y="21536"/>
                </a:cubicBezTo>
                <a:cubicBezTo>
                  <a:pt x="12583" y="21598"/>
                  <a:pt x="12427" y="21660"/>
                  <a:pt x="12272" y="21712"/>
                </a:cubicBezTo>
                <a:cubicBezTo>
                  <a:pt x="12427" y="21640"/>
                  <a:pt x="12572" y="21557"/>
                  <a:pt x="12717" y="21463"/>
                </a:cubicBezTo>
                <a:close/>
                <a:moveTo>
                  <a:pt x="13515" y="21277"/>
                </a:moveTo>
                <a:lnTo>
                  <a:pt x="13515" y="21277"/>
                </a:lnTo>
                <a:cubicBezTo>
                  <a:pt x="13432" y="21360"/>
                  <a:pt x="13349" y="21443"/>
                  <a:pt x="13267" y="21515"/>
                </a:cubicBezTo>
                <a:cubicBezTo>
                  <a:pt x="13142" y="21588"/>
                  <a:pt x="13018" y="21650"/>
                  <a:pt x="12893" y="21712"/>
                </a:cubicBezTo>
                <a:cubicBezTo>
                  <a:pt x="12873" y="21671"/>
                  <a:pt x="12852" y="21619"/>
                  <a:pt x="12831" y="21577"/>
                </a:cubicBezTo>
                <a:cubicBezTo>
                  <a:pt x="12956" y="21526"/>
                  <a:pt x="13070" y="21484"/>
                  <a:pt x="13184" y="21432"/>
                </a:cubicBezTo>
                <a:cubicBezTo>
                  <a:pt x="13287" y="21380"/>
                  <a:pt x="13401" y="21329"/>
                  <a:pt x="13515" y="21277"/>
                </a:cubicBezTo>
                <a:close/>
                <a:moveTo>
                  <a:pt x="15236" y="21412"/>
                </a:moveTo>
                <a:lnTo>
                  <a:pt x="15246" y="21453"/>
                </a:lnTo>
                <a:cubicBezTo>
                  <a:pt x="15288" y="21536"/>
                  <a:pt x="15329" y="21629"/>
                  <a:pt x="15381" y="21712"/>
                </a:cubicBezTo>
                <a:cubicBezTo>
                  <a:pt x="15298" y="21640"/>
                  <a:pt x="15215" y="21577"/>
                  <a:pt x="15142" y="21505"/>
                </a:cubicBezTo>
                <a:lnTo>
                  <a:pt x="15236" y="21412"/>
                </a:lnTo>
                <a:close/>
                <a:moveTo>
                  <a:pt x="14438" y="20893"/>
                </a:moveTo>
                <a:cubicBezTo>
                  <a:pt x="14614" y="21101"/>
                  <a:pt x="14790" y="21298"/>
                  <a:pt x="14987" y="21484"/>
                </a:cubicBezTo>
                <a:cubicBezTo>
                  <a:pt x="14894" y="21577"/>
                  <a:pt x="14790" y="21671"/>
                  <a:pt x="14686" y="21743"/>
                </a:cubicBezTo>
                <a:cubicBezTo>
                  <a:pt x="14438" y="21681"/>
                  <a:pt x="14210" y="21577"/>
                  <a:pt x="13992" y="21453"/>
                </a:cubicBezTo>
                <a:cubicBezTo>
                  <a:pt x="14137" y="21277"/>
                  <a:pt x="14282" y="21090"/>
                  <a:pt x="14417" y="20904"/>
                </a:cubicBezTo>
                <a:lnTo>
                  <a:pt x="14438" y="20893"/>
                </a:lnTo>
                <a:close/>
                <a:moveTo>
                  <a:pt x="15826" y="20831"/>
                </a:moveTo>
                <a:cubicBezTo>
                  <a:pt x="15723" y="21142"/>
                  <a:pt x="15609" y="21443"/>
                  <a:pt x="15474" y="21743"/>
                </a:cubicBezTo>
                <a:cubicBezTo>
                  <a:pt x="15402" y="21619"/>
                  <a:pt x="15339" y="21494"/>
                  <a:pt x="15288" y="21360"/>
                </a:cubicBezTo>
                <a:cubicBezTo>
                  <a:pt x="15453" y="21194"/>
                  <a:pt x="15609" y="21018"/>
                  <a:pt x="15754" y="20831"/>
                </a:cubicBezTo>
                <a:close/>
                <a:moveTo>
                  <a:pt x="9670" y="21619"/>
                </a:moveTo>
                <a:cubicBezTo>
                  <a:pt x="9743" y="21691"/>
                  <a:pt x="9826" y="21764"/>
                  <a:pt x="9909" y="21837"/>
                </a:cubicBezTo>
                <a:cubicBezTo>
                  <a:pt x="9764" y="21805"/>
                  <a:pt x="9608" y="21774"/>
                  <a:pt x="9463" y="21743"/>
                </a:cubicBezTo>
                <a:lnTo>
                  <a:pt x="9670" y="21619"/>
                </a:lnTo>
                <a:close/>
                <a:moveTo>
                  <a:pt x="10220" y="21277"/>
                </a:moveTo>
                <a:cubicBezTo>
                  <a:pt x="10396" y="21422"/>
                  <a:pt x="10582" y="21557"/>
                  <a:pt x="10779" y="21681"/>
                </a:cubicBezTo>
                <a:lnTo>
                  <a:pt x="10624" y="21837"/>
                </a:lnTo>
                <a:cubicBezTo>
                  <a:pt x="10458" y="21671"/>
                  <a:pt x="10302" y="21484"/>
                  <a:pt x="10178" y="21277"/>
                </a:cubicBezTo>
                <a:close/>
                <a:moveTo>
                  <a:pt x="16376" y="20821"/>
                </a:moveTo>
                <a:cubicBezTo>
                  <a:pt x="16593" y="20842"/>
                  <a:pt x="16801" y="20862"/>
                  <a:pt x="17008" y="20883"/>
                </a:cubicBezTo>
                <a:cubicBezTo>
                  <a:pt x="16956" y="21121"/>
                  <a:pt x="16884" y="21349"/>
                  <a:pt x="16790" y="21577"/>
                </a:cubicBezTo>
                <a:cubicBezTo>
                  <a:pt x="16396" y="21743"/>
                  <a:pt x="15982" y="21837"/>
                  <a:pt x="15547" y="21837"/>
                </a:cubicBezTo>
                <a:lnTo>
                  <a:pt x="15516" y="21826"/>
                </a:lnTo>
                <a:cubicBezTo>
                  <a:pt x="15661" y="21494"/>
                  <a:pt x="15795" y="21173"/>
                  <a:pt x="15899" y="20831"/>
                </a:cubicBezTo>
                <a:cubicBezTo>
                  <a:pt x="16065" y="20831"/>
                  <a:pt x="16220" y="20831"/>
                  <a:pt x="16376" y="20821"/>
                </a:cubicBezTo>
                <a:close/>
                <a:moveTo>
                  <a:pt x="15065" y="21571"/>
                </a:moveTo>
                <a:lnTo>
                  <a:pt x="15065" y="21571"/>
                </a:lnTo>
                <a:cubicBezTo>
                  <a:pt x="15177" y="21664"/>
                  <a:pt x="15289" y="21765"/>
                  <a:pt x="15402" y="21847"/>
                </a:cubicBezTo>
                <a:cubicBezTo>
                  <a:pt x="15256" y="21847"/>
                  <a:pt x="15111" y="21837"/>
                  <a:pt x="14977" y="21816"/>
                </a:cubicBezTo>
                <a:cubicBezTo>
                  <a:pt x="14914" y="21805"/>
                  <a:pt x="14863" y="21795"/>
                  <a:pt x="14800" y="21785"/>
                </a:cubicBezTo>
                <a:cubicBezTo>
                  <a:pt x="14902" y="21714"/>
                  <a:pt x="14984" y="21643"/>
                  <a:pt x="15065" y="21571"/>
                </a:cubicBezTo>
                <a:close/>
                <a:moveTo>
                  <a:pt x="1877" y="18800"/>
                </a:moveTo>
                <a:cubicBezTo>
                  <a:pt x="2167" y="19038"/>
                  <a:pt x="2498" y="19235"/>
                  <a:pt x="2861" y="19380"/>
                </a:cubicBezTo>
                <a:cubicBezTo>
                  <a:pt x="2903" y="19432"/>
                  <a:pt x="2954" y="19494"/>
                  <a:pt x="3006" y="19556"/>
                </a:cubicBezTo>
                <a:cubicBezTo>
                  <a:pt x="3089" y="19981"/>
                  <a:pt x="3203" y="20396"/>
                  <a:pt x="3348" y="20810"/>
                </a:cubicBezTo>
                <a:cubicBezTo>
                  <a:pt x="3483" y="21173"/>
                  <a:pt x="3649" y="21526"/>
                  <a:pt x="3846" y="21857"/>
                </a:cubicBezTo>
                <a:cubicBezTo>
                  <a:pt x="2996" y="21329"/>
                  <a:pt x="2353" y="20500"/>
                  <a:pt x="2053" y="19546"/>
                </a:cubicBezTo>
                <a:cubicBezTo>
                  <a:pt x="1970" y="19297"/>
                  <a:pt x="1918" y="19049"/>
                  <a:pt x="1877" y="18800"/>
                </a:cubicBezTo>
                <a:close/>
                <a:moveTo>
                  <a:pt x="11401" y="21370"/>
                </a:moveTo>
                <a:cubicBezTo>
                  <a:pt x="11422" y="21443"/>
                  <a:pt x="11453" y="21515"/>
                  <a:pt x="11484" y="21577"/>
                </a:cubicBezTo>
                <a:cubicBezTo>
                  <a:pt x="11411" y="21681"/>
                  <a:pt x="11328" y="21785"/>
                  <a:pt x="11246" y="21878"/>
                </a:cubicBezTo>
                <a:cubicBezTo>
                  <a:pt x="11132" y="21816"/>
                  <a:pt x="11018" y="21743"/>
                  <a:pt x="10904" y="21671"/>
                </a:cubicBezTo>
                <a:cubicBezTo>
                  <a:pt x="11007" y="21577"/>
                  <a:pt x="11100" y="21474"/>
                  <a:pt x="11194" y="21380"/>
                </a:cubicBezTo>
                <a:lnTo>
                  <a:pt x="11194" y="21370"/>
                </a:lnTo>
                <a:close/>
                <a:moveTo>
                  <a:pt x="12593" y="21194"/>
                </a:moveTo>
                <a:lnTo>
                  <a:pt x="12624" y="21266"/>
                </a:lnTo>
                <a:cubicBezTo>
                  <a:pt x="12500" y="21391"/>
                  <a:pt x="12386" y="21526"/>
                  <a:pt x="12261" y="21650"/>
                </a:cubicBezTo>
                <a:cubicBezTo>
                  <a:pt x="12137" y="21712"/>
                  <a:pt x="12012" y="21774"/>
                  <a:pt x="11888" y="21837"/>
                </a:cubicBezTo>
                <a:lnTo>
                  <a:pt x="11691" y="21888"/>
                </a:lnTo>
                <a:cubicBezTo>
                  <a:pt x="11650" y="21795"/>
                  <a:pt x="11608" y="21702"/>
                  <a:pt x="11567" y="21598"/>
                </a:cubicBezTo>
                <a:cubicBezTo>
                  <a:pt x="11629" y="21526"/>
                  <a:pt x="11681" y="21443"/>
                  <a:pt x="11743" y="21360"/>
                </a:cubicBezTo>
                <a:cubicBezTo>
                  <a:pt x="11847" y="21349"/>
                  <a:pt x="11961" y="21329"/>
                  <a:pt x="12075" y="21308"/>
                </a:cubicBezTo>
                <a:cubicBezTo>
                  <a:pt x="12251" y="21277"/>
                  <a:pt x="12427" y="21235"/>
                  <a:pt x="12593" y="21194"/>
                </a:cubicBezTo>
                <a:close/>
                <a:moveTo>
                  <a:pt x="14096" y="21598"/>
                </a:moveTo>
                <a:lnTo>
                  <a:pt x="14096" y="21598"/>
                </a:lnTo>
                <a:cubicBezTo>
                  <a:pt x="14261" y="21681"/>
                  <a:pt x="14427" y="21754"/>
                  <a:pt x="14614" y="21805"/>
                </a:cubicBezTo>
                <a:cubicBezTo>
                  <a:pt x="14572" y="21837"/>
                  <a:pt x="14531" y="21868"/>
                  <a:pt x="14479" y="21899"/>
                </a:cubicBezTo>
                <a:cubicBezTo>
                  <a:pt x="14355" y="21795"/>
                  <a:pt x="14220" y="21702"/>
                  <a:pt x="14096" y="21598"/>
                </a:cubicBezTo>
                <a:close/>
                <a:moveTo>
                  <a:pt x="10106" y="21298"/>
                </a:moveTo>
                <a:cubicBezTo>
                  <a:pt x="10240" y="21505"/>
                  <a:pt x="10396" y="21702"/>
                  <a:pt x="10582" y="21888"/>
                </a:cubicBezTo>
                <a:lnTo>
                  <a:pt x="10520" y="21940"/>
                </a:lnTo>
                <a:cubicBezTo>
                  <a:pt x="10375" y="21919"/>
                  <a:pt x="10230" y="21899"/>
                  <a:pt x="10095" y="21868"/>
                </a:cubicBezTo>
                <a:cubicBezTo>
                  <a:pt x="9971" y="21774"/>
                  <a:pt x="9846" y="21681"/>
                  <a:pt x="9743" y="21567"/>
                </a:cubicBezTo>
                <a:lnTo>
                  <a:pt x="9732" y="21567"/>
                </a:lnTo>
                <a:cubicBezTo>
                  <a:pt x="9867" y="21484"/>
                  <a:pt x="9992" y="21391"/>
                  <a:pt x="10106" y="21298"/>
                </a:cubicBezTo>
                <a:close/>
                <a:moveTo>
                  <a:pt x="11515" y="21650"/>
                </a:moveTo>
                <a:cubicBezTo>
                  <a:pt x="11556" y="21733"/>
                  <a:pt x="11588" y="21816"/>
                  <a:pt x="11629" y="21888"/>
                </a:cubicBezTo>
                <a:cubicBezTo>
                  <a:pt x="11536" y="21909"/>
                  <a:pt x="11453" y="21930"/>
                  <a:pt x="11370" y="21951"/>
                </a:cubicBezTo>
                <a:lnTo>
                  <a:pt x="11308" y="21919"/>
                </a:lnTo>
                <a:lnTo>
                  <a:pt x="11349" y="21857"/>
                </a:lnTo>
                <a:cubicBezTo>
                  <a:pt x="11411" y="21795"/>
                  <a:pt x="11463" y="21722"/>
                  <a:pt x="11515" y="21650"/>
                </a:cubicBezTo>
                <a:close/>
                <a:moveTo>
                  <a:pt x="9370" y="21816"/>
                </a:moveTo>
                <a:cubicBezTo>
                  <a:pt x="9608" y="21868"/>
                  <a:pt x="9836" y="21919"/>
                  <a:pt x="10064" y="21961"/>
                </a:cubicBezTo>
                <a:lnTo>
                  <a:pt x="10137" y="22013"/>
                </a:lnTo>
                <a:cubicBezTo>
                  <a:pt x="9878" y="21982"/>
                  <a:pt x="9618" y="21909"/>
                  <a:pt x="9359" y="21816"/>
                </a:cubicBezTo>
                <a:close/>
                <a:moveTo>
                  <a:pt x="10831" y="21743"/>
                </a:moveTo>
                <a:cubicBezTo>
                  <a:pt x="10945" y="21816"/>
                  <a:pt x="11069" y="21888"/>
                  <a:pt x="11183" y="21961"/>
                </a:cubicBezTo>
                <a:lnTo>
                  <a:pt x="11152" y="21992"/>
                </a:lnTo>
                <a:cubicBezTo>
                  <a:pt x="11100" y="22002"/>
                  <a:pt x="11049" y="22013"/>
                  <a:pt x="10997" y="22013"/>
                </a:cubicBezTo>
                <a:lnTo>
                  <a:pt x="10769" y="21992"/>
                </a:lnTo>
                <a:cubicBezTo>
                  <a:pt x="10738" y="21961"/>
                  <a:pt x="10707" y="21940"/>
                  <a:pt x="10676" y="21909"/>
                </a:cubicBezTo>
                <a:lnTo>
                  <a:pt x="10831" y="21743"/>
                </a:lnTo>
                <a:close/>
                <a:moveTo>
                  <a:pt x="14738" y="21837"/>
                </a:moveTo>
                <a:cubicBezTo>
                  <a:pt x="14946" y="21878"/>
                  <a:pt x="15163" y="21909"/>
                  <a:pt x="15381" y="21909"/>
                </a:cubicBezTo>
                <a:cubicBezTo>
                  <a:pt x="15381" y="21930"/>
                  <a:pt x="15370" y="21940"/>
                  <a:pt x="15360" y="21951"/>
                </a:cubicBezTo>
                <a:cubicBezTo>
                  <a:pt x="15142" y="21992"/>
                  <a:pt x="14925" y="22013"/>
                  <a:pt x="14697" y="22033"/>
                </a:cubicBezTo>
                <a:cubicBezTo>
                  <a:pt x="14666" y="22013"/>
                  <a:pt x="14624" y="21982"/>
                  <a:pt x="14572" y="21951"/>
                </a:cubicBezTo>
                <a:cubicBezTo>
                  <a:pt x="14624" y="21909"/>
                  <a:pt x="14676" y="21878"/>
                  <a:pt x="14738" y="21837"/>
                </a:cubicBezTo>
                <a:close/>
                <a:moveTo>
                  <a:pt x="10271" y="22002"/>
                </a:moveTo>
                <a:lnTo>
                  <a:pt x="10427" y="22033"/>
                </a:lnTo>
                <a:lnTo>
                  <a:pt x="10427" y="22044"/>
                </a:lnTo>
                <a:lnTo>
                  <a:pt x="10313" y="22033"/>
                </a:lnTo>
                <a:lnTo>
                  <a:pt x="10271" y="22002"/>
                </a:lnTo>
                <a:close/>
                <a:moveTo>
                  <a:pt x="11670" y="21982"/>
                </a:moveTo>
                <a:cubicBezTo>
                  <a:pt x="11681" y="22013"/>
                  <a:pt x="11702" y="22033"/>
                  <a:pt x="11712" y="22065"/>
                </a:cubicBezTo>
                <a:lnTo>
                  <a:pt x="11556" y="22054"/>
                </a:lnTo>
                <a:lnTo>
                  <a:pt x="11525" y="22033"/>
                </a:lnTo>
                <a:cubicBezTo>
                  <a:pt x="11567" y="22023"/>
                  <a:pt x="11619" y="22002"/>
                  <a:pt x="11670" y="21982"/>
                </a:cubicBezTo>
                <a:close/>
                <a:moveTo>
                  <a:pt x="14521" y="21982"/>
                </a:moveTo>
                <a:lnTo>
                  <a:pt x="14614" y="22044"/>
                </a:lnTo>
                <a:lnTo>
                  <a:pt x="14386" y="22065"/>
                </a:lnTo>
                <a:lnTo>
                  <a:pt x="14521" y="21982"/>
                </a:lnTo>
                <a:close/>
                <a:moveTo>
                  <a:pt x="12054" y="21857"/>
                </a:moveTo>
                <a:lnTo>
                  <a:pt x="12054" y="21857"/>
                </a:lnTo>
                <a:cubicBezTo>
                  <a:pt x="11981" y="21940"/>
                  <a:pt x="11898" y="22013"/>
                  <a:pt x="11826" y="22085"/>
                </a:cubicBezTo>
                <a:lnTo>
                  <a:pt x="11795" y="22085"/>
                </a:lnTo>
                <a:cubicBezTo>
                  <a:pt x="11774" y="22044"/>
                  <a:pt x="11753" y="22013"/>
                  <a:pt x="11733" y="21971"/>
                </a:cubicBezTo>
                <a:lnTo>
                  <a:pt x="11816" y="21930"/>
                </a:lnTo>
                <a:cubicBezTo>
                  <a:pt x="11888" y="21909"/>
                  <a:pt x="11971" y="21888"/>
                  <a:pt x="12054" y="21857"/>
                </a:cubicBezTo>
                <a:close/>
                <a:moveTo>
                  <a:pt x="12759" y="21619"/>
                </a:moveTo>
                <a:cubicBezTo>
                  <a:pt x="12769" y="21660"/>
                  <a:pt x="12790" y="21712"/>
                  <a:pt x="12821" y="21764"/>
                </a:cubicBezTo>
                <a:cubicBezTo>
                  <a:pt x="12583" y="21878"/>
                  <a:pt x="12355" y="21992"/>
                  <a:pt x="12116" y="22106"/>
                </a:cubicBezTo>
                <a:lnTo>
                  <a:pt x="11909" y="22075"/>
                </a:lnTo>
                <a:cubicBezTo>
                  <a:pt x="11989" y="21995"/>
                  <a:pt x="12078" y="21915"/>
                  <a:pt x="12159" y="21826"/>
                </a:cubicBezTo>
                <a:lnTo>
                  <a:pt x="12159" y="21826"/>
                </a:lnTo>
                <a:cubicBezTo>
                  <a:pt x="12356" y="21764"/>
                  <a:pt x="12552" y="21691"/>
                  <a:pt x="12759" y="21619"/>
                </a:cubicBezTo>
                <a:close/>
                <a:moveTo>
                  <a:pt x="12852" y="21816"/>
                </a:moveTo>
                <a:lnTo>
                  <a:pt x="12852" y="21826"/>
                </a:lnTo>
                <a:cubicBezTo>
                  <a:pt x="12697" y="21930"/>
                  <a:pt x="12520" y="22023"/>
                  <a:pt x="12344" y="22106"/>
                </a:cubicBezTo>
                <a:lnTo>
                  <a:pt x="12282" y="22096"/>
                </a:lnTo>
                <a:cubicBezTo>
                  <a:pt x="12479" y="22002"/>
                  <a:pt x="12676" y="21909"/>
                  <a:pt x="12852" y="21816"/>
                </a:cubicBezTo>
                <a:close/>
                <a:moveTo>
                  <a:pt x="12896" y="21904"/>
                </a:moveTo>
                <a:lnTo>
                  <a:pt x="12896" y="21904"/>
                </a:lnTo>
                <a:cubicBezTo>
                  <a:pt x="12927" y="21975"/>
                  <a:pt x="12967" y="22046"/>
                  <a:pt x="12997" y="22116"/>
                </a:cubicBezTo>
                <a:lnTo>
                  <a:pt x="12914" y="22116"/>
                </a:lnTo>
                <a:lnTo>
                  <a:pt x="12531" y="22106"/>
                </a:lnTo>
                <a:cubicBezTo>
                  <a:pt x="12652" y="22045"/>
                  <a:pt x="12774" y="21984"/>
                  <a:pt x="12896" y="21904"/>
                </a:cubicBezTo>
                <a:close/>
                <a:moveTo>
                  <a:pt x="13702" y="21349"/>
                </a:moveTo>
                <a:cubicBezTo>
                  <a:pt x="13754" y="21401"/>
                  <a:pt x="13805" y="21443"/>
                  <a:pt x="13857" y="21484"/>
                </a:cubicBezTo>
                <a:cubicBezTo>
                  <a:pt x="13681" y="21702"/>
                  <a:pt x="13495" y="21909"/>
                  <a:pt x="13308" y="22116"/>
                </a:cubicBezTo>
                <a:lnTo>
                  <a:pt x="13090" y="22116"/>
                </a:lnTo>
                <a:cubicBezTo>
                  <a:pt x="13039" y="22033"/>
                  <a:pt x="12997" y="21951"/>
                  <a:pt x="12956" y="21868"/>
                </a:cubicBezTo>
                <a:cubicBezTo>
                  <a:pt x="13090" y="21764"/>
                  <a:pt x="13215" y="21660"/>
                  <a:pt x="13339" y="21557"/>
                </a:cubicBezTo>
                <a:cubicBezTo>
                  <a:pt x="13463" y="21484"/>
                  <a:pt x="13577" y="21422"/>
                  <a:pt x="13702" y="21349"/>
                </a:cubicBezTo>
                <a:close/>
                <a:moveTo>
                  <a:pt x="13919" y="21536"/>
                </a:moveTo>
                <a:cubicBezTo>
                  <a:pt x="14075" y="21681"/>
                  <a:pt x="14251" y="21805"/>
                  <a:pt x="14438" y="21930"/>
                </a:cubicBezTo>
                <a:cubicBezTo>
                  <a:pt x="14355" y="21982"/>
                  <a:pt x="14272" y="22033"/>
                  <a:pt x="14189" y="22085"/>
                </a:cubicBezTo>
                <a:cubicBezTo>
                  <a:pt x="13930" y="22106"/>
                  <a:pt x="13671" y="22116"/>
                  <a:pt x="13412" y="22116"/>
                </a:cubicBezTo>
                <a:lnTo>
                  <a:pt x="13401" y="22116"/>
                </a:lnTo>
                <a:cubicBezTo>
                  <a:pt x="13577" y="21930"/>
                  <a:pt x="13754" y="21733"/>
                  <a:pt x="13919" y="21536"/>
                </a:cubicBezTo>
                <a:close/>
                <a:moveTo>
                  <a:pt x="10914" y="22085"/>
                </a:moveTo>
                <a:lnTo>
                  <a:pt x="11059" y="22106"/>
                </a:lnTo>
                <a:lnTo>
                  <a:pt x="11018" y="22137"/>
                </a:lnTo>
                <a:lnTo>
                  <a:pt x="11007" y="22147"/>
                </a:lnTo>
                <a:cubicBezTo>
                  <a:pt x="10976" y="22127"/>
                  <a:pt x="10945" y="22106"/>
                  <a:pt x="10914" y="22085"/>
                </a:cubicBezTo>
                <a:close/>
                <a:moveTo>
                  <a:pt x="10831" y="22096"/>
                </a:moveTo>
                <a:cubicBezTo>
                  <a:pt x="10862" y="22127"/>
                  <a:pt x="10893" y="22147"/>
                  <a:pt x="10924" y="22168"/>
                </a:cubicBezTo>
                <a:cubicBezTo>
                  <a:pt x="10872" y="22189"/>
                  <a:pt x="10821" y="22199"/>
                  <a:pt x="10758" y="22210"/>
                </a:cubicBezTo>
                <a:cubicBezTo>
                  <a:pt x="10665" y="22179"/>
                  <a:pt x="10572" y="22147"/>
                  <a:pt x="10489" y="22106"/>
                </a:cubicBezTo>
                <a:cubicBezTo>
                  <a:pt x="10603" y="22106"/>
                  <a:pt x="10717" y="22106"/>
                  <a:pt x="10831" y="22096"/>
                </a:cubicBezTo>
                <a:close/>
                <a:moveTo>
                  <a:pt x="11940" y="22179"/>
                </a:moveTo>
                <a:lnTo>
                  <a:pt x="11909" y="22199"/>
                </a:lnTo>
                <a:lnTo>
                  <a:pt x="11867" y="22210"/>
                </a:lnTo>
                <a:cubicBezTo>
                  <a:pt x="11867" y="22199"/>
                  <a:pt x="11857" y="22189"/>
                  <a:pt x="11847" y="22179"/>
                </a:cubicBezTo>
                <a:close/>
                <a:moveTo>
                  <a:pt x="7960" y="21370"/>
                </a:moveTo>
                <a:cubicBezTo>
                  <a:pt x="8064" y="21412"/>
                  <a:pt x="8167" y="21453"/>
                  <a:pt x="8271" y="21494"/>
                </a:cubicBezTo>
                <a:cubicBezTo>
                  <a:pt x="8489" y="21567"/>
                  <a:pt x="8696" y="21629"/>
                  <a:pt x="8914" y="21691"/>
                </a:cubicBezTo>
                <a:cubicBezTo>
                  <a:pt x="8997" y="21743"/>
                  <a:pt x="9090" y="21785"/>
                  <a:pt x="9183" y="21826"/>
                </a:cubicBezTo>
                <a:cubicBezTo>
                  <a:pt x="8914" y="21982"/>
                  <a:pt x="8634" y="22106"/>
                  <a:pt x="8344" y="22220"/>
                </a:cubicBezTo>
                <a:cubicBezTo>
                  <a:pt x="8157" y="21961"/>
                  <a:pt x="7991" y="21681"/>
                  <a:pt x="7836" y="21412"/>
                </a:cubicBezTo>
                <a:cubicBezTo>
                  <a:pt x="7877" y="21401"/>
                  <a:pt x="7919" y="21380"/>
                  <a:pt x="7960" y="21370"/>
                </a:cubicBezTo>
                <a:close/>
                <a:moveTo>
                  <a:pt x="13225" y="22210"/>
                </a:moveTo>
                <a:lnTo>
                  <a:pt x="13163" y="22272"/>
                </a:lnTo>
                <a:cubicBezTo>
                  <a:pt x="13153" y="22251"/>
                  <a:pt x="13142" y="22230"/>
                  <a:pt x="13132" y="22210"/>
                </a:cubicBezTo>
                <a:close/>
                <a:moveTo>
                  <a:pt x="11743" y="22241"/>
                </a:moveTo>
                <a:lnTo>
                  <a:pt x="11774" y="22261"/>
                </a:lnTo>
                <a:lnTo>
                  <a:pt x="11733" y="22282"/>
                </a:lnTo>
                <a:lnTo>
                  <a:pt x="11691" y="22282"/>
                </a:lnTo>
                <a:lnTo>
                  <a:pt x="11743" y="22241"/>
                </a:lnTo>
                <a:close/>
                <a:moveTo>
                  <a:pt x="7743" y="21422"/>
                </a:moveTo>
                <a:cubicBezTo>
                  <a:pt x="7908" y="21702"/>
                  <a:pt x="8085" y="21971"/>
                  <a:pt x="8261" y="22241"/>
                </a:cubicBezTo>
                <a:lnTo>
                  <a:pt x="8116" y="22293"/>
                </a:lnTo>
                <a:cubicBezTo>
                  <a:pt x="7577" y="22179"/>
                  <a:pt x="7059" y="21992"/>
                  <a:pt x="6582" y="21733"/>
                </a:cubicBezTo>
                <a:cubicBezTo>
                  <a:pt x="6561" y="21702"/>
                  <a:pt x="6551" y="21660"/>
                  <a:pt x="6540" y="21629"/>
                </a:cubicBezTo>
                <a:lnTo>
                  <a:pt x="6551" y="21629"/>
                </a:lnTo>
                <a:cubicBezTo>
                  <a:pt x="6540" y="21588"/>
                  <a:pt x="6530" y="21536"/>
                  <a:pt x="6520" y="21494"/>
                </a:cubicBezTo>
                <a:lnTo>
                  <a:pt x="6520" y="21494"/>
                </a:lnTo>
                <a:cubicBezTo>
                  <a:pt x="6634" y="21505"/>
                  <a:pt x="6748" y="21515"/>
                  <a:pt x="6872" y="21515"/>
                </a:cubicBezTo>
                <a:cubicBezTo>
                  <a:pt x="7162" y="21515"/>
                  <a:pt x="7452" y="21484"/>
                  <a:pt x="7743" y="21422"/>
                </a:cubicBezTo>
                <a:close/>
                <a:moveTo>
                  <a:pt x="11028" y="22241"/>
                </a:moveTo>
                <a:cubicBezTo>
                  <a:pt x="11049" y="22251"/>
                  <a:pt x="11080" y="22272"/>
                  <a:pt x="11111" y="22293"/>
                </a:cubicBezTo>
                <a:cubicBezTo>
                  <a:pt x="11069" y="22293"/>
                  <a:pt x="11028" y="22282"/>
                  <a:pt x="10997" y="22272"/>
                </a:cubicBezTo>
                <a:lnTo>
                  <a:pt x="11028" y="22241"/>
                </a:lnTo>
                <a:close/>
                <a:moveTo>
                  <a:pt x="3120" y="19681"/>
                </a:moveTo>
                <a:lnTo>
                  <a:pt x="3120" y="19681"/>
                </a:lnTo>
                <a:cubicBezTo>
                  <a:pt x="3493" y="20075"/>
                  <a:pt x="3908" y="20427"/>
                  <a:pt x="4364" y="20728"/>
                </a:cubicBezTo>
                <a:cubicBezTo>
                  <a:pt x="4385" y="20842"/>
                  <a:pt x="4405" y="20945"/>
                  <a:pt x="4426" y="21059"/>
                </a:cubicBezTo>
                <a:cubicBezTo>
                  <a:pt x="4509" y="21484"/>
                  <a:pt x="4644" y="21909"/>
                  <a:pt x="4810" y="22313"/>
                </a:cubicBezTo>
                <a:cubicBezTo>
                  <a:pt x="4530" y="22220"/>
                  <a:pt x="4260" y="22096"/>
                  <a:pt x="4001" y="21951"/>
                </a:cubicBezTo>
                <a:cubicBezTo>
                  <a:pt x="3576" y="21246"/>
                  <a:pt x="3276" y="20479"/>
                  <a:pt x="3120" y="19681"/>
                </a:cubicBezTo>
                <a:close/>
                <a:moveTo>
                  <a:pt x="11266" y="22147"/>
                </a:moveTo>
                <a:lnTo>
                  <a:pt x="11567" y="22168"/>
                </a:lnTo>
                <a:lnTo>
                  <a:pt x="11681" y="22230"/>
                </a:lnTo>
                <a:lnTo>
                  <a:pt x="11598" y="22303"/>
                </a:lnTo>
                <a:lnTo>
                  <a:pt x="11370" y="22303"/>
                </a:lnTo>
                <a:lnTo>
                  <a:pt x="11370" y="22313"/>
                </a:lnTo>
                <a:lnTo>
                  <a:pt x="11266" y="22313"/>
                </a:lnTo>
                <a:cubicBezTo>
                  <a:pt x="11204" y="22272"/>
                  <a:pt x="11132" y="22241"/>
                  <a:pt x="11069" y="22199"/>
                </a:cubicBezTo>
                <a:cubicBezTo>
                  <a:pt x="11132" y="22179"/>
                  <a:pt x="11204" y="22168"/>
                  <a:pt x="11266" y="22147"/>
                </a:cubicBezTo>
                <a:close/>
                <a:moveTo>
                  <a:pt x="15329" y="22054"/>
                </a:moveTo>
                <a:lnTo>
                  <a:pt x="15329" y="22054"/>
                </a:lnTo>
                <a:cubicBezTo>
                  <a:pt x="15277" y="22137"/>
                  <a:pt x="15236" y="22220"/>
                  <a:pt x="15184" y="22313"/>
                </a:cubicBezTo>
                <a:cubicBezTo>
                  <a:pt x="15060" y="22251"/>
                  <a:pt x="14946" y="22189"/>
                  <a:pt x="14832" y="22116"/>
                </a:cubicBezTo>
                <a:cubicBezTo>
                  <a:pt x="14997" y="22096"/>
                  <a:pt x="15163" y="22075"/>
                  <a:pt x="15329" y="22054"/>
                </a:cubicBezTo>
                <a:close/>
                <a:moveTo>
                  <a:pt x="10416" y="22158"/>
                </a:moveTo>
                <a:cubicBezTo>
                  <a:pt x="10479" y="22189"/>
                  <a:pt x="10551" y="22220"/>
                  <a:pt x="10624" y="22241"/>
                </a:cubicBezTo>
                <a:cubicBezTo>
                  <a:pt x="10499" y="22272"/>
                  <a:pt x="10365" y="22303"/>
                  <a:pt x="10240" y="22324"/>
                </a:cubicBezTo>
                <a:lnTo>
                  <a:pt x="10416" y="22158"/>
                </a:lnTo>
                <a:close/>
                <a:moveTo>
                  <a:pt x="20801" y="20489"/>
                </a:moveTo>
                <a:lnTo>
                  <a:pt x="20801" y="20489"/>
                </a:lnTo>
                <a:cubicBezTo>
                  <a:pt x="20604" y="20904"/>
                  <a:pt x="20345" y="21287"/>
                  <a:pt x="20034" y="21640"/>
                </a:cubicBezTo>
                <a:cubicBezTo>
                  <a:pt x="19796" y="21919"/>
                  <a:pt x="19506" y="22158"/>
                  <a:pt x="19174" y="22344"/>
                </a:cubicBezTo>
                <a:cubicBezTo>
                  <a:pt x="19350" y="21930"/>
                  <a:pt x="19506" y="21505"/>
                  <a:pt x="19620" y="21070"/>
                </a:cubicBezTo>
                <a:cubicBezTo>
                  <a:pt x="20055" y="21038"/>
                  <a:pt x="20470" y="20842"/>
                  <a:pt x="20749" y="20510"/>
                </a:cubicBezTo>
                <a:lnTo>
                  <a:pt x="20801" y="20489"/>
                </a:lnTo>
                <a:close/>
                <a:moveTo>
                  <a:pt x="16727" y="21737"/>
                </a:moveTo>
                <a:cubicBezTo>
                  <a:pt x="16634" y="21953"/>
                  <a:pt x="16531" y="22159"/>
                  <a:pt x="16417" y="22365"/>
                </a:cubicBezTo>
                <a:cubicBezTo>
                  <a:pt x="16179" y="22251"/>
                  <a:pt x="15940" y="22127"/>
                  <a:pt x="15723" y="21971"/>
                </a:cubicBezTo>
                <a:cubicBezTo>
                  <a:pt x="16071" y="21910"/>
                  <a:pt x="16399" y="21838"/>
                  <a:pt x="16727" y="21737"/>
                </a:cubicBezTo>
                <a:close/>
                <a:moveTo>
                  <a:pt x="9276" y="21868"/>
                </a:moveTo>
                <a:cubicBezTo>
                  <a:pt x="9608" y="21992"/>
                  <a:pt x="9950" y="22075"/>
                  <a:pt x="10302" y="22096"/>
                </a:cubicBezTo>
                <a:lnTo>
                  <a:pt x="10344" y="22116"/>
                </a:lnTo>
                <a:lnTo>
                  <a:pt x="10106" y="22344"/>
                </a:lnTo>
                <a:cubicBezTo>
                  <a:pt x="9898" y="22365"/>
                  <a:pt x="9701" y="22386"/>
                  <a:pt x="9504" y="22396"/>
                </a:cubicBezTo>
                <a:cubicBezTo>
                  <a:pt x="9425" y="22398"/>
                  <a:pt x="9345" y="22400"/>
                  <a:pt x="9265" y="22400"/>
                </a:cubicBezTo>
                <a:cubicBezTo>
                  <a:pt x="8990" y="22400"/>
                  <a:pt x="8710" y="22385"/>
                  <a:pt x="8437" y="22344"/>
                </a:cubicBezTo>
                <a:lnTo>
                  <a:pt x="8395" y="22282"/>
                </a:lnTo>
                <a:cubicBezTo>
                  <a:pt x="8696" y="22168"/>
                  <a:pt x="8997" y="22023"/>
                  <a:pt x="9276" y="21868"/>
                </a:cubicBezTo>
                <a:close/>
                <a:moveTo>
                  <a:pt x="14023" y="22179"/>
                </a:moveTo>
                <a:lnTo>
                  <a:pt x="14023" y="22179"/>
                </a:lnTo>
                <a:cubicBezTo>
                  <a:pt x="13795" y="22303"/>
                  <a:pt x="13546" y="22407"/>
                  <a:pt x="13287" y="22479"/>
                </a:cubicBezTo>
                <a:cubicBezTo>
                  <a:pt x="13256" y="22438"/>
                  <a:pt x="13235" y="22386"/>
                  <a:pt x="13204" y="22334"/>
                </a:cubicBezTo>
                <a:lnTo>
                  <a:pt x="13194" y="22334"/>
                </a:lnTo>
                <a:cubicBezTo>
                  <a:pt x="13235" y="22293"/>
                  <a:pt x="13277" y="22251"/>
                  <a:pt x="13329" y="22210"/>
                </a:cubicBezTo>
                <a:cubicBezTo>
                  <a:pt x="13567" y="22199"/>
                  <a:pt x="13795" y="22189"/>
                  <a:pt x="14023" y="22179"/>
                </a:cubicBezTo>
                <a:close/>
                <a:moveTo>
                  <a:pt x="18728" y="20893"/>
                </a:moveTo>
                <a:lnTo>
                  <a:pt x="18822" y="20935"/>
                </a:lnTo>
                <a:cubicBezTo>
                  <a:pt x="18770" y="21007"/>
                  <a:pt x="18728" y="21080"/>
                  <a:pt x="18687" y="21152"/>
                </a:cubicBezTo>
                <a:cubicBezTo>
                  <a:pt x="18117" y="21702"/>
                  <a:pt x="17474" y="22158"/>
                  <a:pt x="16770" y="22500"/>
                </a:cubicBezTo>
                <a:lnTo>
                  <a:pt x="16770" y="22510"/>
                </a:lnTo>
                <a:cubicBezTo>
                  <a:pt x="16697" y="22479"/>
                  <a:pt x="16614" y="22448"/>
                  <a:pt x="16542" y="22417"/>
                </a:cubicBezTo>
                <a:cubicBezTo>
                  <a:pt x="16676" y="22189"/>
                  <a:pt x="16801" y="21940"/>
                  <a:pt x="16894" y="21691"/>
                </a:cubicBezTo>
                <a:cubicBezTo>
                  <a:pt x="17537" y="21484"/>
                  <a:pt x="18148" y="21225"/>
                  <a:pt x="18728" y="20893"/>
                </a:cubicBezTo>
                <a:close/>
                <a:moveTo>
                  <a:pt x="4426" y="20769"/>
                </a:moveTo>
                <a:cubicBezTo>
                  <a:pt x="4778" y="20987"/>
                  <a:pt x="5141" y="21152"/>
                  <a:pt x="5525" y="21287"/>
                </a:cubicBezTo>
                <a:cubicBezTo>
                  <a:pt x="5556" y="21712"/>
                  <a:pt x="5628" y="22127"/>
                  <a:pt x="5742" y="22531"/>
                </a:cubicBezTo>
                <a:cubicBezTo>
                  <a:pt x="5462" y="22489"/>
                  <a:pt x="5172" y="22427"/>
                  <a:pt x="4903" y="22334"/>
                </a:cubicBezTo>
                <a:cubicBezTo>
                  <a:pt x="4675" y="21837"/>
                  <a:pt x="4519" y="21308"/>
                  <a:pt x="4426" y="20769"/>
                </a:cubicBezTo>
                <a:close/>
                <a:moveTo>
                  <a:pt x="6613" y="21826"/>
                </a:moveTo>
                <a:cubicBezTo>
                  <a:pt x="7048" y="22054"/>
                  <a:pt x="7515" y="22220"/>
                  <a:pt x="7991" y="22324"/>
                </a:cubicBezTo>
                <a:lnTo>
                  <a:pt x="8002" y="22324"/>
                </a:lnTo>
                <a:cubicBezTo>
                  <a:pt x="7670" y="22427"/>
                  <a:pt x="7318" y="22500"/>
                  <a:pt x="6976" y="22531"/>
                </a:cubicBezTo>
                <a:cubicBezTo>
                  <a:pt x="6820" y="22313"/>
                  <a:pt x="6696" y="22085"/>
                  <a:pt x="6613" y="21826"/>
                </a:cubicBezTo>
                <a:close/>
                <a:moveTo>
                  <a:pt x="11857" y="22334"/>
                </a:moveTo>
                <a:cubicBezTo>
                  <a:pt x="11867" y="22355"/>
                  <a:pt x="11878" y="22386"/>
                  <a:pt x="11898" y="22407"/>
                </a:cubicBezTo>
                <a:lnTo>
                  <a:pt x="11971" y="22541"/>
                </a:lnTo>
                <a:cubicBezTo>
                  <a:pt x="11836" y="22510"/>
                  <a:pt x="11702" y="22479"/>
                  <a:pt x="11577" y="22427"/>
                </a:cubicBezTo>
                <a:lnTo>
                  <a:pt x="11764" y="22355"/>
                </a:lnTo>
                <a:lnTo>
                  <a:pt x="11857" y="22334"/>
                </a:lnTo>
                <a:close/>
                <a:moveTo>
                  <a:pt x="13153" y="22386"/>
                </a:moveTo>
                <a:lnTo>
                  <a:pt x="13215" y="22500"/>
                </a:lnTo>
                <a:cubicBezTo>
                  <a:pt x="13142" y="22521"/>
                  <a:pt x="13070" y="22531"/>
                  <a:pt x="12987" y="22541"/>
                </a:cubicBezTo>
                <a:lnTo>
                  <a:pt x="13153" y="22386"/>
                </a:lnTo>
                <a:close/>
                <a:moveTo>
                  <a:pt x="5556" y="21298"/>
                </a:moveTo>
                <a:lnTo>
                  <a:pt x="5701" y="21329"/>
                </a:lnTo>
                <a:cubicBezTo>
                  <a:pt x="5887" y="21764"/>
                  <a:pt x="6115" y="22179"/>
                  <a:pt x="6395" y="22552"/>
                </a:cubicBezTo>
                <a:lnTo>
                  <a:pt x="6302" y="22552"/>
                </a:lnTo>
                <a:cubicBezTo>
                  <a:pt x="6126" y="22552"/>
                  <a:pt x="5970" y="22541"/>
                  <a:pt x="5804" y="22521"/>
                </a:cubicBezTo>
                <a:cubicBezTo>
                  <a:pt x="5680" y="22127"/>
                  <a:pt x="5597" y="21712"/>
                  <a:pt x="5556" y="21298"/>
                </a:cubicBezTo>
                <a:close/>
                <a:moveTo>
                  <a:pt x="5784" y="21349"/>
                </a:moveTo>
                <a:lnTo>
                  <a:pt x="5887" y="21380"/>
                </a:lnTo>
                <a:lnTo>
                  <a:pt x="5929" y="21412"/>
                </a:lnTo>
                <a:cubicBezTo>
                  <a:pt x="6126" y="21546"/>
                  <a:pt x="6333" y="21671"/>
                  <a:pt x="6540" y="21785"/>
                </a:cubicBezTo>
                <a:cubicBezTo>
                  <a:pt x="6623" y="22054"/>
                  <a:pt x="6737" y="22303"/>
                  <a:pt x="6893" y="22531"/>
                </a:cubicBezTo>
                <a:cubicBezTo>
                  <a:pt x="6758" y="22552"/>
                  <a:pt x="6634" y="22552"/>
                  <a:pt x="6488" y="22552"/>
                </a:cubicBezTo>
                <a:cubicBezTo>
                  <a:pt x="6209" y="22189"/>
                  <a:pt x="5970" y="21785"/>
                  <a:pt x="5784" y="21360"/>
                </a:cubicBezTo>
                <a:lnTo>
                  <a:pt x="5784" y="21349"/>
                </a:lnTo>
                <a:close/>
                <a:moveTo>
                  <a:pt x="15536" y="22023"/>
                </a:moveTo>
                <a:cubicBezTo>
                  <a:pt x="15640" y="22210"/>
                  <a:pt x="15754" y="22386"/>
                  <a:pt x="15878" y="22562"/>
                </a:cubicBezTo>
                <a:cubicBezTo>
                  <a:pt x="15661" y="22510"/>
                  <a:pt x="15464" y="22438"/>
                  <a:pt x="15267" y="22344"/>
                </a:cubicBezTo>
                <a:cubicBezTo>
                  <a:pt x="15319" y="22241"/>
                  <a:pt x="15370" y="22137"/>
                  <a:pt x="15422" y="22033"/>
                </a:cubicBezTo>
                <a:lnTo>
                  <a:pt x="15433" y="22033"/>
                </a:lnTo>
                <a:lnTo>
                  <a:pt x="15536" y="22023"/>
                </a:lnTo>
                <a:close/>
                <a:moveTo>
                  <a:pt x="18511" y="21401"/>
                </a:moveTo>
                <a:lnTo>
                  <a:pt x="18459" y="21463"/>
                </a:lnTo>
                <a:cubicBezTo>
                  <a:pt x="18055" y="22002"/>
                  <a:pt x="17537" y="22407"/>
                  <a:pt x="16935" y="22562"/>
                </a:cubicBezTo>
                <a:lnTo>
                  <a:pt x="16863" y="22541"/>
                </a:lnTo>
                <a:cubicBezTo>
                  <a:pt x="17464" y="22230"/>
                  <a:pt x="18013" y="21847"/>
                  <a:pt x="18511" y="21401"/>
                </a:cubicBezTo>
                <a:close/>
                <a:moveTo>
                  <a:pt x="12323" y="22199"/>
                </a:moveTo>
                <a:cubicBezTo>
                  <a:pt x="12562" y="22210"/>
                  <a:pt x="12811" y="22210"/>
                  <a:pt x="13049" y="22210"/>
                </a:cubicBezTo>
                <a:cubicBezTo>
                  <a:pt x="13070" y="22251"/>
                  <a:pt x="13090" y="22293"/>
                  <a:pt x="13111" y="22334"/>
                </a:cubicBezTo>
                <a:cubicBezTo>
                  <a:pt x="13039" y="22407"/>
                  <a:pt x="12956" y="22489"/>
                  <a:pt x="12873" y="22562"/>
                </a:cubicBezTo>
                <a:cubicBezTo>
                  <a:pt x="12831" y="22572"/>
                  <a:pt x="12790" y="22572"/>
                  <a:pt x="12748" y="22583"/>
                </a:cubicBezTo>
                <a:cubicBezTo>
                  <a:pt x="12510" y="22489"/>
                  <a:pt x="12272" y="22396"/>
                  <a:pt x="12033" y="22293"/>
                </a:cubicBezTo>
                <a:cubicBezTo>
                  <a:pt x="12137" y="22272"/>
                  <a:pt x="12230" y="22241"/>
                  <a:pt x="12323" y="22199"/>
                </a:cubicBezTo>
                <a:close/>
                <a:moveTo>
                  <a:pt x="11948" y="22348"/>
                </a:moveTo>
                <a:lnTo>
                  <a:pt x="11948" y="22348"/>
                </a:lnTo>
                <a:cubicBezTo>
                  <a:pt x="12142" y="22429"/>
                  <a:pt x="12347" y="22511"/>
                  <a:pt x="12551" y="22593"/>
                </a:cubicBezTo>
                <a:cubicBezTo>
                  <a:pt x="12386" y="22593"/>
                  <a:pt x="12230" y="22583"/>
                  <a:pt x="12075" y="22562"/>
                </a:cubicBezTo>
                <a:cubicBezTo>
                  <a:pt x="12036" y="22484"/>
                  <a:pt x="11988" y="22416"/>
                  <a:pt x="11948" y="22348"/>
                </a:cubicBezTo>
                <a:close/>
                <a:moveTo>
                  <a:pt x="15609" y="22002"/>
                </a:moveTo>
                <a:lnTo>
                  <a:pt x="15609" y="22002"/>
                </a:lnTo>
                <a:cubicBezTo>
                  <a:pt x="15702" y="22065"/>
                  <a:pt x="15795" y="22127"/>
                  <a:pt x="15889" y="22189"/>
                </a:cubicBezTo>
                <a:cubicBezTo>
                  <a:pt x="16044" y="22282"/>
                  <a:pt x="16210" y="22365"/>
                  <a:pt x="16376" y="22448"/>
                </a:cubicBezTo>
                <a:cubicBezTo>
                  <a:pt x="16345" y="22510"/>
                  <a:pt x="16303" y="22562"/>
                  <a:pt x="16262" y="22624"/>
                </a:cubicBezTo>
                <a:cubicBezTo>
                  <a:pt x="16168" y="22624"/>
                  <a:pt x="16086" y="22603"/>
                  <a:pt x="15992" y="22593"/>
                </a:cubicBezTo>
                <a:cubicBezTo>
                  <a:pt x="15920" y="22489"/>
                  <a:pt x="15847" y="22396"/>
                  <a:pt x="15795" y="22303"/>
                </a:cubicBezTo>
                <a:cubicBezTo>
                  <a:pt x="15733" y="22210"/>
                  <a:pt x="15661" y="22106"/>
                  <a:pt x="15609" y="22002"/>
                </a:cubicBezTo>
                <a:close/>
                <a:moveTo>
                  <a:pt x="16500" y="22500"/>
                </a:moveTo>
                <a:cubicBezTo>
                  <a:pt x="16552" y="22521"/>
                  <a:pt x="16604" y="22541"/>
                  <a:pt x="16666" y="22562"/>
                </a:cubicBezTo>
                <a:lnTo>
                  <a:pt x="16490" y="22635"/>
                </a:lnTo>
                <a:lnTo>
                  <a:pt x="16407" y="22635"/>
                </a:lnTo>
                <a:cubicBezTo>
                  <a:pt x="16438" y="22593"/>
                  <a:pt x="16469" y="22541"/>
                  <a:pt x="16500" y="22500"/>
                </a:cubicBezTo>
                <a:close/>
                <a:moveTo>
                  <a:pt x="18967" y="20966"/>
                </a:moveTo>
                <a:cubicBezTo>
                  <a:pt x="19050" y="20997"/>
                  <a:pt x="19122" y="21018"/>
                  <a:pt x="19205" y="21028"/>
                </a:cubicBezTo>
                <a:cubicBezTo>
                  <a:pt x="19319" y="21059"/>
                  <a:pt x="19433" y="21070"/>
                  <a:pt x="19547" y="21070"/>
                </a:cubicBezTo>
                <a:cubicBezTo>
                  <a:pt x="19443" y="21515"/>
                  <a:pt x="19298" y="21951"/>
                  <a:pt x="19112" y="22375"/>
                </a:cubicBezTo>
                <a:cubicBezTo>
                  <a:pt x="18760" y="22572"/>
                  <a:pt x="18355" y="22676"/>
                  <a:pt x="17941" y="22697"/>
                </a:cubicBezTo>
                <a:lnTo>
                  <a:pt x="17941" y="22697"/>
                </a:lnTo>
                <a:cubicBezTo>
                  <a:pt x="17654" y="22696"/>
                  <a:pt x="17378" y="22665"/>
                  <a:pt x="17101" y="22603"/>
                </a:cubicBezTo>
                <a:cubicBezTo>
                  <a:pt x="17194" y="22572"/>
                  <a:pt x="17298" y="22531"/>
                  <a:pt x="17381" y="22489"/>
                </a:cubicBezTo>
                <a:cubicBezTo>
                  <a:pt x="17961" y="22220"/>
                  <a:pt x="18397" y="21733"/>
                  <a:pt x="18739" y="21194"/>
                </a:cubicBezTo>
                <a:cubicBezTo>
                  <a:pt x="18811" y="21121"/>
                  <a:pt x="18894" y="21049"/>
                  <a:pt x="18967" y="20966"/>
                </a:cubicBezTo>
                <a:close/>
                <a:moveTo>
                  <a:pt x="16044" y="22655"/>
                </a:moveTo>
                <a:lnTo>
                  <a:pt x="16044" y="22655"/>
                </a:lnTo>
                <a:cubicBezTo>
                  <a:pt x="16106" y="22666"/>
                  <a:pt x="16168" y="22676"/>
                  <a:pt x="16220" y="22676"/>
                </a:cubicBezTo>
                <a:lnTo>
                  <a:pt x="16179" y="22738"/>
                </a:lnTo>
                <a:lnTo>
                  <a:pt x="16127" y="22759"/>
                </a:lnTo>
                <a:cubicBezTo>
                  <a:pt x="16096" y="22728"/>
                  <a:pt x="16075" y="22686"/>
                  <a:pt x="16044" y="22655"/>
                </a:cubicBezTo>
                <a:close/>
                <a:moveTo>
                  <a:pt x="13246" y="22552"/>
                </a:moveTo>
                <a:cubicBezTo>
                  <a:pt x="13298" y="22624"/>
                  <a:pt x="13339" y="22697"/>
                  <a:pt x="13391" y="22780"/>
                </a:cubicBezTo>
                <a:cubicBezTo>
                  <a:pt x="13225" y="22738"/>
                  <a:pt x="13070" y="22686"/>
                  <a:pt x="12914" y="22635"/>
                </a:cubicBezTo>
                <a:lnTo>
                  <a:pt x="12945" y="22603"/>
                </a:lnTo>
                <a:cubicBezTo>
                  <a:pt x="13049" y="22593"/>
                  <a:pt x="13142" y="22572"/>
                  <a:pt x="13246" y="22552"/>
                </a:cubicBezTo>
                <a:close/>
                <a:moveTo>
                  <a:pt x="10935" y="22334"/>
                </a:moveTo>
                <a:cubicBezTo>
                  <a:pt x="11049" y="22355"/>
                  <a:pt x="11152" y="22365"/>
                  <a:pt x="11266" y="22375"/>
                </a:cubicBezTo>
                <a:lnTo>
                  <a:pt x="11391" y="22438"/>
                </a:lnTo>
                <a:cubicBezTo>
                  <a:pt x="11049" y="22583"/>
                  <a:pt x="10696" y="22738"/>
                  <a:pt x="10334" y="22873"/>
                </a:cubicBezTo>
                <a:cubicBezTo>
                  <a:pt x="10551" y="22707"/>
                  <a:pt x="10748" y="22531"/>
                  <a:pt x="10935" y="22334"/>
                </a:cubicBezTo>
                <a:close/>
                <a:moveTo>
                  <a:pt x="15236" y="22396"/>
                </a:moveTo>
                <a:cubicBezTo>
                  <a:pt x="15453" y="22500"/>
                  <a:pt x="15692" y="22572"/>
                  <a:pt x="15930" y="22635"/>
                </a:cubicBezTo>
                <a:cubicBezTo>
                  <a:pt x="15961" y="22676"/>
                  <a:pt x="16003" y="22728"/>
                  <a:pt x="16044" y="22780"/>
                </a:cubicBezTo>
                <a:cubicBezTo>
                  <a:pt x="15806" y="22852"/>
                  <a:pt x="15557" y="22904"/>
                  <a:pt x="15308" y="22935"/>
                </a:cubicBezTo>
                <a:cubicBezTo>
                  <a:pt x="15174" y="22945"/>
                  <a:pt x="15028" y="22956"/>
                  <a:pt x="14894" y="22956"/>
                </a:cubicBezTo>
                <a:cubicBezTo>
                  <a:pt x="15008" y="22780"/>
                  <a:pt x="15132" y="22593"/>
                  <a:pt x="15236" y="22396"/>
                </a:cubicBezTo>
                <a:close/>
                <a:moveTo>
                  <a:pt x="14738" y="22127"/>
                </a:moveTo>
                <a:cubicBezTo>
                  <a:pt x="14832" y="22189"/>
                  <a:pt x="14925" y="22241"/>
                  <a:pt x="15028" y="22303"/>
                </a:cubicBezTo>
                <a:cubicBezTo>
                  <a:pt x="15070" y="22324"/>
                  <a:pt x="15111" y="22344"/>
                  <a:pt x="15153" y="22365"/>
                </a:cubicBezTo>
                <a:cubicBezTo>
                  <a:pt x="15039" y="22572"/>
                  <a:pt x="14914" y="22769"/>
                  <a:pt x="14780" y="22966"/>
                </a:cubicBezTo>
                <a:cubicBezTo>
                  <a:pt x="14344" y="22956"/>
                  <a:pt x="13909" y="22904"/>
                  <a:pt x="13495" y="22800"/>
                </a:cubicBezTo>
                <a:cubicBezTo>
                  <a:pt x="13432" y="22707"/>
                  <a:pt x="13370" y="22614"/>
                  <a:pt x="13318" y="22531"/>
                </a:cubicBezTo>
                <a:cubicBezTo>
                  <a:pt x="13567" y="22469"/>
                  <a:pt x="13816" y="22386"/>
                  <a:pt x="14044" y="22272"/>
                </a:cubicBezTo>
                <a:cubicBezTo>
                  <a:pt x="14106" y="22241"/>
                  <a:pt x="14168" y="22210"/>
                  <a:pt x="14241" y="22168"/>
                </a:cubicBezTo>
                <a:lnTo>
                  <a:pt x="14479" y="22158"/>
                </a:lnTo>
                <a:cubicBezTo>
                  <a:pt x="14562" y="22147"/>
                  <a:pt x="14645" y="22137"/>
                  <a:pt x="14738" y="22127"/>
                </a:cubicBezTo>
                <a:close/>
                <a:moveTo>
                  <a:pt x="12106" y="22603"/>
                </a:moveTo>
                <a:cubicBezTo>
                  <a:pt x="12235" y="22619"/>
                  <a:pt x="12369" y="22628"/>
                  <a:pt x="12505" y="22628"/>
                </a:cubicBezTo>
                <a:cubicBezTo>
                  <a:pt x="12555" y="22628"/>
                  <a:pt x="12605" y="22627"/>
                  <a:pt x="12655" y="22624"/>
                </a:cubicBezTo>
                <a:lnTo>
                  <a:pt x="12769" y="22666"/>
                </a:lnTo>
                <a:cubicBezTo>
                  <a:pt x="12634" y="22790"/>
                  <a:pt x="12510" y="22904"/>
                  <a:pt x="12375" y="23018"/>
                </a:cubicBezTo>
                <a:lnTo>
                  <a:pt x="12313" y="22925"/>
                </a:lnTo>
                <a:cubicBezTo>
                  <a:pt x="12241" y="22821"/>
                  <a:pt x="12168" y="22717"/>
                  <a:pt x="12106" y="22603"/>
                </a:cubicBezTo>
                <a:close/>
                <a:moveTo>
                  <a:pt x="8489" y="22407"/>
                </a:moveTo>
                <a:cubicBezTo>
                  <a:pt x="8743" y="22438"/>
                  <a:pt x="8999" y="22453"/>
                  <a:pt x="9257" y="22453"/>
                </a:cubicBezTo>
                <a:cubicBezTo>
                  <a:pt x="9515" y="22453"/>
                  <a:pt x="9774" y="22438"/>
                  <a:pt x="10033" y="22407"/>
                </a:cubicBezTo>
                <a:lnTo>
                  <a:pt x="10033" y="22407"/>
                </a:lnTo>
                <a:lnTo>
                  <a:pt x="9878" y="22541"/>
                </a:lnTo>
                <a:cubicBezTo>
                  <a:pt x="9639" y="22749"/>
                  <a:pt x="9380" y="22977"/>
                  <a:pt x="9111" y="23194"/>
                </a:cubicBezTo>
                <a:cubicBezTo>
                  <a:pt x="8883" y="22945"/>
                  <a:pt x="8675" y="22676"/>
                  <a:pt x="8478" y="22407"/>
                </a:cubicBezTo>
                <a:close/>
                <a:moveTo>
                  <a:pt x="10738" y="22272"/>
                </a:moveTo>
                <a:cubicBezTo>
                  <a:pt x="10779" y="22282"/>
                  <a:pt x="10821" y="22293"/>
                  <a:pt x="10862" y="22303"/>
                </a:cubicBezTo>
                <a:cubicBezTo>
                  <a:pt x="10644" y="22531"/>
                  <a:pt x="10406" y="22749"/>
                  <a:pt x="10147" y="22935"/>
                </a:cubicBezTo>
                <a:cubicBezTo>
                  <a:pt x="9826" y="23070"/>
                  <a:pt x="9504" y="23173"/>
                  <a:pt x="9162" y="23256"/>
                </a:cubicBezTo>
                <a:lnTo>
                  <a:pt x="9173" y="23246"/>
                </a:lnTo>
                <a:lnTo>
                  <a:pt x="9162" y="23236"/>
                </a:lnTo>
                <a:cubicBezTo>
                  <a:pt x="9401" y="23049"/>
                  <a:pt x="9629" y="22852"/>
                  <a:pt x="9836" y="22666"/>
                </a:cubicBezTo>
                <a:cubicBezTo>
                  <a:pt x="9950" y="22572"/>
                  <a:pt x="10064" y="22479"/>
                  <a:pt x="10168" y="22375"/>
                </a:cubicBezTo>
                <a:cubicBezTo>
                  <a:pt x="10354" y="22355"/>
                  <a:pt x="10551" y="22313"/>
                  <a:pt x="10738" y="22272"/>
                </a:cubicBezTo>
                <a:close/>
                <a:moveTo>
                  <a:pt x="8167" y="22355"/>
                </a:moveTo>
                <a:cubicBezTo>
                  <a:pt x="8240" y="22375"/>
                  <a:pt x="8313" y="22386"/>
                  <a:pt x="8385" y="22396"/>
                </a:cubicBezTo>
                <a:cubicBezTo>
                  <a:pt x="8592" y="22686"/>
                  <a:pt x="8820" y="22966"/>
                  <a:pt x="9059" y="23225"/>
                </a:cubicBezTo>
                <a:lnTo>
                  <a:pt x="8986" y="23287"/>
                </a:lnTo>
                <a:cubicBezTo>
                  <a:pt x="8893" y="23308"/>
                  <a:pt x="8800" y="23319"/>
                  <a:pt x="8706" y="23329"/>
                </a:cubicBezTo>
                <a:cubicBezTo>
                  <a:pt x="8645" y="23335"/>
                  <a:pt x="8584" y="23338"/>
                  <a:pt x="8524" y="23338"/>
                </a:cubicBezTo>
                <a:cubicBezTo>
                  <a:pt x="7944" y="23338"/>
                  <a:pt x="7384" y="23072"/>
                  <a:pt x="7027" y="22603"/>
                </a:cubicBezTo>
                <a:cubicBezTo>
                  <a:pt x="7193" y="22583"/>
                  <a:pt x="7369" y="22552"/>
                  <a:pt x="7546" y="22521"/>
                </a:cubicBezTo>
                <a:cubicBezTo>
                  <a:pt x="7753" y="22479"/>
                  <a:pt x="7960" y="22427"/>
                  <a:pt x="8167" y="22355"/>
                </a:cubicBezTo>
                <a:close/>
                <a:moveTo>
                  <a:pt x="9826" y="23163"/>
                </a:moveTo>
                <a:lnTo>
                  <a:pt x="9826" y="23163"/>
                </a:lnTo>
                <a:cubicBezTo>
                  <a:pt x="9681" y="23246"/>
                  <a:pt x="9536" y="23329"/>
                  <a:pt x="9380" y="23401"/>
                </a:cubicBezTo>
                <a:lnTo>
                  <a:pt x="9328" y="23422"/>
                </a:lnTo>
                <a:cubicBezTo>
                  <a:pt x="9297" y="23391"/>
                  <a:pt x="9266" y="23360"/>
                  <a:pt x="9235" y="23319"/>
                </a:cubicBezTo>
                <a:cubicBezTo>
                  <a:pt x="9432" y="23277"/>
                  <a:pt x="9629" y="23225"/>
                  <a:pt x="9826" y="23163"/>
                </a:cubicBezTo>
                <a:close/>
                <a:moveTo>
                  <a:pt x="9162" y="23329"/>
                </a:moveTo>
                <a:cubicBezTo>
                  <a:pt x="9193" y="23370"/>
                  <a:pt x="9225" y="23401"/>
                  <a:pt x="9266" y="23443"/>
                </a:cubicBezTo>
                <a:cubicBezTo>
                  <a:pt x="9079" y="23515"/>
                  <a:pt x="8883" y="23567"/>
                  <a:pt x="8686" y="23588"/>
                </a:cubicBezTo>
                <a:cubicBezTo>
                  <a:pt x="8789" y="23515"/>
                  <a:pt x="8893" y="23443"/>
                  <a:pt x="9007" y="23370"/>
                </a:cubicBezTo>
                <a:lnTo>
                  <a:pt x="9007" y="23360"/>
                </a:lnTo>
                <a:lnTo>
                  <a:pt x="9162" y="23329"/>
                </a:lnTo>
                <a:close/>
                <a:moveTo>
                  <a:pt x="6934" y="22603"/>
                </a:moveTo>
                <a:cubicBezTo>
                  <a:pt x="7270" y="23098"/>
                  <a:pt x="7833" y="23404"/>
                  <a:pt x="8433" y="23404"/>
                </a:cubicBezTo>
                <a:cubicBezTo>
                  <a:pt x="8462" y="23404"/>
                  <a:pt x="8491" y="23403"/>
                  <a:pt x="8520" y="23401"/>
                </a:cubicBezTo>
                <a:cubicBezTo>
                  <a:pt x="8634" y="23401"/>
                  <a:pt x="8748" y="23391"/>
                  <a:pt x="8862" y="23381"/>
                </a:cubicBezTo>
                <a:lnTo>
                  <a:pt x="8862" y="23381"/>
                </a:lnTo>
                <a:cubicBezTo>
                  <a:pt x="8758" y="23453"/>
                  <a:pt x="8644" y="23536"/>
                  <a:pt x="8530" y="23609"/>
                </a:cubicBezTo>
                <a:cubicBezTo>
                  <a:pt x="8498" y="23610"/>
                  <a:pt x="8467" y="23611"/>
                  <a:pt x="8435" y="23611"/>
                </a:cubicBezTo>
                <a:cubicBezTo>
                  <a:pt x="7756" y="23611"/>
                  <a:pt x="7118" y="23292"/>
                  <a:pt x="6623" y="22717"/>
                </a:cubicBezTo>
                <a:cubicBezTo>
                  <a:pt x="6592" y="22686"/>
                  <a:pt x="6571" y="22655"/>
                  <a:pt x="6551" y="22624"/>
                </a:cubicBezTo>
                <a:cubicBezTo>
                  <a:pt x="6675" y="22624"/>
                  <a:pt x="6799" y="22624"/>
                  <a:pt x="6934" y="22614"/>
                </a:cubicBezTo>
                <a:lnTo>
                  <a:pt x="6934" y="22603"/>
                </a:lnTo>
                <a:close/>
                <a:moveTo>
                  <a:pt x="4094" y="22096"/>
                </a:moveTo>
                <a:lnTo>
                  <a:pt x="4094" y="22096"/>
                </a:lnTo>
                <a:cubicBezTo>
                  <a:pt x="4343" y="22230"/>
                  <a:pt x="4602" y="22334"/>
                  <a:pt x="4872" y="22407"/>
                </a:cubicBezTo>
                <a:cubicBezTo>
                  <a:pt x="5069" y="22873"/>
                  <a:pt x="5359" y="23298"/>
                  <a:pt x="5722" y="23640"/>
                </a:cubicBezTo>
                <a:lnTo>
                  <a:pt x="5659" y="23609"/>
                </a:lnTo>
                <a:cubicBezTo>
                  <a:pt x="5027" y="23225"/>
                  <a:pt x="4499" y="22707"/>
                  <a:pt x="4094" y="22096"/>
                </a:cubicBezTo>
                <a:close/>
                <a:moveTo>
                  <a:pt x="13557" y="22883"/>
                </a:moveTo>
                <a:cubicBezTo>
                  <a:pt x="13940" y="22966"/>
                  <a:pt x="14324" y="23018"/>
                  <a:pt x="14717" y="23028"/>
                </a:cubicBezTo>
                <a:cubicBezTo>
                  <a:pt x="14666" y="23111"/>
                  <a:pt x="14603" y="23184"/>
                  <a:pt x="14552" y="23256"/>
                </a:cubicBezTo>
                <a:cubicBezTo>
                  <a:pt x="14438" y="23391"/>
                  <a:pt x="14324" y="23526"/>
                  <a:pt x="14199" y="23650"/>
                </a:cubicBezTo>
                <a:cubicBezTo>
                  <a:pt x="13992" y="23443"/>
                  <a:pt x="13795" y="23215"/>
                  <a:pt x="13619" y="22966"/>
                </a:cubicBezTo>
                <a:cubicBezTo>
                  <a:pt x="13598" y="22945"/>
                  <a:pt x="13577" y="22914"/>
                  <a:pt x="13557" y="22883"/>
                </a:cubicBezTo>
                <a:close/>
                <a:moveTo>
                  <a:pt x="11308" y="22552"/>
                </a:moveTo>
                <a:lnTo>
                  <a:pt x="11308" y="22552"/>
                </a:lnTo>
                <a:cubicBezTo>
                  <a:pt x="10997" y="22800"/>
                  <a:pt x="10686" y="23039"/>
                  <a:pt x="10354" y="23267"/>
                </a:cubicBezTo>
                <a:cubicBezTo>
                  <a:pt x="10116" y="23422"/>
                  <a:pt x="9867" y="23567"/>
                  <a:pt x="9618" y="23692"/>
                </a:cubicBezTo>
                <a:cubicBezTo>
                  <a:pt x="9525" y="23619"/>
                  <a:pt x="9442" y="23536"/>
                  <a:pt x="9359" y="23464"/>
                </a:cubicBezTo>
                <a:lnTo>
                  <a:pt x="9359" y="23453"/>
                </a:lnTo>
                <a:cubicBezTo>
                  <a:pt x="9598" y="23350"/>
                  <a:pt x="9836" y="23225"/>
                  <a:pt x="10043" y="23080"/>
                </a:cubicBezTo>
                <a:cubicBezTo>
                  <a:pt x="10479" y="22925"/>
                  <a:pt x="10904" y="22728"/>
                  <a:pt x="11308" y="22552"/>
                </a:cubicBezTo>
                <a:close/>
                <a:moveTo>
                  <a:pt x="19070" y="22479"/>
                </a:moveTo>
                <a:cubicBezTo>
                  <a:pt x="18905" y="22842"/>
                  <a:pt x="18677" y="23163"/>
                  <a:pt x="18386" y="23433"/>
                </a:cubicBezTo>
                <a:cubicBezTo>
                  <a:pt x="18138" y="23648"/>
                  <a:pt x="17887" y="23737"/>
                  <a:pt x="17641" y="23737"/>
                </a:cubicBezTo>
                <a:cubicBezTo>
                  <a:pt x="17117" y="23737"/>
                  <a:pt x="16619" y="23331"/>
                  <a:pt x="16231" y="22873"/>
                </a:cubicBezTo>
                <a:cubicBezTo>
                  <a:pt x="16251" y="22852"/>
                  <a:pt x="16282" y="22811"/>
                  <a:pt x="16303" y="22780"/>
                </a:cubicBezTo>
                <a:lnTo>
                  <a:pt x="16303" y="22769"/>
                </a:lnTo>
                <a:cubicBezTo>
                  <a:pt x="16376" y="22749"/>
                  <a:pt x="16448" y="22717"/>
                  <a:pt x="16521" y="22686"/>
                </a:cubicBezTo>
                <a:cubicBezTo>
                  <a:pt x="16666" y="22686"/>
                  <a:pt x="16811" y="22666"/>
                  <a:pt x="16956" y="22635"/>
                </a:cubicBezTo>
                <a:cubicBezTo>
                  <a:pt x="17235" y="22712"/>
                  <a:pt x="17521" y="22751"/>
                  <a:pt x="17805" y="22751"/>
                </a:cubicBezTo>
                <a:cubicBezTo>
                  <a:pt x="18239" y="22751"/>
                  <a:pt x="18670" y="22661"/>
                  <a:pt x="19070" y="22479"/>
                </a:cubicBezTo>
                <a:close/>
                <a:moveTo>
                  <a:pt x="4944" y="22438"/>
                </a:moveTo>
                <a:lnTo>
                  <a:pt x="4944" y="22438"/>
                </a:lnTo>
                <a:cubicBezTo>
                  <a:pt x="5214" y="22510"/>
                  <a:pt x="5494" y="22562"/>
                  <a:pt x="5763" y="22593"/>
                </a:cubicBezTo>
                <a:cubicBezTo>
                  <a:pt x="5918" y="23111"/>
                  <a:pt x="6178" y="23588"/>
                  <a:pt x="6530" y="23992"/>
                </a:cubicBezTo>
                <a:cubicBezTo>
                  <a:pt x="6416" y="23961"/>
                  <a:pt x="6302" y="23920"/>
                  <a:pt x="6198" y="23878"/>
                </a:cubicBezTo>
                <a:cubicBezTo>
                  <a:pt x="5639" y="23567"/>
                  <a:pt x="5214" y="23008"/>
                  <a:pt x="4944" y="22438"/>
                </a:cubicBezTo>
                <a:close/>
                <a:moveTo>
                  <a:pt x="12842" y="22686"/>
                </a:moveTo>
                <a:cubicBezTo>
                  <a:pt x="13049" y="22759"/>
                  <a:pt x="13246" y="22811"/>
                  <a:pt x="13453" y="22863"/>
                </a:cubicBezTo>
                <a:cubicBezTo>
                  <a:pt x="13660" y="23163"/>
                  <a:pt x="13888" y="23443"/>
                  <a:pt x="14147" y="23702"/>
                </a:cubicBezTo>
                <a:cubicBezTo>
                  <a:pt x="14013" y="23837"/>
                  <a:pt x="13878" y="23951"/>
                  <a:pt x="13743" y="24065"/>
                </a:cubicBezTo>
                <a:cubicBezTo>
                  <a:pt x="13215" y="23868"/>
                  <a:pt x="12759" y="23526"/>
                  <a:pt x="12427" y="23080"/>
                </a:cubicBezTo>
                <a:cubicBezTo>
                  <a:pt x="12562" y="22956"/>
                  <a:pt x="12707" y="22821"/>
                  <a:pt x="12842" y="22697"/>
                </a:cubicBezTo>
                <a:lnTo>
                  <a:pt x="12842" y="22686"/>
                </a:lnTo>
                <a:close/>
                <a:moveTo>
                  <a:pt x="16096" y="22852"/>
                </a:moveTo>
                <a:lnTo>
                  <a:pt x="16096" y="22852"/>
                </a:lnTo>
                <a:cubicBezTo>
                  <a:pt x="15816" y="23225"/>
                  <a:pt x="15484" y="23547"/>
                  <a:pt x="15101" y="23806"/>
                </a:cubicBezTo>
                <a:cubicBezTo>
                  <a:pt x="15080" y="23826"/>
                  <a:pt x="15080" y="23868"/>
                  <a:pt x="15101" y="23889"/>
                </a:cubicBezTo>
                <a:cubicBezTo>
                  <a:pt x="14977" y="23971"/>
                  <a:pt x="14842" y="24044"/>
                  <a:pt x="14686" y="24085"/>
                </a:cubicBezTo>
                <a:cubicBezTo>
                  <a:pt x="14541" y="23971"/>
                  <a:pt x="14396" y="23847"/>
                  <a:pt x="14261" y="23712"/>
                </a:cubicBezTo>
                <a:cubicBezTo>
                  <a:pt x="14469" y="23505"/>
                  <a:pt x="14655" y="23277"/>
                  <a:pt x="14832" y="23039"/>
                </a:cubicBezTo>
                <a:cubicBezTo>
                  <a:pt x="15256" y="23039"/>
                  <a:pt x="15681" y="22977"/>
                  <a:pt x="16096" y="22852"/>
                </a:cubicBezTo>
                <a:close/>
                <a:moveTo>
                  <a:pt x="5825" y="22603"/>
                </a:moveTo>
                <a:cubicBezTo>
                  <a:pt x="6032" y="22624"/>
                  <a:pt x="6240" y="22635"/>
                  <a:pt x="6447" y="22635"/>
                </a:cubicBezTo>
                <a:cubicBezTo>
                  <a:pt x="6613" y="22842"/>
                  <a:pt x="6799" y="23028"/>
                  <a:pt x="7007" y="23194"/>
                </a:cubicBezTo>
                <a:cubicBezTo>
                  <a:pt x="7389" y="23516"/>
                  <a:pt x="7879" y="23682"/>
                  <a:pt x="8371" y="23682"/>
                </a:cubicBezTo>
                <a:cubicBezTo>
                  <a:pt x="8386" y="23682"/>
                  <a:pt x="8401" y="23682"/>
                  <a:pt x="8416" y="23681"/>
                </a:cubicBezTo>
                <a:lnTo>
                  <a:pt x="8416" y="23681"/>
                </a:lnTo>
                <a:cubicBezTo>
                  <a:pt x="8033" y="23930"/>
                  <a:pt x="7597" y="24075"/>
                  <a:pt x="7141" y="24106"/>
                </a:cubicBezTo>
                <a:cubicBezTo>
                  <a:pt x="7110" y="24111"/>
                  <a:pt x="7082" y="24114"/>
                  <a:pt x="7053" y="24114"/>
                </a:cubicBezTo>
                <a:cubicBezTo>
                  <a:pt x="7025" y="24114"/>
                  <a:pt x="6996" y="24111"/>
                  <a:pt x="6965" y="24106"/>
                </a:cubicBezTo>
                <a:cubicBezTo>
                  <a:pt x="6872" y="24085"/>
                  <a:pt x="6779" y="24065"/>
                  <a:pt x="6675" y="24044"/>
                </a:cubicBezTo>
                <a:cubicBezTo>
                  <a:pt x="6654" y="24023"/>
                  <a:pt x="6634" y="23992"/>
                  <a:pt x="6613" y="23971"/>
                </a:cubicBezTo>
                <a:cubicBezTo>
                  <a:pt x="6260" y="23578"/>
                  <a:pt x="5991" y="23111"/>
                  <a:pt x="5825" y="22603"/>
                </a:cubicBezTo>
                <a:close/>
                <a:moveTo>
                  <a:pt x="14210" y="23775"/>
                </a:moveTo>
                <a:cubicBezTo>
                  <a:pt x="14324" y="23889"/>
                  <a:pt x="14458" y="24003"/>
                  <a:pt x="14593" y="24117"/>
                </a:cubicBezTo>
                <a:cubicBezTo>
                  <a:pt x="14479" y="24140"/>
                  <a:pt x="14363" y="24153"/>
                  <a:pt x="14247" y="24153"/>
                </a:cubicBezTo>
                <a:cubicBezTo>
                  <a:pt x="14109" y="24153"/>
                  <a:pt x="13971" y="24135"/>
                  <a:pt x="13837" y="24096"/>
                </a:cubicBezTo>
                <a:cubicBezTo>
                  <a:pt x="13961" y="23992"/>
                  <a:pt x="14085" y="23889"/>
                  <a:pt x="14210" y="23775"/>
                </a:cubicBezTo>
                <a:close/>
                <a:moveTo>
                  <a:pt x="9297" y="23484"/>
                </a:moveTo>
                <a:cubicBezTo>
                  <a:pt x="9359" y="23547"/>
                  <a:pt x="9421" y="23609"/>
                  <a:pt x="9473" y="23661"/>
                </a:cubicBezTo>
                <a:lnTo>
                  <a:pt x="9546" y="23723"/>
                </a:lnTo>
                <a:cubicBezTo>
                  <a:pt x="8944" y="24010"/>
                  <a:pt x="8284" y="24165"/>
                  <a:pt x="7625" y="24165"/>
                </a:cubicBezTo>
                <a:cubicBezTo>
                  <a:pt x="7546" y="24165"/>
                  <a:pt x="7468" y="24162"/>
                  <a:pt x="7390" y="24158"/>
                </a:cubicBezTo>
                <a:lnTo>
                  <a:pt x="7442" y="24148"/>
                </a:lnTo>
                <a:cubicBezTo>
                  <a:pt x="7846" y="24065"/>
                  <a:pt x="8230" y="23899"/>
                  <a:pt x="8572" y="23671"/>
                </a:cubicBezTo>
                <a:cubicBezTo>
                  <a:pt x="8820" y="23640"/>
                  <a:pt x="9059" y="23578"/>
                  <a:pt x="9297" y="23484"/>
                </a:cubicBezTo>
                <a:close/>
                <a:moveTo>
                  <a:pt x="11494" y="22469"/>
                </a:moveTo>
                <a:cubicBezTo>
                  <a:pt x="11556" y="22489"/>
                  <a:pt x="11619" y="22510"/>
                  <a:pt x="11681" y="22531"/>
                </a:cubicBezTo>
                <a:cubicBezTo>
                  <a:pt x="11784" y="22552"/>
                  <a:pt x="11898" y="22572"/>
                  <a:pt x="12002" y="22593"/>
                </a:cubicBezTo>
                <a:cubicBezTo>
                  <a:pt x="12095" y="22759"/>
                  <a:pt x="12199" y="22925"/>
                  <a:pt x="12313" y="23080"/>
                </a:cubicBezTo>
                <a:cubicBezTo>
                  <a:pt x="12282" y="23111"/>
                  <a:pt x="12241" y="23142"/>
                  <a:pt x="12199" y="23173"/>
                </a:cubicBezTo>
                <a:cubicBezTo>
                  <a:pt x="11691" y="23619"/>
                  <a:pt x="11142" y="24023"/>
                  <a:pt x="10562" y="24365"/>
                </a:cubicBezTo>
                <a:cubicBezTo>
                  <a:pt x="10479" y="24324"/>
                  <a:pt x="10396" y="24272"/>
                  <a:pt x="10323" y="24231"/>
                </a:cubicBezTo>
                <a:cubicBezTo>
                  <a:pt x="10095" y="24085"/>
                  <a:pt x="9878" y="23930"/>
                  <a:pt x="9681" y="23754"/>
                </a:cubicBezTo>
                <a:cubicBezTo>
                  <a:pt x="10323" y="23412"/>
                  <a:pt x="10914" y="22987"/>
                  <a:pt x="11453" y="22500"/>
                </a:cubicBezTo>
                <a:lnTo>
                  <a:pt x="11494" y="22469"/>
                </a:lnTo>
                <a:close/>
                <a:moveTo>
                  <a:pt x="12355" y="23142"/>
                </a:moveTo>
                <a:cubicBezTo>
                  <a:pt x="12624" y="23515"/>
                  <a:pt x="12987" y="23826"/>
                  <a:pt x="13391" y="24034"/>
                </a:cubicBezTo>
                <a:cubicBezTo>
                  <a:pt x="13484" y="24075"/>
                  <a:pt x="13567" y="24106"/>
                  <a:pt x="13650" y="24137"/>
                </a:cubicBezTo>
                <a:cubicBezTo>
                  <a:pt x="13360" y="24355"/>
                  <a:pt x="13039" y="24510"/>
                  <a:pt x="12686" y="24624"/>
                </a:cubicBezTo>
                <a:cubicBezTo>
                  <a:pt x="12442" y="24690"/>
                  <a:pt x="12194" y="24722"/>
                  <a:pt x="11946" y="24722"/>
                </a:cubicBezTo>
                <a:cubicBezTo>
                  <a:pt x="11488" y="24722"/>
                  <a:pt x="11034" y="24612"/>
                  <a:pt x="10624" y="24396"/>
                </a:cubicBezTo>
                <a:cubicBezTo>
                  <a:pt x="11204" y="24065"/>
                  <a:pt x="11753" y="23671"/>
                  <a:pt x="12251" y="23236"/>
                </a:cubicBezTo>
                <a:cubicBezTo>
                  <a:pt x="12292" y="23205"/>
                  <a:pt x="12323" y="23173"/>
                  <a:pt x="12355" y="23142"/>
                </a:cubicBezTo>
                <a:close/>
                <a:moveTo>
                  <a:pt x="9608" y="23785"/>
                </a:moveTo>
                <a:cubicBezTo>
                  <a:pt x="9878" y="24023"/>
                  <a:pt x="10168" y="24231"/>
                  <a:pt x="10479" y="24407"/>
                </a:cubicBezTo>
                <a:cubicBezTo>
                  <a:pt x="10126" y="24593"/>
                  <a:pt x="9753" y="24749"/>
                  <a:pt x="9370" y="24842"/>
                </a:cubicBezTo>
                <a:cubicBezTo>
                  <a:pt x="9147" y="24898"/>
                  <a:pt x="8921" y="24925"/>
                  <a:pt x="8697" y="24925"/>
                </a:cubicBezTo>
                <a:cubicBezTo>
                  <a:pt x="8003" y="24925"/>
                  <a:pt x="7327" y="24664"/>
                  <a:pt x="6810" y="24179"/>
                </a:cubicBezTo>
                <a:lnTo>
                  <a:pt x="6841" y="24179"/>
                </a:lnTo>
                <a:cubicBezTo>
                  <a:pt x="7116" y="24243"/>
                  <a:pt x="7390" y="24273"/>
                  <a:pt x="7659" y="24273"/>
                </a:cubicBezTo>
                <a:cubicBezTo>
                  <a:pt x="8341" y="24273"/>
                  <a:pt x="8999" y="24082"/>
                  <a:pt x="9608" y="23785"/>
                </a:cubicBezTo>
                <a:close/>
                <a:moveTo>
                  <a:pt x="21060" y="20386"/>
                </a:moveTo>
                <a:lnTo>
                  <a:pt x="21060" y="20386"/>
                </a:lnTo>
                <a:cubicBezTo>
                  <a:pt x="20926" y="21028"/>
                  <a:pt x="20749" y="21660"/>
                  <a:pt x="20511" y="22261"/>
                </a:cubicBezTo>
                <a:cubicBezTo>
                  <a:pt x="20169" y="23163"/>
                  <a:pt x="19651" y="24075"/>
                  <a:pt x="18832" y="24624"/>
                </a:cubicBezTo>
                <a:cubicBezTo>
                  <a:pt x="18330" y="24961"/>
                  <a:pt x="17796" y="25106"/>
                  <a:pt x="17262" y="25106"/>
                </a:cubicBezTo>
                <a:cubicBezTo>
                  <a:pt x="16382" y="25106"/>
                  <a:pt x="15500" y="24715"/>
                  <a:pt x="14759" y="24148"/>
                </a:cubicBezTo>
                <a:cubicBezTo>
                  <a:pt x="14914" y="24096"/>
                  <a:pt x="15060" y="24023"/>
                  <a:pt x="15184" y="23930"/>
                </a:cubicBezTo>
                <a:cubicBezTo>
                  <a:pt x="15205" y="23909"/>
                  <a:pt x="15205" y="23878"/>
                  <a:pt x="15184" y="23868"/>
                </a:cubicBezTo>
                <a:cubicBezTo>
                  <a:pt x="15557" y="23609"/>
                  <a:pt x="15889" y="23298"/>
                  <a:pt x="16168" y="22945"/>
                </a:cubicBezTo>
                <a:cubicBezTo>
                  <a:pt x="16376" y="23184"/>
                  <a:pt x="16614" y="23401"/>
                  <a:pt x="16873" y="23578"/>
                </a:cubicBezTo>
                <a:cubicBezTo>
                  <a:pt x="17147" y="23758"/>
                  <a:pt x="17399" y="23836"/>
                  <a:pt x="17629" y="23836"/>
                </a:cubicBezTo>
                <a:cubicBezTo>
                  <a:pt x="18288" y="23836"/>
                  <a:pt x="18774" y="23195"/>
                  <a:pt x="19112" y="22458"/>
                </a:cubicBezTo>
                <a:cubicBezTo>
                  <a:pt x="19485" y="22272"/>
                  <a:pt x="19817" y="22013"/>
                  <a:pt x="20086" y="21702"/>
                </a:cubicBezTo>
                <a:cubicBezTo>
                  <a:pt x="20418" y="21318"/>
                  <a:pt x="20698" y="20904"/>
                  <a:pt x="20915" y="20448"/>
                </a:cubicBezTo>
                <a:lnTo>
                  <a:pt x="21060" y="20386"/>
                </a:lnTo>
                <a:close/>
                <a:moveTo>
                  <a:pt x="9402" y="0"/>
                </a:moveTo>
                <a:cubicBezTo>
                  <a:pt x="8392" y="0"/>
                  <a:pt x="7396" y="359"/>
                  <a:pt x="6602" y="1046"/>
                </a:cubicBezTo>
                <a:cubicBezTo>
                  <a:pt x="6343" y="1264"/>
                  <a:pt x="6115" y="1502"/>
                  <a:pt x="5918" y="1772"/>
                </a:cubicBezTo>
                <a:cubicBezTo>
                  <a:pt x="5608" y="1958"/>
                  <a:pt x="5328" y="2176"/>
                  <a:pt x="5079" y="2435"/>
                </a:cubicBezTo>
                <a:cubicBezTo>
                  <a:pt x="4602" y="2663"/>
                  <a:pt x="4167" y="2953"/>
                  <a:pt x="3752" y="3285"/>
                </a:cubicBezTo>
                <a:cubicBezTo>
                  <a:pt x="3068" y="3865"/>
                  <a:pt x="2457" y="4580"/>
                  <a:pt x="2136" y="5430"/>
                </a:cubicBezTo>
                <a:cubicBezTo>
                  <a:pt x="2053" y="5638"/>
                  <a:pt x="1991" y="5855"/>
                  <a:pt x="1949" y="6073"/>
                </a:cubicBezTo>
                <a:cubicBezTo>
                  <a:pt x="1773" y="6135"/>
                  <a:pt x="1607" y="6208"/>
                  <a:pt x="1431" y="6280"/>
                </a:cubicBezTo>
                <a:cubicBezTo>
                  <a:pt x="1141" y="6394"/>
                  <a:pt x="871" y="6570"/>
                  <a:pt x="799" y="6892"/>
                </a:cubicBezTo>
                <a:cubicBezTo>
                  <a:pt x="705" y="7265"/>
                  <a:pt x="902" y="7669"/>
                  <a:pt x="1078" y="7980"/>
                </a:cubicBezTo>
                <a:cubicBezTo>
                  <a:pt x="1296" y="8394"/>
                  <a:pt x="1535" y="8788"/>
                  <a:pt x="1794" y="9182"/>
                </a:cubicBezTo>
                <a:cubicBezTo>
                  <a:pt x="1255" y="9721"/>
                  <a:pt x="757" y="10374"/>
                  <a:pt x="581" y="11110"/>
                </a:cubicBezTo>
                <a:cubicBezTo>
                  <a:pt x="446" y="11669"/>
                  <a:pt x="540" y="12260"/>
                  <a:pt x="840" y="12758"/>
                </a:cubicBezTo>
                <a:cubicBezTo>
                  <a:pt x="104" y="14219"/>
                  <a:pt x="1" y="16022"/>
                  <a:pt x="778" y="17494"/>
                </a:cubicBezTo>
                <a:cubicBezTo>
                  <a:pt x="1027" y="17971"/>
                  <a:pt x="1379" y="18396"/>
                  <a:pt x="1794" y="18738"/>
                </a:cubicBezTo>
                <a:cubicBezTo>
                  <a:pt x="1949" y="19743"/>
                  <a:pt x="2364" y="20696"/>
                  <a:pt x="3110" y="21401"/>
                </a:cubicBezTo>
                <a:cubicBezTo>
                  <a:pt x="3359" y="21650"/>
                  <a:pt x="3649" y="21857"/>
                  <a:pt x="3960" y="22033"/>
                </a:cubicBezTo>
                <a:cubicBezTo>
                  <a:pt x="4478" y="22863"/>
                  <a:pt x="5224" y="23526"/>
                  <a:pt x="6115" y="23940"/>
                </a:cubicBezTo>
                <a:cubicBezTo>
                  <a:pt x="6292" y="24044"/>
                  <a:pt x="6478" y="24117"/>
                  <a:pt x="6675" y="24158"/>
                </a:cubicBezTo>
                <a:cubicBezTo>
                  <a:pt x="6882" y="24365"/>
                  <a:pt x="7121" y="24542"/>
                  <a:pt x="7369" y="24676"/>
                </a:cubicBezTo>
                <a:cubicBezTo>
                  <a:pt x="7788" y="24910"/>
                  <a:pt x="8216" y="25009"/>
                  <a:pt x="8641" y="25009"/>
                </a:cubicBezTo>
                <a:cubicBezTo>
                  <a:pt x="9289" y="25009"/>
                  <a:pt x="9934" y="24780"/>
                  <a:pt x="10541" y="24448"/>
                </a:cubicBezTo>
                <a:cubicBezTo>
                  <a:pt x="10841" y="24614"/>
                  <a:pt x="11173" y="24728"/>
                  <a:pt x="11515" y="24780"/>
                </a:cubicBezTo>
                <a:cubicBezTo>
                  <a:pt x="11647" y="24798"/>
                  <a:pt x="11779" y="24807"/>
                  <a:pt x="11911" y="24807"/>
                </a:cubicBezTo>
                <a:cubicBezTo>
                  <a:pt x="12535" y="24807"/>
                  <a:pt x="13145" y="24607"/>
                  <a:pt x="13650" y="24231"/>
                </a:cubicBezTo>
                <a:lnTo>
                  <a:pt x="13743" y="24158"/>
                </a:lnTo>
                <a:cubicBezTo>
                  <a:pt x="13904" y="24202"/>
                  <a:pt x="14068" y="24223"/>
                  <a:pt x="14232" y="24223"/>
                </a:cubicBezTo>
                <a:cubicBezTo>
                  <a:pt x="14374" y="24223"/>
                  <a:pt x="14516" y="24208"/>
                  <a:pt x="14655" y="24179"/>
                </a:cubicBezTo>
                <a:cubicBezTo>
                  <a:pt x="15122" y="24552"/>
                  <a:pt x="15650" y="24832"/>
                  <a:pt x="16220" y="25008"/>
                </a:cubicBezTo>
                <a:cubicBezTo>
                  <a:pt x="16560" y="25113"/>
                  <a:pt x="16911" y="25169"/>
                  <a:pt x="17260" y="25169"/>
                </a:cubicBezTo>
                <a:cubicBezTo>
                  <a:pt x="17739" y="25169"/>
                  <a:pt x="18213" y="25061"/>
                  <a:pt x="18645" y="24821"/>
                </a:cubicBezTo>
                <a:cubicBezTo>
                  <a:pt x="19361" y="24428"/>
                  <a:pt x="19879" y="23754"/>
                  <a:pt x="20242" y="23039"/>
                </a:cubicBezTo>
                <a:cubicBezTo>
                  <a:pt x="20666" y="22179"/>
                  <a:pt x="20977" y="21277"/>
                  <a:pt x="21164" y="20344"/>
                </a:cubicBezTo>
                <a:cubicBezTo>
                  <a:pt x="21319" y="20272"/>
                  <a:pt x="21464" y="20189"/>
                  <a:pt x="21620" y="20106"/>
                </a:cubicBezTo>
                <a:cubicBezTo>
                  <a:pt x="23154" y="19194"/>
                  <a:pt x="23983" y="17494"/>
                  <a:pt x="24242" y="15784"/>
                </a:cubicBezTo>
                <a:cubicBezTo>
                  <a:pt x="24242" y="15753"/>
                  <a:pt x="24242" y="15722"/>
                  <a:pt x="24252" y="15691"/>
                </a:cubicBezTo>
                <a:cubicBezTo>
                  <a:pt x="24460" y="14665"/>
                  <a:pt x="24522" y="13618"/>
                  <a:pt x="24439" y="12581"/>
                </a:cubicBezTo>
                <a:cubicBezTo>
                  <a:pt x="24916" y="11576"/>
                  <a:pt x="25258" y="10509"/>
                  <a:pt x="25455" y="9410"/>
                </a:cubicBezTo>
                <a:cubicBezTo>
                  <a:pt x="25631" y="8498"/>
                  <a:pt x="25558" y="7607"/>
                  <a:pt x="25061" y="6809"/>
                </a:cubicBezTo>
                <a:cubicBezTo>
                  <a:pt x="24885" y="6529"/>
                  <a:pt x="24688" y="6270"/>
                  <a:pt x="24460" y="6031"/>
                </a:cubicBezTo>
                <a:cubicBezTo>
                  <a:pt x="24522" y="5524"/>
                  <a:pt x="24480" y="4995"/>
                  <a:pt x="24190" y="4570"/>
                </a:cubicBezTo>
                <a:cubicBezTo>
                  <a:pt x="23745" y="3907"/>
                  <a:pt x="22884" y="3845"/>
                  <a:pt x="22159" y="3803"/>
                </a:cubicBezTo>
                <a:cubicBezTo>
                  <a:pt x="21967" y="3793"/>
                  <a:pt x="21773" y="3788"/>
                  <a:pt x="21578" y="3788"/>
                </a:cubicBezTo>
                <a:cubicBezTo>
                  <a:pt x="21384" y="3788"/>
                  <a:pt x="21190" y="3793"/>
                  <a:pt x="20998" y="3803"/>
                </a:cubicBezTo>
                <a:cubicBezTo>
                  <a:pt x="20998" y="3782"/>
                  <a:pt x="20988" y="3772"/>
                  <a:pt x="20977" y="3751"/>
                </a:cubicBezTo>
                <a:cubicBezTo>
                  <a:pt x="20739" y="2964"/>
                  <a:pt x="20293" y="2280"/>
                  <a:pt x="19537" y="1907"/>
                </a:cubicBezTo>
                <a:cubicBezTo>
                  <a:pt x="19009" y="1654"/>
                  <a:pt x="18437" y="1526"/>
                  <a:pt x="17856" y="1526"/>
                </a:cubicBezTo>
                <a:cubicBezTo>
                  <a:pt x="17650" y="1526"/>
                  <a:pt x="17443" y="1542"/>
                  <a:pt x="17236" y="1575"/>
                </a:cubicBezTo>
                <a:cubicBezTo>
                  <a:pt x="17122" y="1596"/>
                  <a:pt x="16998" y="1616"/>
                  <a:pt x="16873" y="1647"/>
                </a:cubicBezTo>
                <a:cubicBezTo>
                  <a:pt x="16417" y="1026"/>
                  <a:pt x="15795" y="559"/>
                  <a:pt x="15080" y="269"/>
                </a:cubicBezTo>
                <a:cubicBezTo>
                  <a:pt x="14703" y="128"/>
                  <a:pt x="14312" y="62"/>
                  <a:pt x="13923" y="62"/>
                </a:cubicBezTo>
                <a:cubicBezTo>
                  <a:pt x="13169" y="62"/>
                  <a:pt x="12420" y="308"/>
                  <a:pt x="11784" y="725"/>
                </a:cubicBezTo>
                <a:cubicBezTo>
                  <a:pt x="11567" y="580"/>
                  <a:pt x="11339" y="456"/>
                  <a:pt x="11100" y="352"/>
                </a:cubicBezTo>
                <a:cubicBezTo>
                  <a:pt x="10553" y="116"/>
                  <a:pt x="9975" y="0"/>
                  <a:pt x="9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772;p36">
            <a:extLst>
              <a:ext uri="{FF2B5EF4-FFF2-40B4-BE49-F238E27FC236}">
                <a16:creationId xmlns:a16="http://schemas.microsoft.com/office/drawing/2014/main" id="{3B69EB64-CEF6-47AB-AECF-13BC76B9C936}"/>
              </a:ext>
            </a:extLst>
          </p:cNvPr>
          <p:cNvSpPr/>
          <p:nvPr/>
        </p:nvSpPr>
        <p:spPr>
          <a:xfrm rot="1899372">
            <a:off x="11319819" y="28303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rgbClr val="01AEF0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8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F10113-FBCB-49A0-A890-147B377ACD36}"/>
              </a:ext>
            </a:extLst>
          </p:cNvPr>
          <p:cNvSpPr txBox="1"/>
          <p:nvPr/>
        </p:nvSpPr>
        <p:spPr>
          <a:xfrm>
            <a:off x="3046971" y="1031631"/>
            <a:ext cx="6098058" cy="105804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Al igual que en el español, los verbos en griego tienen una parte fundamental o raíz y las desinencias. Observe con atención el siguiente ejemplo: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</p:txBody>
      </p:sp>
      <p:pic>
        <p:nvPicPr>
          <p:cNvPr id="7" name="Picture 2" descr="Instituto de Lideres Cristianos - Inicio | Facebook">
            <a:extLst>
              <a:ext uri="{FF2B5EF4-FFF2-40B4-BE49-F238E27FC236}">
                <a16:creationId xmlns:a16="http://schemas.microsoft.com/office/drawing/2014/main" id="{B39DDAB0-71AA-4055-B6F1-877199739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2498;p58">
            <a:extLst>
              <a:ext uri="{FF2B5EF4-FFF2-40B4-BE49-F238E27FC236}">
                <a16:creationId xmlns:a16="http://schemas.microsoft.com/office/drawing/2014/main" id="{7A86FBA3-5407-4B9D-8639-FE5EE5F150C4}"/>
              </a:ext>
            </a:extLst>
          </p:cNvPr>
          <p:cNvGrpSpPr/>
          <p:nvPr/>
        </p:nvGrpSpPr>
        <p:grpSpPr>
          <a:xfrm rot="2794784" flipH="1">
            <a:off x="10003972" y="5359649"/>
            <a:ext cx="2743514" cy="1090983"/>
            <a:chOff x="4038775" y="3369325"/>
            <a:chExt cx="1789725" cy="711700"/>
          </a:xfrm>
        </p:grpSpPr>
        <p:sp>
          <p:nvSpPr>
            <p:cNvPr id="10" name="Google Shape;2499;p58">
              <a:extLst>
                <a:ext uri="{FF2B5EF4-FFF2-40B4-BE49-F238E27FC236}">
                  <a16:creationId xmlns:a16="http://schemas.microsoft.com/office/drawing/2014/main" id="{C9B30545-13BD-48B7-B9DE-6EFCA66E75B0}"/>
                </a:ext>
              </a:extLst>
            </p:cNvPr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00;p58">
              <a:extLst>
                <a:ext uri="{FF2B5EF4-FFF2-40B4-BE49-F238E27FC236}">
                  <a16:creationId xmlns:a16="http://schemas.microsoft.com/office/drawing/2014/main" id="{26DC3165-FB74-4355-BAAA-1D1C44B31E73}"/>
                </a:ext>
              </a:extLst>
            </p:cNvPr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01;p58">
              <a:extLst>
                <a:ext uri="{FF2B5EF4-FFF2-40B4-BE49-F238E27FC236}">
                  <a16:creationId xmlns:a16="http://schemas.microsoft.com/office/drawing/2014/main" id="{764A9895-0969-40D8-A156-2F9C4F9D9079}"/>
                </a:ext>
              </a:extLst>
            </p:cNvPr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02;p58">
              <a:extLst>
                <a:ext uri="{FF2B5EF4-FFF2-40B4-BE49-F238E27FC236}">
                  <a16:creationId xmlns:a16="http://schemas.microsoft.com/office/drawing/2014/main" id="{3B9F4AED-9865-4976-9D34-232F5A0B494E}"/>
                </a:ext>
              </a:extLst>
            </p:cNvPr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03;p58">
              <a:extLst>
                <a:ext uri="{FF2B5EF4-FFF2-40B4-BE49-F238E27FC236}">
                  <a16:creationId xmlns:a16="http://schemas.microsoft.com/office/drawing/2014/main" id="{DD757389-387B-4989-8174-6B52E58560C0}"/>
                </a:ext>
              </a:extLst>
            </p:cNvPr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04;p58">
              <a:extLst>
                <a:ext uri="{FF2B5EF4-FFF2-40B4-BE49-F238E27FC236}">
                  <a16:creationId xmlns:a16="http://schemas.microsoft.com/office/drawing/2014/main" id="{E2775339-F267-4CEF-BD4F-7DA21DFF7B34}"/>
                </a:ext>
              </a:extLst>
            </p:cNvPr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05;p58">
              <a:extLst>
                <a:ext uri="{FF2B5EF4-FFF2-40B4-BE49-F238E27FC236}">
                  <a16:creationId xmlns:a16="http://schemas.microsoft.com/office/drawing/2014/main" id="{E4CD5999-A2E9-4037-9B94-7B5339334675}"/>
                </a:ext>
              </a:extLst>
            </p:cNvPr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06;p58">
              <a:extLst>
                <a:ext uri="{FF2B5EF4-FFF2-40B4-BE49-F238E27FC236}">
                  <a16:creationId xmlns:a16="http://schemas.microsoft.com/office/drawing/2014/main" id="{900EAD10-6C0E-4387-B65A-C11A00DB9655}"/>
                </a:ext>
              </a:extLst>
            </p:cNvPr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07;p58">
              <a:extLst>
                <a:ext uri="{FF2B5EF4-FFF2-40B4-BE49-F238E27FC236}">
                  <a16:creationId xmlns:a16="http://schemas.microsoft.com/office/drawing/2014/main" id="{62D4EDED-C334-4A81-99B4-3DE71E278E3E}"/>
                </a:ext>
              </a:extLst>
            </p:cNvPr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08;p58">
              <a:extLst>
                <a:ext uri="{FF2B5EF4-FFF2-40B4-BE49-F238E27FC236}">
                  <a16:creationId xmlns:a16="http://schemas.microsoft.com/office/drawing/2014/main" id="{4BA79818-3F7B-47B8-BE03-249A07167963}"/>
                </a:ext>
              </a:extLst>
            </p:cNvPr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09;p58">
              <a:extLst>
                <a:ext uri="{FF2B5EF4-FFF2-40B4-BE49-F238E27FC236}">
                  <a16:creationId xmlns:a16="http://schemas.microsoft.com/office/drawing/2014/main" id="{EA487B37-26D0-4C0D-B74E-AA2749014105}"/>
                </a:ext>
              </a:extLst>
            </p:cNvPr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10;p58">
              <a:extLst>
                <a:ext uri="{FF2B5EF4-FFF2-40B4-BE49-F238E27FC236}">
                  <a16:creationId xmlns:a16="http://schemas.microsoft.com/office/drawing/2014/main" id="{F6891040-5267-4F0B-A4A4-15F54C22B328}"/>
                </a:ext>
              </a:extLst>
            </p:cNvPr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11;p58">
              <a:extLst>
                <a:ext uri="{FF2B5EF4-FFF2-40B4-BE49-F238E27FC236}">
                  <a16:creationId xmlns:a16="http://schemas.microsoft.com/office/drawing/2014/main" id="{612ECA25-6F5E-46B0-A95A-3280F9CA883D}"/>
                </a:ext>
              </a:extLst>
            </p:cNvPr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12;p58">
              <a:extLst>
                <a:ext uri="{FF2B5EF4-FFF2-40B4-BE49-F238E27FC236}">
                  <a16:creationId xmlns:a16="http://schemas.microsoft.com/office/drawing/2014/main" id="{0DC24D78-00B3-45C9-9362-70FF2DB65A76}"/>
                </a:ext>
              </a:extLst>
            </p:cNvPr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3;p58">
              <a:extLst>
                <a:ext uri="{FF2B5EF4-FFF2-40B4-BE49-F238E27FC236}">
                  <a16:creationId xmlns:a16="http://schemas.microsoft.com/office/drawing/2014/main" id="{0D9AED56-B4D9-48A8-89A6-7CAD52801B31}"/>
                </a:ext>
              </a:extLst>
            </p:cNvPr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4;p58">
              <a:extLst>
                <a:ext uri="{FF2B5EF4-FFF2-40B4-BE49-F238E27FC236}">
                  <a16:creationId xmlns:a16="http://schemas.microsoft.com/office/drawing/2014/main" id="{9C34F415-C83C-4A99-AF1B-960EEC65DE79}"/>
                </a:ext>
              </a:extLst>
            </p:cNvPr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15;p58">
              <a:extLst>
                <a:ext uri="{FF2B5EF4-FFF2-40B4-BE49-F238E27FC236}">
                  <a16:creationId xmlns:a16="http://schemas.microsoft.com/office/drawing/2014/main" id="{F905B48D-F7A8-4440-A820-BAB446D5ADAE}"/>
                </a:ext>
              </a:extLst>
            </p:cNvPr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16;p58">
              <a:extLst>
                <a:ext uri="{FF2B5EF4-FFF2-40B4-BE49-F238E27FC236}">
                  <a16:creationId xmlns:a16="http://schemas.microsoft.com/office/drawing/2014/main" id="{E3E9C5C8-85F4-45B9-9A59-A0886B2966DF}"/>
                </a:ext>
              </a:extLst>
            </p:cNvPr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17;p58">
              <a:extLst>
                <a:ext uri="{FF2B5EF4-FFF2-40B4-BE49-F238E27FC236}">
                  <a16:creationId xmlns:a16="http://schemas.microsoft.com/office/drawing/2014/main" id="{F561AFB0-0A18-4AAC-884B-BC26D6708B88}"/>
                </a:ext>
              </a:extLst>
            </p:cNvPr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Google Shape;235;p34">
            <a:extLst>
              <a:ext uri="{FF2B5EF4-FFF2-40B4-BE49-F238E27FC236}">
                <a16:creationId xmlns:a16="http://schemas.microsoft.com/office/drawing/2014/main" id="{6754EF2F-CA70-47C4-BECD-5E0CD90F04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286510" y="927972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56" name="Google Shape;236;p34">
            <a:extLst>
              <a:ext uri="{FF2B5EF4-FFF2-40B4-BE49-F238E27FC236}">
                <a16:creationId xmlns:a16="http://schemas.microsoft.com/office/drawing/2014/main" id="{9A526072-F78E-4E60-B6C3-004417C90862}"/>
              </a:ext>
            </a:extLst>
          </p:cNvPr>
          <p:cNvGrpSpPr/>
          <p:nvPr/>
        </p:nvGrpSpPr>
        <p:grpSpPr>
          <a:xfrm>
            <a:off x="512164" y="1507574"/>
            <a:ext cx="1328618" cy="1285985"/>
            <a:chOff x="2341425" y="238100"/>
            <a:chExt cx="1328900" cy="1148125"/>
          </a:xfrm>
          <a:solidFill>
            <a:schemeClr val="accent1"/>
          </a:solidFill>
        </p:grpSpPr>
        <p:sp>
          <p:nvSpPr>
            <p:cNvPr id="57" name="Google Shape;237;p34">
              <a:extLst>
                <a:ext uri="{FF2B5EF4-FFF2-40B4-BE49-F238E27FC236}">
                  <a16:creationId xmlns:a16="http://schemas.microsoft.com/office/drawing/2014/main" id="{4DECA2AA-ECC2-4E4D-B410-3149DA2933CF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238;p34">
              <a:extLst>
                <a:ext uri="{FF2B5EF4-FFF2-40B4-BE49-F238E27FC236}">
                  <a16:creationId xmlns:a16="http://schemas.microsoft.com/office/drawing/2014/main" id="{8B287C49-0D7E-4D67-A4B1-3C14999423EE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239;p34">
              <a:extLst>
                <a:ext uri="{FF2B5EF4-FFF2-40B4-BE49-F238E27FC236}">
                  <a16:creationId xmlns:a16="http://schemas.microsoft.com/office/drawing/2014/main" id="{4D7F9ED0-CA11-4584-A4B3-59C1286BEF3D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240;p34">
              <a:extLst>
                <a:ext uri="{FF2B5EF4-FFF2-40B4-BE49-F238E27FC236}">
                  <a16:creationId xmlns:a16="http://schemas.microsoft.com/office/drawing/2014/main" id="{0C111649-0226-4323-B22C-9D55652C0359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241;p34">
              <a:extLst>
                <a:ext uri="{FF2B5EF4-FFF2-40B4-BE49-F238E27FC236}">
                  <a16:creationId xmlns:a16="http://schemas.microsoft.com/office/drawing/2014/main" id="{4FF8B49E-067C-482E-B8B5-6E4DA1121594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oogle Shape;242;p34">
              <a:extLst>
                <a:ext uri="{FF2B5EF4-FFF2-40B4-BE49-F238E27FC236}">
                  <a16:creationId xmlns:a16="http://schemas.microsoft.com/office/drawing/2014/main" id="{E3DA7C3D-0CE1-4945-91F5-1DCA517664FC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Google Shape;243;p34">
              <a:extLst>
                <a:ext uri="{FF2B5EF4-FFF2-40B4-BE49-F238E27FC236}">
                  <a16:creationId xmlns:a16="http://schemas.microsoft.com/office/drawing/2014/main" id="{C05D2EE4-494C-4A3B-8652-822A27F4E35E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oogle Shape;244;p34">
              <a:extLst>
                <a:ext uri="{FF2B5EF4-FFF2-40B4-BE49-F238E27FC236}">
                  <a16:creationId xmlns:a16="http://schemas.microsoft.com/office/drawing/2014/main" id="{EF28B2C7-E239-4315-97D7-DF06D89F2F20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oogle Shape;245;p34">
              <a:extLst>
                <a:ext uri="{FF2B5EF4-FFF2-40B4-BE49-F238E27FC236}">
                  <a16:creationId xmlns:a16="http://schemas.microsoft.com/office/drawing/2014/main" id="{BE061EB3-3417-46B6-AF77-3443867771A8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oogle Shape;2660;p59">
            <a:extLst>
              <a:ext uri="{FF2B5EF4-FFF2-40B4-BE49-F238E27FC236}">
                <a16:creationId xmlns:a16="http://schemas.microsoft.com/office/drawing/2014/main" id="{0D5A52DE-A22D-49E7-9498-ED64E5B8A214}"/>
              </a:ext>
            </a:extLst>
          </p:cNvPr>
          <p:cNvGrpSpPr/>
          <p:nvPr/>
        </p:nvGrpSpPr>
        <p:grpSpPr>
          <a:xfrm>
            <a:off x="1838856" y="1560646"/>
            <a:ext cx="730681" cy="323744"/>
            <a:chOff x="-516100" y="1709250"/>
            <a:chExt cx="649725" cy="287875"/>
          </a:xfrm>
        </p:grpSpPr>
        <p:sp>
          <p:nvSpPr>
            <p:cNvPr id="67" name="Google Shape;2661;p59">
              <a:extLst>
                <a:ext uri="{FF2B5EF4-FFF2-40B4-BE49-F238E27FC236}">
                  <a16:creationId xmlns:a16="http://schemas.microsoft.com/office/drawing/2014/main" id="{C947D3AC-F079-4093-AA3A-1F94AC69680C}"/>
                </a:ext>
              </a:extLst>
            </p:cNvPr>
            <p:cNvSpPr/>
            <p:nvPr/>
          </p:nvSpPr>
          <p:spPr>
            <a:xfrm>
              <a:off x="-516100" y="1816650"/>
              <a:ext cx="649725" cy="57275"/>
            </a:xfrm>
            <a:custGeom>
              <a:avLst/>
              <a:gdLst/>
              <a:ahLst/>
              <a:cxnLst/>
              <a:rect l="l" t="t" r="r" b="b"/>
              <a:pathLst>
                <a:path w="25989" h="2291" extrusionOk="0">
                  <a:moveTo>
                    <a:pt x="25062" y="101"/>
                  </a:moveTo>
                  <a:cubicBezTo>
                    <a:pt x="25080" y="137"/>
                    <a:pt x="25093" y="176"/>
                    <a:pt x="25108" y="215"/>
                  </a:cubicBezTo>
                  <a:cubicBezTo>
                    <a:pt x="25182" y="468"/>
                    <a:pt x="25133" y="728"/>
                    <a:pt x="24997" y="985"/>
                  </a:cubicBezTo>
                  <a:cubicBezTo>
                    <a:pt x="24943" y="1146"/>
                    <a:pt x="24837" y="1296"/>
                    <a:pt x="24698" y="1413"/>
                  </a:cubicBezTo>
                  <a:cubicBezTo>
                    <a:pt x="24605" y="1524"/>
                    <a:pt x="24502" y="1631"/>
                    <a:pt x="24387" y="1738"/>
                  </a:cubicBezTo>
                  <a:cubicBezTo>
                    <a:pt x="25246" y="1659"/>
                    <a:pt x="25988" y="279"/>
                    <a:pt x="25062" y="101"/>
                  </a:cubicBezTo>
                  <a:close/>
                  <a:moveTo>
                    <a:pt x="18622" y="1"/>
                  </a:moveTo>
                  <a:cubicBezTo>
                    <a:pt x="12995" y="9"/>
                    <a:pt x="7375" y="215"/>
                    <a:pt x="1763" y="629"/>
                  </a:cubicBezTo>
                  <a:cubicBezTo>
                    <a:pt x="864" y="693"/>
                    <a:pt x="1" y="2290"/>
                    <a:pt x="1085" y="2290"/>
                  </a:cubicBezTo>
                  <a:cubicBezTo>
                    <a:pt x="1113" y="2290"/>
                    <a:pt x="1142" y="2287"/>
                    <a:pt x="1174" y="2287"/>
                  </a:cubicBezTo>
                  <a:cubicBezTo>
                    <a:pt x="1263" y="2280"/>
                    <a:pt x="1349" y="2273"/>
                    <a:pt x="1434" y="2265"/>
                  </a:cubicBezTo>
                  <a:cubicBezTo>
                    <a:pt x="932" y="1987"/>
                    <a:pt x="661" y="1549"/>
                    <a:pt x="1481" y="1446"/>
                  </a:cubicBezTo>
                  <a:cubicBezTo>
                    <a:pt x="5332" y="960"/>
                    <a:pt x="9194" y="718"/>
                    <a:pt x="13059" y="718"/>
                  </a:cubicBezTo>
                  <a:cubicBezTo>
                    <a:pt x="15188" y="718"/>
                    <a:pt x="17320" y="789"/>
                    <a:pt x="19449" y="935"/>
                  </a:cubicBezTo>
                  <a:cubicBezTo>
                    <a:pt x="19460" y="900"/>
                    <a:pt x="19466" y="864"/>
                    <a:pt x="19478" y="825"/>
                  </a:cubicBezTo>
                  <a:cubicBezTo>
                    <a:pt x="19182" y="561"/>
                    <a:pt x="18897" y="287"/>
                    <a:pt x="18622" y="1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oogle Shape;2662;p59">
              <a:extLst>
                <a:ext uri="{FF2B5EF4-FFF2-40B4-BE49-F238E27FC236}">
                  <a16:creationId xmlns:a16="http://schemas.microsoft.com/office/drawing/2014/main" id="{41A2830B-8748-4D85-9110-1FECEC605250}"/>
                </a:ext>
              </a:extLst>
            </p:cNvPr>
            <p:cNvSpPr/>
            <p:nvPr/>
          </p:nvSpPr>
          <p:spPr>
            <a:xfrm>
              <a:off x="-139975" y="1709250"/>
              <a:ext cx="250425" cy="287875"/>
            </a:xfrm>
            <a:custGeom>
              <a:avLst/>
              <a:gdLst/>
              <a:ahLst/>
              <a:cxnLst/>
              <a:rect l="l" t="t" r="r" b="b"/>
              <a:pathLst>
                <a:path w="10017" h="11515" extrusionOk="0">
                  <a:moveTo>
                    <a:pt x="2290" y="1"/>
                  </a:moveTo>
                  <a:cubicBezTo>
                    <a:pt x="1644" y="1"/>
                    <a:pt x="899" y="617"/>
                    <a:pt x="1273" y="1252"/>
                  </a:cubicBezTo>
                  <a:cubicBezTo>
                    <a:pt x="1926" y="2368"/>
                    <a:pt x="2696" y="3385"/>
                    <a:pt x="3577" y="4297"/>
                  </a:cubicBezTo>
                  <a:lnTo>
                    <a:pt x="3758" y="4297"/>
                  </a:lnTo>
                  <a:cubicBezTo>
                    <a:pt x="3990" y="4297"/>
                    <a:pt x="4222" y="4297"/>
                    <a:pt x="4454" y="4301"/>
                  </a:cubicBezTo>
                  <a:cubicBezTo>
                    <a:pt x="4275" y="3260"/>
                    <a:pt x="3348" y="2401"/>
                    <a:pt x="2507" y="1708"/>
                  </a:cubicBezTo>
                  <a:cubicBezTo>
                    <a:pt x="2468" y="1677"/>
                    <a:pt x="2428" y="1644"/>
                    <a:pt x="2389" y="1609"/>
                  </a:cubicBezTo>
                  <a:cubicBezTo>
                    <a:pt x="1790" y="1117"/>
                    <a:pt x="2154" y="895"/>
                    <a:pt x="2671" y="895"/>
                  </a:cubicBezTo>
                  <a:cubicBezTo>
                    <a:pt x="3021" y="895"/>
                    <a:pt x="3441" y="999"/>
                    <a:pt x="3680" y="1191"/>
                  </a:cubicBezTo>
                  <a:cubicBezTo>
                    <a:pt x="3727" y="1231"/>
                    <a:pt x="3776" y="1270"/>
                    <a:pt x="3826" y="1313"/>
                  </a:cubicBezTo>
                  <a:cubicBezTo>
                    <a:pt x="5007" y="2279"/>
                    <a:pt x="6184" y="3245"/>
                    <a:pt x="7364" y="4216"/>
                  </a:cubicBezTo>
                  <a:cubicBezTo>
                    <a:pt x="7517" y="4226"/>
                    <a:pt x="7688" y="4269"/>
                    <a:pt x="7852" y="4333"/>
                  </a:cubicBezTo>
                  <a:cubicBezTo>
                    <a:pt x="8511" y="4347"/>
                    <a:pt x="9174" y="4361"/>
                    <a:pt x="9834" y="4379"/>
                  </a:cubicBezTo>
                  <a:cubicBezTo>
                    <a:pt x="9902" y="4379"/>
                    <a:pt x="9963" y="4387"/>
                    <a:pt x="10017" y="4397"/>
                  </a:cubicBezTo>
                  <a:cubicBezTo>
                    <a:pt x="9863" y="4076"/>
                    <a:pt x="9542" y="3948"/>
                    <a:pt x="9204" y="3948"/>
                  </a:cubicBezTo>
                  <a:cubicBezTo>
                    <a:pt x="9093" y="3948"/>
                    <a:pt x="8979" y="3962"/>
                    <a:pt x="8868" y="3987"/>
                  </a:cubicBezTo>
                  <a:cubicBezTo>
                    <a:pt x="6818" y="2697"/>
                    <a:pt x="4771" y="1405"/>
                    <a:pt x="2721" y="115"/>
                  </a:cubicBezTo>
                  <a:cubicBezTo>
                    <a:pt x="2593" y="36"/>
                    <a:pt x="2443" y="1"/>
                    <a:pt x="2290" y="1"/>
                  </a:cubicBezTo>
                  <a:close/>
                  <a:moveTo>
                    <a:pt x="7681" y="6002"/>
                  </a:moveTo>
                  <a:cubicBezTo>
                    <a:pt x="6511" y="6875"/>
                    <a:pt x="5388" y="7802"/>
                    <a:pt x="4311" y="8783"/>
                  </a:cubicBezTo>
                  <a:cubicBezTo>
                    <a:pt x="3776" y="9318"/>
                    <a:pt x="3231" y="9803"/>
                    <a:pt x="2810" y="10216"/>
                  </a:cubicBezTo>
                  <a:cubicBezTo>
                    <a:pt x="2718" y="10305"/>
                    <a:pt x="2578" y="10348"/>
                    <a:pt x="2418" y="10348"/>
                  </a:cubicBezTo>
                  <a:cubicBezTo>
                    <a:pt x="1983" y="10348"/>
                    <a:pt x="1395" y="10052"/>
                    <a:pt x="1156" y="9721"/>
                  </a:cubicBezTo>
                  <a:cubicBezTo>
                    <a:pt x="959" y="9942"/>
                    <a:pt x="766" y="10170"/>
                    <a:pt x="574" y="10394"/>
                  </a:cubicBezTo>
                  <a:cubicBezTo>
                    <a:pt x="1" y="11079"/>
                    <a:pt x="695" y="11515"/>
                    <a:pt x="1370" y="11515"/>
                  </a:cubicBezTo>
                  <a:cubicBezTo>
                    <a:pt x="1619" y="11515"/>
                    <a:pt x="1862" y="11457"/>
                    <a:pt x="2043" y="11329"/>
                  </a:cubicBezTo>
                  <a:cubicBezTo>
                    <a:pt x="3798" y="10074"/>
                    <a:pt x="5577" y="8844"/>
                    <a:pt x="7299" y="7546"/>
                  </a:cubicBezTo>
                  <a:cubicBezTo>
                    <a:pt x="7716" y="7232"/>
                    <a:pt x="8665" y="6672"/>
                    <a:pt x="9342" y="6034"/>
                  </a:cubicBezTo>
                  <a:cubicBezTo>
                    <a:pt x="9317" y="6034"/>
                    <a:pt x="9293" y="6038"/>
                    <a:pt x="9268" y="6038"/>
                  </a:cubicBezTo>
                  <a:lnTo>
                    <a:pt x="9250" y="6038"/>
                  </a:lnTo>
                  <a:cubicBezTo>
                    <a:pt x="8725" y="6023"/>
                    <a:pt x="8205" y="6013"/>
                    <a:pt x="7681" y="6002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2663;p59">
              <a:extLst>
                <a:ext uri="{FF2B5EF4-FFF2-40B4-BE49-F238E27FC236}">
                  <a16:creationId xmlns:a16="http://schemas.microsoft.com/office/drawing/2014/main" id="{63B77AB3-C814-4D16-878D-45C72493C251}"/>
                </a:ext>
              </a:extLst>
            </p:cNvPr>
            <p:cNvSpPr/>
            <p:nvPr/>
          </p:nvSpPr>
          <p:spPr>
            <a:xfrm>
              <a:off x="-50575" y="1816650"/>
              <a:ext cx="164050" cy="43550"/>
            </a:xfrm>
            <a:custGeom>
              <a:avLst/>
              <a:gdLst/>
              <a:ahLst/>
              <a:cxnLst/>
              <a:rect l="l" t="t" r="r" b="b"/>
              <a:pathLst>
                <a:path w="6562" h="1742" extrusionOk="0">
                  <a:moveTo>
                    <a:pt x="1" y="1"/>
                  </a:moveTo>
                  <a:cubicBezTo>
                    <a:pt x="276" y="287"/>
                    <a:pt x="561" y="561"/>
                    <a:pt x="857" y="825"/>
                  </a:cubicBezTo>
                  <a:cubicBezTo>
                    <a:pt x="917" y="540"/>
                    <a:pt x="921" y="265"/>
                    <a:pt x="878" y="5"/>
                  </a:cubicBezTo>
                  <a:cubicBezTo>
                    <a:pt x="646" y="1"/>
                    <a:pt x="414" y="1"/>
                    <a:pt x="182" y="1"/>
                  </a:cubicBezTo>
                  <a:close/>
                  <a:moveTo>
                    <a:pt x="4276" y="37"/>
                  </a:moveTo>
                  <a:lnTo>
                    <a:pt x="4276" y="37"/>
                  </a:lnTo>
                  <a:cubicBezTo>
                    <a:pt x="4861" y="272"/>
                    <a:pt x="5389" y="775"/>
                    <a:pt x="5004" y="1046"/>
                  </a:cubicBezTo>
                  <a:cubicBezTo>
                    <a:pt x="4700" y="1263"/>
                    <a:pt x="4400" y="1481"/>
                    <a:pt x="4105" y="1706"/>
                  </a:cubicBezTo>
                  <a:cubicBezTo>
                    <a:pt x="4629" y="1717"/>
                    <a:pt x="5149" y="1727"/>
                    <a:pt x="5674" y="1742"/>
                  </a:cubicBezTo>
                  <a:lnTo>
                    <a:pt x="5692" y="1742"/>
                  </a:lnTo>
                  <a:cubicBezTo>
                    <a:pt x="5717" y="1742"/>
                    <a:pt x="5741" y="1738"/>
                    <a:pt x="5766" y="1738"/>
                  </a:cubicBezTo>
                  <a:cubicBezTo>
                    <a:pt x="5881" y="1631"/>
                    <a:pt x="5984" y="1524"/>
                    <a:pt x="6077" y="1413"/>
                  </a:cubicBezTo>
                  <a:cubicBezTo>
                    <a:pt x="6216" y="1296"/>
                    <a:pt x="6322" y="1146"/>
                    <a:pt x="6376" y="985"/>
                  </a:cubicBezTo>
                  <a:cubicBezTo>
                    <a:pt x="6512" y="728"/>
                    <a:pt x="6561" y="468"/>
                    <a:pt x="6487" y="215"/>
                  </a:cubicBezTo>
                  <a:cubicBezTo>
                    <a:pt x="6472" y="176"/>
                    <a:pt x="6459" y="137"/>
                    <a:pt x="6441" y="101"/>
                  </a:cubicBezTo>
                  <a:cubicBezTo>
                    <a:pt x="6387" y="91"/>
                    <a:pt x="6326" y="83"/>
                    <a:pt x="6258" y="83"/>
                  </a:cubicBezTo>
                  <a:cubicBezTo>
                    <a:pt x="5598" y="65"/>
                    <a:pt x="4935" y="51"/>
                    <a:pt x="4276" y="37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2664;p59">
              <a:extLst>
                <a:ext uri="{FF2B5EF4-FFF2-40B4-BE49-F238E27FC236}">
                  <a16:creationId xmlns:a16="http://schemas.microsoft.com/office/drawing/2014/main" id="{B8B36FE7-C464-412A-8430-CD4C57479860}"/>
                </a:ext>
              </a:extLst>
            </p:cNvPr>
            <p:cNvSpPr/>
            <p:nvPr/>
          </p:nvSpPr>
          <p:spPr>
            <a:xfrm>
              <a:off x="-115125" y="1866325"/>
              <a:ext cx="83850" cy="85950"/>
            </a:xfrm>
            <a:custGeom>
              <a:avLst/>
              <a:gdLst/>
              <a:ahLst/>
              <a:cxnLst/>
              <a:rect l="l" t="t" r="r" b="b"/>
              <a:pathLst>
                <a:path w="3354" h="3438" extrusionOk="0">
                  <a:moveTo>
                    <a:pt x="2893" y="0"/>
                  </a:moveTo>
                  <a:cubicBezTo>
                    <a:pt x="2515" y="568"/>
                    <a:pt x="2015" y="1109"/>
                    <a:pt x="1502" y="1616"/>
                  </a:cubicBezTo>
                  <a:cubicBezTo>
                    <a:pt x="1049" y="2033"/>
                    <a:pt x="603" y="2461"/>
                    <a:pt x="165" y="2896"/>
                  </a:cubicBezTo>
                  <a:cubicBezTo>
                    <a:pt x="1" y="3060"/>
                    <a:pt x="29" y="3252"/>
                    <a:pt x="162" y="3438"/>
                  </a:cubicBezTo>
                  <a:cubicBezTo>
                    <a:pt x="1181" y="2261"/>
                    <a:pt x="2247" y="1127"/>
                    <a:pt x="3353" y="33"/>
                  </a:cubicBezTo>
                  <a:cubicBezTo>
                    <a:pt x="3200" y="22"/>
                    <a:pt x="3046" y="11"/>
                    <a:pt x="2893" y="0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2665;p59">
              <a:extLst>
                <a:ext uri="{FF2B5EF4-FFF2-40B4-BE49-F238E27FC236}">
                  <a16:creationId xmlns:a16="http://schemas.microsoft.com/office/drawing/2014/main" id="{1B8223DB-44B0-4E03-B5C7-96770C9F52E4}"/>
                </a:ext>
              </a:extLst>
            </p:cNvPr>
            <p:cNvSpPr/>
            <p:nvPr/>
          </p:nvSpPr>
          <p:spPr>
            <a:xfrm>
              <a:off x="-29900" y="1837275"/>
              <a:ext cx="77575" cy="5800"/>
            </a:xfrm>
            <a:custGeom>
              <a:avLst/>
              <a:gdLst/>
              <a:ahLst/>
              <a:cxnLst/>
              <a:rect l="l" t="t" r="r" b="b"/>
              <a:pathLst>
                <a:path w="3103" h="232" extrusionOk="0">
                  <a:moveTo>
                    <a:pt x="30" y="0"/>
                  </a:moveTo>
                  <a:cubicBezTo>
                    <a:pt x="18" y="39"/>
                    <a:pt x="12" y="75"/>
                    <a:pt x="1" y="110"/>
                  </a:cubicBezTo>
                  <a:cubicBezTo>
                    <a:pt x="54" y="114"/>
                    <a:pt x="112" y="117"/>
                    <a:pt x="165" y="125"/>
                  </a:cubicBezTo>
                  <a:cubicBezTo>
                    <a:pt x="119" y="82"/>
                    <a:pt x="72" y="43"/>
                    <a:pt x="30" y="0"/>
                  </a:cubicBezTo>
                  <a:close/>
                  <a:moveTo>
                    <a:pt x="2921" y="15"/>
                  </a:moveTo>
                  <a:lnTo>
                    <a:pt x="2921" y="15"/>
                  </a:lnTo>
                  <a:cubicBezTo>
                    <a:pt x="2957" y="86"/>
                    <a:pt x="2974" y="157"/>
                    <a:pt x="2982" y="232"/>
                  </a:cubicBezTo>
                  <a:cubicBezTo>
                    <a:pt x="3021" y="199"/>
                    <a:pt x="3060" y="164"/>
                    <a:pt x="3103" y="128"/>
                  </a:cubicBezTo>
                  <a:cubicBezTo>
                    <a:pt x="3043" y="92"/>
                    <a:pt x="2982" y="53"/>
                    <a:pt x="2921" y="15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2666;p59">
              <a:extLst>
                <a:ext uri="{FF2B5EF4-FFF2-40B4-BE49-F238E27FC236}">
                  <a16:creationId xmlns:a16="http://schemas.microsoft.com/office/drawing/2014/main" id="{5BA37057-31C0-489D-BBAD-27F4B2B57845}"/>
                </a:ext>
              </a:extLst>
            </p:cNvPr>
            <p:cNvSpPr/>
            <p:nvPr/>
          </p:nvSpPr>
          <p:spPr>
            <a:xfrm>
              <a:off x="-111100" y="1731625"/>
              <a:ext cx="167450" cy="236350"/>
            </a:xfrm>
            <a:custGeom>
              <a:avLst/>
              <a:gdLst/>
              <a:ahLst/>
              <a:cxnLst/>
              <a:rect l="l" t="t" r="r" b="b"/>
              <a:pathLst>
                <a:path w="6698" h="9454" extrusionOk="0">
                  <a:moveTo>
                    <a:pt x="1516" y="0"/>
                  </a:moveTo>
                  <a:cubicBezTo>
                    <a:pt x="999" y="0"/>
                    <a:pt x="635" y="222"/>
                    <a:pt x="1234" y="714"/>
                  </a:cubicBezTo>
                  <a:cubicBezTo>
                    <a:pt x="1273" y="749"/>
                    <a:pt x="1313" y="782"/>
                    <a:pt x="1352" y="813"/>
                  </a:cubicBezTo>
                  <a:cubicBezTo>
                    <a:pt x="2193" y="1506"/>
                    <a:pt x="3120" y="2365"/>
                    <a:pt x="3299" y="3406"/>
                  </a:cubicBezTo>
                  <a:cubicBezTo>
                    <a:pt x="4429" y="3410"/>
                    <a:pt x="5563" y="3420"/>
                    <a:pt x="6697" y="3438"/>
                  </a:cubicBezTo>
                  <a:cubicBezTo>
                    <a:pt x="6533" y="3374"/>
                    <a:pt x="6362" y="3331"/>
                    <a:pt x="6209" y="3321"/>
                  </a:cubicBezTo>
                  <a:cubicBezTo>
                    <a:pt x="5029" y="2350"/>
                    <a:pt x="3852" y="1384"/>
                    <a:pt x="2671" y="418"/>
                  </a:cubicBezTo>
                  <a:cubicBezTo>
                    <a:pt x="2621" y="375"/>
                    <a:pt x="2572" y="336"/>
                    <a:pt x="2525" y="296"/>
                  </a:cubicBezTo>
                  <a:cubicBezTo>
                    <a:pt x="2286" y="104"/>
                    <a:pt x="1866" y="0"/>
                    <a:pt x="1516" y="0"/>
                  </a:cubicBezTo>
                  <a:close/>
                  <a:moveTo>
                    <a:pt x="4425" y="5075"/>
                  </a:moveTo>
                  <a:cubicBezTo>
                    <a:pt x="4333" y="5278"/>
                    <a:pt x="4055" y="5446"/>
                    <a:pt x="3620" y="5446"/>
                  </a:cubicBezTo>
                  <a:cubicBezTo>
                    <a:pt x="3577" y="5446"/>
                    <a:pt x="3531" y="5442"/>
                    <a:pt x="3484" y="5439"/>
                  </a:cubicBezTo>
                  <a:cubicBezTo>
                    <a:pt x="3388" y="5431"/>
                    <a:pt x="3291" y="5428"/>
                    <a:pt x="3192" y="5421"/>
                  </a:cubicBezTo>
                  <a:cubicBezTo>
                    <a:pt x="2086" y="6515"/>
                    <a:pt x="1020" y="7649"/>
                    <a:pt x="1" y="8826"/>
                  </a:cubicBezTo>
                  <a:cubicBezTo>
                    <a:pt x="240" y="9157"/>
                    <a:pt x="828" y="9453"/>
                    <a:pt x="1263" y="9453"/>
                  </a:cubicBezTo>
                  <a:cubicBezTo>
                    <a:pt x="1423" y="9453"/>
                    <a:pt x="1563" y="9410"/>
                    <a:pt x="1655" y="9321"/>
                  </a:cubicBezTo>
                  <a:cubicBezTo>
                    <a:pt x="2076" y="8908"/>
                    <a:pt x="2621" y="8423"/>
                    <a:pt x="3156" y="7888"/>
                  </a:cubicBezTo>
                  <a:cubicBezTo>
                    <a:pt x="4233" y="6907"/>
                    <a:pt x="5356" y="5980"/>
                    <a:pt x="6526" y="5107"/>
                  </a:cubicBezTo>
                  <a:cubicBezTo>
                    <a:pt x="5827" y="5092"/>
                    <a:pt x="5124" y="5082"/>
                    <a:pt x="4425" y="5075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2667;p59">
              <a:extLst>
                <a:ext uri="{FF2B5EF4-FFF2-40B4-BE49-F238E27FC236}">
                  <a16:creationId xmlns:a16="http://schemas.microsoft.com/office/drawing/2014/main" id="{225AD09F-09D8-42DF-B0A3-10827D9E7D63}"/>
                </a:ext>
              </a:extLst>
            </p:cNvPr>
            <p:cNvSpPr/>
            <p:nvPr/>
          </p:nvSpPr>
          <p:spPr>
            <a:xfrm>
              <a:off x="-29175" y="1816775"/>
              <a:ext cx="113325" cy="42525"/>
            </a:xfrm>
            <a:custGeom>
              <a:avLst/>
              <a:gdLst/>
              <a:ahLst/>
              <a:cxnLst/>
              <a:rect l="l" t="t" r="r" b="b"/>
              <a:pathLst>
                <a:path w="4533" h="1701" extrusionOk="0">
                  <a:moveTo>
                    <a:pt x="2892" y="835"/>
                  </a:moveTo>
                  <a:lnTo>
                    <a:pt x="2892" y="835"/>
                  </a:lnTo>
                  <a:cubicBezTo>
                    <a:pt x="2953" y="873"/>
                    <a:pt x="3014" y="912"/>
                    <a:pt x="3074" y="948"/>
                  </a:cubicBezTo>
                  <a:cubicBezTo>
                    <a:pt x="3031" y="984"/>
                    <a:pt x="2992" y="1019"/>
                    <a:pt x="2953" y="1052"/>
                  </a:cubicBezTo>
                  <a:cubicBezTo>
                    <a:pt x="2945" y="977"/>
                    <a:pt x="2928" y="906"/>
                    <a:pt x="2892" y="835"/>
                  </a:cubicBezTo>
                  <a:close/>
                  <a:moveTo>
                    <a:pt x="22" y="0"/>
                  </a:moveTo>
                  <a:lnTo>
                    <a:pt x="22" y="0"/>
                  </a:lnTo>
                  <a:cubicBezTo>
                    <a:pt x="65" y="260"/>
                    <a:pt x="61" y="535"/>
                    <a:pt x="1" y="820"/>
                  </a:cubicBezTo>
                  <a:cubicBezTo>
                    <a:pt x="43" y="863"/>
                    <a:pt x="90" y="902"/>
                    <a:pt x="136" y="945"/>
                  </a:cubicBezTo>
                  <a:cubicBezTo>
                    <a:pt x="207" y="948"/>
                    <a:pt x="275" y="952"/>
                    <a:pt x="343" y="959"/>
                  </a:cubicBezTo>
                  <a:cubicBezTo>
                    <a:pt x="1038" y="1009"/>
                    <a:pt x="1284" y="1376"/>
                    <a:pt x="1148" y="1669"/>
                  </a:cubicBezTo>
                  <a:cubicBezTo>
                    <a:pt x="1847" y="1676"/>
                    <a:pt x="2550" y="1686"/>
                    <a:pt x="3249" y="1701"/>
                  </a:cubicBezTo>
                  <a:cubicBezTo>
                    <a:pt x="3544" y="1476"/>
                    <a:pt x="3844" y="1258"/>
                    <a:pt x="4148" y="1041"/>
                  </a:cubicBezTo>
                  <a:cubicBezTo>
                    <a:pt x="4533" y="770"/>
                    <a:pt x="4005" y="267"/>
                    <a:pt x="3420" y="32"/>
                  </a:cubicBezTo>
                  <a:cubicBezTo>
                    <a:pt x="2286" y="14"/>
                    <a:pt x="1152" y="4"/>
                    <a:pt x="22" y="0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2668;p59">
              <a:extLst>
                <a:ext uri="{FF2B5EF4-FFF2-40B4-BE49-F238E27FC236}">
                  <a16:creationId xmlns:a16="http://schemas.microsoft.com/office/drawing/2014/main" id="{B21D17E3-1A0C-4548-8917-FE849DC1F291}"/>
                </a:ext>
              </a:extLst>
            </p:cNvPr>
            <p:cNvSpPr/>
            <p:nvPr/>
          </p:nvSpPr>
          <p:spPr>
            <a:xfrm>
              <a:off x="-480250" y="1858125"/>
              <a:ext cx="442450" cy="21250"/>
            </a:xfrm>
            <a:custGeom>
              <a:avLst/>
              <a:gdLst/>
              <a:ahLst/>
              <a:cxnLst/>
              <a:rect l="l" t="t" r="r" b="b"/>
              <a:pathLst>
                <a:path w="17698" h="850" extrusionOk="0">
                  <a:moveTo>
                    <a:pt x="16785" y="0"/>
                  </a:moveTo>
                  <a:cubicBezTo>
                    <a:pt x="11186" y="0"/>
                    <a:pt x="5589" y="203"/>
                    <a:pt x="0" y="606"/>
                  </a:cubicBezTo>
                  <a:cubicBezTo>
                    <a:pt x="254" y="746"/>
                    <a:pt x="561" y="849"/>
                    <a:pt x="821" y="849"/>
                  </a:cubicBezTo>
                  <a:cubicBezTo>
                    <a:pt x="860" y="849"/>
                    <a:pt x="895" y="845"/>
                    <a:pt x="931" y="842"/>
                  </a:cubicBezTo>
                  <a:cubicBezTo>
                    <a:pt x="4579" y="382"/>
                    <a:pt x="8245" y="150"/>
                    <a:pt x="11914" y="150"/>
                  </a:cubicBezTo>
                  <a:cubicBezTo>
                    <a:pt x="13775" y="150"/>
                    <a:pt x="15636" y="211"/>
                    <a:pt x="17498" y="328"/>
                  </a:cubicBezTo>
                  <a:cubicBezTo>
                    <a:pt x="17570" y="221"/>
                    <a:pt x="17637" y="114"/>
                    <a:pt x="17698" y="4"/>
                  </a:cubicBezTo>
                  <a:cubicBezTo>
                    <a:pt x="17394" y="4"/>
                    <a:pt x="17088" y="0"/>
                    <a:pt x="16785" y="0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2669;p59">
              <a:extLst>
                <a:ext uri="{FF2B5EF4-FFF2-40B4-BE49-F238E27FC236}">
                  <a16:creationId xmlns:a16="http://schemas.microsoft.com/office/drawing/2014/main" id="{7B35BC03-D162-4E0A-B917-8B45621F8F1B}"/>
                </a:ext>
              </a:extLst>
            </p:cNvPr>
            <p:cNvSpPr/>
            <p:nvPr/>
          </p:nvSpPr>
          <p:spPr>
            <a:xfrm>
              <a:off x="-499600" y="1834600"/>
              <a:ext cx="469725" cy="38700"/>
            </a:xfrm>
            <a:custGeom>
              <a:avLst/>
              <a:gdLst/>
              <a:ahLst/>
              <a:cxnLst/>
              <a:rect l="l" t="t" r="r" b="b"/>
              <a:pathLst>
                <a:path w="18789" h="1548" extrusionOk="0">
                  <a:moveTo>
                    <a:pt x="12399" y="0"/>
                  </a:moveTo>
                  <a:cubicBezTo>
                    <a:pt x="8534" y="0"/>
                    <a:pt x="4672" y="242"/>
                    <a:pt x="821" y="728"/>
                  </a:cubicBezTo>
                  <a:cubicBezTo>
                    <a:pt x="1" y="831"/>
                    <a:pt x="272" y="1269"/>
                    <a:pt x="774" y="1547"/>
                  </a:cubicBezTo>
                  <a:cubicBezTo>
                    <a:pt x="6363" y="1144"/>
                    <a:pt x="11960" y="941"/>
                    <a:pt x="17559" y="941"/>
                  </a:cubicBezTo>
                  <a:cubicBezTo>
                    <a:pt x="17862" y="941"/>
                    <a:pt x="18168" y="945"/>
                    <a:pt x="18472" y="945"/>
                  </a:cubicBezTo>
                  <a:cubicBezTo>
                    <a:pt x="18539" y="828"/>
                    <a:pt x="18600" y="710"/>
                    <a:pt x="18653" y="588"/>
                  </a:cubicBezTo>
                  <a:cubicBezTo>
                    <a:pt x="18711" y="464"/>
                    <a:pt x="18753" y="339"/>
                    <a:pt x="18789" y="217"/>
                  </a:cubicBezTo>
                  <a:cubicBezTo>
                    <a:pt x="16660" y="71"/>
                    <a:pt x="14528" y="0"/>
                    <a:pt x="12399" y="0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2670;p59">
              <a:extLst>
                <a:ext uri="{FF2B5EF4-FFF2-40B4-BE49-F238E27FC236}">
                  <a16:creationId xmlns:a16="http://schemas.microsoft.com/office/drawing/2014/main" id="{9B4FACC8-8593-4E0F-B00A-3EF8839C0F03}"/>
                </a:ext>
              </a:extLst>
            </p:cNvPr>
            <p:cNvSpPr/>
            <p:nvPr/>
          </p:nvSpPr>
          <p:spPr>
            <a:xfrm>
              <a:off x="-42825" y="1858200"/>
              <a:ext cx="20550" cy="8950"/>
            </a:xfrm>
            <a:custGeom>
              <a:avLst/>
              <a:gdLst/>
              <a:ahLst/>
              <a:cxnLst/>
              <a:rect l="l" t="t" r="r" b="b"/>
              <a:pathLst>
                <a:path w="822" h="358" extrusionOk="0">
                  <a:moveTo>
                    <a:pt x="201" y="1"/>
                  </a:moveTo>
                  <a:cubicBezTo>
                    <a:pt x="140" y="111"/>
                    <a:pt x="73" y="218"/>
                    <a:pt x="1" y="325"/>
                  </a:cubicBezTo>
                  <a:cubicBezTo>
                    <a:pt x="154" y="336"/>
                    <a:pt x="308" y="347"/>
                    <a:pt x="461" y="358"/>
                  </a:cubicBezTo>
                  <a:cubicBezTo>
                    <a:pt x="582" y="240"/>
                    <a:pt x="700" y="122"/>
                    <a:pt x="821" y="4"/>
                  </a:cubicBezTo>
                  <a:cubicBezTo>
                    <a:pt x="614" y="1"/>
                    <a:pt x="407" y="1"/>
                    <a:pt x="201" y="1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2671;p59">
              <a:extLst>
                <a:ext uri="{FF2B5EF4-FFF2-40B4-BE49-F238E27FC236}">
                  <a16:creationId xmlns:a16="http://schemas.microsoft.com/office/drawing/2014/main" id="{1A0D68F0-C0AC-4988-8A44-8F0400334BBC}"/>
                </a:ext>
              </a:extLst>
            </p:cNvPr>
            <p:cNvSpPr/>
            <p:nvPr/>
          </p:nvSpPr>
          <p:spPr>
            <a:xfrm>
              <a:off x="-37825" y="1840025"/>
              <a:ext cx="23825" cy="18300"/>
            </a:xfrm>
            <a:custGeom>
              <a:avLst/>
              <a:gdLst/>
              <a:ahLst/>
              <a:cxnLst/>
              <a:rect l="l" t="t" r="r" b="b"/>
              <a:pathLst>
                <a:path w="953" h="732" extrusionOk="0">
                  <a:moveTo>
                    <a:pt x="318" y="0"/>
                  </a:moveTo>
                  <a:cubicBezTo>
                    <a:pt x="282" y="122"/>
                    <a:pt x="240" y="247"/>
                    <a:pt x="182" y="371"/>
                  </a:cubicBezTo>
                  <a:cubicBezTo>
                    <a:pt x="129" y="493"/>
                    <a:pt x="68" y="611"/>
                    <a:pt x="1" y="728"/>
                  </a:cubicBezTo>
                  <a:cubicBezTo>
                    <a:pt x="207" y="728"/>
                    <a:pt x="414" y="728"/>
                    <a:pt x="621" y="731"/>
                  </a:cubicBezTo>
                  <a:cubicBezTo>
                    <a:pt x="732" y="624"/>
                    <a:pt x="842" y="517"/>
                    <a:pt x="953" y="410"/>
                  </a:cubicBezTo>
                  <a:cubicBezTo>
                    <a:pt x="792" y="279"/>
                    <a:pt x="635" y="147"/>
                    <a:pt x="482" y="15"/>
                  </a:cubicBezTo>
                  <a:cubicBezTo>
                    <a:pt x="429" y="7"/>
                    <a:pt x="371" y="4"/>
                    <a:pt x="318" y="0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2672;p59">
              <a:extLst>
                <a:ext uri="{FF2B5EF4-FFF2-40B4-BE49-F238E27FC236}">
                  <a16:creationId xmlns:a16="http://schemas.microsoft.com/office/drawing/2014/main" id="{526A3CCF-EACF-452C-BD1C-DB4292CE23A1}"/>
                </a:ext>
              </a:extLst>
            </p:cNvPr>
            <p:cNvSpPr/>
            <p:nvPr/>
          </p:nvSpPr>
          <p:spPr>
            <a:xfrm>
              <a:off x="-31300" y="1858300"/>
              <a:ext cx="30850" cy="9475"/>
            </a:xfrm>
            <a:custGeom>
              <a:avLst/>
              <a:gdLst/>
              <a:ahLst/>
              <a:cxnLst/>
              <a:rect l="l" t="t" r="r" b="b"/>
              <a:pathLst>
                <a:path w="1234" h="379" extrusionOk="0">
                  <a:moveTo>
                    <a:pt x="360" y="0"/>
                  </a:moveTo>
                  <a:cubicBezTo>
                    <a:pt x="239" y="118"/>
                    <a:pt x="121" y="236"/>
                    <a:pt x="0" y="354"/>
                  </a:cubicBezTo>
                  <a:cubicBezTo>
                    <a:pt x="99" y="361"/>
                    <a:pt x="196" y="364"/>
                    <a:pt x="292" y="372"/>
                  </a:cubicBezTo>
                  <a:cubicBezTo>
                    <a:pt x="339" y="375"/>
                    <a:pt x="385" y="379"/>
                    <a:pt x="428" y="379"/>
                  </a:cubicBezTo>
                  <a:cubicBezTo>
                    <a:pt x="863" y="379"/>
                    <a:pt x="1141" y="211"/>
                    <a:pt x="1233" y="8"/>
                  </a:cubicBezTo>
                  <a:cubicBezTo>
                    <a:pt x="941" y="4"/>
                    <a:pt x="652" y="0"/>
                    <a:pt x="360" y="0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673;p59">
              <a:extLst>
                <a:ext uri="{FF2B5EF4-FFF2-40B4-BE49-F238E27FC236}">
                  <a16:creationId xmlns:a16="http://schemas.microsoft.com/office/drawing/2014/main" id="{88687F2F-5936-424A-B959-F4858BE43AC7}"/>
                </a:ext>
              </a:extLst>
            </p:cNvPr>
            <p:cNvSpPr/>
            <p:nvPr/>
          </p:nvSpPr>
          <p:spPr>
            <a:xfrm>
              <a:off x="-25800" y="1840400"/>
              <a:ext cx="28750" cy="18125"/>
            </a:xfrm>
            <a:custGeom>
              <a:avLst/>
              <a:gdLst/>
              <a:ahLst/>
              <a:cxnLst/>
              <a:rect l="l" t="t" r="r" b="b"/>
              <a:pathLst>
                <a:path w="1150" h="725" extrusionOk="0">
                  <a:moveTo>
                    <a:pt x="1" y="0"/>
                  </a:moveTo>
                  <a:lnTo>
                    <a:pt x="1" y="0"/>
                  </a:lnTo>
                  <a:cubicBezTo>
                    <a:pt x="154" y="132"/>
                    <a:pt x="311" y="264"/>
                    <a:pt x="472" y="395"/>
                  </a:cubicBezTo>
                  <a:cubicBezTo>
                    <a:pt x="361" y="502"/>
                    <a:pt x="251" y="609"/>
                    <a:pt x="140" y="716"/>
                  </a:cubicBezTo>
                  <a:cubicBezTo>
                    <a:pt x="432" y="716"/>
                    <a:pt x="721" y="720"/>
                    <a:pt x="1013" y="724"/>
                  </a:cubicBezTo>
                  <a:cubicBezTo>
                    <a:pt x="1149" y="431"/>
                    <a:pt x="903" y="64"/>
                    <a:pt x="208" y="14"/>
                  </a:cubicBezTo>
                  <a:cubicBezTo>
                    <a:pt x="140" y="7"/>
                    <a:pt x="72" y="3"/>
                    <a:pt x="1" y="0"/>
                  </a:cubicBezTo>
                  <a:close/>
                </a:path>
              </a:pathLst>
            </a:custGeom>
            <a:solidFill>
              <a:srgbClr val="9EB2C1"/>
            </a:solidFill>
            <a:ln w="9525" cap="flat" cmpd="sng">
              <a:solidFill>
                <a:srgbClr val="9EB2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oogle Shape;1017;p34">
            <a:extLst>
              <a:ext uri="{FF2B5EF4-FFF2-40B4-BE49-F238E27FC236}">
                <a16:creationId xmlns:a16="http://schemas.microsoft.com/office/drawing/2014/main" id="{61087670-0B86-4C2E-B07E-06A7F4A55C0C}"/>
              </a:ext>
            </a:extLst>
          </p:cNvPr>
          <p:cNvGrpSpPr/>
          <p:nvPr/>
        </p:nvGrpSpPr>
        <p:grpSpPr>
          <a:xfrm rot="8546576">
            <a:off x="9719111" y="1541160"/>
            <a:ext cx="2306042" cy="512923"/>
            <a:chOff x="7051300" y="3461525"/>
            <a:chExt cx="2305989" cy="512912"/>
          </a:xfrm>
        </p:grpSpPr>
        <p:sp>
          <p:nvSpPr>
            <p:cNvPr id="81" name="Google Shape;1018;p34">
              <a:extLst>
                <a:ext uri="{FF2B5EF4-FFF2-40B4-BE49-F238E27FC236}">
                  <a16:creationId xmlns:a16="http://schemas.microsoft.com/office/drawing/2014/main" id="{250769A3-87BA-45EA-9A8F-DBA6DB88B786}"/>
                </a:ext>
              </a:extLst>
            </p:cNvPr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1019;p34">
              <a:extLst>
                <a:ext uri="{FF2B5EF4-FFF2-40B4-BE49-F238E27FC236}">
                  <a16:creationId xmlns:a16="http://schemas.microsoft.com/office/drawing/2014/main" id="{E1AF40D2-4D73-47B4-ABBF-52A43B271950}"/>
                </a:ext>
              </a:extLst>
            </p:cNvPr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1020;p34">
              <a:extLst>
                <a:ext uri="{FF2B5EF4-FFF2-40B4-BE49-F238E27FC236}">
                  <a16:creationId xmlns:a16="http://schemas.microsoft.com/office/drawing/2014/main" id="{E2930C36-25CF-49F1-9302-C4C095073916}"/>
                </a:ext>
              </a:extLst>
            </p:cNvPr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1021;p34">
              <a:extLst>
                <a:ext uri="{FF2B5EF4-FFF2-40B4-BE49-F238E27FC236}">
                  <a16:creationId xmlns:a16="http://schemas.microsoft.com/office/drawing/2014/main" id="{930B760D-B690-4D1E-BE6A-938E891D6C06}"/>
                </a:ext>
              </a:extLst>
            </p:cNvPr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1022;p34">
              <a:extLst>
                <a:ext uri="{FF2B5EF4-FFF2-40B4-BE49-F238E27FC236}">
                  <a16:creationId xmlns:a16="http://schemas.microsoft.com/office/drawing/2014/main" id="{E689B51B-EF72-4EED-B2F4-CF36F4982C2B}"/>
                </a:ext>
              </a:extLst>
            </p:cNvPr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Google Shape;1023;p34">
              <a:extLst>
                <a:ext uri="{FF2B5EF4-FFF2-40B4-BE49-F238E27FC236}">
                  <a16:creationId xmlns:a16="http://schemas.microsoft.com/office/drawing/2014/main" id="{A226DAB0-21DC-4250-B00E-D24C0EB452CF}"/>
                </a:ext>
              </a:extLst>
            </p:cNvPr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1024;p34">
              <a:extLst>
                <a:ext uri="{FF2B5EF4-FFF2-40B4-BE49-F238E27FC236}">
                  <a16:creationId xmlns:a16="http://schemas.microsoft.com/office/drawing/2014/main" id="{8E2160F6-A4AC-4DF7-960D-8DA01C4BCDAA}"/>
                </a:ext>
              </a:extLst>
            </p:cNvPr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1025;p34">
              <a:extLst>
                <a:ext uri="{FF2B5EF4-FFF2-40B4-BE49-F238E27FC236}">
                  <a16:creationId xmlns:a16="http://schemas.microsoft.com/office/drawing/2014/main" id="{2F79D2E8-8EBF-41D7-B451-9193A284061A}"/>
                </a:ext>
              </a:extLst>
            </p:cNvPr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1026;p34">
              <a:extLst>
                <a:ext uri="{FF2B5EF4-FFF2-40B4-BE49-F238E27FC236}">
                  <a16:creationId xmlns:a16="http://schemas.microsoft.com/office/drawing/2014/main" id="{BFBACE6F-C9C3-4E6A-82A5-C28301A44AAF}"/>
                </a:ext>
              </a:extLst>
            </p:cNvPr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1027;p34">
              <a:extLst>
                <a:ext uri="{FF2B5EF4-FFF2-40B4-BE49-F238E27FC236}">
                  <a16:creationId xmlns:a16="http://schemas.microsoft.com/office/drawing/2014/main" id="{EDD64522-B7C4-41CC-88A8-4396D6047ABF}"/>
                </a:ext>
              </a:extLst>
            </p:cNvPr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1028;p34">
              <a:extLst>
                <a:ext uri="{FF2B5EF4-FFF2-40B4-BE49-F238E27FC236}">
                  <a16:creationId xmlns:a16="http://schemas.microsoft.com/office/drawing/2014/main" id="{6C8B3609-AC04-4C8B-8D28-285AFC9648FE}"/>
                </a:ext>
              </a:extLst>
            </p:cNvPr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029;p34">
              <a:extLst>
                <a:ext uri="{FF2B5EF4-FFF2-40B4-BE49-F238E27FC236}">
                  <a16:creationId xmlns:a16="http://schemas.microsoft.com/office/drawing/2014/main" id="{E1CB1969-FA9A-42BD-9F2B-BA7AC9F2D9C8}"/>
                </a:ext>
              </a:extLst>
            </p:cNvPr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1030;p34">
              <a:extLst>
                <a:ext uri="{FF2B5EF4-FFF2-40B4-BE49-F238E27FC236}">
                  <a16:creationId xmlns:a16="http://schemas.microsoft.com/office/drawing/2014/main" id="{BF479BBC-477C-4B67-ADF3-0D580BD7858F}"/>
                </a:ext>
              </a:extLst>
            </p:cNvPr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1031;p34">
              <a:extLst>
                <a:ext uri="{FF2B5EF4-FFF2-40B4-BE49-F238E27FC236}">
                  <a16:creationId xmlns:a16="http://schemas.microsoft.com/office/drawing/2014/main" id="{2587FDDF-C4B2-4EFD-82E4-055C76441A51}"/>
                </a:ext>
              </a:extLst>
            </p:cNvPr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1032;p34">
              <a:extLst>
                <a:ext uri="{FF2B5EF4-FFF2-40B4-BE49-F238E27FC236}">
                  <a16:creationId xmlns:a16="http://schemas.microsoft.com/office/drawing/2014/main" id="{A5CC32FB-976F-4991-8DDA-63D5D794DAD5}"/>
                </a:ext>
              </a:extLst>
            </p:cNvPr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Google Shape;1033;p34">
              <a:extLst>
                <a:ext uri="{FF2B5EF4-FFF2-40B4-BE49-F238E27FC236}">
                  <a16:creationId xmlns:a16="http://schemas.microsoft.com/office/drawing/2014/main" id="{BDBB9FE6-6009-4A8C-AD22-5847ED5BC3F8}"/>
                </a:ext>
              </a:extLst>
            </p:cNvPr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Google Shape;1034;p34">
              <a:extLst>
                <a:ext uri="{FF2B5EF4-FFF2-40B4-BE49-F238E27FC236}">
                  <a16:creationId xmlns:a16="http://schemas.microsoft.com/office/drawing/2014/main" id="{B81BAD87-4331-4AF7-BC6F-FA45B1B30556}"/>
                </a:ext>
              </a:extLst>
            </p:cNvPr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Google Shape;1035;p34">
              <a:extLst>
                <a:ext uri="{FF2B5EF4-FFF2-40B4-BE49-F238E27FC236}">
                  <a16:creationId xmlns:a16="http://schemas.microsoft.com/office/drawing/2014/main" id="{F21495D2-F835-4CA2-99C6-9FE3814A6227}"/>
                </a:ext>
              </a:extLst>
            </p:cNvPr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AutoShape 3">
            <a:extLst>
              <a:ext uri="{FF2B5EF4-FFF2-40B4-BE49-F238E27FC236}">
                <a16:creationId xmlns:a16="http://schemas.microsoft.com/office/drawing/2014/main" id="{E3E56037-3EC1-46F8-BF1C-A05BFB1D5B6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748088" y="3155950"/>
            <a:ext cx="47371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2CAA3-C633-476C-89AE-5D397C53F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6" y="3163888"/>
            <a:ext cx="958850" cy="914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EB09B839-DA3A-48AE-856C-1ED4B7693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6" y="3163888"/>
            <a:ext cx="1149350" cy="914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05E7E673-833B-4ACB-965C-07F1FA33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226" y="3163888"/>
            <a:ext cx="1211263" cy="914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64CD7615-1584-497C-92F1-58FF7A80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8" y="3163888"/>
            <a:ext cx="1395413" cy="914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C184E10A-406B-413E-8B61-5AF5A648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6" y="4078288"/>
            <a:ext cx="958850" cy="914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3A048C78-472E-4A5E-B99E-9B16B7F4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6" y="4078288"/>
            <a:ext cx="1149350" cy="914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497B2C91-BC8E-4594-98E2-DED42156B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226" y="4078288"/>
            <a:ext cx="1211263" cy="914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7712BC16-8EE8-43F3-A45B-9FC2924D1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8" y="4078288"/>
            <a:ext cx="1395413" cy="914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0CD7F3D9-3C47-465A-832A-11EAB8A0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6" y="4992688"/>
            <a:ext cx="958850" cy="914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5B5EFD9D-64E8-4E60-B39E-06AD0089C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6" y="4992688"/>
            <a:ext cx="1149350" cy="914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BE322E8E-92C4-4203-9CD7-5E325F06D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226" y="4992688"/>
            <a:ext cx="1211263" cy="914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D165DD4-FC0C-45CE-9DA9-356E5690A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8" y="4992688"/>
            <a:ext cx="1395413" cy="914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Line 17">
            <a:extLst>
              <a:ext uri="{FF2B5EF4-FFF2-40B4-BE49-F238E27FC236}">
                <a16:creationId xmlns:a16="http://schemas.microsoft.com/office/drawing/2014/main" id="{6D1F26E3-8BB9-4504-B496-B4CE406EF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6" y="3157538"/>
            <a:ext cx="0" cy="275590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Line 18">
            <a:extLst>
              <a:ext uri="{FF2B5EF4-FFF2-40B4-BE49-F238E27FC236}">
                <a16:creationId xmlns:a16="http://schemas.microsoft.com/office/drawing/2014/main" id="{8F6F62A1-6662-496D-A9C7-F57C3A0F9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4226" y="3157538"/>
            <a:ext cx="0" cy="275590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Line 19">
            <a:extLst>
              <a:ext uri="{FF2B5EF4-FFF2-40B4-BE49-F238E27FC236}">
                <a16:creationId xmlns:a16="http://schemas.microsoft.com/office/drawing/2014/main" id="{FFA8932F-8989-4E11-999D-50C196AA1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5488" y="3157538"/>
            <a:ext cx="0" cy="275590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F052F600-9EED-4F80-80D5-D6D152832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9676" y="4078288"/>
            <a:ext cx="4727575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Line 21">
            <a:extLst>
              <a:ext uri="{FF2B5EF4-FFF2-40B4-BE49-F238E27FC236}">
                <a16:creationId xmlns:a16="http://schemas.microsoft.com/office/drawing/2014/main" id="{9AF82744-AC9C-4815-A93A-86B0401AF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9676" y="4992688"/>
            <a:ext cx="4727575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Line 22">
            <a:extLst>
              <a:ext uri="{FF2B5EF4-FFF2-40B4-BE49-F238E27FC236}">
                <a16:creationId xmlns:a16="http://schemas.microsoft.com/office/drawing/2014/main" id="{28D65453-ABFD-4581-85FD-3D2925055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6026" y="3157538"/>
            <a:ext cx="0" cy="275590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Line 23">
            <a:extLst>
              <a:ext uri="{FF2B5EF4-FFF2-40B4-BE49-F238E27FC236}">
                <a16:creationId xmlns:a16="http://schemas.microsoft.com/office/drawing/2014/main" id="{6C254C31-4C57-4B3D-A832-6F947D77F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0901" y="3157538"/>
            <a:ext cx="0" cy="275590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Line 24">
            <a:extLst>
              <a:ext uri="{FF2B5EF4-FFF2-40B4-BE49-F238E27FC236}">
                <a16:creationId xmlns:a16="http://schemas.microsoft.com/office/drawing/2014/main" id="{01FEB9D1-BD88-4577-8ADB-9C6479E39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9676" y="3163888"/>
            <a:ext cx="4727575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Line 25">
            <a:extLst>
              <a:ext uri="{FF2B5EF4-FFF2-40B4-BE49-F238E27FC236}">
                <a16:creationId xmlns:a16="http://schemas.microsoft.com/office/drawing/2014/main" id="{258D0C08-5279-4500-8398-FABAC696D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9676" y="5907088"/>
            <a:ext cx="4727575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1B23BAB0-CC5E-4DC9-A76B-C0BCAE64D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3481388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C85B993E-D206-4D4B-A308-F1E2D573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1" y="3481388"/>
            <a:ext cx="19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°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275D68A2-A8A0-4413-88B5-9013A4F6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6" y="3481388"/>
            <a:ext cx="561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D7289708-9F08-4328-ABC7-3E70EA418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481388"/>
            <a:ext cx="512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AABF4141-6CD0-4DC7-84AD-572A51225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1" y="3481388"/>
            <a:ext cx="244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98932204-074F-4941-A63E-25C16FA9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481388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32">
            <a:extLst>
              <a:ext uri="{FF2B5EF4-FFF2-40B4-BE49-F238E27FC236}">
                <a16:creationId xmlns:a16="http://schemas.microsoft.com/office/drawing/2014/main" id="{4FEDD256-14A1-4550-A753-401076EF5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6" y="3481388"/>
            <a:ext cx="19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°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33">
            <a:extLst>
              <a:ext uri="{FF2B5EF4-FFF2-40B4-BE49-F238E27FC236}">
                <a16:creationId xmlns:a16="http://schemas.microsoft.com/office/drawing/2014/main" id="{7C2279E3-AB17-4492-8C9B-27E5C22D0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3481388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34">
            <a:extLst>
              <a:ext uri="{FF2B5EF4-FFF2-40B4-BE49-F238E27FC236}">
                <a16:creationId xmlns:a16="http://schemas.microsoft.com/office/drawing/2014/main" id="{40BE4E03-5B94-4E7B-BF8E-93FDACE05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513" y="3481388"/>
            <a:ext cx="596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35">
            <a:extLst>
              <a:ext uri="{FF2B5EF4-FFF2-40B4-BE49-F238E27FC236}">
                <a16:creationId xmlns:a16="http://schemas.microsoft.com/office/drawing/2014/main" id="{78E5FAA7-36CD-406D-ACAD-858FFD6E2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481388"/>
            <a:ext cx="633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36">
            <a:extLst>
              <a:ext uri="{FF2B5EF4-FFF2-40B4-BE49-F238E27FC236}">
                <a16:creationId xmlns:a16="http://schemas.microsoft.com/office/drawing/2014/main" id="{AB17C5C5-FCCA-418E-8341-0CC4D2F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6" y="4395788"/>
            <a:ext cx="233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98FACF12-31FA-4BCA-91FA-BF3328AA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4395788"/>
            <a:ext cx="195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°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38">
            <a:extLst>
              <a:ext uri="{FF2B5EF4-FFF2-40B4-BE49-F238E27FC236}">
                <a16:creationId xmlns:a16="http://schemas.microsoft.com/office/drawing/2014/main" id="{D6F6AC6E-1A30-4155-86BC-2FD1962EB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1" y="4395788"/>
            <a:ext cx="504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39">
            <a:extLst>
              <a:ext uri="{FF2B5EF4-FFF2-40B4-BE49-F238E27FC236}">
                <a16:creationId xmlns:a16="http://schemas.microsoft.com/office/drawing/2014/main" id="{473E6911-5966-4FA7-8EA2-396BC423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1" y="4395788"/>
            <a:ext cx="596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40">
            <a:extLst>
              <a:ext uri="{FF2B5EF4-FFF2-40B4-BE49-F238E27FC236}">
                <a16:creationId xmlns:a16="http://schemas.microsoft.com/office/drawing/2014/main" id="{1D54B30B-B6B7-46FB-AE38-B40275E6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488" y="4395788"/>
            <a:ext cx="327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41">
            <a:extLst>
              <a:ext uri="{FF2B5EF4-FFF2-40B4-BE49-F238E27FC236}">
                <a16:creationId xmlns:a16="http://schemas.microsoft.com/office/drawing/2014/main" id="{B8242065-23A6-48E5-9C77-0B6E33DD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395788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42">
            <a:extLst>
              <a:ext uri="{FF2B5EF4-FFF2-40B4-BE49-F238E27FC236}">
                <a16:creationId xmlns:a16="http://schemas.microsoft.com/office/drawing/2014/main" id="{AFD5B0CF-A4F5-43EE-9C47-54A734698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6" y="4395788"/>
            <a:ext cx="19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°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43">
            <a:extLst>
              <a:ext uri="{FF2B5EF4-FFF2-40B4-BE49-F238E27FC236}">
                <a16:creationId xmlns:a16="http://schemas.microsoft.com/office/drawing/2014/main" id="{751A851A-507F-46ED-BFDA-B4316FFC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4395788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44">
            <a:extLst>
              <a:ext uri="{FF2B5EF4-FFF2-40B4-BE49-F238E27FC236}">
                <a16:creationId xmlns:a16="http://schemas.microsoft.com/office/drawing/2014/main" id="{C4FEF4EB-4D5C-4AFC-BF04-901C200D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26" y="4395788"/>
            <a:ext cx="598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45">
            <a:extLst>
              <a:ext uri="{FF2B5EF4-FFF2-40B4-BE49-F238E27FC236}">
                <a16:creationId xmlns:a16="http://schemas.microsoft.com/office/drawing/2014/main" id="{663E5A25-FE9F-4326-8A73-6E902BD16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4395788"/>
            <a:ext cx="357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46">
            <a:extLst>
              <a:ext uri="{FF2B5EF4-FFF2-40B4-BE49-F238E27FC236}">
                <a16:creationId xmlns:a16="http://schemas.microsoft.com/office/drawing/2014/main" id="{AC68CFD4-8EEB-48AC-9299-D2F7F60FD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5310188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47">
            <a:extLst>
              <a:ext uri="{FF2B5EF4-FFF2-40B4-BE49-F238E27FC236}">
                <a16:creationId xmlns:a16="http://schemas.microsoft.com/office/drawing/2014/main" id="{026CE0FF-AB84-4219-B5AC-AA964AB1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1" y="5310188"/>
            <a:ext cx="19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°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48">
            <a:extLst>
              <a:ext uri="{FF2B5EF4-FFF2-40B4-BE49-F238E27FC236}">
                <a16:creationId xmlns:a16="http://schemas.microsoft.com/office/drawing/2014/main" id="{075B1588-2A54-4EF1-BF57-414CDA15F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6" y="5310188"/>
            <a:ext cx="561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49">
            <a:extLst>
              <a:ext uri="{FF2B5EF4-FFF2-40B4-BE49-F238E27FC236}">
                <a16:creationId xmlns:a16="http://schemas.microsoft.com/office/drawing/2014/main" id="{EBE1A660-2AC4-4357-8B01-795E10B44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5310188"/>
            <a:ext cx="596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50">
            <a:extLst>
              <a:ext uri="{FF2B5EF4-FFF2-40B4-BE49-F238E27FC236}">
                <a16:creationId xmlns:a16="http://schemas.microsoft.com/office/drawing/2014/main" id="{B887295D-AB1B-4FA0-AD12-E34FA5F6E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6" y="5310188"/>
            <a:ext cx="236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51">
            <a:extLst>
              <a:ext uri="{FF2B5EF4-FFF2-40B4-BE49-F238E27FC236}">
                <a16:creationId xmlns:a16="http://schemas.microsoft.com/office/drawing/2014/main" id="{0A3BDCC3-188E-417F-80B6-7E0B8A93F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5310188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28C52AD2-4625-4715-9B68-BEF1704D4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6" y="5310188"/>
            <a:ext cx="19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°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53">
            <a:extLst>
              <a:ext uri="{FF2B5EF4-FFF2-40B4-BE49-F238E27FC236}">
                <a16:creationId xmlns:a16="http://schemas.microsoft.com/office/drawing/2014/main" id="{B190DF02-D491-4711-A406-BCC581A62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5310188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54">
            <a:extLst>
              <a:ext uri="{FF2B5EF4-FFF2-40B4-BE49-F238E27FC236}">
                <a16:creationId xmlns:a16="http://schemas.microsoft.com/office/drawing/2014/main" id="{CD9181AD-B506-48E4-9EDB-3C9AD00A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26" y="5310188"/>
            <a:ext cx="598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55">
            <a:extLst>
              <a:ext uri="{FF2B5EF4-FFF2-40B4-BE49-F238E27FC236}">
                <a16:creationId xmlns:a16="http://schemas.microsoft.com/office/drawing/2014/main" id="{F78193D7-8C5F-4999-B947-86F44D49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5310188"/>
            <a:ext cx="357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0;p22">
            <a:extLst>
              <a:ext uri="{FF2B5EF4-FFF2-40B4-BE49-F238E27FC236}">
                <a16:creationId xmlns:a16="http://schemas.microsoft.com/office/drawing/2014/main" id="{55EC65A7-A2FE-4BB1-BEC3-BA82E0E2635C}"/>
              </a:ext>
            </a:extLst>
          </p:cNvPr>
          <p:cNvSpPr/>
          <p:nvPr/>
        </p:nvSpPr>
        <p:spPr>
          <a:xfrm>
            <a:off x="384174" y="1104125"/>
            <a:ext cx="8536801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DESINENCIAS DEL PRESENTE ACTIVO INDICATIVO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Google Shape;177;p35">
            <a:extLst>
              <a:ext uri="{FF2B5EF4-FFF2-40B4-BE49-F238E27FC236}">
                <a16:creationId xmlns:a16="http://schemas.microsoft.com/office/drawing/2014/main" id="{E52F1AEE-2854-40EE-98E8-561AA7673E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022" y="1172269"/>
            <a:ext cx="619956" cy="60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nstituto de Lideres Cristianos - Inicio | Facebook">
            <a:extLst>
              <a:ext uri="{FF2B5EF4-FFF2-40B4-BE49-F238E27FC236}">
                <a16:creationId xmlns:a16="http://schemas.microsoft.com/office/drawing/2014/main" id="{1B072D19-0DA3-4512-92B1-CCF324572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363;p35">
            <a:extLst>
              <a:ext uri="{FF2B5EF4-FFF2-40B4-BE49-F238E27FC236}">
                <a16:creationId xmlns:a16="http://schemas.microsoft.com/office/drawing/2014/main" id="{0B1E3EB1-E8DB-4B28-8FEF-00A9C49006AC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 rot="-2121641" flipH="1">
            <a:off x="478058" y="4015906"/>
            <a:ext cx="1354501" cy="2083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73;p47">
            <a:extLst>
              <a:ext uri="{FF2B5EF4-FFF2-40B4-BE49-F238E27FC236}">
                <a16:creationId xmlns:a16="http://schemas.microsoft.com/office/drawing/2014/main" id="{22AE3440-5E4A-431E-84C1-AD36C841D71C}"/>
              </a:ext>
            </a:extLst>
          </p:cNvPr>
          <p:cNvGrpSpPr/>
          <p:nvPr/>
        </p:nvGrpSpPr>
        <p:grpSpPr>
          <a:xfrm>
            <a:off x="9896300" y="3641754"/>
            <a:ext cx="2043817" cy="1738362"/>
            <a:chOff x="3158275" y="2452400"/>
            <a:chExt cx="323650" cy="275275"/>
          </a:xfrm>
        </p:grpSpPr>
        <p:sp>
          <p:nvSpPr>
            <p:cNvPr id="13" name="Google Shape;1274;p47">
              <a:extLst>
                <a:ext uri="{FF2B5EF4-FFF2-40B4-BE49-F238E27FC236}">
                  <a16:creationId xmlns:a16="http://schemas.microsoft.com/office/drawing/2014/main" id="{2AADAB4B-E1FE-49A1-A44E-107CDE49BAA2}"/>
                </a:ext>
              </a:extLst>
            </p:cNvPr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275;p47">
              <a:extLst>
                <a:ext uri="{FF2B5EF4-FFF2-40B4-BE49-F238E27FC236}">
                  <a16:creationId xmlns:a16="http://schemas.microsoft.com/office/drawing/2014/main" id="{F50037A9-622D-430D-8F51-5C8458169013}"/>
                </a:ext>
              </a:extLst>
            </p:cNvPr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276;p47">
              <a:extLst>
                <a:ext uri="{FF2B5EF4-FFF2-40B4-BE49-F238E27FC236}">
                  <a16:creationId xmlns:a16="http://schemas.microsoft.com/office/drawing/2014/main" id="{4A0D2F2F-6CD6-4773-9747-D6361FDCA7D4}"/>
                </a:ext>
              </a:extLst>
            </p:cNvPr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277;p47">
              <a:extLst>
                <a:ext uri="{FF2B5EF4-FFF2-40B4-BE49-F238E27FC236}">
                  <a16:creationId xmlns:a16="http://schemas.microsoft.com/office/drawing/2014/main" id="{43BDE396-6620-4B12-A7E5-BACD564B812A}"/>
                </a:ext>
              </a:extLst>
            </p:cNvPr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278;p47">
              <a:extLst>
                <a:ext uri="{FF2B5EF4-FFF2-40B4-BE49-F238E27FC236}">
                  <a16:creationId xmlns:a16="http://schemas.microsoft.com/office/drawing/2014/main" id="{690B33BF-BF12-40CB-8135-192D1D3E1751}"/>
                </a:ext>
              </a:extLst>
            </p:cNvPr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279;p47">
              <a:extLst>
                <a:ext uri="{FF2B5EF4-FFF2-40B4-BE49-F238E27FC236}">
                  <a16:creationId xmlns:a16="http://schemas.microsoft.com/office/drawing/2014/main" id="{8A5EAC22-5982-4524-8E72-F72915745B21}"/>
                </a:ext>
              </a:extLst>
            </p:cNvPr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280;p47">
              <a:extLst>
                <a:ext uri="{FF2B5EF4-FFF2-40B4-BE49-F238E27FC236}">
                  <a16:creationId xmlns:a16="http://schemas.microsoft.com/office/drawing/2014/main" id="{DA122E75-DBF1-490F-A895-5D250AB72A55}"/>
                </a:ext>
              </a:extLst>
            </p:cNvPr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281;p47">
              <a:extLst>
                <a:ext uri="{FF2B5EF4-FFF2-40B4-BE49-F238E27FC236}">
                  <a16:creationId xmlns:a16="http://schemas.microsoft.com/office/drawing/2014/main" id="{45DA7F86-98EE-4DD1-8E30-E435BC7832BC}"/>
                </a:ext>
              </a:extLst>
            </p:cNvPr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282;p47">
              <a:extLst>
                <a:ext uri="{FF2B5EF4-FFF2-40B4-BE49-F238E27FC236}">
                  <a16:creationId xmlns:a16="http://schemas.microsoft.com/office/drawing/2014/main" id="{7E76E490-F3E5-4E99-9295-364D0FAD4FF6}"/>
                </a:ext>
              </a:extLst>
            </p:cNvPr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283;p47">
              <a:extLst>
                <a:ext uri="{FF2B5EF4-FFF2-40B4-BE49-F238E27FC236}">
                  <a16:creationId xmlns:a16="http://schemas.microsoft.com/office/drawing/2014/main" id="{A904DB9B-D9E7-4966-9907-5487241BE935}"/>
                </a:ext>
              </a:extLst>
            </p:cNvPr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284;p47">
              <a:extLst>
                <a:ext uri="{FF2B5EF4-FFF2-40B4-BE49-F238E27FC236}">
                  <a16:creationId xmlns:a16="http://schemas.microsoft.com/office/drawing/2014/main" id="{C74ACB11-9C90-40B8-8ABF-E325FCF69978}"/>
                </a:ext>
              </a:extLst>
            </p:cNvPr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285;p47">
              <a:extLst>
                <a:ext uri="{FF2B5EF4-FFF2-40B4-BE49-F238E27FC236}">
                  <a16:creationId xmlns:a16="http://schemas.microsoft.com/office/drawing/2014/main" id="{6521D16D-6F75-45DF-8512-2C4AD1404E8E}"/>
                </a:ext>
              </a:extLst>
            </p:cNvPr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286;p47">
              <a:extLst>
                <a:ext uri="{FF2B5EF4-FFF2-40B4-BE49-F238E27FC236}">
                  <a16:creationId xmlns:a16="http://schemas.microsoft.com/office/drawing/2014/main" id="{60C39B3B-2873-49E8-8B63-9D758CEE48BE}"/>
                </a:ext>
              </a:extLst>
            </p:cNvPr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287;p47">
              <a:extLst>
                <a:ext uri="{FF2B5EF4-FFF2-40B4-BE49-F238E27FC236}">
                  <a16:creationId xmlns:a16="http://schemas.microsoft.com/office/drawing/2014/main" id="{1474ED8A-8C78-453A-9A18-3EDC74650040}"/>
                </a:ext>
              </a:extLst>
            </p:cNvPr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288;p47">
              <a:extLst>
                <a:ext uri="{FF2B5EF4-FFF2-40B4-BE49-F238E27FC236}">
                  <a16:creationId xmlns:a16="http://schemas.microsoft.com/office/drawing/2014/main" id="{2FD620CD-4ADA-4ECA-9478-51A64DEC98C2}"/>
                </a:ext>
              </a:extLst>
            </p:cNvPr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289;p47">
              <a:extLst>
                <a:ext uri="{FF2B5EF4-FFF2-40B4-BE49-F238E27FC236}">
                  <a16:creationId xmlns:a16="http://schemas.microsoft.com/office/drawing/2014/main" id="{7E6825EE-9853-4345-8218-DC30B5A8D2F6}"/>
                </a:ext>
              </a:extLst>
            </p:cNvPr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1290;p47">
              <a:extLst>
                <a:ext uri="{FF2B5EF4-FFF2-40B4-BE49-F238E27FC236}">
                  <a16:creationId xmlns:a16="http://schemas.microsoft.com/office/drawing/2014/main" id="{739BD5ED-A11D-456E-B95D-9FB27729916F}"/>
                </a:ext>
              </a:extLst>
            </p:cNvPr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1291;p47">
              <a:extLst>
                <a:ext uri="{FF2B5EF4-FFF2-40B4-BE49-F238E27FC236}">
                  <a16:creationId xmlns:a16="http://schemas.microsoft.com/office/drawing/2014/main" id="{7D477841-27E9-46AB-AA93-1D15D3855219}"/>
                </a:ext>
              </a:extLst>
            </p:cNvPr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1292;p47">
              <a:extLst>
                <a:ext uri="{FF2B5EF4-FFF2-40B4-BE49-F238E27FC236}">
                  <a16:creationId xmlns:a16="http://schemas.microsoft.com/office/drawing/2014/main" id="{EE7CFBF9-C5BD-45A9-B4EF-9D9F94A8CCBB}"/>
                </a:ext>
              </a:extLst>
            </p:cNvPr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293;p47">
              <a:extLst>
                <a:ext uri="{FF2B5EF4-FFF2-40B4-BE49-F238E27FC236}">
                  <a16:creationId xmlns:a16="http://schemas.microsoft.com/office/drawing/2014/main" id="{8E0DC866-39D7-492C-9DB4-462B4B8CB008}"/>
                </a:ext>
              </a:extLst>
            </p:cNvPr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294;p47">
              <a:extLst>
                <a:ext uri="{FF2B5EF4-FFF2-40B4-BE49-F238E27FC236}">
                  <a16:creationId xmlns:a16="http://schemas.microsoft.com/office/drawing/2014/main" id="{C672E7F6-2AED-4A55-A9BB-2E7B2A8CC4D0}"/>
                </a:ext>
              </a:extLst>
            </p:cNvPr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295;p47">
              <a:extLst>
                <a:ext uri="{FF2B5EF4-FFF2-40B4-BE49-F238E27FC236}">
                  <a16:creationId xmlns:a16="http://schemas.microsoft.com/office/drawing/2014/main" id="{E3C77D71-3CCD-47DA-B7A4-4A41D16D857E}"/>
                </a:ext>
              </a:extLst>
            </p:cNvPr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296;p47">
              <a:extLst>
                <a:ext uri="{FF2B5EF4-FFF2-40B4-BE49-F238E27FC236}">
                  <a16:creationId xmlns:a16="http://schemas.microsoft.com/office/drawing/2014/main" id="{6B832F52-2EDA-499B-8539-75D4F3D7D677}"/>
                </a:ext>
              </a:extLst>
            </p:cNvPr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297;p47">
              <a:extLst>
                <a:ext uri="{FF2B5EF4-FFF2-40B4-BE49-F238E27FC236}">
                  <a16:creationId xmlns:a16="http://schemas.microsoft.com/office/drawing/2014/main" id="{AD60176A-C959-40EF-A5BC-B578E639FCBE}"/>
                </a:ext>
              </a:extLst>
            </p:cNvPr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298;p47">
              <a:extLst>
                <a:ext uri="{FF2B5EF4-FFF2-40B4-BE49-F238E27FC236}">
                  <a16:creationId xmlns:a16="http://schemas.microsoft.com/office/drawing/2014/main" id="{B7265F3F-87B7-4140-B23F-4091082CDD5E}"/>
                </a:ext>
              </a:extLst>
            </p:cNvPr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299;p47">
              <a:extLst>
                <a:ext uri="{FF2B5EF4-FFF2-40B4-BE49-F238E27FC236}">
                  <a16:creationId xmlns:a16="http://schemas.microsoft.com/office/drawing/2014/main" id="{826E30D7-C068-4224-9E94-BD32E0F8EA3D}"/>
                </a:ext>
              </a:extLst>
            </p:cNvPr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300;p47">
              <a:extLst>
                <a:ext uri="{FF2B5EF4-FFF2-40B4-BE49-F238E27FC236}">
                  <a16:creationId xmlns:a16="http://schemas.microsoft.com/office/drawing/2014/main" id="{C61FFC7F-1AB9-4C17-97CB-108940A0C9A8}"/>
                </a:ext>
              </a:extLst>
            </p:cNvPr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301;p47">
              <a:extLst>
                <a:ext uri="{FF2B5EF4-FFF2-40B4-BE49-F238E27FC236}">
                  <a16:creationId xmlns:a16="http://schemas.microsoft.com/office/drawing/2014/main" id="{5FDAAD4C-5798-450A-B874-B9C2F1ECA498}"/>
                </a:ext>
              </a:extLst>
            </p:cNvPr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302;p47">
              <a:extLst>
                <a:ext uri="{FF2B5EF4-FFF2-40B4-BE49-F238E27FC236}">
                  <a16:creationId xmlns:a16="http://schemas.microsoft.com/office/drawing/2014/main" id="{2580DD4B-8E92-4C2C-8B08-CF770F3460E9}"/>
                </a:ext>
              </a:extLst>
            </p:cNvPr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303;p47">
              <a:extLst>
                <a:ext uri="{FF2B5EF4-FFF2-40B4-BE49-F238E27FC236}">
                  <a16:creationId xmlns:a16="http://schemas.microsoft.com/office/drawing/2014/main" id="{D0EA8DD8-2B71-44F5-9FB6-5F00ACD07A18}"/>
                </a:ext>
              </a:extLst>
            </p:cNvPr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304;p47">
              <a:extLst>
                <a:ext uri="{FF2B5EF4-FFF2-40B4-BE49-F238E27FC236}">
                  <a16:creationId xmlns:a16="http://schemas.microsoft.com/office/drawing/2014/main" id="{03C648D3-BC66-4D12-B630-2767E6AC1948}"/>
                </a:ext>
              </a:extLst>
            </p:cNvPr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1305;p47">
              <a:extLst>
                <a:ext uri="{FF2B5EF4-FFF2-40B4-BE49-F238E27FC236}">
                  <a16:creationId xmlns:a16="http://schemas.microsoft.com/office/drawing/2014/main" id="{EF1B5534-2E61-4478-B982-680977E766B0}"/>
                </a:ext>
              </a:extLst>
            </p:cNvPr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306;p47">
              <a:extLst>
                <a:ext uri="{FF2B5EF4-FFF2-40B4-BE49-F238E27FC236}">
                  <a16:creationId xmlns:a16="http://schemas.microsoft.com/office/drawing/2014/main" id="{1E0C3ED9-6BE1-4B53-9636-2D0466311BEB}"/>
                </a:ext>
              </a:extLst>
            </p:cNvPr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307;p47">
              <a:extLst>
                <a:ext uri="{FF2B5EF4-FFF2-40B4-BE49-F238E27FC236}">
                  <a16:creationId xmlns:a16="http://schemas.microsoft.com/office/drawing/2014/main" id="{D91D8B6A-FED0-44FC-AF01-F915D14A0939}"/>
                </a:ext>
              </a:extLst>
            </p:cNvPr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308;p47">
              <a:extLst>
                <a:ext uri="{FF2B5EF4-FFF2-40B4-BE49-F238E27FC236}">
                  <a16:creationId xmlns:a16="http://schemas.microsoft.com/office/drawing/2014/main" id="{2D3D1869-66E3-41FB-9C96-D17053029FCA}"/>
                </a:ext>
              </a:extLst>
            </p:cNvPr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1309;p47">
              <a:extLst>
                <a:ext uri="{FF2B5EF4-FFF2-40B4-BE49-F238E27FC236}">
                  <a16:creationId xmlns:a16="http://schemas.microsoft.com/office/drawing/2014/main" id="{3FFF0899-D297-4366-AF64-1015C6C3D35A}"/>
                </a:ext>
              </a:extLst>
            </p:cNvPr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1310;p47">
              <a:extLst>
                <a:ext uri="{FF2B5EF4-FFF2-40B4-BE49-F238E27FC236}">
                  <a16:creationId xmlns:a16="http://schemas.microsoft.com/office/drawing/2014/main" id="{5EE4C072-D53D-4D0E-A503-C600C98E5268}"/>
                </a:ext>
              </a:extLst>
            </p:cNvPr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1311;p47">
              <a:extLst>
                <a:ext uri="{FF2B5EF4-FFF2-40B4-BE49-F238E27FC236}">
                  <a16:creationId xmlns:a16="http://schemas.microsoft.com/office/drawing/2014/main" id="{029322AB-E329-4BD4-817E-CEEDE02A233E}"/>
                </a:ext>
              </a:extLst>
            </p:cNvPr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312;p47">
              <a:extLst>
                <a:ext uri="{FF2B5EF4-FFF2-40B4-BE49-F238E27FC236}">
                  <a16:creationId xmlns:a16="http://schemas.microsoft.com/office/drawing/2014/main" id="{E40D9782-43B5-47D9-815D-8EF65ADA0CDB}"/>
                </a:ext>
              </a:extLst>
            </p:cNvPr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1313;p47">
              <a:extLst>
                <a:ext uri="{FF2B5EF4-FFF2-40B4-BE49-F238E27FC236}">
                  <a16:creationId xmlns:a16="http://schemas.microsoft.com/office/drawing/2014/main" id="{35C4EB2D-9D21-4354-9F1C-34B6EF53D805}"/>
                </a:ext>
              </a:extLst>
            </p:cNvPr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1314;p47">
              <a:extLst>
                <a:ext uri="{FF2B5EF4-FFF2-40B4-BE49-F238E27FC236}">
                  <a16:creationId xmlns:a16="http://schemas.microsoft.com/office/drawing/2014/main" id="{4F71F220-EA30-4923-A25C-2C2301F20F99}"/>
                </a:ext>
              </a:extLst>
            </p:cNvPr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1315;p47">
              <a:extLst>
                <a:ext uri="{FF2B5EF4-FFF2-40B4-BE49-F238E27FC236}">
                  <a16:creationId xmlns:a16="http://schemas.microsoft.com/office/drawing/2014/main" id="{B8CEECDB-BD2E-436A-8C14-7811581BA83B}"/>
                </a:ext>
              </a:extLst>
            </p:cNvPr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1316;p47">
              <a:extLst>
                <a:ext uri="{FF2B5EF4-FFF2-40B4-BE49-F238E27FC236}">
                  <a16:creationId xmlns:a16="http://schemas.microsoft.com/office/drawing/2014/main" id="{79D10596-93B2-4EA3-852B-0FEB8CB2C61E}"/>
                </a:ext>
              </a:extLst>
            </p:cNvPr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1317;p47">
              <a:extLst>
                <a:ext uri="{FF2B5EF4-FFF2-40B4-BE49-F238E27FC236}">
                  <a16:creationId xmlns:a16="http://schemas.microsoft.com/office/drawing/2014/main" id="{02720F84-6E7B-4731-A699-8B6DA96922D6}"/>
                </a:ext>
              </a:extLst>
            </p:cNvPr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1318;p47">
              <a:extLst>
                <a:ext uri="{FF2B5EF4-FFF2-40B4-BE49-F238E27FC236}">
                  <a16:creationId xmlns:a16="http://schemas.microsoft.com/office/drawing/2014/main" id="{CE4460CB-675C-46D9-8E11-6ACADAFADB77}"/>
                </a:ext>
              </a:extLst>
            </p:cNvPr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1319;p47">
              <a:extLst>
                <a:ext uri="{FF2B5EF4-FFF2-40B4-BE49-F238E27FC236}">
                  <a16:creationId xmlns:a16="http://schemas.microsoft.com/office/drawing/2014/main" id="{81FE6064-97EC-4CBE-96C6-B947668D0260}"/>
                </a:ext>
              </a:extLst>
            </p:cNvPr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1320;p47">
              <a:extLst>
                <a:ext uri="{FF2B5EF4-FFF2-40B4-BE49-F238E27FC236}">
                  <a16:creationId xmlns:a16="http://schemas.microsoft.com/office/drawing/2014/main" id="{83F1FEAF-5B45-4EF9-96C1-C69CDC796421}"/>
                </a:ext>
              </a:extLst>
            </p:cNvPr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1321;p47">
              <a:extLst>
                <a:ext uri="{FF2B5EF4-FFF2-40B4-BE49-F238E27FC236}">
                  <a16:creationId xmlns:a16="http://schemas.microsoft.com/office/drawing/2014/main" id="{D42AE219-B2F1-40D7-9AD0-DC7719E966B2}"/>
                </a:ext>
              </a:extLst>
            </p:cNvPr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1322;p47">
              <a:extLst>
                <a:ext uri="{FF2B5EF4-FFF2-40B4-BE49-F238E27FC236}">
                  <a16:creationId xmlns:a16="http://schemas.microsoft.com/office/drawing/2014/main" id="{E15649F9-7FA8-4B04-82FE-D7FD2F5CD5D5}"/>
                </a:ext>
              </a:extLst>
            </p:cNvPr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1323;p47">
              <a:extLst>
                <a:ext uri="{FF2B5EF4-FFF2-40B4-BE49-F238E27FC236}">
                  <a16:creationId xmlns:a16="http://schemas.microsoft.com/office/drawing/2014/main" id="{CD152693-1395-4617-95B6-0120B575C071}"/>
                </a:ext>
              </a:extLst>
            </p:cNvPr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1324;p47">
              <a:extLst>
                <a:ext uri="{FF2B5EF4-FFF2-40B4-BE49-F238E27FC236}">
                  <a16:creationId xmlns:a16="http://schemas.microsoft.com/office/drawing/2014/main" id="{60CE8689-9CB4-4830-8027-EC27542D892C}"/>
                </a:ext>
              </a:extLst>
            </p:cNvPr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1325;p47">
              <a:extLst>
                <a:ext uri="{FF2B5EF4-FFF2-40B4-BE49-F238E27FC236}">
                  <a16:creationId xmlns:a16="http://schemas.microsoft.com/office/drawing/2014/main" id="{F342E272-3E2E-4A35-B87C-04887517E983}"/>
                </a:ext>
              </a:extLst>
            </p:cNvPr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1326;p47">
              <a:extLst>
                <a:ext uri="{FF2B5EF4-FFF2-40B4-BE49-F238E27FC236}">
                  <a16:creationId xmlns:a16="http://schemas.microsoft.com/office/drawing/2014/main" id="{CDFCFB82-E53B-49D0-90D3-4135EC8ADA4D}"/>
                </a:ext>
              </a:extLst>
            </p:cNvPr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1327;p47">
              <a:extLst>
                <a:ext uri="{FF2B5EF4-FFF2-40B4-BE49-F238E27FC236}">
                  <a16:creationId xmlns:a16="http://schemas.microsoft.com/office/drawing/2014/main" id="{F8210C7B-5E7D-4197-B1C7-CCA554A9A04A}"/>
                </a:ext>
              </a:extLst>
            </p:cNvPr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1328;p47">
              <a:extLst>
                <a:ext uri="{FF2B5EF4-FFF2-40B4-BE49-F238E27FC236}">
                  <a16:creationId xmlns:a16="http://schemas.microsoft.com/office/drawing/2014/main" id="{62C619DA-7361-4C1A-8118-54D34AF93F22}"/>
                </a:ext>
              </a:extLst>
            </p:cNvPr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1329;p47">
              <a:extLst>
                <a:ext uri="{FF2B5EF4-FFF2-40B4-BE49-F238E27FC236}">
                  <a16:creationId xmlns:a16="http://schemas.microsoft.com/office/drawing/2014/main" id="{3D526069-8E0D-48D1-962D-81FBA4E04EB8}"/>
                </a:ext>
              </a:extLst>
            </p:cNvPr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1330;p47">
              <a:extLst>
                <a:ext uri="{FF2B5EF4-FFF2-40B4-BE49-F238E27FC236}">
                  <a16:creationId xmlns:a16="http://schemas.microsoft.com/office/drawing/2014/main" id="{2876D73E-6C5F-40C2-99F3-29DFF62D3873}"/>
                </a:ext>
              </a:extLst>
            </p:cNvPr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1331;p47">
              <a:extLst>
                <a:ext uri="{FF2B5EF4-FFF2-40B4-BE49-F238E27FC236}">
                  <a16:creationId xmlns:a16="http://schemas.microsoft.com/office/drawing/2014/main" id="{5F8E62E2-0388-4B09-8B62-BB2790574C0A}"/>
                </a:ext>
              </a:extLst>
            </p:cNvPr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1332;p47">
              <a:extLst>
                <a:ext uri="{FF2B5EF4-FFF2-40B4-BE49-F238E27FC236}">
                  <a16:creationId xmlns:a16="http://schemas.microsoft.com/office/drawing/2014/main" id="{8AF72869-65AA-42FD-BB0F-EB1996136300}"/>
                </a:ext>
              </a:extLst>
            </p:cNvPr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1333;p47">
              <a:extLst>
                <a:ext uri="{FF2B5EF4-FFF2-40B4-BE49-F238E27FC236}">
                  <a16:creationId xmlns:a16="http://schemas.microsoft.com/office/drawing/2014/main" id="{94705F99-1CC6-43DA-9CA7-464D63AFDEA8}"/>
                </a:ext>
              </a:extLst>
            </p:cNvPr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1334;p47">
              <a:extLst>
                <a:ext uri="{FF2B5EF4-FFF2-40B4-BE49-F238E27FC236}">
                  <a16:creationId xmlns:a16="http://schemas.microsoft.com/office/drawing/2014/main" id="{D65F6020-B3F2-4D23-BA39-07ACFE6E308F}"/>
                </a:ext>
              </a:extLst>
            </p:cNvPr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1335;p47">
              <a:extLst>
                <a:ext uri="{FF2B5EF4-FFF2-40B4-BE49-F238E27FC236}">
                  <a16:creationId xmlns:a16="http://schemas.microsoft.com/office/drawing/2014/main" id="{C8D64099-B3A0-44AD-A9BC-563CEB7C7589}"/>
                </a:ext>
              </a:extLst>
            </p:cNvPr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1336;p47">
              <a:extLst>
                <a:ext uri="{FF2B5EF4-FFF2-40B4-BE49-F238E27FC236}">
                  <a16:creationId xmlns:a16="http://schemas.microsoft.com/office/drawing/2014/main" id="{081D99A3-DDE0-414F-9672-EDC4FE9B208B}"/>
                </a:ext>
              </a:extLst>
            </p:cNvPr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1337;p47">
              <a:extLst>
                <a:ext uri="{FF2B5EF4-FFF2-40B4-BE49-F238E27FC236}">
                  <a16:creationId xmlns:a16="http://schemas.microsoft.com/office/drawing/2014/main" id="{11B8F1BB-676C-453B-9E31-D942D85E0D23}"/>
                </a:ext>
              </a:extLst>
            </p:cNvPr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7" name="Google Shape;84;p7">
            <a:extLst>
              <a:ext uri="{FF2B5EF4-FFF2-40B4-BE49-F238E27FC236}">
                <a16:creationId xmlns:a16="http://schemas.microsoft.com/office/drawing/2014/main" id="{46ADE0DC-2186-48D1-83B6-894CA788DB74}"/>
              </a:ext>
            </a:extLst>
          </p:cNvPr>
          <p:cNvSpPr/>
          <p:nvPr/>
        </p:nvSpPr>
        <p:spPr>
          <a:xfrm rot="2003426">
            <a:off x="11114051" y="1179764"/>
            <a:ext cx="179070" cy="18894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85;p7">
            <a:extLst>
              <a:ext uri="{FF2B5EF4-FFF2-40B4-BE49-F238E27FC236}">
                <a16:creationId xmlns:a16="http://schemas.microsoft.com/office/drawing/2014/main" id="{99164712-8026-4AD1-BA9B-DBCC67B06E3B}"/>
              </a:ext>
            </a:extLst>
          </p:cNvPr>
          <p:cNvSpPr/>
          <p:nvPr/>
        </p:nvSpPr>
        <p:spPr>
          <a:xfrm rot="2003426">
            <a:off x="11579958" y="973301"/>
            <a:ext cx="108504" cy="10010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86;p7">
            <a:extLst>
              <a:ext uri="{FF2B5EF4-FFF2-40B4-BE49-F238E27FC236}">
                <a16:creationId xmlns:a16="http://schemas.microsoft.com/office/drawing/2014/main" id="{64FA50E6-3939-4F3D-BD92-D2B9DA1B03A1}"/>
              </a:ext>
            </a:extLst>
          </p:cNvPr>
          <p:cNvSpPr/>
          <p:nvPr/>
        </p:nvSpPr>
        <p:spPr>
          <a:xfrm rot="2003426">
            <a:off x="11249557" y="969520"/>
            <a:ext cx="284443" cy="28162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oogle Shape;87;p7">
            <a:extLst>
              <a:ext uri="{FF2B5EF4-FFF2-40B4-BE49-F238E27FC236}">
                <a16:creationId xmlns:a16="http://schemas.microsoft.com/office/drawing/2014/main" id="{85737F19-DF99-4167-B1E0-52010DEB3B65}"/>
              </a:ext>
            </a:extLst>
          </p:cNvPr>
          <p:cNvGrpSpPr/>
          <p:nvPr/>
        </p:nvGrpSpPr>
        <p:grpSpPr>
          <a:xfrm>
            <a:off x="11875143" y="1441551"/>
            <a:ext cx="182814" cy="202199"/>
            <a:chOff x="5414907" y="2017485"/>
            <a:chExt cx="220338" cy="243702"/>
          </a:xfrm>
        </p:grpSpPr>
        <p:sp>
          <p:nvSpPr>
            <p:cNvPr id="81" name="Google Shape;88;p7">
              <a:extLst>
                <a:ext uri="{FF2B5EF4-FFF2-40B4-BE49-F238E27FC236}">
                  <a16:creationId xmlns:a16="http://schemas.microsoft.com/office/drawing/2014/main" id="{9624C94F-C601-4915-963E-59A16EF8F18C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89;p7">
              <a:extLst>
                <a:ext uri="{FF2B5EF4-FFF2-40B4-BE49-F238E27FC236}">
                  <a16:creationId xmlns:a16="http://schemas.microsoft.com/office/drawing/2014/main" id="{FC5BD5FB-7F42-4F54-A358-5E7A3CCD437F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90;p7">
              <a:extLst>
                <a:ext uri="{FF2B5EF4-FFF2-40B4-BE49-F238E27FC236}">
                  <a16:creationId xmlns:a16="http://schemas.microsoft.com/office/drawing/2014/main" id="{90F205D7-F965-48F3-B243-B7075C806356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Google Shape;91;p7">
            <a:extLst>
              <a:ext uri="{FF2B5EF4-FFF2-40B4-BE49-F238E27FC236}">
                <a16:creationId xmlns:a16="http://schemas.microsoft.com/office/drawing/2014/main" id="{FC3AAD63-5857-42D1-BAE0-098253D19D33}"/>
              </a:ext>
            </a:extLst>
          </p:cNvPr>
          <p:cNvSpPr/>
          <p:nvPr/>
        </p:nvSpPr>
        <p:spPr>
          <a:xfrm>
            <a:off x="11550806" y="1512233"/>
            <a:ext cx="282060" cy="272360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5" name="Google Shape;96;p7">
            <a:extLst>
              <a:ext uri="{FF2B5EF4-FFF2-40B4-BE49-F238E27FC236}">
                <a16:creationId xmlns:a16="http://schemas.microsoft.com/office/drawing/2014/main" id="{1E9C7007-D476-406F-AAFC-16414D6310AA}"/>
              </a:ext>
            </a:extLst>
          </p:cNvPr>
          <p:cNvGrpSpPr/>
          <p:nvPr/>
        </p:nvGrpSpPr>
        <p:grpSpPr>
          <a:xfrm rot="-424879">
            <a:off x="11311382" y="1081683"/>
            <a:ext cx="760925" cy="385130"/>
            <a:chOff x="6348021" y="1029754"/>
            <a:chExt cx="2339285" cy="1183990"/>
          </a:xfrm>
        </p:grpSpPr>
        <p:sp>
          <p:nvSpPr>
            <p:cNvPr id="86" name="Google Shape;97;p7">
              <a:extLst>
                <a:ext uri="{FF2B5EF4-FFF2-40B4-BE49-F238E27FC236}">
                  <a16:creationId xmlns:a16="http://schemas.microsoft.com/office/drawing/2014/main" id="{FE56BF3C-F3B8-4F20-9138-EE347995D2F1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98;p7">
              <a:extLst>
                <a:ext uri="{FF2B5EF4-FFF2-40B4-BE49-F238E27FC236}">
                  <a16:creationId xmlns:a16="http://schemas.microsoft.com/office/drawing/2014/main" id="{8BAADAE6-1220-48C9-BA1A-71744326B7D8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99;p7">
              <a:extLst>
                <a:ext uri="{FF2B5EF4-FFF2-40B4-BE49-F238E27FC236}">
                  <a16:creationId xmlns:a16="http://schemas.microsoft.com/office/drawing/2014/main" id="{3E3AE23C-F056-43AA-AA49-6E7C84FC0822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100;p7">
              <a:extLst>
                <a:ext uri="{FF2B5EF4-FFF2-40B4-BE49-F238E27FC236}">
                  <a16:creationId xmlns:a16="http://schemas.microsoft.com/office/drawing/2014/main" id="{1B00B0FF-AE17-4406-8E3C-5B293FA2CC94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101;p7">
              <a:extLst>
                <a:ext uri="{FF2B5EF4-FFF2-40B4-BE49-F238E27FC236}">
                  <a16:creationId xmlns:a16="http://schemas.microsoft.com/office/drawing/2014/main" id="{D6278DB8-60E2-4514-AE9A-1FA54F865239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102;p7">
              <a:extLst>
                <a:ext uri="{FF2B5EF4-FFF2-40B4-BE49-F238E27FC236}">
                  <a16:creationId xmlns:a16="http://schemas.microsoft.com/office/drawing/2014/main" id="{786D3C39-786D-46A8-A8BC-0EBAD8244522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03;p7">
              <a:extLst>
                <a:ext uri="{FF2B5EF4-FFF2-40B4-BE49-F238E27FC236}">
                  <a16:creationId xmlns:a16="http://schemas.microsoft.com/office/drawing/2014/main" id="{40B4A37A-DAFD-47EB-B94B-F32CACC487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104;p7">
              <a:extLst>
                <a:ext uri="{FF2B5EF4-FFF2-40B4-BE49-F238E27FC236}">
                  <a16:creationId xmlns:a16="http://schemas.microsoft.com/office/drawing/2014/main" id="{531BDE96-5E52-4A8E-BC62-A8B875B1DA54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AutoShape 3">
            <a:extLst>
              <a:ext uri="{FF2B5EF4-FFF2-40B4-BE49-F238E27FC236}">
                <a16:creationId xmlns:a16="http://schemas.microsoft.com/office/drawing/2014/main" id="{E06DA3C1-AABB-45AC-B005-E20FA1471C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36950" y="2200275"/>
            <a:ext cx="51181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22AA3E-2066-4101-9158-1E5F20D9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3146425"/>
            <a:ext cx="1546225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3D78AAA-AF1D-4E5B-92F2-9FACE501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3146425"/>
            <a:ext cx="15462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A84CA69B-3D4A-49AE-94EC-60CF1F21D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3146425"/>
            <a:ext cx="1546225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8" name="Rectangle 8">
            <a:extLst>
              <a:ext uri="{FF2B5EF4-FFF2-40B4-BE49-F238E27FC236}">
                <a16:creationId xmlns:a16="http://schemas.microsoft.com/office/drawing/2014/main" id="{0970719D-22D8-4B51-B2D7-D06FC73C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46425"/>
            <a:ext cx="1916113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E864D873-CA40-4446-9AB5-A025C348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146425"/>
            <a:ext cx="1914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0">
            <a:extLst>
              <a:ext uri="{FF2B5EF4-FFF2-40B4-BE49-F238E27FC236}">
                <a16:creationId xmlns:a16="http://schemas.microsoft.com/office/drawing/2014/main" id="{80928090-4E86-4DDC-AE28-E1AB91834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46425"/>
            <a:ext cx="1916113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0" name="Rectangle 11">
            <a:extLst>
              <a:ext uri="{FF2B5EF4-FFF2-40B4-BE49-F238E27FC236}">
                <a16:creationId xmlns:a16="http://schemas.microsoft.com/office/drawing/2014/main" id="{E7D7B21F-7115-4F92-8881-939A6EFC3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3146425"/>
            <a:ext cx="1630363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B8ACBB1A-A7F2-4916-BC72-ED2B2669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146425"/>
            <a:ext cx="16303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>
            <a:extLst>
              <a:ext uri="{FF2B5EF4-FFF2-40B4-BE49-F238E27FC236}">
                <a16:creationId xmlns:a16="http://schemas.microsoft.com/office/drawing/2014/main" id="{F7309750-2BE6-41C4-86B3-8EB851525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3146425"/>
            <a:ext cx="1630363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Rectangle 14">
            <a:extLst>
              <a:ext uri="{FF2B5EF4-FFF2-40B4-BE49-F238E27FC236}">
                <a16:creationId xmlns:a16="http://schemas.microsoft.com/office/drawing/2014/main" id="{5A55A5FE-C56D-4FCF-8C9A-584C61DD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4233863"/>
            <a:ext cx="1546225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3" name="Picture 15">
            <a:extLst>
              <a:ext uri="{FF2B5EF4-FFF2-40B4-BE49-F238E27FC236}">
                <a16:creationId xmlns:a16="http://schemas.microsoft.com/office/drawing/2014/main" id="{9B05F9DA-8E1B-4817-8F50-0D757166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4235450"/>
            <a:ext cx="15462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6">
            <a:extLst>
              <a:ext uri="{FF2B5EF4-FFF2-40B4-BE49-F238E27FC236}">
                <a16:creationId xmlns:a16="http://schemas.microsoft.com/office/drawing/2014/main" id="{8333B836-2D2C-46DD-809D-28EB5841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4233863"/>
            <a:ext cx="1546225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5" name="Rectangle 17">
            <a:extLst>
              <a:ext uri="{FF2B5EF4-FFF2-40B4-BE49-F238E27FC236}">
                <a16:creationId xmlns:a16="http://schemas.microsoft.com/office/drawing/2014/main" id="{86BE2CE5-2316-4A1C-A111-C5B45086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233863"/>
            <a:ext cx="1916113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9DEB1F07-5034-413E-A60A-DEF4D573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235450"/>
            <a:ext cx="1914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9">
            <a:extLst>
              <a:ext uri="{FF2B5EF4-FFF2-40B4-BE49-F238E27FC236}">
                <a16:creationId xmlns:a16="http://schemas.microsoft.com/office/drawing/2014/main" id="{4907E346-5B9B-40B3-94F3-190400DC0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233863"/>
            <a:ext cx="1916113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8" name="Rectangle 20">
            <a:extLst>
              <a:ext uri="{FF2B5EF4-FFF2-40B4-BE49-F238E27FC236}">
                <a16:creationId xmlns:a16="http://schemas.microsoft.com/office/drawing/2014/main" id="{1EB3358F-7179-462B-A695-44098422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4233863"/>
            <a:ext cx="1630363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9" name="Picture 21">
            <a:extLst>
              <a:ext uri="{FF2B5EF4-FFF2-40B4-BE49-F238E27FC236}">
                <a16:creationId xmlns:a16="http://schemas.microsoft.com/office/drawing/2014/main" id="{71E4C8BA-5F4F-430F-A8C3-DC383D16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4235450"/>
            <a:ext cx="16303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22">
            <a:extLst>
              <a:ext uri="{FF2B5EF4-FFF2-40B4-BE49-F238E27FC236}">
                <a16:creationId xmlns:a16="http://schemas.microsoft.com/office/drawing/2014/main" id="{FE94853B-2674-4E0F-8AA5-B326B553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4233863"/>
            <a:ext cx="1630363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1" name="Rectangle 23">
            <a:extLst>
              <a:ext uri="{FF2B5EF4-FFF2-40B4-BE49-F238E27FC236}">
                <a16:creationId xmlns:a16="http://schemas.microsoft.com/office/drawing/2014/main" id="{112E780A-CE63-4BA4-9DF4-AECF095D3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5322888"/>
            <a:ext cx="1546225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72" name="Picture 24">
            <a:extLst>
              <a:ext uri="{FF2B5EF4-FFF2-40B4-BE49-F238E27FC236}">
                <a16:creationId xmlns:a16="http://schemas.microsoft.com/office/drawing/2014/main" id="{EEF8AEFC-7AFC-4DC7-A29E-D130143B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324475"/>
            <a:ext cx="15462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25">
            <a:extLst>
              <a:ext uri="{FF2B5EF4-FFF2-40B4-BE49-F238E27FC236}">
                <a16:creationId xmlns:a16="http://schemas.microsoft.com/office/drawing/2014/main" id="{7A45A342-131E-4883-9D5F-290A30CA1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5322888"/>
            <a:ext cx="1546225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4" name="Rectangle 26">
            <a:extLst>
              <a:ext uri="{FF2B5EF4-FFF2-40B4-BE49-F238E27FC236}">
                <a16:creationId xmlns:a16="http://schemas.microsoft.com/office/drawing/2014/main" id="{4CAE7393-62E4-453C-9C36-730AA88D0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5322888"/>
            <a:ext cx="1916113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75" name="Picture 27">
            <a:extLst>
              <a:ext uri="{FF2B5EF4-FFF2-40B4-BE49-F238E27FC236}">
                <a16:creationId xmlns:a16="http://schemas.microsoft.com/office/drawing/2014/main" id="{A38F480F-7223-484A-AC66-51660813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324475"/>
            <a:ext cx="1914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28">
            <a:extLst>
              <a:ext uri="{FF2B5EF4-FFF2-40B4-BE49-F238E27FC236}">
                <a16:creationId xmlns:a16="http://schemas.microsoft.com/office/drawing/2014/main" id="{805F6DDF-007A-454B-B2AD-B2A32F23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5322888"/>
            <a:ext cx="1916113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7" name="Rectangle 29">
            <a:extLst>
              <a:ext uri="{FF2B5EF4-FFF2-40B4-BE49-F238E27FC236}">
                <a16:creationId xmlns:a16="http://schemas.microsoft.com/office/drawing/2014/main" id="{F112DC51-C236-4627-A52D-8187F172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5322888"/>
            <a:ext cx="1630363" cy="546100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78" name="Picture 30">
            <a:extLst>
              <a:ext uri="{FF2B5EF4-FFF2-40B4-BE49-F238E27FC236}">
                <a16:creationId xmlns:a16="http://schemas.microsoft.com/office/drawing/2014/main" id="{29650544-796C-42EF-B593-0D245ABD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24475"/>
            <a:ext cx="16303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31">
            <a:extLst>
              <a:ext uri="{FF2B5EF4-FFF2-40B4-BE49-F238E27FC236}">
                <a16:creationId xmlns:a16="http://schemas.microsoft.com/office/drawing/2014/main" id="{56361D6B-83B7-4CD3-ACA5-759483E4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5322888"/>
            <a:ext cx="1630363" cy="546100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0" name="Line 32">
            <a:extLst>
              <a:ext uri="{FF2B5EF4-FFF2-40B4-BE49-F238E27FC236}">
                <a16:creationId xmlns:a16="http://schemas.microsoft.com/office/drawing/2014/main" id="{3E144093-8846-44CA-90A8-23CA4A2D5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1113" y="3133725"/>
            <a:ext cx="0" cy="3284538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1" name="Line 33">
            <a:extLst>
              <a:ext uri="{FF2B5EF4-FFF2-40B4-BE49-F238E27FC236}">
                <a16:creationId xmlns:a16="http://schemas.microsoft.com/office/drawing/2014/main" id="{AA93BE25-EE25-4BF7-B0FD-18EE571ED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5638" y="2201863"/>
            <a:ext cx="0" cy="421640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3" name="Line 34">
            <a:extLst>
              <a:ext uri="{FF2B5EF4-FFF2-40B4-BE49-F238E27FC236}">
                <a16:creationId xmlns:a16="http://schemas.microsoft.com/office/drawing/2014/main" id="{10C2800C-07BA-4F2D-AA6C-5972C17AF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3146425"/>
            <a:ext cx="5103813" cy="0"/>
          </a:xfrm>
          <a:prstGeom prst="line">
            <a:avLst/>
          </a:prstGeom>
          <a:noFill/>
          <a:ln w="254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4" name="Line 35">
            <a:extLst>
              <a:ext uri="{FF2B5EF4-FFF2-40B4-BE49-F238E27FC236}">
                <a16:creationId xmlns:a16="http://schemas.microsoft.com/office/drawing/2014/main" id="{27E9AB94-6167-4EEC-B921-A54D09971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3690938"/>
            <a:ext cx="5103813" cy="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6" name="Line 36">
            <a:extLst>
              <a:ext uri="{FF2B5EF4-FFF2-40B4-BE49-F238E27FC236}">
                <a16:creationId xmlns:a16="http://schemas.microsoft.com/office/drawing/2014/main" id="{71184470-91A8-43A8-959B-E1C714DB2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4235450"/>
            <a:ext cx="5103813" cy="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7" name="Line 37">
            <a:extLst>
              <a:ext uri="{FF2B5EF4-FFF2-40B4-BE49-F238E27FC236}">
                <a16:creationId xmlns:a16="http://schemas.microsoft.com/office/drawing/2014/main" id="{1E837F4C-E4B7-489D-844D-953FDAB50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4779963"/>
            <a:ext cx="5103813" cy="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79" name="Line 38">
            <a:extLst>
              <a:ext uri="{FF2B5EF4-FFF2-40B4-BE49-F238E27FC236}">
                <a16:creationId xmlns:a16="http://schemas.microsoft.com/office/drawing/2014/main" id="{07EF91BE-641F-4673-87C6-9E0F71F5D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5324475"/>
            <a:ext cx="5103813" cy="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4" name="Line 39">
            <a:extLst>
              <a:ext uri="{FF2B5EF4-FFF2-40B4-BE49-F238E27FC236}">
                <a16:creationId xmlns:a16="http://schemas.microsoft.com/office/drawing/2014/main" id="{63D8C9C4-488C-4605-BE40-844093EC7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5868988"/>
            <a:ext cx="5103813" cy="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5" name="Line 40">
            <a:extLst>
              <a:ext uri="{FF2B5EF4-FFF2-40B4-BE49-F238E27FC236}">
                <a16:creationId xmlns:a16="http://schemas.microsoft.com/office/drawing/2014/main" id="{933064A6-DE62-49D4-9BAE-CF2A68C81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4888" y="2201863"/>
            <a:ext cx="0" cy="421640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0" name="Line 41">
            <a:extLst>
              <a:ext uri="{FF2B5EF4-FFF2-40B4-BE49-F238E27FC236}">
                <a16:creationId xmlns:a16="http://schemas.microsoft.com/office/drawing/2014/main" id="{CBB46ECA-FFA1-409F-AE39-A76FA8968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2201863"/>
            <a:ext cx="0" cy="421640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1" name="Line 42">
            <a:extLst>
              <a:ext uri="{FF2B5EF4-FFF2-40B4-BE49-F238E27FC236}">
                <a16:creationId xmlns:a16="http://schemas.microsoft.com/office/drawing/2014/main" id="{01BD3D0D-DE5A-40E9-9FE6-B86327D76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2208213"/>
            <a:ext cx="5103813" cy="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2" name="Line 43">
            <a:extLst>
              <a:ext uri="{FF2B5EF4-FFF2-40B4-BE49-F238E27FC236}">
                <a16:creationId xmlns:a16="http://schemas.microsoft.com/office/drawing/2014/main" id="{23C71BBA-5679-458E-B341-491AB2DAB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6411913"/>
            <a:ext cx="5103813" cy="0"/>
          </a:xfrm>
          <a:prstGeom prst="line">
            <a:avLst/>
          </a:prstGeom>
          <a:noFill/>
          <a:ln w="12700" cap="flat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83" name="Rectangle 44">
            <a:extLst>
              <a:ext uri="{FF2B5EF4-FFF2-40B4-BE49-F238E27FC236}">
                <a16:creationId xmlns:a16="http://schemas.microsoft.com/office/drawing/2014/main" id="{E5A29355-F2A3-4026-A617-36F1AF093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2522538"/>
            <a:ext cx="30400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PRESENTE ACTIVO INDICATIVO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4" name="Rectangle 45">
            <a:extLst>
              <a:ext uri="{FF2B5EF4-FFF2-40B4-BE49-F238E27FC236}">
                <a16:creationId xmlns:a16="http://schemas.microsoft.com/office/drawing/2014/main" id="{345297BC-DF90-446A-9F49-882927949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3" y="2522538"/>
            <a:ext cx="11636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5" name="Rectangle 46">
            <a:extLst>
              <a:ext uri="{FF2B5EF4-FFF2-40B4-BE49-F238E27FC236}">
                <a16:creationId xmlns:a16="http://schemas.microsoft.com/office/drawing/2014/main" id="{516FAB61-2BAE-4D25-8139-3444AACDA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187700"/>
            <a:ext cx="1252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6" name="Rectangle 47">
            <a:extLst>
              <a:ext uri="{FF2B5EF4-FFF2-40B4-BE49-F238E27FC236}">
                <a16:creationId xmlns:a16="http://schemas.microsoft.com/office/drawing/2014/main" id="{7BB77C4E-1C3B-4D48-9193-5F752D7A2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3252788"/>
            <a:ext cx="573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7" name="Rectangle 48">
            <a:extLst>
              <a:ext uri="{FF2B5EF4-FFF2-40B4-BE49-F238E27FC236}">
                <a16:creationId xmlns:a16="http://schemas.microsoft.com/office/drawing/2014/main" id="{A952FEF5-AD15-4448-A87A-05868006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3252788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w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8" name="Rectangle 49">
            <a:extLst>
              <a:ext uri="{FF2B5EF4-FFF2-40B4-BE49-F238E27FC236}">
                <a16:creationId xmlns:a16="http://schemas.microsoft.com/office/drawing/2014/main" id="{FA849280-2A15-4BE9-81D5-410CDF6E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3190875"/>
            <a:ext cx="70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Suelto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9" name="Rectangle 50">
            <a:extLst>
              <a:ext uri="{FF2B5EF4-FFF2-40B4-BE49-F238E27FC236}">
                <a16:creationId xmlns:a16="http://schemas.microsoft.com/office/drawing/2014/main" id="{4750DC46-06DA-4554-B7AA-AF58E0E2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732213"/>
            <a:ext cx="1252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0" name="Rectangle 51">
            <a:extLst>
              <a:ext uri="{FF2B5EF4-FFF2-40B4-BE49-F238E27FC236}">
                <a16:creationId xmlns:a16="http://schemas.microsoft.com/office/drawing/2014/main" id="{AF3A177B-BAD7-49A9-BE9A-63F4F93A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3797300"/>
            <a:ext cx="836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r>
              <a:rPr lang="es-MX" altLang="es-MX" sz="2800" dirty="0" err="1">
                <a:solidFill>
                  <a:srgbClr val="FF0000"/>
                </a:solidFill>
                <a:latin typeface="Greek" panose="02020500000000000000" pitchFamily="18" charset="0"/>
              </a:rPr>
              <a:t>eij</a:t>
            </a:r>
            <a:endParaRPr lang="es-MX" altLang="es-MX" dirty="0">
              <a:solidFill>
                <a:prstClr val="black"/>
              </a:solidFill>
            </a:endParaRPr>
          </a:p>
        </p:txBody>
      </p:sp>
      <p:sp>
        <p:nvSpPr>
          <p:cNvPr id="2092" name="Rectangle 53">
            <a:extLst>
              <a:ext uri="{FF2B5EF4-FFF2-40B4-BE49-F238E27FC236}">
                <a16:creationId xmlns:a16="http://schemas.microsoft.com/office/drawing/2014/main" id="{C4BB7664-0FE2-49E0-A99A-C018002A0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3735388"/>
            <a:ext cx="785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Sueltas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3" name="Rectangle 54">
            <a:extLst>
              <a:ext uri="{FF2B5EF4-FFF2-40B4-BE49-F238E27FC236}">
                <a16:creationId xmlns:a16="http://schemas.microsoft.com/office/drawing/2014/main" id="{94D6758D-1E91-4CDE-B021-37522100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4276725"/>
            <a:ext cx="1252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4" name="Rectangle 55">
            <a:extLst>
              <a:ext uri="{FF2B5EF4-FFF2-40B4-BE49-F238E27FC236}">
                <a16:creationId xmlns:a16="http://schemas.microsoft.com/office/drawing/2014/main" id="{D8D29C7A-9490-4D05-AAC2-A96B848B4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4341813"/>
            <a:ext cx="573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5" name="Rectangle 56">
            <a:extLst>
              <a:ext uri="{FF2B5EF4-FFF2-40B4-BE49-F238E27FC236}">
                <a16:creationId xmlns:a16="http://schemas.microsoft.com/office/drawing/2014/main" id="{883C0A24-20E4-4A65-B5AC-E547D01A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4341813"/>
            <a:ext cx="465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ei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6" name="Rectangle 57">
            <a:extLst>
              <a:ext uri="{FF2B5EF4-FFF2-40B4-BE49-F238E27FC236}">
                <a16:creationId xmlns:a16="http://schemas.microsoft.com/office/drawing/2014/main" id="{82669691-9D14-41FC-9EFA-0D6A0AD6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4276725"/>
            <a:ext cx="6969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Suelta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7" name="Rectangle 58">
            <a:extLst>
              <a:ext uri="{FF2B5EF4-FFF2-40B4-BE49-F238E27FC236}">
                <a16:creationId xmlns:a16="http://schemas.microsoft.com/office/drawing/2014/main" id="{A768165B-5A1E-4E40-A768-F00A2C621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4822825"/>
            <a:ext cx="1014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8" name="Rectangle 59">
            <a:extLst>
              <a:ext uri="{FF2B5EF4-FFF2-40B4-BE49-F238E27FC236}">
                <a16:creationId xmlns:a16="http://schemas.microsoft.com/office/drawing/2014/main" id="{C3F4E4A4-ADA9-43E4-93E6-B9B19EACD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4884738"/>
            <a:ext cx="5730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9" name="Rectangle 60">
            <a:extLst>
              <a:ext uri="{FF2B5EF4-FFF2-40B4-BE49-F238E27FC236}">
                <a16:creationId xmlns:a16="http://schemas.microsoft.com/office/drawing/2014/main" id="{F45ABB3B-D2E2-496E-B683-661637E78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4884738"/>
            <a:ext cx="8874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omen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0" name="Rectangle 61">
            <a:extLst>
              <a:ext uri="{FF2B5EF4-FFF2-40B4-BE49-F238E27FC236}">
                <a16:creationId xmlns:a16="http://schemas.microsoft.com/office/drawing/2014/main" id="{9E3982A3-75F2-4AF1-BB1B-359C336B7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4821238"/>
            <a:ext cx="974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Soltamos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1" name="Rectangle 62">
            <a:extLst>
              <a:ext uri="{FF2B5EF4-FFF2-40B4-BE49-F238E27FC236}">
                <a16:creationId xmlns:a16="http://schemas.microsoft.com/office/drawing/2014/main" id="{7C2C262E-13D3-4086-9C89-908F355E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5367338"/>
            <a:ext cx="1014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2" name="Rectangle 63">
            <a:extLst>
              <a:ext uri="{FF2B5EF4-FFF2-40B4-BE49-F238E27FC236}">
                <a16:creationId xmlns:a16="http://schemas.microsoft.com/office/drawing/2014/main" id="{7FA2FFE5-3E87-43B3-B2D2-72D7E415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5429250"/>
            <a:ext cx="5730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3" name="Rectangle 64">
            <a:extLst>
              <a:ext uri="{FF2B5EF4-FFF2-40B4-BE49-F238E27FC236}">
                <a16:creationId xmlns:a16="http://schemas.microsoft.com/office/drawing/2014/main" id="{C490DDC8-41AD-45F8-963A-FA380D92E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5429250"/>
            <a:ext cx="660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ete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4" name="Rectangle 65">
            <a:extLst>
              <a:ext uri="{FF2B5EF4-FFF2-40B4-BE49-F238E27FC236}">
                <a16:creationId xmlns:a16="http://schemas.microsoft.com/office/drawing/2014/main" id="{460EA16E-03A6-4691-8C9A-659E323A0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5367338"/>
            <a:ext cx="72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Soltáis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5" name="Rectangle 66">
            <a:extLst>
              <a:ext uri="{FF2B5EF4-FFF2-40B4-BE49-F238E27FC236}">
                <a16:creationId xmlns:a16="http://schemas.microsoft.com/office/drawing/2014/main" id="{428ED507-54E0-47A7-9E6A-1D1C4C18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5911850"/>
            <a:ext cx="1014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6" name="Rectangle 67">
            <a:extLst>
              <a:ext uri="{FF2B5EF4-FFF2-40B4-BE49-F238E27FC236}">
                <a16:creationId xmlns:a16="http://schemas.microsoft.com/office/drawing/2014/main" id="{69C08CF5-7D70-4019-A320-B805481E3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5973763"/>
            <a:ext cx="5730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7" name="Rectangle 68">
            <a:extLst>
              <a:ext uri="{FF2B5EF4-FFF2-40B4-BE49-F238E27FC236}">
                <a16:creationId xmlns:a16="http://schemas.microsoft.com/office/drawing/2014/main" id="{6BED066B-8632-481D-9A14-54F1E83F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5973763"/>
            <a:ext cx="1271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ousi</a:t>
            </a: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(n)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8" name="Rectangle 69">
            <a:extLst>
              <a:ext uri="{FF2B5EF4-FFF2-40B4-BE49-F238E27FC236}">
                <a16:creationId xmlns:a16="http://schemas.microsoft.com/office/drawing/2014/main" id="{2EEA0DFD-93BF-43E4-82FF-7434C82A8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5911850"/>
            <a:ext cx="817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Sueltan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250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5" grpId="0"/>
      <p:bldP spid="2086" grpId="0"/>
      <p:bldP spid="2087" grpId="0"/>
      <p:bldP spid="2088" grpId="0"/>
      <p:bldP spid="2090" grpId="0"/>
      <p:bldP spid="2092" grpId="0"/>
      <p:bldP spid="2093" grpId="0"/>
      <p:bldP spid="2094" grpId="0"/>
      <p:bldP spid="2095" grpId="0"/>
      <p:bldP spid="2096" grpId="0"/>
      <p:bldP spid="2097" grpId="0"/>
      <p:bldP spid="2098" grpId="0"/>
      <p:bldP spid="2099" grpId="0"/>
      <p:bldP spid="2100" grpId="0"/>
      <p:bldP spid="2101" grpId="0"/>
      <p:bldP spid="2102" grpId="0"/>
      <p:bldP spid="2103" grpId="0"/>
      <p:bldP spid="2105" grpId="0"/>
      <p:bldP spid="2106" grpId="0"/>
      <p:bldP spid="2107" grpId="0"/>
      <p:bldP spid="2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796846AD-A31F-4BA9-B735-92A54C2DACB2}"/>
              </a:ext>
            </a:extLst>
          </p:cNvPr>
          <p:cNvSpPr txBox="1"/>
          <p:nvPr/>
        </p:nvSpPr>
        <p:spPr>
          <a:xfrm>
            <a:off x="383060" y="1130592"/>
            <a:ext cx="11187386" cy="5420860"/>
          </a:xfrm>
          <a:custGeom>
            <a:avLst/>
            <a:gdLst>
              <a:gd name="connsiteX0" fmla="*/ 0 w 11187386"/>
              <a:gd name="connsiteY0" fmla="*/ 0 h 5420860"/>
              <a:gd name="connsiteX1" fmla="*/ 11187386 w 11187386"/>
              <a:gd name="connsiteY1" fmla="*/ 0 h 5420860"/>
              <a:gd name="connsiteX2" fmla="*/ 11187386 w 11187386"/>
              <a:gd name="connsiteY2" fmla="*/ 5420860 h 5420860"/>
              <a:gd name="connsiteX3" fmla="*/ 0 w 11187386"/>
              <a:gd name="connsiteY3" fmla="*/ 5420860 h 5420860"/>
              <a:gd name="connsiteX4" fmla="*/ 0 w 11187386"/>
              <a:gd name="connsiteY4" fmla="*/ 0 h 542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7386" h="5420860" extrusionOk="0">
                <a:moveTo>
                  <a:pt x="0" y="0"/>
                </a:moveTo>
                <a:cubicBezTo>
                  <a:pt x="1810386" y="157560"/>
                  <a:pt x="7127975" y="-115473"/>
                  <a:pt x="11187386" y="0"/>
                </a:cubicBezTo>
                <a:cubicBezTo>
                  <a:pt x="11338899" y="927839"/>
                  <a:pt x="11310273" y="3754735"/>
                  <a:pt x="11187386" y="5420860"/>
                </a:cubicBezTo>
                <a:cubicBezTo>
                  <a:pt x="8873961" y="5579139"/>
                  <a:pt x="3455189" y="5464014"/>
                  <a:pt x="0" y="5420860"/>
                </a:cubicBezTo>
                <a:cubicBezTo>
                  <a:pt x="80087" y="2846544"/>
                  <a:pt x="-70579" y="1198503"/>
                  <a:pt x="0" y="0"/>
                </a:cubicBezTo>
                <a:close/>
              </a:path>
            </a:pathLst>
          </a:custGeom>
          <a:noFill/>
          <a:ln w="57150">
            <a:solidFill>
              <a:srgbClr val="809EC2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5423542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8497C6-7364-4B44-986F-45D5A971160D}"/>
              </a:ext>
            </a:extLst>
          </p:cNvPr>
          <p:cNvSpPr txBox="1"/>
          <p:nvPr/>
        </p:nvSpPr>
        <p:spPr>
          <a:xfrm>
            <a:off x="1058330" y="1031631"/>
            <a:ext cx="10131788" cy="6017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 puede obtener la conjugación del tiempo presente activo del indicativo de cualquier verbo terminado en w al sustituir la raíz de ese verbo y añadir las desinencias correspondientes.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es-ES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endParaRPr lang="es-ES" sz="22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endParaRPr lang="es-ES" sz="22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endParaRPr lang="es-ES" sz="22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 ni </a:t>
            </a:r>
            <a:r>
              <a:rPr lang="es-ES" sz="2000" b="1" dirty="0">
                <a:solidFill>
                  <a:srgbClr val="FF0000"/>
                </a:solidFill>
                <a:latin typeface="Greek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movible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 la tercera persona del plural la ni (</a:t>
            </a:r>
            <a:r>
              <a:rPr lang="es-ES" sz="2000" dirty="0">
                <a:latin typeface="Greek" panose="02020500000000000000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) se encuentra entre paréntesis. Se le llama “</a:t>
            </a:r>
            <a:r>
              <a:rPr lang="es-ES" sz="2000" i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 movible”, </a:t>
            </a: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aparece solamente cuando la siguiente palabra comienza con vocal.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endParaRPr lang="es-ES" sz="22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oogle Shape;2109;p51">
            <a:extLst>
              <a:ext uri="{FF2B5EF4-FFF2-40B4-BE49-F238E27FC236}">
                <a16:creationId xmlns:a16="http://schemas.microsoft.com/office/drawing/2014/main" id="{EB94DC1A-813E-448A-B603-93225E080C88}"/>
              </a:ext>
            </a:extLst>
          </p:cNvPr>
          <p:cNvGrpSpPr/>
          <p:nvPr/>
        </p:nvGrpSpPr>
        <p:grpSpPr>
          <a:xfrm rot="674490">
            <a:off x="10128230" y="5048451"/>
            <a:ext cx="3474315" cy="888859"/>
            <a:chOff x="3809875" y="1963175"/>
            <a:chExt cx="1923600" cy="492150"/>
          </a:xfrm>
        </p:grpSpPr>
        <p:sp>
          <p:nvSpPr>
            <p:cNvPr id="22" name="Google Shape;2110;p51">
              <a:extLst>
                <a:ext uri="{FF2B5EF4-FFF2-40B4-BE49-F238E27FC236}">
                  <a16:creationId xmlns:a16="http://schemas.microsoft.com/office/drawing/2014/main" id="{7B61B976-CE4A-4DEB-90CD-4637CD70763F}"/>
                </a:ext>
              </a:extLst>
            </p:cNvPr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3" name="Google Shape;2111;p51">
              <a:extLst>
                <a:ext uri="{FF2B5EF4-FFF2-40B4-BE49-F238E27FC236}">
                  <a16:creationId xmlns:a16="http://schemas.microsoft.com/office/drawing/2014/main" id="{2CF602B3-A921-49F3-B5E9-E4EBC4115C30}"/>
                </a:ext>
              </a:extLst>
            </p:cNvPr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4" name="Google Shape;2112;p51">
              <a:extLst>
                <a:ext uri="{FF2B5EF4-FFF2-40B4-BE49-F238E27FC236}">
                  <a16:creationId xmlns:a16="http://schemas.microsoft.com/office/drawing/2014/main" id="{08F665F2-2C8F-4C48-9876-F13E76FB6F27}"/>
                </a:ext>
              </a:extLst>
            </p:cNvPr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5" name="Google Shape;2113;p51">
              <a:extLst>
                <a:ext uri="{FF2B5EF4-FFF2-40B4-BE49-F238E27FC236}">
                  <a16:creationId xmlns:a16="http://schemas.microsoft.com/office/drawing/2014/main" id="{B1ECD7C8-F222-4CB9-B1D7-B112ED00E0FC}"/>
                </a:ext>
              </a:extLst>
            </p:cNvPr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6" name="Google Shape;2114;p51">
              <a:extLst>
                <a:ext uri="{FF2B5EF4-FFF2-40B4-BE49-F238E27FC236}">
                  <a16:creationId xmlns:a16="http://schemas.microsoft.com/office/drawing/2014/main" id="{C55ED132-D1F5-4D08-A1C6-6654732E602A}"/>
                </a:ext>
              </a:extLst>
            </p:cNvPr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7" name="Google Shape;2115;p51">
              <a:extLst>
                <a:ext uri="{FF2B5EF4-FFF2-40B4-BE49-F238E27FC236}">
                  <a16:creationId xmlns:a16="http://schemas.microsoft.com/office/drawing/2014/main" id="{616DB1F9-5F98-4AE7-BCAE-D69BBAF80C7E}"/>
                </a:ext>
              </a:extLst>
            </p:cNvPr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8" name="Google Shape;2116;p51">
              <a:extLst>
                <a:ext uri="{FF2B5EF4-FFF2-40B4-BE49-F238E27FC236}">
                  <a16:creationId xmlns:a16="http://schemas.microsoft.com/office/drawing/2014/main" id="{0394106E-1B13-4611-8F69-9B8973AC980D}"/>
                </a:ext>
              </a:extLst>
            </p:cNvPr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9" name="Google Shape;2117;p51">
              <a:extLst>
                <a:ext uri="{FF2B5EF4-FFF2-40B4-BE49-F238E27FC236}">
                  <a16:creationId xmlns:a16="http://schemas.microsoft.com/office/drawing/2014/main" id="{15DC161D-E022-48FD-B89D-7156E7920DB1}"/>
                </a:ext>
              </a:extLst>
            </p:cNvPr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30" name="Google Shape;2118;p51">
              <a:extLst>
                <a:ext uri="{FF2B5EF4-FFF2-40B4-BE49-F238E27FC236}">
                  <a16:creationId xmlns:a16="http://schemas.microsoft.com/office/drawing/2014/main" id="{25B8CF2A-0497-41A0-B1F6-02519FB592EF}"/>
                </a:ext>
              </a:extLst>
            </p:cNvPr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31" name="Google Shape;2119;p51">
              <a:extLst>
                <a:ext uri="{FF2B5EF4-FFF2-40B4-BE49-F238E27FC236}">
                  <a16:creationId xmlns:a16="http://schemas.microsoft.com/office/drawing/2014/main" id="{E63310EF-93EA-4155-B726-67303AA6C8F8}"/>
                </a:ext>
              </a:extLst>
            </p:cNvPr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32" name="Google Shape;2120;p51">
              <a:extLst>
                <a:ext uri="{FF2B5EF4-FFF2-40B4-BE49-F238E27FC236}">
                  <a16:creationId xmlns:a16="http://schemas.microsoft.com/office/drawing/2014/main" id="{6F6D7386-6F59-4F5E-8B18-E43C74C8F219}"/>
                </a:ext>
              </a:extLst>
            </p:cNvPr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</p:grpSp>
      <p:pic>
        <p:nvPicPr>
          <p:cNvPr id="33" name="Google Shape;182;p29">
            <a:extLst>
              <a:ext uri="{FF2B5EF4-FFF2-40B4-BE49-F238E27FC236}">
                <a16:creationId xmlns:a16="http://schemas.microsoft.com/office/drawing/2014/main" id="{CB6C66C5-4483-4B27-9F7A-A1587048FB60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>
            <a:off x="-635365" y="113059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 descr="Instituto de Lideres Cristianos - Inicio | Facebook">
            <a:extLst>
              <a:ext uri="{FF2B5EF4-FFF2-40B4-BE49-F238E27FC236}">
                <a16:creationId xmlns:a16="http://schemas.microsoft.com/office/drawing/2014/main" id="{2B0DDB46-8FC1-4B3A-A38C-5C0ADC53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36714F52-564A-4439-B7B1-D2C4EC3E5F4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21188" y="2703513"/>
            <a:ext cx="33496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A3E6C-CB5F-4D0E-8855-9E2712DAF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6" y="2754313"/>
            <a:ext cx="3328988" cy="457200"/>
          </a:xfrm>
          <a:prstGeom prst="rect">
            <a:avLst/>
          </a:prstGeom>
          <a:solidFill>
            <a:srgbClr val="FFF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54CBD-46EA-4044-B7EF-703B2A976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6" y="3211513"/>
            <a:ext cx="1416050" cy="457200"/>
          </a:xfrm>
          <a:prstGeom prst="rect">
            <a:avLst/>
          </a:prstGeom>
          <a:solidFill>
            <a:srgbClr val="FFE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1E75474-8188-4BCA-B554-A11F1DF14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6" y="3211513"/>
            <a:ext cx="1912938" cy="457200"/>
          </a:xfrm>
          <a:prstGeom prst="rect">
            <a:avLst/>
          </a:prstGeom>
          <a:solidFill>
            <a:srgbClr val="FFE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FF80EE0-D11A-4CD8-9B15-828890829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6" y="3668713"/>
            <a:ext cx="1416050" cy="457200"/>
          </a:xfrm>
          <a:prstGeom prst="rect">
            <a:avLst/>
          </a:prstGeom>
          <a:solidFill>
            <a:srgbClr val="FFF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D0E9500-5F58-4E5D-9F7E-5A16FD0CE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6" y="3668713"/>
            <a:ext cx="1912938" cy="457200"/>
          </a:xfrm>
          <a:prstGeom prst="rect">
            <a:avLst/>
          </a:prstGeom>
          <a:solidFill>
            <a:srgbClr val="FFF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A78EEEB-58F8-40CF-919E-EC1D0038D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6" y="4125913"/>
            <a:ext cx="1416050" cy="458787"/>
          </a:xfrm>
          <a:prstGeom prst="rect">
            <a:avLst/>
          </a:prstGeom>
          <a:solidFill>
            <a:srgbClr val="FFE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7345DD1-14A5-44CC-961D-DA504E638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6" y="4125913"/>
            <a:ext cx="1912938" cy="458787"/>
          </a:xfrm>
          <a:prstGeom prst="rect">
            <a:avLst/>
          </a:prstGeom>
          <a:solidFill>
            <a:srgbClr val="FFE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2A66E730-59C2-4DCA-B1F4-5CAF98661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5176" y="3205163"/>
            <a:ext cx="0" cy="1385887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B59AE788-FB1D-4CAD-AD50-A663AC6A2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776" y="3211513"/>
            <a:ext cx="3341688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B1553FB7-D30B-4AC4-AC5C-E4079DB8F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776" y="3668713"/>
            <a:ext cx="3341688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CE9A6829-8112-442F-86B9-2213B8F9C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776" y="4125913"/>
            <a:ext cx="3341688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87364748-B799-4D31-BCA2-093497128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6" y="2747963"/>
            <a:ext cx="0" cy="1843087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05A09618-8BC3-4286-AF8A-07B61201B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8113" y="2747963"/>
            <a:ext cx="0" cy="1843087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3D291F22-A7C4-41D1-A90C-328B20248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776" y="2754313"/>
            <a:ext cx="3341688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Line 19">
            <a:extLst>
              <a:ext uri="{FF2B5EF4-FFF2-40B4-BE49-F238E27FC236}">
                <a16:creationId xmlns:a16="http://schemas.microsoft.com/office/drawing/2014/main" id="{08BB07F5-803B-43E3-B4D3-4D9CED798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776" y="4584700"/>
            <a:ext cx="3341688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847D91BB-68A7-4E9E-8A8C-7D1206CDC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2790825"/>
            <a:ext cx="1030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kern="1200" dirty="0">
                <a:solidFill>
                  <a:schemeClr val="tx1"/>
                </a:solidFill>
              </a:rPr>
              <a:t>γράφω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8C8691B9-B977-4826-B1E4-7EA79C75B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6" y="3246438"/>
            <a:ext cx="947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</a:rPr>
              <a:t>γράφω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085E6178-607E-4B85-B408-8337EBBC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3246438"/>
            <a:ext cx="1348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</a:rPr>
              <a:t>γράφομεν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F530526F-695B-42D2-BBC3-00B2124B1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3703638"/>
            <a:ext cx="1062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</a:rPr>
              <a:t>γράφεις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C29DF8F7-A062-4CC6-978B-A112C4A10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388" y="3703638"/>
            <a:ext cx="1104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</a:rPr>
              <a:t>γράφετε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50136CC0-A1F8-4832-8855-6A62170A3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4160838"/>
            <a:ext cx="91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</a:rPr>
              <a:t>γράφει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4CD37976-E525-4478-BF52-135FD6C39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1" y="4160838"/>
            <a:ext cx="1665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</a:rPr>
              <a:t>γράφουσι(ν)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796846AD-A31F-4BA9-B735-92A54C2DACB2}"/>
              </a:ext>
            </a:extLst>
          </p:cNvPr>
          <p:cNvSpPr txBox="1"/>
          <p:nvPr/>
        </p:nvSpPr>
        <p:spPr>
          <a:xfrm>
            <a:off x="420130" y="1070436"/>
            <a:ext cx="11294075" cy="5420860"/>
          </a:xfrm>
          <a:custGeom>
            <a:avLst/>
            <a:gdLst>
              <a:gd name="connsiteX0" fmla="*/ 0 w 11294075"/>
              <a:gd name="connsiteY0" fmla="*/ 0 h 5420860"/>
              <a:gd name="connsiteX1" fmla="*/ 11294075 w 11294075"/>
              <a:gd name="connsiteY1" fmla="*/ 0 h 5420860"/>
              <a:gd name="connsiteX2" fmla="*/ 11294075 w 11294075"/>
              <a:gd name="connsiteY2" fmla="*/ 5420860 h 5420860"/>
              <a:gd name="connsiteX3" fmla="*/ 0 w 11294075"/>
              <a:gd name="connsiteY3" fmla="*/ 5420860 h 5420860"/>
              <a:gd name="connsiteX4" fmla="*/ 0 w 11294075"/>
              <a:gd name="connsiteY4" fmla="*/ 0 h 542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4075" h="5420860" extrusionOk="0">
                <a:moveTo>
                  <a:pt x="0" y="0"/>
                </a:moveTo>
                <a:cubicBezTo>
                  <a:pt x="3863502" y="157560"/>
                  <a:pt x="10041383" y="-115473"/>
                  <a:pt x="11294075" y="0"/>
                </a:cubicBezTo>
                <a:cubicBezTo>
                  <a:pt x="11445588" y="927839"/>
                  <a:pt x="11416962" y="3754735"/>
                  <a:pt x="11294075" y="5420860"/>
                </a:cubicBezTo>
                <a:cubicBezTo>
                  <a:pt x="8652507" y="5579139"/>
                  <a:pt x="5306094" y="5464014"/>
                  <a:pt x="0" y="5420860"/>
                </a:cubicBezTo>
                <a:cubicBezTo>
                  <a:pt x="80087" y="2846544"/>
                  <a:pt x="-70579" y="1198503"/>
                  <a:pt x="0" y="0"/>
                </a:cubicBezTo>
                <a:close/>
              </a:path>
            </a:pathLst>
          </a:custGeom>
          <a:noFill/>
          <a:ln w="57150">
            <a:solidFill>
              <a:srgbClr val="809EC2">
                <a:lumMod val="75000"/>
              </a:srgbClr>
            </a:solidFill>
            <a:extLst>
              <a:ext uri="{C807C97D-BFC1-408E-A445-0C87EB9F89A2}">
                <ask:lineSketchStyleProps xmlns:ask="http://schemas.microsoft.com/office/drawing/2018/sketchyshapes" sd="5423542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8497C6-7364-4B44-986F-45D5A971160D}"/>
              </a:ext>
            </a:extLst>
          </p:cNvPr>
          <p:cNvSpPr txBox="1"/>
          <p:nvPr/>
        </p:nvSpPr>
        <p:spPr>
          <a:xfrm>
            <a:off x="1758196" y="1258062"/>
            <a:ext cx="9197009" cy="3804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defRPr/>
            </a:pPr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Formato de análisis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s-ES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Para analizar un verbo el estudiante debe ser capaz de identificar los siguientes elementos: tiempo, voz, modo, persona, número, forma léxica y significado en español.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es-ES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βλέπει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Tiempo presente, voz activa, modo indicativo, tercera persona del singular (PAI3S), forma léxica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traducción “él mira”</a:t>
            </a:r>
            <a:endParaRPr lang="es-E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oogle Shape;2109;p51">
            <a:extLst>
              <a:ext uri="{FF2B5EF4-FFF2-40B4-BE49-F238E27FC236}">
                <a16:creationId xmlns:a16="http://schemas.microsoft.com/office/drawing/2014/main" id="{EB94DC1A-813E-448A-B603-93225E080C88}"/>
              </a:ext>
            </a:extLst>
          </p:cNvPr>
          <p:cNvGrpSpPr/>
          <p:nvPr/>
        </p:nvGrpSpPr>
        <p:grpSpPr>
          <a:xfrm rot="674490">
            <a:off x="10182431" y="6088228"/>
            <a:ext cx="3474315" cy="888859"/>
            <a:chOff x="3809875" y="1963175"/>
            <a:chExt cx="1923600" cy="492150"/>
          </a:xfrm>
        </p:grpSpPr>
        <p:sp>
          <p:nvSpPr>
            <p:cNvPr id="22" name="Google Shape;2110;p51">
              <a:extLst>
                <a:ext uri="{FF2B5EF4-FFF2-40B4-BE49-F238E27FC236}">
                  <a16:creationId xmlns:a16="http://schemas.microsoft.com/office/drawing/2014/main" id="{7B61B976-CE4A-4DEB-90CD-4637CD70763F}"/>
                </a:ext>
              </a:extLst>
            </p:cNvPr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3" name="Google Shape;2111;p51">
              <a:extLst>
                <a:ext uri="{FF2B5EF4-FFF2-40B4-BE49-F238E27FC236}">
                  <a16:creationId xmlns:a16="http://schemas.microsoft.com/office/drawing/2014/main" id="{2CF602B3-A921-49F3-B5E9-E4EBC4115C30}"/>
                </a:ext>
              </a:extLst>
            </p:cNvPr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4" name="Google Shape;2112;p51">
              <a:extLst>
                <a:ext uri="{FF2B5EF4-FFF2-40B4-BE49-F238E27FC236}">
                  <a16:creationId xmlns:a16="http://schemas.microsoft.com/office/drawing/2014/main" id="{08F665F2-2C8F-4C48-9876-F13E76FB6F27}"/>
                </a:ext>
              </a:extLst>
            </p:cNvPr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5" name="Google Shape;2113;p51">
              <a:extLst>
                <a:ext uri="{FF2B5EF4-FFF2-40B4-BE49-F238E27FC236}">
                  <a16:creationId xmlns:a16="http://schemas.microsoft.com/office/drawing/2014/main" id="{B1ECD7C8-F222-4CB9-B1D7-B112ED00E0FC}"/>
                </a:ext>
              </a:extLst>
            </p:cNvPr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6" name="Google Shape;2114;p51">
              <a:extLst>
                <a:ext uri="{FF2B5EF4-FFF2-40B4-BE49-F238E27FC236}">
                  <a16:creationId xmlns:a16="http://schemas.microsoft.com/office/drawing/2014/main" id="{C55ED132-D1F5-4D08-A1C6-6654732E602A}"/>
                </a:ext>
              </a:extLst>
            </p:cNvPr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7" name="Google Shape;2115;p51">
              <a:extLst>
                <a:ext uri="{FF2B5EF4-FFF2-40B4-BE49-F238E27FC236}">
                  <a16:creationId xmlns:a16="http://schemas.microsoft.com/office/drawing/2014/main" id="{616DB1F9-5F98-4AE7-BCAE-D69BBAF80C7E}"/>
                </a:ext>
              </a:extLst>
            </p:cNvPr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8" name="Google Shape;2116;p51">
              <a:extLst>
                <a:ext uri="{FF2B5EF4-FFF2-40B4-BE49-F238E27FC236}">
                  <a16:creationId xmlns:a16="http://schemas.microsoft.com/office/drawing/2014/main" id="{0394106E-1B13-4611-8F69-9B8973AC980D}"/>
                </a:ext>
              </a:extLst>
            </p:cNvPr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29" name="Google Shape;2117;p51">
              <a:extLst>
                <a:ext uri="{FF2B5EF4-FFF2-40B4-BE49-F238E27FC236}">
                  <a16:creationId xmlns:a16="http://schemas.microsoft.com/office/drawing/2014/main" id="{15DC161D-E022-48FD-B89D-7156E7920DB1}"/>
                </a:ext>
              </a:extLst>
            </p:cNvPr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30" name="Google Shape;2118;p51">
              <a:extLst>
                <a:ext uri="{FF2B5EF4-FFF2-40B4-BE49-F238E27FC236}">
                  <a16:creationId xmlns:a16="http://schemas.microsoft.com/office/drawing/2014/main" id="{25B8CF2A-0497-41A0-B1F6-02519FB592EF}"/>
                </a:ext>
              </a:extLst>
            </p:cNvPr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31" name="Google Shape;2119;p51">
              <a:extLst>
                <a:ext uri="{FF2B5EF4-FFF2-40B4-BE49-F238E27FC236}">
                  <a16:creationId xmlns:a16="http://schemas.microsoft.com/office/drawing/2014/main" id="{E63310EF-93EA-4155-B726-67303AA6C8F8}"/>
                </a:ext>
              </a:extLst>
            </p:cNvPr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32" name="Google Shape;2120;p51">
              <a:extLst>
                <a:ext uri="{FF2B5EF4-FFF2-40B4-BE49-F238E27FC236}">
                  <a16:creationId xmlns:a16="http://schemas.microsoft.com/office/drawing/2014/main" id="{6F6D7386-6F59-4F5E-8B18-E43C74C8F219}"/>
                </a:ext>
              </a:extLst>
            </p:cNvPr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Avenir Next LT Pro"/>
              </a:endParaRPr>
            </a:p>
          </p:txBody>
        </p:sp>
      </p:grpSp>
      <p:pic>
        <p:nvPicPr>
          <p:cNvPr id="33" name="Google Shape;182;p29">
            <a:extLst>
              <a:ext uri="{FF2B5EF4-FFF2-40B4-BE49-F238E27FC236}">
                <a16:creationId xmlns:a16="http://schemas.microsoft.com/office/drawing/2014/main" id="{CB6C66C5-4483-4B27-9F7A-A1587048FB60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0070C0">
                <a:tint val="45000"/>
                <a:satMod val="400000"/>
              </a:srgbClr>
            </a:duotone>
          </a:blip>
          <a:srcRect t="16734" r="8892" b="18300"/>
          <a:stretch/>
        </p:blipFill>
        <p:spPr>
          <a:xfrm>
            <a:off x="-312186" y="1107743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Instituto de Lideres Cristianos - Inicio | Facebook">
            <a:extLst>
              <a:ext uri="{FF2B5EF4-FFF2-40B4-BE49-F238E27FC236}">
                <a16:creationId xmlns:a16="http://schemas.microsoft.com/office/drawing/2014/main" id="{CE03B26F-BC13-48C4-8359-9FDAE6D8D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tationary illustration drawing style | free image by rawpixel.com">
            <a:extLst>
              <a:ext uri="{FF2B5EF4-FFF2-40B4-BE49-F238E27FC236}">
                <a16:creationId xmlns:a16="http://schemas.microsoft.com/office/drawing/2014/main" id="{238B4A90-69D5-4E86-BCCC-423CDE9A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6489" y1="48582" x2="68440" y2="38475"/>
                        <a14:foregroundMark x1="68440" y1="38475" x2="59929" y2="36170"/>
                        <a14:foregroundMark x1="59929" y1="36170" x2="61879" y2="4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46" y="-186875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CC98096-F4F0-4BAC-8839-CD00D712C20A}"/>
              </a:ext>
            </a:extLst>
          </p:cNvPr>
          <p:cNvSpPr txBox="1"/>
          <p:nvPr/>
        </p:nvSpPr>
        <p:spPr>
          <a:xfrm>
            <a:off x="756010" y="1421114"/>
            <a:ext cx="10522060" cy="5301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340934-59E1-4F9F-8C8E-E4F5ABE97DCE}"/>
              </a:ext>
            </a:extLst>
          </p:cNvPr>
          <p:cNvSpPr txBox="1"/>
          <p:nvPr/>
        </p:nvSpPr>
        <p:spPr>
          <a:xfrm>
            <a:off x="1504122" y="1298891"/>
            <a:ext cx="9183757" cy="5755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VOCABULARIO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latin typeface="#Logos 8 Resource"/>
              </a:rPr>
              <a:t>- </a:t>
            </a:r>
            <a:r>
              <a:rPr lang="el-GR" sz="2400" b="1" dirty="0">
                <a:latin typeface="#Logos 8 Resource"/>
              </a:rPr>
              <a:t>γινώσκω</a:t>
            </a:r>
            <a:r>
              <a:rPr lang="es-MX" sz="2400" dirty="0">
                <a:latin typeface="#Logos 8 Resource"/>
              </a:rPr>
              <a:t>: Conocer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l-GR" sz="2400" b="1" dirty="0">
                <a:latin typeface="#Logos 8 Resource"/>
              </a:rPr>
              <a:t>διδάσκω</a:t>
            </a:r>
            <a:r>
              <a:rPr lang="es-ES" sz="2400" dirty="0">
                <a:latin typeface="#Logos 8 Resource"/>
              </a:rPr>
              <a:t>: enseñar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l-GR" sz="2400" b="1" dirty="0">
                <a:latin typeface="#Logos 8 Resource"/>
              </a:rPr>
              <a:t>λύω</a:t>
            </a:r>
            <a:r>
              <a:rPr lang="es-ES" sz="2400" dirty="0">
                <a:solidFill>
                  <a:prstClr val="black"/>
                </a:solidFill>
                <a:latin typeface="#Logos 8 Resource"/>
                <a:cs typeface="Times New Roman" panose="02020603050405020304" pitchFamily="18" charset="0"/>
              </a:rPr>
              <a:t>: Soltar, desatar.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l-GR" sz="2400" b="1" dirty="0">
                <a:latin typeface="#Logos 8 Resource"/>
              </a:rPr>
              <a:t>θέλω</a:t>
            </a:r>
            <a:r>
              <a:rPr lang="es-MX" sz="2400" dirty="0">
                <a:latin typeface="#Logos 8 Resource"/>
              </a:rPr>
              <a:t>: Desear, querer.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l-GR" sz="2400" b="1" dirty="0">
                <a:latin typeface="#Logos 8 Resource"/>
              </a:rPr>
              <a:t>οὐρανός</a:t>
            </a:r>
            <a:r>
              <a:rPr lang="es-MX" sz="2400" dirty="0">
                <a:latin typeface="#Logos 8 Resource"/>
              </a:rPr>
              <a:t>: cielo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l-GR" sz="2400" b="1" dirty="0">
                <a:latin typeface="#Logos 8 Resource"/>
              </a:rPr>
              <a:t>ἀλλά</a:t>
            </a:r>
            <a:r>
              <a:rPr lang="es-MX" sz="2400" dirty="0">
                <a:latin typeface="#Logos 8 Resource"/>
              </a:rPr>
              <a:t>: sino, pero.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l-GR" sz="2400" b="1" dirty="0">
                <a:latin typeface="#Logos 8 Resource"/>
              </a:rPr>
              <a:t>Ἰησοῦς</a:t>
            </a:r>
            <a:r>
              <a:rPr lang="es-MX" sz="2400" dirty="0">
                <a:latin typeface="#Logos 8 Resource"/>
              </a:rPr>
              <a:t>: Jesús.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657;p59">
            <a:extLst>
              <a:ext uri="{FF2B5EF4-FFF2-40B4-BE49-F238E27FC236}">
                <a16:creationId xmlns:a16="http://schemas.microsoft.com/office/drawing/2014/main" id="{53D5836C-9EA7-44EC-84D7-29456774414B}"/>
              </a:ext>
            </a:extLst>
          </p:cNvPr>
          <p:cNvSpPr/>
          <p:nvPr/>
        </p:nvSpPr>
        <p:spPr>
          <a:xfrm>
            <a:off x="10928206" y="1461802"/>
            <a:ext cx="700060" cy="497068"/>
          </a:xfrm>
          <a:custGeom>
            <a:avLst/>
            <a:gdLst/>
            <a:ahLst/>
            <a:cxnLst/>
            <a:rect l="l" t="t" r="r" b="b"/>
            <a:pathLst>
              <a:path w="11286" h="9852" extrusionOk="0">
                <a:moveTo>
                  <a:pt x="2363" y="1"/>
                </a:moveTo>
                <a:cubicBezTo>
                  <a:pt x="2297" y="1"/>
                  <a:pt x="2231" y="3"/>
                  <a:pt x="2163" y="7"/>
                </a:cubicBezTo>
                <a:cubicBezTo>
                  <a:pt x="956" y="101"/>
                  <a:pt x="16" y="995"/>
                  <a:pt x="0" y="2233"/>
                </a:cubicBezTo>
                <a:cubicBezTo>
                  <a:pt x="0" y="3801"/>
                  <a:pt x="1270" y="5258"/>
                  <a:pt x="2210" y="6403"/>
                </a:cubicBezTo>
                <a:cubicBezTo>
                  <a:pt x="3447" y="7909"/>
                  <a:pt x="5595" y="9851"/>
                  <a:pt x="7671" y="9851"/>
                </a:cubicBezTo>
                <a:cubicBezTo>
                  <a:pt x="8489" y="9851"/>
                  <a:pt x="9296" y="9550"/>
                  <a:pt x="10032" y="8801"/>
                </a:cubicBezTo>
                <a:cubicBezTo>
                  <a:pt x="11082" y="7735"/>
                  <a:pt x="11286" y="6026"/>
                  <a:pt x="10909" y="4631"/>
                </a:cubicBezTo>
                <a:cubicBezTo>
                  <a:pt x="10517" y="3205"/>
                  <a:pt x="9201" y="964"/>
                  <a:pt x="7727" y="478"/>
                </a:cubicBezTo>
                <a:cubicBezTo>
                  <a:pt x="7685" y="463"/>
                  <a:pt x="7643" y="456"/>
                  <a:pt x="7603" y="456"/>
                </a:cubicBezTo>
                <a:cubicBezTo>
                  <a:pt x="7341" y="456"/>
                  <a:pt x="7127" y="739"/>
                  <a:pt x="7195" y="1011"/>
                </a:cubicBezTo>
                <a:cubicBezTo>
                  <a:pt x="7492" y="2045"/>
                  <a:pt x="8527" y="2735"/>
                  <a:pt x="9075" y="3644"/>
                </a:cubicBezTo>
                <a:cubicBezTo>
                  <a:pt x="9687" y="4631"/>
                  <a:pt x="10032" y="5791"/>
                  <a:pt x="9655" y="6935"/>
                </a:cubicBezTo>
                <a:cubicBezTo>
                  <a:pt x="9313" y="7994"/>
                  <a:pt x="8435" y="8468"/>
                  <a:pt x="7481" y="8468"/>
                </a:cubicBezTo>
                <a:cubicBezTo>
                  <a:pt x="6993" y="8468"/>
                  <a:pt x="6485" y="8344"/>
                  <a:pt x="6019" y="8111"/>
                </a:cubicBezTo>
                <a:cubicBezTo>
                  <a:pt x="4937" y="7547"/>
                  <a:pt x="4060" y="6559"/>
                  <a:pt x="3307" y="5635"/>
                </a:cubicBezTo>
                <a:cubicBezTo>
                  <a:pt x="2602" y="4788"/>
                  <a:pt x="1191" y="3299"/>
                  <a:pt x="1489" y="2108"/>
                </a:cubicBezTo>
                <a:cubicBezTo>
                  <a:pt x="1632" y="1549"/>
                  <a:pt x="1935" y="1341"/>
                  <a:pt x="2309" y="1341"/>
                </a:cubicBezTo>
                <a:cubicBezTo>
                  <a:pt x="3162" y="1341"/>
                  <a:pt x="4383" y="2427"/>
                  <a:pt x="4906" y="2907"/>
                </a:cubicBezTo>
                <a:cubicBezTo>
                  <a:pt x="5329" y="3283"/>
                  <a:pt x="5752" y="3660"/>
                  <a:pt x="6160" y="4051"/>
                </a:cubicBezTo>
                <a:cubicBezTo>
                  <a:pt x="6332" y="4208"/>
                  <a:pt x="6536" y="4381"/>
                  <a:pt x="6677" y="4569"/>
                </a:cubicBezTo>
                <a:cubicBezTo>
                  <a:pt x="6803" y="4788"/>
                  <a:pt x="6944" y="5008"/>
                  <a:pt x="7069" y="5227"/>
                </a:cubicBezTo>
                <a:cubicBezTo>
                  <a:pt x="6756" y="5462"/>
                  <a:pt x="6442" y="5697"/>
                  <a:pt x="6113" y="5932"/>
                </a:cubicBezTo>
                <a:cubicBezTo>
                  <a:pt x="5815" y="5917"/>
                  <a:pt x="5173" y="4851"/>
                  <a:pt x="4969" y="4600"/>
                </a:cubicBezTo>
                <a:cubicBezTo>
                  <a:pt x="4546" y="4083"/>
                  <a:pt x="4122" y="3565"/>
                  <a:pt x="3621" y="3111"/>
                </a:cubicBezTo>
                <a:cubicBezTo>
                  <a:pt x="3542" y="3036"/>
                  <a:pt x="3449" y="3004"/>
                  <a:pt x="3358" y="3004"/>
                </a:cubicBezTo>
                <a:cubicBezTo>
                  <a:pt x="3088" y="3004"/>
                  <a:pt x="2834" y="3288"/>
                  <a:pt x="3009" y="3581"/>
                </a:cubicBezTo>
                <a:cubicBezTo>
                  <a:pt x="3464" y="4318"/>
                  <a:pt x="4028" y="4976"/>
                  <a:pt x="4561" y="5650"/>
                </a:cubicBezTo>
                <a:cubicBezTo>
                  <a:pt x="4984" y="6167"/>
                  <a:pt x="5423" y="6841"/>
                  <a:pt x="6082" y="7077"/>
                </a:cubicBezTo>
                <a:cubicBezTo>
                  <a:pt x="6254" y="7137"/>
                  <a:pt x="6421" y="7164"/>
                  <a:pt x="6581" y="7164"/>
                </a:cubicBezTo>
                <a:cubicBezTo>
                  <a:pt x="7420" y="7164"/>
                  <a:pt x="8050" y="6397"/>
                  <a:pt x="8182" y="5540"/>
                </a:cubicBezTo>
                <a:cubicBezTo>
                  <a:pt x="8386" y="4051"/>
                  <a:pt x="6975" y="3001"/>
                  <a:pt x="6019" y="2108"/>
                </a:cubicBezTo>
                <a:cubicBezTo>
                  <a:pt x="4998" y="1162"/>
                  <a:pt x="3862" y="1"/>
                  <a:pt x="2363" y="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Google Shape;2580;p59">
            <a:extLst>
              <a:ext uri="{FF2B5EF4-FFF2-40B4-BE49-F238E27FC236}">
                <a16:creationId xmlns:a16="http://schemas.microsoft.com/office/drawing/2014/main" id="{242978D7-6A8F-45E7-AD0C-77C856E2A402}"/>
              </a:ext>
            </a:extLst>
          </p:cNvPr>
          <p:cNvSpPr/>
          <p:nvPr/>
        </p:nvSpPr>
        <p:spPr>
          <a:xfrm>
            <a:off x="165653" y="4368199"/>
            <a:ext cx="429201" cy="1959057"/>
          </a:xfrm>
          <a:custGeom>
            <a:avLst/>
            <a:gdLst/>
            <a:ahLst/>
            <a:cxnLst/>
            <a:rect l="l" t="t" r="r" b="b"/>
            <a:pathLst>
              <a:path w="8277" h="29310" extrusionOk="0">
                <a:moveTo>
                  <a:pt x="5612" y="3653"/>
                </a:moveTo>
                <a:cubicBezTo>
                  <a:pt x="5627" y="3669"/>
                  <a:pt x="5643" y="3684"/>
                  <a:pt x="5659" y="3684"/>
                </a:cubicBezTo>
                <a:cubicBezTo>
                  <a:pt x="5796" y="3772"/>
                  <a:pt x="5943" y="3819"/>
                  <a:pt x="6092" y="3819"/>
                </a:cubicBezTo>
                <a:cubicBezTo>
                  <a:pt x="6130" y="3819"/>
                  <a:pt x="6169" y="3816"/>
                  <a:pt x="6207" y="3810"/>
                </a:cubicBezTo>
                <a:cubicBezTo>
                  <a:pt x="6270" y="4170"/>
                  <a:pt x="6333" y="4531"/>
                  <a:pt x="6411" y="4876"/>
                </a:cubicBezTo>
                <a:cubicBezTo>
                  <a:pt x="6004" y="4766"/>
                  <a:pt x="5596" y="4656"/>
                  <a:pt x="5188" y="4546"/>
                </a:cubicBezTo>
                <a:cubicBezTo>
                  <a:pt x="5330" y="4249"/>
                  <a:pt x="5455" y="3951"/>
                  <a:pt x="5612" y="3653"/>
                </a:cubicBezTo>
                <a:close/>
                <a:moveTo>
                  <a:pt x="5000" y="6051"/>
                </a:moveTo>
                <a:lnTo>
                  <a:pt x="5674" y="6224"/>
                </a:lnTo>
                <a:cubicBezTo>
                  <a:pt x="5235" y="7760"/>
                  <a:pt x="5141" y="9500"/>
                  <a:pt x="4891" y="11051"/>
                </a:cubicBezTo>
                <a:cubicBezTo>
                  <a:pt x="4593" y="12854"/>
                  <a:pt x="4311" y="14672"/>
                  <a:pt x="4013" y="16475"/>
                </a:cubicBezTo>
                <a:cubicBezTo>
                  <a:pt x="3464" y="19860"/>
                  <a:pt x="3025" y="23293"/>
                  <a:pt x="2304" y="26647"/>
                </a:cubicBezTo>
                <a:cubicBezTo>
                  <a:pt x="2038" y="26600"/>
                  <a:pt x="1787" y="26569"/>
                  <a:pt x="1521" y="26553"/>
                </a:cubicBezTo>
                <a:cubicBezTo>
                  <a:pt x="2101" y="25628"/>
                  <a:pt x="2148" y="23998"/>
                  <a:pt x="2320" y="23136"/>
                </a:cubicBezTo>
                <a:cubicBezTo>
                  <a:pt x="2696" y="21208"/>
                  <a:pt x="3057" y="19280"/>
                  <a:pt x="3292" y="17321"/>
                </a:cubicBezTo>
                <a:cubicBezTo>
                  <a:pt x="3762" y="13543"/>
                  <a:pt x="3919" y="9719"/>
                  <a:pt x="5000" y="6051"/>
                </a:cubicBezTo>
                <a:close/>
                <a:moveTo>
                  <a:pt x="5988" y="6318"/>
                </a:moveTo>
                <a:cubicBezTo>
                  <a:pt x="6207" y="6380"/>
                  <a:pt x="6442" y="6443"/>
                  <a:pt x="6662" y="6490"/>
                </a:cubicBezTo>
                <a:cubicBezTo>
                  <a:pt x="5612" y="13340"/>
                  <a:pt x="4765" y="20205"/>
                  <a:pt x="4013" y="27086"/>
                </a:cubicBezTo>
                <a:cubicBezTo>
                  <a:pt x="3621" y="26976"/>
                  <a:pt x="3229" y="26851"/>
                  <a:pt x="2837" y="26773"/>
                </a:cubicBezTo>
                <a:cubicBezTo>
                  <a:pt x="3213" y="23183"/>
                  <a:pt x="3903" y="19625"/>
                  <a:pt x="4452" y="16083"/>
                </a:cubicBezTo>
                <a:cubicBezTo>
                  <a:pt x="4734" y="14265"/>
                  <a:pt x="5032" y="12462"/>
                  <a:pt x="5314" y="10644"/>
                </a:cubicBezTo>
                <a:cubicBezTo>
                  <a:pt x="5533" y="9249"/>
                  <a:pt x="5925" y="7744"/>
                  <a:pt x="5988" y="6318"/>
                </a:cubicBezTo>
                <a:close/>
                <a:moveTo>
                  <a:pt x="2069" y="27964"/>
                </a:moveTo>
                <a:cubicBezTo>
                  <a:pt x="2336" y="28058"/>
                  <a:pt x="2618" y="28136"/>
                  <a:pt x="2900" y="28215"/>
                </a:cubicBezTo>
                <a:cubicBezTo>
                  <a:pt x="2863" y="28218"/>
                  <a:pt x="2825" y="28220"/>
                  <a:pt x="2787" y="28220"/>
                </a:cubicBezTo>
                <a:cubicBezTo>
                  <a:pt x="2663" y="28220"/>
                  <a:pt x="2534" y="28200"/>
                  <a:pt x="2414" y="28152"/>
                </a:cubicBezTo>
                <a:cubicBezTo>
                  <a:pt x="2273" y="28105"/>
                  <a:pt x="2163" y="28042"/>
                  <a:pt x="2069" y="27964"/>
                </a:cubicBezTo>
                <a:close/>
                <a:moveTo>
                  <a:pt x="6328" y="0"/>
                </a:moveTo>
                <a:cubicBezTo>
                  <a:pt x="6146" y="0"/>
                  <a:pt x="5971" y="92"/>
                  <a:pt x="5862" y="314"/>
                </a:cubicBezTo>
                <a:cubicBezTo>
                  <a:pt x="5455" y="1161"/>
                  <a:pt x="5063" y="2023"/>
                  <a:pt x="4671" y="2869"/>
                </a:cubicBezTo>
                <a:cubicBezTo>
                  <a:pt x="4420" y="3434"/>
                  <a:pt x="4044" y="3998"/>
                  <a:pt x="3997" y="4609"/>
                </a:cubicBezTo>
                <a:cubicBezTo>
                  <a:pt x="3903" y="4703"/>
                  <a:pt x="3825" y="4813"/>
                  <a:pt x="3793" y="4938"/>
                </a:cubicBezTo>
                <a:cubicBezTo>
                  <a:pt x="2555" y="8653"/>
                  <a:pt x="2336" y="12556"/>
                  <a:pt x="1913" y="16412"/>
                </a:cubicBezTo>
                <a:cubicBezTo>
                  <a:pt x="1677" y="18544"/>
                  <a:pt x="1333" y="20660"/>
                  <a:pt x="941" y="22760"/>
                </a:cubicBezTo>
                <a:cubicBezTo>
                  <a:pt x="768" y="23732"/>
                  <a:pt x="0" y="25769"/>
                  <a:pt x="518" y="26820"/>
                </a:cubicBezTo>
                <a:cubicBezTo>
                  <a:pt x="329" y="27713"/>
                  <a:pt x="1239" y="28889"/>
                  <a:pt x="1991" y="29186"/>
                </a:cubicBezTo>
                <a:cubicBezTo>
                  <a:pt x="2201" y="29269"/>
                  <a:pt x="2466" y="29310"/>
                  <a:pt x="2752" y="29310"/>
                </a:cubicBezTo>
                <a:cubicBezTo>
                  <a:pt x="3445" y="29310"/>
                  <a:pt x="4258" y="29068"/>
                  <a:pt x="4703" y="28591"/>
                </a:cubicBezTo>
                <a:cubicBezTo>
                  <a:pt x="5000" y="28544"/>
                  <a:pt x="5220" y="28262"/>
                  <a:pt x="5251" y="27933"/>
                </a:cubicBezTo>
                <a:cubicBezTo>
                  <a:pt x="6051" y="20644"/>
                  <a:pt x="7085" y="13387"/>
                  <a:pt x="8214" y="6145"/>
                </a:cubicBezTo>
                <a:cubicBezTo>
                  <a:pt x="8276" y="5753"/>
                  <a:pt x="8120" y="5361"/>
                  <a:pt x="7696" y="5236"/>
                </a:cubicBezTo>
                <a:cubicBezTo>
                  <a:pt x="7399" y="3716"/>
                  <a:pt x="7163" y="2180"/>
                  <a:pt x="7022" y="628"/>
                </a:cubicBezTo>
                <a:cubicBezTo>
                  <a:pt x="6982" y="279"/>
                  <a:pt x="6645" y="0"/>
                  <a:pt x="6328" y="0"/>
                </a:cubicBezTo>
                <a:close/>
              </a:path>
            </a:pathLst>
          </a:custGeom>
          <a:solidFill>
            <a:srgbClr val="9EB2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Google Shape;602;p50">
            <a:extLst>
              <a:ext uri="{FF2B5EF4-FFF2-40B4-BE49-F238E27FC236}">
                <a16:creationId xmlns:a16="http://schemas.microsoft.com/office/drawing/2014/main" id="{85C0CFA7-4B7A-4FBA-B38F-37284E9B9F01}"/>
              </a:ext>
            </a:extLst>
          </p:cNvPr>
          <p:cNvSpPr/>
          <p:nvPr/>
        </p:nvSpPr>
        <p:spPr>
          <a:xfrm rot="-3599879">
            <a:off x="550954" y="483992"/>
            <a:ext cx="1018230" cy="132466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Google Shape;602;p50">
            <a:extLst>
              <a:ext uri="{FF2B5EF4-FFF2-40B4-BE49-F238E27FC236}">
                <a16:creationId xmlns:a16="http://schemas.microsoft.com/office/drawing/2014/main" id="{5D30EB9D-926E-46C5-AA04-54A473EDDDE7}"/>
              </a:ext>
            </a:extLst>
          </p:cNvPr>
          <p:cNvSpPr/>
          <p:nvPr/>
        </p:nvSpPr>
        <p:spPr>
          <a:xfrm rot="-3599879">
            <a:off x="10719657" y="5346690"/>
            <a:ext cx="1018230" cy="132466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9" name="Google Shape;1244;p68">
            <a:extLst>
              <a:ext uri="{FF2B5EF4-FFF2-40B4-BE49-F238E27FC236}">
                <a16:creationId xmlns:a16="http://schemas.microsoft.com/office/drawing/2014/main" id="{9F742698-FECC-48E6-9E79-3385C594AB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7618" r="10921" b="21900"/>
          <a:stretch/>
        </p:blipFill>
        <p:spPr>
          <a:xfrm>
            <a:off x="10687879" y="0"/>
            <a:ext cx="1677725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Instituto de Lideres Cristianos - Inicio | Facebook">
            <a:extLst>
              <a:ext uri="{FF2B5EF4-FFF2-40B4-BE49-F238E27FC236}">
                <a16:creationId xmlns:a16="http://schemas.microsoft.com/office/drawing/2014/main" id="{3C9304A2-5ADD-4E08-96D8-931D921A0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72;p53">
            <a:extLst>
              <a:ext uri="{FF2B5EF4-FFF2-40B4-BE49-F238E27FC236}">
                <a16:creationId xmlns:a16="http://schemas.microsoft.com/office/drawing/2014/main" id="{FC9838E9-1B06-4F8D-9DB5-AAEB212AE54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443" y="-644924"/>
            <a:ext cx="11987557" cy="81478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8DDB8B-77A2-4265-A9CD-4EF93A85A098}"/>
              </a:ext>
            </a:extLst>
          </p:cNvPr>
          <p:cNvSpPr txBox="1"/>
          <p:nvPr/>
        </p:nvSpPr>
        <p:spPr>
          <a:xfrm>
            <a:off x="884594" y="2300771"/>
            <a:ext cx="10422811" cy="5381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LiberationSerif"/>
                <a:cs typeface="Times New Roman" panose="02020603050405020304" pitchFamily="18" charset="0"/>
              </a:rPr>
              <a:t>En la lección anterior definimos al verbo como </a:t>
            </a: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una palabra que indica acción, proceso, estado o existencia del sustantivo: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Moisés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dirige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al pueblo.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Juan </a:t>
            </a:r>
            <a:r>
              <a:rPr lang="es-MX" sz="2000" b="1" u="sng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predica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 palabra del Señor.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verbos pueden ser usados para hacer declaraciones, dar órdenes  o expresar deseos: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  El apóstol está predicando en Éfeso (declaración).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Lávate en el estanque (orden).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 sea un año próspero (deseo).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876;p59">
            <a:extLst>
              <a:ext uri="{FF2B5EF4-FFF2-40B4-BE49-F238E27FC236}">
                <a16:creationId xmlns:a16="http://schemas.microsoft.com/office/drawing/2014/main" id="{658B55CF-D96E-41E0-95CE-17C51E18C353}"/>
              </a:ext>
            </a:extLst>
          </p:cNvPr>
          <p:cNvSpPr/>
          <p:nvPr/>
        </p:nvSpPr>
        <p:spPr>
          <a:xfrm rot="548498">
            <a:off x="670504" y="1128765"/>
            <a:ext cx="1034874" cy="8865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Instituto de Lideres Cristianos - Inicio | Facebook">
            <a:extLst>
              <a:ext uri="{FF2B5EF4-FFF2-40B4-BE49-F238E27FC236}">
                <a16:creationId xmlns:a16="http://schemas.microsoft.com/office/drawing/2014/main" id="{7F6226D9-B8CB-456E-B950-30A68704E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207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22">
            <a:extLst>
              <a:ext uri="{FF2B5EF4-FFF2-40B4-BE49-F238E27FC236}">
                <a16:creationId xmlns:a16="http://schemas.microsoft.com/office/drawing/2014/main" id="{5D8FB975-419A-4A19-94CD-BF44A7449382}"/>
              </a:ext>
            </a:extLst>
          </p:cNvPr>
          <p:cNvSpPr/>
          <p:nvPr/>
        </p:nvSpPr>
        <p:spPr>
          <a:xfrm>
            <a:off x="-2342" y="221423"/>
            <a:ext cx="5844209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233;p26">
            <a:extLst>
              <a:ext uri="{FF2B5EF4-FFF2-40B4-BE49-F238E27FC236}">
                <a16:creationId xmlns:a16="http://schemas.microsoft.com/office/drawing/2014/main" id="{622D7326-37F2-4488-BD40-B792447CB6F8}"/>
              </a:ext>
            </a:extLst>
          </p:cNvPr>
          <p:cNvSpPr/>
          <p:nvPr/>
        </p:nvSpPr>
        <p:spPr>
          <a:xfrm>
            <a:off x="588675" y="1249177"/>
            <a:ext cx="11031441" cy="52857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47625" dir="33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C8674F-FFB1-4169-B562-6D994D3F816A}"/>
              </a:ext>
            </a:extLst>
          </p:cNvPr>
          <p:cNvSpPr txBox="1"/>
          <p:nvPr/>
        </p:nvSpPr>
        <p:spPr>
          <a:xfrm>
            <a:off x="705447" y="323101"/>
            <a:ext cx="613351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 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EL VERBO GRIEGO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35B442-DB03-45AA-B23B-8B35953E4A98}"/>
              </a:ext>
            </a:extLst>
          </p:cNvPr>
          <p:cNvSpPr txBox="1"/>
          <p:nvPr/>
        </p:nvSpPr>
        <p:spPr>
          <a:xfrm>
            <a:off x="1174064" y="1393127"/>
            <a:ext cx="10177198" cy="116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En todo idioma el verbo es la palabra clave sobre la cual se articula todo el lenguaje. En ella expresamos la persona, el número, el tiempo, la voz y el modo verbal. Para el estudiante de griego es importante reconocer: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6C66BA-4A6E-4934-B273-41653AFC9D0C}"/>
              </a:ext>
            </a:extLst>
          </p:cNvPr>
          <p:cNvSpPr txBox="1"/>
          <p:nvPr/>
        </p:nvSpPr>
        <p:spPr>
          <a:xfrm>
            <a:off x="8650754" y="3572006"/>
            <a:ext cx="2348950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- Identificar los accidentes gramaticales del verbo y la información que cada uno contiene.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6CC3E5-52B1-4E3F-8953-42C9902897A8}"/>
              </a:ext>
            </a:extLst>
          </p:cNvPr>
          <p:cNvSpPr txBox="1"/>
          <p:nvPr/>
        </p:nvSpPr>
        <p:spPr>
          <a:xfrm>
            <a:off x="1135341" y="3706864"/>
            <a:ext cx="2193734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-Reconocer </a:t>
            </a:r>
            <a:r>
              <a:rPr lang="es-MX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el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verbos </a:t>
            </a:r>
            <a:r>
              <a:rPr lang="es-MX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o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los verbo</a:t>
            </a:r>
            <a:r>
              <a:rPr lang="es-MX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s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en una frase u oración.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1251;p47">
            <a:extLst>
              <a:ext uri="{FF2B5EF4-FFF2-40B4-BE49-F238E27FC236}">
                <a16:creationId xmlns:a16="http://schemas.microsoft.com/office/drawing/2014/main" id="{A33E09CA-3108-460B-A249-08F4DC3565F7}"/>
              </a:ext>
            </a:extLst>
          </p:cNvPr>
          <p:cNvGrpSpPr/>
          <p:nvPr/>
        </p:nvGrpSpPr>
        <p:grpSpPr>
          <a:xfrm>
            <a:off x="840145" y="2702849"/>
            <a:ext cx="2867270" cy="3013387"/>
            <a:chOff x="4875791" y="946666"/>
            <a:chExt cx="1263475" cy="1443671"/>
          </a:xfrm>
        </p:grpSpPr>
        <p:sp>
          <p:nvSpPr>
            <p:cNvPr id="11" name="Google Shape;1252;p47">
              <a:extLst>
                <a:ext uri="{FF2B5EF4-FFF2-40B4-BE49-F238E27FC236}">
                  <a16:creationId xmlns:a16="http://schemas.microsoft.com/office/drawing/2014/main" id="{63296047-AF8B-4494-ACE9-DEDEA0BC06D5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253;p47">
              <a:extLst>
                <a:ext uri="{FF2B5EF4-FFF2-40B4-BE49-F238E27FC236}">
                  <a16:creationId xmlns:a16="http://schemas.microsoft.com/office/drawing/2014/main" id="{FE5FDB3F-2AF2-40AB-B72C-0DC735971BC0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254;p47">
              <a:extLst>
                <a:ext uri="{FF2B5EF4-FFF2-40B4-BE49-F238E27FC236}">
                  <a16:creationId xmlns:a16="http://schemas.microsoft.com/office/drawing/2014/main" id="{5ACAFB4D-73E6-4307-85DB-962EE4A87A9B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255;p47">
              <a:extLst>
                <a:ext uri="{FF2B5EF4-FFF2-40B4-BE49-F238E27FC236}">
                  <a16:creationId xmlns:a16="http://schemas.microsoft.com/office/drawing/2014/main" id="{E4F8A4D2-BBA2-42A3-B150-4DC90A8445CD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1256;p47">
              <a:extLst>
                <a:ext uri="{FF2B5EF4-FFF2-40B4-BE49-F238E27FC236}">
                  <a16:creationId xmlns:a16="http://schemas.microsoft.com/office/drawing/2014/main" id="{9867DD49-8BD2-4F73-82C9-6A6BC1886A84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257;p47">
              <a:extLst>
                <a:ext uri="{FF2B5EF4-FFF2-40B4-BE49-F238E27FC236}">
                  <a16:creationId xmlns:a16="http://schemas.microsoft.com/office/drawing/2014/main" id="{C738F1EB-C17D-48AD-AE61-2D7ED5CF4326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258;p47">
              <a:extLst>
                <a:ext uri="{FF2B5EF4-FFF2-40B4-BE49-F238E27FC236}">
                  <a16:creationId xmlns:a16="http://schemas.microsoft.com/office/drawing/2014/main" id="{2CDA03DC-FF6A-4544-B032-C147E628FAE0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259;p47">
              <a:extLst>
                <a:ext uri="{FF2B5EF4-FFF2-40B4-BE49-F238E27FC236}">
                  <a16:creationId xmlns:a16="http://schemas.microsoft.com/office/drawing/2014/main" id="{B904A72F-8D13-4902-96F4-208A00704B2E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260;p47">
              <a:extLst>
                <a:ext uri="{FF2B5EF4-FFF2-40B4-BE49-F238E27FC236}">
                  <a16:creationId xmlns:a16="http://schemas.microsoft.com/office/drawing/2014/main" id="{1FCA3679-5E49-4149-84FF-2F03B4470E5E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261;p47">
              <a:extLst>
                <a:ext uri="{FF2B5EF4-FFF2-40B4-BE49-F238E27FC236}">
                  <a16:creationId xmlns:a16="http://schemas.microsoft.com/office/drawing/2014/main" id="{D14548BB-8691-4496-ABDB-28DE60D163AE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262;p47">
              <a:extLst>
                <a:ext uri="{FF2B5EF4-FFF2-40B4-BE49-F238E27FC236}">
                  <a16:creationId xmlns:a16="http://schemas.microsoft.com/office/drawing/2014/main" id="{B4E9048A-A795-4A19-B61E-B9E117D75D10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oogle Shape;1239;p47">
            <a:extLst>
              <a:ext uri="{FF2B5EF4-FFF2-40B4-BE49-F238E27FC236}">
                <a16:creationId xmlns:a16="http://schemas.microsoft.com/office/drawing/2014/main" id="{4E46E12F-9664-4818-9DB5-BE7FFC44F9F4}"/>
              </a:ext>
            </a:extLst>
          </p:cNvPr>
          <p:cNvGrpSpPr/>
          <p:nvPr/>
        </p:nvGrpSpPr>
        <p:grpSpPr>
          <a:xfrm>
            <a:off x="4680680" y="2619000"/>
            <a:ext cx="2867270" cy="3013387"/>
            <a:chOff x="4875791" y="946666"/>
            <a:chExt cx="1263475" cy="1443671"/>
          </a:xfrm>
        </p:grpSpPr>
        <p:sp>
          <p:nvSpPr>
            <p:cNvPr id="23" name="Google Shape;1240;p47">
              <a:extLst>
                <a:ext uri="{FF2B5EF4-FFF2-40B4-BE49-F238E27FC236}">
                  <a16:creationId xmlns:a16="http://schemas.microsoft.com/office/drawing/2014/main" id="{B5C37544-D2DC-4F19-B752-D6BCBF4DEB16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241;p47">
              <a:extLst>
                <a:ext uri="{FF2B5EF4-FFF2-40B4-BE49-F238E27FC236}">
                  <a16:creationId xmlns:a16="http://schemas.microsoft.com/office/drawing/2014/main" id="{8564BF1C-5B25-4974-ADD2-C2445A8B93D3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242;p47">
              <a:extLst>
                <a:ext uri="{FF2B5EF4-FFF2-40B4-BE49-F238E27FC236}">
                  <a16:creationId xmlns:a16="http://schemas.microsoft.com/office/drawing/2014/main" id="{D16E6C3F-95E6-4533-A0AC-4385685CB68C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243;p47">
              <a:extLst>
                <a:ext uri="{FF2B5EF4-FFF2-40B4-BE49-F238E27FC236}">
                  <a16:creationId xmlns:a16="http://schemas.microsoft.com/office/drawing/2014/main" id="{99C6A5BA-B40D-481C-9C9F-2A8AAA312C73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244;p47">
              <a:extLst>
                <a:ext uri="{FF2B5EF4-FFF2-40B4-BE49-F238E27FC236}">
                  <a16:creationId xmlns:a16="http://schemas.microsoft.com/office/drawing/2014/main" id="{21761FAC-2F83-45AB-B065-169A403FEFB8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245;p47">
              <a:extLst>
                <a:ext uri="{FF2B5EF4-FFF2-40B4-BE49-F238E27FC236}">
                  <a16:creationId xmlns:a16="http://schemas.microsoft.com/office/drawing/2014/main" id="{0426FF59-9D30-4ABE-8381-D27E75EEC215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246;p47">
              <a:extLst>
                <a:ext uri="{FF2B5EF4-FFF2-40B4-BE49-F238E27FC236}">
                  <a16:creationId xmlns:a16="http://schemas.microsoft.com/office/drawing/2014/main" id="{960106B4-C3BB-4964-8434-FC384F184BC1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247;p47">
              <a:extLst>
                <a:ext uri="{FF2B5EF4-FFF2-40B4-BE49-F238E27FC236}">
                  <a16:creationId xmlns:a16="http://schemas.microsoft.com/office/drawing/2014/main" id="{20AF1999-612A-4324-AE32-B1AADC5B7608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248;p47">
              <a:extLst>
                <a:ext uri="{FF2B5EF4-FFF2-40B4-BE49-F238E27FC236}">
                  <a16:creationId xmlns:a16="http://schemas.microsoft.com/office/drawing/2014/main" id="{1FE02EA0-B2A1-4416-B1FC-EC91874745CE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249;p47">
              <a:extLst>
                <a:ext uri="{FF2B5EF4-FFF2-40B4-BE49-F238E27FC236}">
                  <a16:creationId xmlns:a16="http://schemas.microsoft.com/office/drawing/2014/main" id="{F86BC8BA-9849-4054-97C3-214CD42FF57C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1250;p47">
              <a:extLst>
                <a:ext uri="{FF2B5EF4-FFF2-40B4-BE49-F238E27FC236}">
                  <a16:creationId xmlns:a16="http://schemas.microsoft.com/office/drawing/2014/main" id="{20958152-1198-4BE1-AA2E-0D539B7FB352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oogle Shape;1239;p47">
            <a:extLst>
              <a:ext uri="{FF2B5EF4-FFF2-40B4-BE49-F238E27FC236}">
                <a16:creationId xmlns:a16="http://schemas.microsoft.com/office/drawing/2014/main" id="{D986705F-F69C-4C8C-ABA8-18AA37968CCE}"/>
              </a:ext>
            </a:extLst>
          </p:cNvPr>
          <p:cNvGrpSpPr/>
          <p:nvPr/>
        </p:nvGrpSpPr>
        <p:grpSpPr>
          <a:xfrm>
            <a:off x="8519854" y="2732220"/>
            <a:ext cx="2867270" cy="3013387"/>
            <a:chOff x="4875791" y="946666"/>
            <a:chExt cx="1263475" cy="1443671"/>
          </a:xfrm>
        </p:grpSpPr>
        <p:sp>
          <p:nvSpPr>
            <p:cNvPr id="35" name="Google Shape;1240;p47">
              <a:extLst>
                <a:ext uri="{FF2B5EF4-FFF2-40B4-BE49-F238E27FC236}">
                  <a16:creationId xmlns:a16="http://schemas.microsoft.com/office/drawing/2014/main" id="{0E115736-A3A5-4115-BB1E-65D874460F35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241;p47">
              <a:extLst>
                <a:ext uri="{FF2B5EF4-FFF2-40B4-BE49-F238E27FC236}">
                  <a16:creationId xmlns:a16="http://schemas.microsoft.com/office/drawing/2014/main" id="{961ED844-1563-44B5-90F6-6974D0E2F4C7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242;p47">
              <a:extLst>
                <a:ext uri="{FF2B5EF4-FFF2-40B4-BE49-F238E27FC236}">
                  <a16:creationId xmlns:a16="http://schemas.microsoft.com/office/drawing/2014/main" id="{AF62F593-E426-4FDB-B779-BA8E843B6CEA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243;p47">
              <a:extLst>
                <a:ext uri="{FF2B5EF4-FFF2-40B4-BE49-F238E27FC236}">
                  <a16:creationId xmlns:a16="http://schemas.microsoft.com/office/drawing/2014/main" id="{5B302185-88FE-4806-BDBE-C6BC0E98B244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244;p47">
              <a:extLst>
                <a:ext uri="{FF2B5EF4-FFF2-40B4-BE49-F238E27FC236}">
                  <a16:creationId xmlns:a16="http://schemas.microsoft.com/office/drawing/2014/main" id="{FE734547-AAC8-454E-8499-6E3C3207E142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245;p47">
              <a:extLst>
                <a:ext uri="{FF2B5EF4-FFF2-40B4-BE49-F238E27FC236}">
                  <a16:creationId xmlns:a16="http://schemas.microsoft.com/office/drawing/2014/main" id="{FFB7BD69-FB3A-43A7-B9FF-2F3C1F4713C4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246;p47">
              <a:extLst>
                <a:ext uri="{FF2B5EF4-FFF2-40B4-BE49-F238E27FC236}">
                  <a16:creationId xmlns:a16="http://schemas.microsoft.com/office/drawing/2014/main" id="{B4CE99E2-B6DA-4583-9B48-01290E14140E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247;p47">
              <a:extLst>
                <a:ext uri="{FF2B5EF4-FFF2-40B4-BE49-F238E27FC236}">
                  <a16:creationId xmlns:a16="http://schemas.microsoft.com/office/drawing/2014/main" id="{9783D930-37C5-4A1A-9A6A-319CE20D7DC5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248;p47">
              <a:extLst>
                <a:ext uri="{FF2B5EF4-FFF2-40B4-BE49-F238E27FC236}">
                  <a16:creationId xmlns:a16="http://schemas.microsoft.com/office/drawing/2014/main" id="{C2341E5F-C10E-4267-A98E-26A3DD8E515C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1249;p47">
              <a:extLst>
                <a:ext uri="{FF2B5EF4-FFF2-40B4-BE49-F238E27FC236}">
                  <a16:creationId xmlns:a16="http://schemas.microsoft.com/office/drawing/2014/main" id="{825FC657-180A-444F-A9A9-EF201298333D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1250;p47">
              <a:extLst>
                <a:ext uri="{FF2B5EF4-FFF2-40B4-BE49-F238E27FC236}">
                  <a16:creationId xmlns:a16="http://schemas.microsoft.com/office/drawing/2014/main" id="{0E4A6783-A597-4F97-AD57-32060FB27776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AAEAD83-3E44-42A3-9263-CCF13841BF6E}"/>
              </a:ext>
            </a:extLst>
          </p:cNvPr>
          <p:cNvSpPr txBox="1"/>
          <p:nvPr/>
        </p:nvSpPr>
        <p:spPr>
          <a:xfrm>
            <a:off x="4879302" y="3669705"/>
            <a:ext cx="2381637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- Identificar la forma en que los verbos aparecen en el diccionario (forma léxica)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Google Shape;177;p35">
            <a:extLst>
              <a:ext uri="{FF2B5EF4-FFF2-40B4-BE49-F238E27FC236}">
                <a16:creationId xmlns:a16="http://schemas.microsoft.com/office/drawing/2014/main" id="{B8C4EB12-7562-418E-9D40-B630F12D532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505" y="323101"/>
            <a:ext cx="686640" cy="57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2" descr="Instituto de Lideres Cristianos - Inicio | Facebook">
            <a:extLst>
              <a:ext uri="{FF2B5EF4-FFF2-40B4-BE49-F238E27FC236}">
                <a16:creationId xmlns:a16="http://schemas.microsoft.com/office/drawing/2014/main" id="{5F09DAC2-ECDC-4137-AA16-AEDB3C6AD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08915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adroTexto 47">
            <a:extLst>
              <a:ext uri="{FF2B5EF4-FFF2-40B4-BE49-F238E27FC236}">
                <a16:creationId xmlns:a16="http://schemas.microsoft.com/office/drawing/2014/main" id="{3A956F85-5FF4-46E1-8021-1EBE741DD0C1}"/>
              </a:ext>
            </a:extLst>
          </p:cNvPr>
          <p:cNvSpPr txBox="1"/>
          <p:nvPr/>
        </p:nvSpPr>
        <p:spPr>
          <a:xfrm>
            <a:off x="3657645" y="-41535"/>
            <a:ext cx="4150200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Flexiones del verbo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484;p47">
            <a:extLst>
              <a:ext uri="{FF2B5EF4-FFF2-40B4-BE49-F238E27FC236}">
                <a16:creationId xmlns:a16="http://schemas.microsoft.com/office/drawing/2014/main" id="{02B8A7AD-E575-4F32-A541-B0FE8025435E}"/>
              </a:ext>
            </a:extLst>
          </p:cNvPr>
          <p:cNvSpPr/>
          <p:nvPr/>
        </p:nvSpPr>
        <p:spPr>
          <a:xfrm>
            <a:off x="3682697" y="510568"/>
            <a:ext cx="4008284" cy="128833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9A0C438-53A4-47B4-999C-7EAD14F6337F}"/>
              </a:ext>
            </a:extLst>
          </p:cNvPr>
          <p:cNvSpPr txBox="1"/>
          <p:nvPr/>
        </p:nvSpPr>
        <p:spPr>
          <a:xfrm>
            <a:off x="2018135" y="1336293"/>
            <a:ext cx="8155730" cy="3792320"/>
          </a:xfrm>
          <a:prstGeom prst="rect">
            <a:avLst/>
          </a:prstGeom>
          <a:solidFill>
            <a:srgbClr val="CC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Comic Sans MS" panose="030F0702030302020204" pitchFamily="66" charset="0"/>
              </a:rPr>
              <a:t>Al igual que en el español, las oraciones en griego tienen al verbo como el elemento esencial.  El estudiante debe ser capaz de reconocer las flexiones del vergo griego:  tiempo, voz, modo, persona y número. </a:t>
            </a:r>
          </a:p>
          <a:p>
            <a:pPr algn="just">
              <a:lnSpc>
                <a:spcPct val="150000"/>
              </a:lnSpc>
            </a:pPr>
            <a:endParaRPr lang="es-MX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s-MX" dirty="0">
                <a:latin typeface="Comic Sans MS" panose="030F0702030302020204" pitchFamily="66" charset="0"/>
              </a:rPr>
              <a:t>En griego existen dos patrones de conjugación de los verbos. El primero es la conjugación de los verbo en </a:t>
            </a:r>
            <a:r>
              <a:rPr lang="es-MX" dirty="0">
                <a:latin typeface="Greek" panose="02020500000000000000" pitchFamily="18" charset="0"/>
              </a:rPr>
              <a:t>w, </a:t>
            </a:r>
            <a:r>
              <a:rPr lang="es-MX" dirty="0">
                <a:latin typeface="Comic Sans MS" panose="030F0702030302020204" pitchFamily="66" charset="0"/>
              </a:rPr>
              <a:t>se llama así porque su forma léxica termina en esa vocal.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Comic Sans MS" panose="030F0702030302020204" pitchFamily="66" charset="0"/>
              </a:rPr>
              <a:t>El segundo patrón, son los verbos terminados en </a:t>
            </a:r>
            <a:r>
              <a:rPr lang="es-MX" dirty="0">
                <a:latin typeface="Greek" panose="02020500000000000000" pitchFamily="18" charset="0"/>
              </a:rPr>
              <a:t>mi, </a:t>
            </a:r>
            <a:r>
              <a:rPr lang="es-MX" dirty="0">
                <a:latin typeface="Comic Sans MS" panose="030F0702030302020204" pitchFamily="66" charset="0"/>
              </a:rPr>
              <a:t>así termina su forma léxica. </a:t>
            </a:r>
            <a:endParaRPr lang="es-MX" dirty="0">
              <a:latin typeface="Greek" panose="02020500000000000000" pitchFamily="18" charset="0"/>
            </a:endParaRPr>
          </a:p>
        </p:txBody>
      </p:sp>
      <p:grpSp>
        <p:nvGrpSpPr>
          <p:cNvPr id="65" name="Google Shape;454;p18">
            <a:extLst>
              <a:ext uri="{FF2B5EF4-FFF2-40B4-BE49-F238E27FC236}">
                <a16:creationId xmlns:a16="http://schemas.microsoft.com/office/drawing/2014/main" id="{9580390D-6319-41F0-8022-6B853E5D4A43}"/>
              </a:ext>
            </a:extLst>
          </p:cNvPr>
          <p:cNvGrpSpPr/>
          <p:nvPr/>
        </p:nvGrpSpPr>
        <p:grpSpPr>
          <a:xfrm>
            <a:off x="34148" y="1132880"/>
            <a:ext cx="644600" cy="571821"/>
            <a:chOff x="4505050" y="4336350"/>
            <a:chExt cx="69000" cy="79550"/>
          </a:xfrm>
        </p:grpSpPr>
        <p:sp>
          <p:nvSpPr>
            <p:cNvPr id="66" name="Google Shape;455;p18">
              <a:extLst>
                <a:ext uri="{FF2B5EF4-FFF2-40B4-BE49-F238E27FC236}">
                  <a16:creationId xmlns:a16="http://schemas.microsoft.com/office/drawing/2014/main" id="{8211DC5E-1C72-4ADF-946A-872D5BC812B5}"/>
                </a:ext>
              </a:extLst>
            </p:cNvPr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456;p18">
              <a:extLst>
                <a:ext uri="{FF2B5EF4-FFF2-40B4-BE49-F238E27FC236}">
                  <a16:creationId xmlns:a16="http://schemas.microsoft.com/office/drawing/2014/main" id="{42B88F94-59B5-4C59-A107-A2ED1DEFB778}"/>
                </a:ext>
              </a:extLst>
            </p:cNvPr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457;p18">
              <a:extLst>
                <a:ext uri="{FF2B5EF4-FFF2-40B4-BE49-F238E27FC236}">
                  <a16:creationId xmlns:a16="http://schemas.microsoft.com/office/drawing/2014/main" id="{BCE4F541-DA39-4A01-8E88-06456DF2ED51}"/>
                </a:ext>
              </a:extLst>
            </p:cNvPr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458;p18">
              <a:extLst>
                <a:ext uri="{FF2B5EF4-FFF2-40B4-BE49-F238E27FC236}">
                  <a16:creationId xmlns:a16="http://schemas.microsoft.com/office/drawing/2014/main" id="{E41E23D8-67E2-4F68-BCDF-DEA3134D87E1}"/>
                </a:ext>
              </a:extLst>
            </p:cNvPr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459;p18">
              <a:extLst>
                <a:ext uri="{FF2B5EF4-FFF2-40B4-BE49-F238E27FC236}">
                  <a16:creationId xmlns:a16="http://schemas.microsoft.com/office/drawing/2014/main" id="{89BD1231-6D17-4F28-9BB2-DEAAC508B49F}"/>
                </a:ext>
              </a:extLst>
            </p:cNvPr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460;p18">
              <a:extLst>
                <a:ext uri="{FF2B5EF4-FFF2-40B4-BE49-F238E27FC236}">
                  <a16:creationId xmlns:a16="http://schemas.microsoft.com/office/drawing/2014/main" id="{ACE3481B-D279-4F1B-AE19-AEBB7451296F}"/>
                </a:ext>
              </a:extLst>
            </p:cNvPr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461;p18">
              <a:extLst>
                <a:ext uri="{FF2B5EF4-FFF2-40B4-BE49-F238E27FC236}">
                  <a16:creationId xmlns:a16="http://schemas.microsoft.com/office/drawing/2014/main" id="{BD483260-CA77-4960-BA2E-DD1904CDCA09}"/>
                </a:ext>
              </a:extLst>
            </p:cNvPr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462;p18">
              <a:extLst>
                <a:ext uri="{FF2B5EF4-FFF2-40B4-BE49-F238E27FC236}">
                  <a16:creationId xmlns:a16="http://schemas.microsoft.com/office/drawing/2014/main" id="{BF5AA13C-487B-4DCE-9F5E-44C9251F14E3}"/>
                </a:ext>
              </a:extLst>
            </p:cNvPr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463;p18">
              <a:extLst>
                <a:ext uri="{FF2B5EF4-FFF2-40B4-BE49-F238E27FC236}">
                  <a16:creationId xmlns:a16="http://schemas.microsoft.com/office/drawing/2014/main" id="{D6E26443-BBB9-4182-8B9F-ABA7DEE11CC5}"/>
                </a:ext>
              </a:extLst>
            </p:cNvPr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464;p18">
              <a:extLst>
                <a:ext uri="{FF2B5EF4-FFF2-40B4-BE49-F238E27FC236}">
                  <a16:creationId xmlns:a16="http://schemas.microsoft.com/office/drawing/2014/main" id="{C7298A70-F2E0-4F55-94CC-6E9FC4D6031A}"/>
                </a:ext>
              </a:extLst>
            </p:cNvPr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465;p18">
              <a:extLst>
                <a:ext uri="{FF2B5EF4-FFF2-40B4-BE49-F238E27FC236}">
                  <a16:creationId xmlns:a16="http://schemas.microsoft.com/office/drawing/2014/main" id="{FB540E14-C592-405A-B29D-A619C97F43FB}"/>
                </a:ext>
              </a:extLst>
            </p:cNvPr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466;p18">
              <a:extLst>
                <a:ext uri="{FF2B5EF4-FFF2-40B4-BE49-F238E27FC236}">
                  <a16:creationId xmlns:a16="http://schemas.microsoft.com/office/drawing/2014/main" id="{012DA930-426F-4137-B556-35FA010FAB0C}"/>
                </a:ext>
              </a:extLst>
            </p:cNvPr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467;p18">
              <a:extLst>
                <a:ext uri="{FF2B5EF4-FFF2-40B4-BE49-F238E27FC236}">
                  <a16:creationId xmlns:a16="http://schemas.microsoft.com/office/drawing/2014/main" id="{4C01AA26-5F6A-4551-BC0F-4E7F2A2C25D4}"/>
                </a:ext>
              </a:extLst>
            </p:cNvPr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468;p18">
              <a:extLst>
                <a:ext uri="{FF2B5EF4-FFF2-40B4-BE49-F238E27FC236}">
                  <a16:creationId xmlns:a16="http://schemas.microsoft.com/office/drawing/2014/main" id="{E5286014-5189-47F0-A7EA-CEB67C675237}"/>
                </a:ext>
              </a:extLst>
            </p:cNvPr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0" name="Google Shape;469;p18">
            <a:extLst>
              <a:ext uri="{FF2B5EF4-FFF2-40B4-BE49-F238E27FC236}">
                <a16:creationId xmlns:a16="http://schemas.microsoft.com/office/drawing/2014/main" id="{1986844D-D503-427E-8714-AC842F2C4FCB}"/>
              </a:ext>
            </a:extLst>
          </p:cNvPr>
          <p:cNvGrpSpPr/>
          <p:nvPr/>
        </p:nvGrpSpPr>
        <p:grpSpPr>
          <a:xfrm>
            <a:off x="34148" y="5443631"/>
            <a:ext cx="548376" cy="448184"/>
            <a:chOff x="3861700" y="5390125"/>
            <a:chExt cx="35600" cy="37825"/>
          </a:xfrm>
        </p:grpSpPr>
        <p:sp>
          <p:nvSpPr>
            <p:cNvPr id="81" name="Google Shape;470;p18">
              <a:extLst>
                <a:ext uri="{FF2B5EF4-FFF2-40B4-BE49-F238E27FC236}">
                  <a16:creationId xmlns:a16="http://schemas.microsoft.com/office/drawing/2014/main" id="{5D7D8165-57E9-4060-BCB7-AC43558D6591}"/>
                </a:ext>
              </a:extLst>
            </p:cNvPr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471;p18">
              <a:extLst>
                <a:ext uri="{FF2B5EF4-FFF2-40B4-BE49-F238E27FC236}">
                  <a16:creationId xmlns:a16="http://schemas.microsoft.com/office/drawing/2014/main" id="{1334BA6F-9D2D-47AD-AA5B-8E28D8216D44}"/>
                </a:ext>
              </a:extLst>
            </p:cNvPr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472;p18">
              <a:extLst>
                <a:ext uri="{FF2B5EF4-FFF2-40B4-BE49-F238E27FC236}">
                  <a16:creationId xmlns:a16="http://schemas.microsoft.com/office/drawing/2014/main" id="{9E38CEB5-F73D-446B-BCD0-900CEC020342}"/>
                </a:ext>
              </a:extLst>
            </p:cNvPr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473;p18">
              <a:extLst>
                <a:ext uri="{FF2B5EF4-FFF2-40B4-BE49-F238E27FC236}">
                  <a16:creationId xmlns:a16="http://schemas.microsoft.com/office/drawing/2014/main" id="{73159FE7-1A13-4895-96FE-171AC5F10F4A}"/>
                </a:ext>
              </a:extLst>
            </p:cNvPr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474;p18">
              <a:extLst>
                <a:ext uri="{FF2B5EF4-FFF2-40B4-BE49-F238E27FC236}">
                  <a16:creationId xmlns:a16="http://schemas.microsoft.com/office/drawing/2014/main" id="{F33E0EE9-F254-4739-9DBC-937858235EEA}"/>
                </a:ext>
              </a:extLst>
            </p:cNvPr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475;p18">
              <a:extLst>
                <a:ext uri="{FF2B5EF4-FFF2-40B4-BE49-F238E27FC236}">
                  <a16:creationId xmlns:a16="http://schemas.microsoft.com/office/drawing/2014/main" id="{AAE6C6B0-EA1D-49BB-974D-397CAB3CD298}"/>
                </a:ext>
              </a:extLst>
            </p:cNvPr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oogle Shape;480;p18">
            <a:extLst>
              <a:ext uri="{FF2B5EF4-FFF2-40B4-BE49-F238E27FC236}">
                <a16:creationId xmlns:a16="http://schemas.microsoft.com/office/drawing/2014/main" id="{EFAFDE98-33BE-40A3-B0C3-749AA2748967}"/>
              </a:ext>
            </a:extLst>
          </p:cNvPr>
          <p:cNvGrpSpPr/>
          <p:nvPr/>
        </p:nvGrpSpPr>
        <p:grpSpPr>
          <a:xfrm rot="10800000">
            <a:off x="11814370" y="1059622"/>
            <a:ext cx="548376" cy="448184"/>
            <a:chOff x="3861700" y="5390125"/>
            <a:chExt cx="35600" cy="37825"/>
          </a:xfrm>
        </p:grpSpPr>
        <p:sp>
          <p:nvSpPr>
            <p:cNvPr id="88" name="Google Shape;481;p18">
              <a:extLst>
                <a:ext uri="{FF2B5EF4-FFF2-40B4-BE49-F238E27FC236}">
                  <a16:creationId xmlns:a16="http://schemas.microsoft.com/office/drawing/2014/main" id="{D49AF6AE-657D-480A-B824-D5C90AC03207}"/>
                </a:ext>
              </a:extLst>
            </p:cNvPr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482;p18">
              <a:extLst>
                <a:ext uri="{FF2B5EF4-FFF2-40B4-BE49-F238E27FC236}">
                  <a16:creationId xmlns:a16="http://schemas.microsoft.com/office/drawing/2014/main" id="{FAA29BD0-C331-49C5-ACE7-46F5AE61FA0C}"/>
                </a:ext>
              </a:extLst>
            </p:cNvPr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483;p18">
              <a:extLst>
                <a:ext uri="{FF2B5EF4-FFF2-40B4-BE49-F238E27FC236}">
                  <a16:creationId xmlns:a16="http://schemas.microsoft.com/office/drawing/2014/main" id="{7C49C48C-404E-4973-AA85-6CEA6F316FA1}"/>
                </a:ext>
              </a:extLst>
            </p:cNvPr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484;p18">
              <a:extLst>
                <a:ext uri="{FF2B5EF4-FFF2-40B4-BE49-F238E27FC236}">
                  <a16:creationId xmlns:a16="http://schemas.microsoft.com/office/drawing/2014/main" id="{D1E07018-F1E2-416A-A9F6-E60780220DF0}"/>
                </a:ext>
              </a:extLst>
            </p:cNvPr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485;p18">
              <a:extLst>
                <a:ext uri="{FF2B5EF4-FFF2-40B4-BE49-F238E27FC236}">
                  <a16:creationId xmlns:a16="http://schemas.microsoft.com/office/drawing/2014/main" id="{6CCFFAC4-AA45-4F53-B4B2-AC127750CEF5}"/>
                </a:ext>
              </a:extLst>
            </p:cNvPr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486;p18">
              <a:extLst>
                <a:ext uri="{FF2B5EF4-FFF2-40B4-BE49-F238E27FC236}">
                  <a16:creationId xmlns:a16="http://schemas.microsoft.com/office/drawing/2014/main" id="{49E6C2A1-FB0C-4B8D-A36D-59AD6D5358AD}"/>
                </a:ext>
              </a:extLst>
            </p:cNvPr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4" name="Google Shape;499;p19">
            <a:extLst>
              <a:ext uri="{FF2B5EF4-FFF2-40B4-BE49-F238E27FC236}">
                <a16:creationId xmlns:a16="http://schemas.microsoft.com/office/drawing/2014/main" id="{FB46F64B-DD07-40F1-9FAA-B943FC72C166}"/>
              </a:ext>
            </a:extLst>
          </p:cNvPr>
          <p:cNvGrpSpPr/>
          <p:nvPr/>
        </p:nvGrpSpPr>
        <p:grpSpPr>
          <a:xfrm>
            <a:off x="11097640" y="4878613"/>
            <a:ext cx="1617137" cy="740938"/>
            <a:chOff x="-889965" y="517131"/>
            <a:chExt cx="2215821" cy="1003863"/>
          </a:xfrm>
        </p:grpSpPr>
        <p:sp>
          <p:nvSpPr>
            <p:cNvPr id="95" name="Google Shape;500;p19">
              <a:extLst>
                <a:ext uri="{FF2B5EF4-FFF2-40B4-BE49-F238E27FC236}">
                  <a16:creationId xmlns:a16="http://schemas.microsoft.com/office/drawing/2014/main" id="{53C2DBAC-F0E4-4D7B-8FA1-71736E86CEDB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501;p19">
              <a:extLst>
                <a:ext uri="{FF2B5EF4-FFF2-40B4-BE49-F238E27FC236}">
                  <a16:creationId xmlns:a16="http://schemas.microsoft.com/office/drawing/2014/main" id="{385BE5E3-666B-4781-9A75-252067BEE1EE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8" name="Picture 2" descr="Instituto de Lideres Cristianos - Inicio | Facebook">
            <a:extLst>
              <a:ext uri="{FF2B5EF4-FFF2-40B4-BE49-F238E27FC236}">
                <a16:creationId xmlns:a16="http://schemas.microsoft.com/office/drawing/2014/main" id="{E013E9E8-8853-4ED4-BE74-586556C88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1252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F56B039-0F4B-41C8-BFE9-F0CA2259AEE2}"/>
              </a:ext>
            </a:extLst>
          </p:cNvPr>
          <p:cNvSpPr txBox="1"/>
          <p:nvPr/>
        </p:nvSpPr>
        <p:spPr>
          <a:xfrm>
            <a:off x="1616925" y="4227999"/>
            <a:ext cx="9913435" cy="211852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07C428-9D93-4EF2-BA98-52BE360C1268}"/>
              </a:ext>
            </a:extLst>
          </p:cNvPr>
          <p:cNvSpPr txBox="1"/>
          <p:nvPr/>
        </p:nvSpPr>
        <p:spPr>
          <a:xfrm>
            <a:off x="1405052" y="4012407"/>
            <a:ext cx="9913435" cy="211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C4B716-ADEB-4D87-B390-79D273A254AE}"/>
              </a:ext>
            </a:extLst>
          </p:cNvPr>
          <p:cNvSpPr txBox="1"/>
          <p:nvPr/>
        </p:nvSpPr>
        <p:spPr>
          <a:xfrm>
            <a:off x="1616926" y="736981"/>
            <a:ext cx="9679259" cy="5447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Tiempo</a:t>
            </a:r>
            <a:endParaRPr lang="es-MX" sz="24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A42829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En español el tiempo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de un verbo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señala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 el momento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en que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 se realiza la acción: presente, pasado o futuro. En griego el tiempo señala más el aspecto verbal que la dimensión cronológica de la acción.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 Los tiempos verbales del koiné son seis: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presente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imperfecto</a:t>
            </a: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 futuro</a:t>
            </a: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aoristo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perfecto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-Roman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-Roman"/>
              </a:rPr>
              <a:t> pluscuamperfecto.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Instituto de Lideres Cristianos - Inicio | Facebook">
            <a:extLst>
              <a:ext uri="{FF2B5EF4-FFF2-40B4-BE49-F238E27FC236}">
                <a16:creationId xmlns:a16="http://schemas.microsoft.com/office/drawing/2014/main" id="{903B6E69-E8A9-4891-A3DB-FB9D6D5F7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655;p46">
            <a:extLst>
              <a:ext uri="{FF2B5EF4-FFF2-40B4-BE49-F238E27FC236}">
                <a16:creationId xmlns:a16="http://schemas.microsoft.com/office/drawing/2014/main" id="{168A32F7-2543-4244-9A30-550685DA5E3F}"/>
              </a:ext>
            </a:extLst>
          </p:cNvPr>
          <p:cNvSpPr/>
          <p:nvPr/>
        </p:nvSpPr>
        <p:spPr>
          <a:xfrm rot="1142600">
            <a:off x="10693680" y="3405987"/>
            <a:ext cx="79235" cy="170540"/>
          </a:xfrm>
          <a:custGeom>
            <a:avLst/>
            <a:gdLst/>
            <a:ahLst/>
            <a:cxnLst/>
            <a:rect l="l" t="t" r="r" b="b"/>
            <a:pathLst>
              <a:path w="3858" h="9108" extrusionOk="0">
                <a:moveTo>
                  <a:pt x="3629" y="0"/>
                </a:moveTo>
                <a:cubicBezTo>
                  <a:pt x="3401" y="160"/>
                  <a:pt x="3173" y="320"/>
                  <a:pt x="2945" y="502"/>
                </a:cubicBezTo>
                <a:cubicBezTo>
                  <a:pt x="2899" y="548"/>
                  <a:pt x="2876" y="662"/>
                  <a:pt x="2853" y="730"/>
                </a:cubicBezTo>
                <a:cubicBezTo>
                  <a:pt x="1963" y="3173"/>
                  <a:pt x="1096" y="5615"/>
                  <a:pt x="206" y="8080"/>
                </a:cubicBezTo>
                <a:cubicBezTo>
                  <a:pt x="160" y="8240"/>
                  <a:pt x="91" y="8400"/>
                  <a:pt x="0" y="8674"/>
                </a:cubicBezTo>
                <a:cubicBezTo>
                  <a:pt x="91" y="8788"/>
                  <a:pt x="206" y="8948"/>
                  <a:pt x="320" y="9107"/>
                </a:cubicBezTo>
                <a:cubicBezTo>
                  <a:pt x="525" y="8970"/>
                  <a:pt x="868" y="8856"/>
                  <a:pt x="936" y="8651"/>
                </a:cubicBezTo>
                <a:cubicBezTo>
                  <a:pt x="1918" y="6026"/>
                  <a:pt x="2876" y="3401"/>
                  <a:pt x="3789" y="753"/>
                </a:cubicBezTo>
                <a:cubicBezTo>
                  <a:pt x="3858" y="548"/>
                  <a:pt x="3675" y="251"/>
                  <a:pt x="36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Google Shape;1656;p46">
            <a:extLst>
              <a:ext uri="{FF2B5EF4-FFF2-40B4-BE49-F238E27FC236}">
                <a16:creationId xmlns:a16="http://schemas.microsoft.com/office/drawing/2014/main" id="{90DB52EA-9993-4376-8BA8-44C26C8A046B}"/>
              </a:ext>
            </a:extLst>
          </p:cNvPr>
          <p:cNvSpPr/>
          <p:nvPr/>
        </p:nvSpPr>
        <p:spPr>
          <a:xfrm rot="1142600">
            <a:off x="10668356" y="3589522"/>
            <a:ext cx="32840" cy="50443"/>
          </a:xfrm>
          <a:custGeom>
            <a:avLst/>
            <a:gdLst/>
            <a:ahLst/>
            <a:cxnLst/>
            <a:rect l="l" t="t" r="r" b="b"/>
            <a:pathLst>
              <a:path w="1599" h="2694" extrusionOk="0">
                <a:moveTo>
                  <a:pt x="1142" y="1"/>
                </a:moveTo>
                <a:cubicBezTo>
                  <a:pt x="1014" y="1"/>
                  <a:pt x="795" y="79"/>
                  <a:pt x="777" y="173"/>
                </a:cubicBezTo>
                <a:cubicBezTo>
                  <a:pt x="480" y="835"/>
                  <a:pt x="229" y="1519"/>
                  <a:pt x="23" y="2227"/>
                </a:cubicBezTo>
                <a:cubicBezTo>
                  <a:pt x="1" y="2341"/>
                  <a:pt x="160" y="2592"/>
                  <a:pt x="297" y="2683"/>
                </a:cubicBezTo>
                <a:cubicBezTo>
                  <a:pt x="312" y="2691"/>
                  <a:pt x="331" y="2694"/>
                  <a:pt x="354" y="2694"/>
                </a:cubicBezTo>
                <a:cubicBezTo>
                  <a:pt x="476" y="2694"/>
                  <a:pt x="696" y="2601"/>
                  <a:pt x="754" y="2524"/>
                </a:cubicBezTo>
                <a:cubicBezTo>
                  <a:pt x="1051" y="1885"/>
                  <a:pt x="1302" y="1223"/>
                  <a:pt x="1598" y="515"/>
                </a:cubicBezTo>
                <a:cubicBezTo>
                  <a:pt x="1461" y="332"/>
                  <a:pt x="1370" y="104"/>
                  <a:pt x="1210" y="13"/>
                </a:cubicBezTo>
                <a:cubicBezTo>
                  <a:pt x="1194" y="5"/>
                  <a:pt x="1170" y="1"/>
                  <a:pt x="114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Google Shape;1657;p46">
            <a:extLst>
              <a:ext uri="{FF2B5EF4-FFF2-40B4-BE49-F238E27FC236}">
                <a16:creationId xmlns:a16="http://schemas.microsoft.com/office/drawing/2014/main" id="{BC2DB3CF-0E18-40C7-A010-20161FF30068}"/>
              </a:ext>
            </a:extLst>
          </p:cNvPr>
          <p:cNvSpPr/>
          <p:nvPr/>
        </p:nvSpPr>
        <p:spPr>
          <a:xfrm rot="1142600">
            <a:off x="10542689" y="2948430"/>
            <a:ext cx="737080" cy="908275"/>
          </a:xfrm>
          <a:custGeom>
            <a:avLst/>
            <a:gdLst/>
            <a:ahLst/>
            <a:cxnLst/>
            <a:rect l="l" t="t" r="r" b="b"/>
            <a:pathLst>
              <a:path w="35889" h="48508" extrusionOk="0">
                <a:moveTo>
                  <a:pt x="17541" y="1"/>
                </a:moveTo>
                <a:cubicBezTo>
                  <a:pt x="16991" y="1"/>
                  <a:pt x="16432" y="220"/>
                  <a:pt x="16122" y="658"/>
                </a:cubicBezTo>
                <a:cubicBezTo>
                  <a:pt x="16030" y="681"/>
                  <a:pt x="15939" y="750"/>
                  <a:pt x="15893" y="887"/>
                </a:cubicBezTo>
                <a:cubicBezTo>
                  <a:pt x="11762" y="11706"/>
                  <a:pt x="7653" y="22525"/>
                  <a:pt x="3522" y="33367"/>
                </a:cubicBezTo>
                <a:cubicBezTo>
                  <a:pt x="2381" y="36380"/>
                  <a:pt x="1240" y="39393"/>
                  <a:pt x="98" y="42429"/>
                </a:cubicBezTo>
                <a:cubicBezTo>
                  <a:pt x="0" y="42674"/>
                  <a:pt x="231" y="42873"/>
                  <a:pt x="462" y="42873"/>
                </a:cubicBezTo>
                <a:cubicBezTo>
                  <a:pt x="553" y="42873"/>
                  <a:pt x="644" y="42842"/>
                  <a:pt x="715" y="42771"/>
                </a:cubicBezTo>
                <a:cubicBezTo>
                  <a:pt x="1217" y="42292"/>
                  <a:pt x="1742" y="41835"/>
                  <a:pt x="2335" y="41424"/>
                </a:cubicBezTo>
                <a:cubicBezTo>
                  <a:pt x="2799" y="41108"/>
                  <a:pt x="3576" y="40499"/>
                  <a:pt x="4195" y="40499"/>
                </a:cubicBezTo>
                <a:cubicBezTo>
                  <a:pt x="4246" y="40499"/>
                  <a:pt x="4296" y="40503"/>
                  <a:pt x="4344" y="40511"/>
                </a:cubicBezTo>
                <a:cubicBezTo>
                  <a:pt x="4983" y="40625"/>
                  <a:pt x="5280" y="41356"/>
                  <a:pt x="5371" y="41926"/>
                </a:cubicBezTo>
                <a:cubicBezTo>
                  <a:pt x="5462" y="42634"/>
                  <a:pt x="5417" y="43364"/>
                  <a:pt x="5599" y="44072"/>
                </a:cubicBezTo>
                <a:cubicBezTo>
                  <a:pt x="5637" y="44222"/>
                  <a:pt x="5782" y="44341"/>
                  <a:pt x="5946" y="44341"/>
                </a:cubicBezTo>
                <a:cubicBezTo>
                  <a:pt x="5982" y="44341"/>
                  <a:pt x="6019" y="44335"/>
                  <a:pt x="6056" y="44323"/>
                </a:cubicBezTo>
                <a:cubicBezTo>
                  <a:pt x="6581" y="44186"/>
                  <a:pt x="6992" y="43889"/>
                  <a:pt x="7425" y="43570"/>
                </a:cubicBezTo>
                <a:cubicBezTo>
                  <a:pt x="7813" y="43250"/>
                  <a:pt x="8247" y="42794"/>
                  <a:pt x="8749" y="42702"/>
                </a:cubicBezTo>
                <a:cubicBezTo>
                  <a:pt x="8799" y="42694"/>
                  <a:pt x="8847" y="42690"/>
                  <a:pt x="8893" y="42690"/>
                </a:cubicBezTo>
                <a:cubicBezTo>
                  <a:pt x="9485" y="42690"/>
                  <a:pt x="9806" y="43336"/>
                  <a:pt x="9890" y="43844"/>
                </a:cubicBezTo>
                <a:cubicBezTo>
                  <a:pt x="10004" y="44597"/>
                  <a:pt x="9868" y="45350"/>
                  <a:pt x="10050" y="46103"/>
                </a:cubicBezTo>
                <a:cubicBezTo>
                  <a:pt x="10084" y="46271"/>
                  <a:pt x="10251" y="46376"/>
                  <a:pt x="10411" y="46376"/>
                </a:cubicBezTo>
                <a:cubicBezTo>
                  <a:pt x="10469" y="46376"/>
                  <a:pt x="10526" y="46362"/>
                  <a:pt x="10575" y="46332"/>
                </a:cubicBezTo>
                <a:cubicBezTo>
                  <a:pt x="11808" y="45624"/>
                  <a:pt x="12812" y="44163"/>
                  <a:pt x="14341" y="44118"/>
                </a:cubicBezTo>
                <a:cubicBezTo>
                  <a:pt x="14361" y="44117"/>
                  <a:pt x="14381" y="44117"/>
                  <a:pt x="14401" y="44117"/>
                </a:cubicBezTo>
                <a:cubicBezTo>
                  <a:pt x="16094" y="44117"/>
                  <a:pt x="15867" y="46048"/>
                  <a:pt x="15597" y="47176"/>
                </a:cubicBezTo>
                <a:cubicBezTo>
                  <a:pt x="15534" y="47426"/>
                  <a:pt x="15738" y="47639"/>
                  <a:pt x="15983" y="47639"/>
                </a:cubicBezTo>
                <a:cubicBezTo>
                  <a:pt x="16006" y="47639"/>
                  <a:pt x="16029" y="47637"/>
                  <a:pt x="16053" y="47633"/>
                </a:cubicBezTo>
                <a:cubicBezTo>
                  <a:pt x="17057" y="47382"/>
                  <a:pt x="17674" y="46400"/>
                  <a:pt x="18678" y="46172"/>
                </a:cubicBezTo>
                <a:cubicBezTo>
                  <a:pt x="18760" y="46152"/>
                  <a:pt x="18840" y="46142"/>
                  <a:pt x="18920" y="46142"/>
                </a:cubicBezTo>
                <a:cubicBezTo>
                  <a:pt x="19640" y="46142"/>
                  <a:pt x="20239" y="46934"/>
                  <a:pt x="20116" y="47633"/>
                </a:cubicBezTo>
                <a:cubicBezTo>
                  <a:pt x="20070" y="47770"/>
                  <a:pt x="20025" y="47907"/>
                  <a:pt x="19979" y="48066"/>
                </a:cubicBezTo>
                <a:cubicBezTo>
                  <a:pt x="19889" y="48322"/>
                  <a:pt x="20125" y="48508"/>
                  <a:pt x="20349" y="48508"/>
                </a:cubicBezTo>
                <a:cubicBezTo>
                  <a:pt x="20465" y="48508"/>
                  <a:pt x="20579" y="48457"/>
                  <a:pt x="20641" y="48340"/>
                </a:cubicBezTo>
                <a:cubicBezTo>
                  <a:pt x="20732" y="48181"/>
                  <a:pt x="20801" y="47998"/>
                  <a:pt x="20824" y="47838"/>
                </a:cubicBezTo>
                <a:cubicBezTo>
                  <a:pt x="23791" y="39416"/>
                  <a:pt x="26918" y="31039"/>
                  <a:pt x="30228" y="22730"/>
                </a:cubicBezTo>
                <a:cubicBezTo>
                  <a:pt x="31049" y="20653"/>
                  <a:pt x="31894" y="18576"/>
                  <a:pt x="32761" y="16499"/>
                </a:cubicBezTo>
                <a:cubicBezTo>
                  <a:pt x="33583" y="14490"/>
                  <a:pt x="34450" y="12482"/>
                  <a:pt x="35067" y="10405"/>
                </a:cubicBezTo>
                <a:cubicBezTo>
                  <a:pt x="35386" y="9378"/>
                  <a:pt x="35637" y="8350"/>
                  <a:pt x="35774" y="7278"/>
                </a:cubicBezTo>
                <a:cubicBezTo>
                  <a:pt x="35820" y="6912"/>
                  <a:pt x="35888" y="6524"/>
                  <a:pt x="35660" y="6205"/>
                </a:cubicBezTo>
                <a:cubicBezTo>
                  <a:pt x="35409" y="5863"/>
                  <a:pt x="34998" y="5771"/>
                  <a:pt x="34610" y="5680"/>
                </a:cubicBezTo>
                <a:cubicBezTo>
                  <a:pt x="32465" y="5155"/>
                  <a:pt x="30319" y="4561"/>
                  <a:pt x="28196" y="3900"/>
                </a:cubicBezTo>
                <a:cubicBezTo>
                  <a:pt x="25822" y="3146"/>
                  <a:pt x="23494" y="2302"/>
                  <a:pt x="21189" y="1343"/>
                </a:cubicBezTo>
                <a:cubicBezTo>
                  <a:pt x="20595" y="1092"/>
                  <a:pt x="20002" y="841"/>
                  <a:pt x="19408" y="590"/>
                </a:cubicBezTo>
                <a:cubicBezTo>
                  <a:pt x="18929" y="384"/>
                  <a:pt x="18473" y="133"/>
                  <a:pt x="17948" y="42"/>
                </a:cubicBezTo>
                <a:cubicBezTo>
                  <a:pt x="17815" y="15"/>
                  <a:pt x="17678" y="1"/>
                  <a:pt x="17541" y="1"/>
                </a:cubicBezTo>
                <a:close/>
              </a:path>
            </a:pathLst>
          </a:custGeom>
          <a:solidFill>
            <a:srgbClr val="BED4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Google Shape;1658;p46">
            <a:extLst>
              <a:ext uri="{FF2B5EF4-FFF2-40B4-BE49-F238E27FC236}">
                <a16:creationId xmlns:a16="http://schemas.microsoft.com/office/drawing/2014/main" id="{C9C6EF61-5D46-4553-8CF5-871069645C57}"/>
              </a:ext>
            </a:extLst>
          </p:cNvPr>
          <p:cNvSpPr/>
          <p:nvPr/>
        </p:nvSpPr>
        <p:spPr>
          <a:xfrm rot="1142600">
            <a:off x="11120741" y="3123476"/>
            <a:ext cx="128915" cy="280864"/>
          </a:xfrm>
          <a:custGeom>
            <a:avLst/>
            <a:gdLst/>
            <a:ahLst/>
            <a:cxnLst/>
            <a:rect l="l" t="t" r="r" b="b"/>
            <a:pathLst>
              <a:path w="6277" h="15000" extrusionOk="0">
                <a:moveTo>
                  <a:pt x="6003" y="1"/>
                </a:moveTo>
                <a:cubicBezTo>
                  <a:pt x="5820" y="1"/>
                  <a:pt x="5569" y="115"/>
                  <a:pt x="5455" y="252"/>
                </a:cubicBezTo>
                <a:cubicBezTo>
                  <a:pt x="5318" y="411"/>
                  <a:pt x="5273" y="640"/>
                  <a:pt x="5181" y="845"/>
                </a:cubicBezTo>
                <a:cubicBezTo>
                  <a:pt x="3629" y="5182"/>
                  <a:pt x="2054" y="9519"/>
                  <a:pt x="502" y="13856"/>
                </a:cubicBezTo>
                <a:cubicBezTo>
                  <a:pt x="365" y="14221"/>
                  <a:pt x="0" y="14746"/>
                  <a:pt x="571" y="14951"/>
                </a:cubicBezTo>
                <a:cubicBezTo>
                  <a:pt x="657" y="14984"/>
                  <a:pt x="731" y="14999"/>
                  <a:pt x="796" y="14999"/>
                </a:cubicBezTo>
                <a:cubicBezTo>
                  <a:pt x="1173" y="14999"/>
                  <a:pt x="1207" y="14487"/>
                  <a:pt x="1324" y="14175"/>
                </a:cubicBezTo>
                <a:cubicBezTo>
                  <a:pt x="2922" y="9793"/>
                  <a:pt x="4497" y="5387"/>
                  <a:pt x="6094" y="982"/>
                </a:cubicBezTo>
                <a:cubicBezTo>
                  <a:pt x="6140" y="822"/>
                  <a:pt x="6209" y="663"/>
                  <a:pt x="6277" y="411"/>
                </a:cubicBezTo>
                <a:cubicBezTo>
                  <a:pt x="6209" y="274"/>
                  <a:pt x="6117" y="23"/>
                  <a:pt x="60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Google Shape;1659;p46">
            <a:extLst>
              <a:ext uri="{FF2B5EF4-FFF2-40B4-BE49-F238E27FC236}">
                <a16:creationId xmlns:a16="http://schemas.microsoft.com/office/drawing/2014/main" id="{0B359408-0271-4220-A1BD-E249067C2046}"/>
              </a:ext>
            </a:extLst>
          </p:cNvPr>
          <p:cNvSpPr/>
          <p:nvPr/>
        </p:nvSpPr>
        <p:spPr>
          <a:xfrm rot="1142600">
            <a:off x="11066829" y="3435721"/>
            <a:ext cx="55328" cy="111765"/>
          </a:xfrm>
          <a:custGeom>
            <a:avLst/>
            <a:gdLst/>
            <a:ahLst/>
            <a:cxnLst/>
            <a:rect l="l" t="t" r="r" b="b"/>
            <a:pathLst>
              <a:path w="2694" h="5969" extrusionOk="0">
                <a:moveTo>
                  <a:pt x="2252" y="0"/>
                </a:moveTo>
                <a:cubicBezTo>
                  <a:pt x="1981" y="0"/>
                  <a:pt x="1873" y="321"/>
                  <a:pt x="1780" y="580"/>
                </a:cubicBezTo>
                <a:cubicBezTo>
                  <a:pt x="1233" y="2087"/>
                  <a:pt x="685" y="3616"/>
                  <a:pt x="137" y="5146"/>
                </a:cubicBezTo>
                <a:cubicBezTo>
                  <a:pt x="91" y="5260"/>
                  <a:pt x="69" y="5351"/>
                  <a:pt x="0" y="5579"/>
                </a:cubicBezTo>
                <a:cubicBezTo>
                  <a:pt x="88" y="5689"/>
                  <a:pt x="261" y="5968"/>
                  <a:pt x="314" y="5968"/>
                </a:cubicBezTo>
                <a:cubicBezTo>
                  <a:pt x="316" y="5968"/>
                  <a:pt x="318" y="5968"/>
                  <a:pt x="320" y="5967"/>
                </a:cubicBezTo>
                <a:cubicBezTo>
                  <a:pt x="548" y="5876"/>
                  <a:pt x="822" y="5739"/>
                  <a:pt x="913" y="5556"/>
                </a:cubicBezTo>
                <a:cubicBezTo>
                  <a:pt x="1507" y="3981"/>
                  <a:pt x="2077" y="2429"/>
                  <a:pt x="2602" y="832"/>
                </a:cubicBezTo>
                <a:cubicBezTo>
                  <a:pt x="2694" y="603"/>
                  <a:pt x="2602" y="124"/>
                  <a:pt x="2465" y="55"/>
                </a:cubicBezTo>
                <a:cubicBezTo>
                  <a:pt x="2384" y="17"/>
                  <a:pt x="2314" y="0"/>
                  <a:pt x="225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Google Shape;1660;p46">
            <a:extLst>
              <a:ext uri="{FF2B5EF4-FFF2-40B4-BE49-F238E27FC236}">
                <a16:creationId xmlns:a16="http://schemas.microsoft.com/office/drawing/2014/main" id="{C3DD4178-70CC-47B4-8BAF-0F4239660460}"/>
              </a:ext>
            </a:extLst>
          </p:cNvPr>
          <p:cNvSpPr/>
          <p:nvPr/>
        </p:nvSpPr>
        <p:spPr>
          <a:xfrm rot="1142600">
            <a:off x="10575074" y="2589254"/>
            <a:ext cx="880864" cy="1530949"/>
          </a:xfrm>
          <a:custGeom>
            <a:avLst/>
            <a:gdLst/>
            <a:ahLst/>
            <a:cxnLst/>
            <a:rect l="l" t="t" r="r" b="b"/>
            <a:pathLst>
              <a:path w="42890" h="81763" extrusionOk="0">
                <a:moveTo>
                  <a:pt x="26513" y="1100"/>
                </a:moveTo>
                <a:cubicBezTo>
                  <a:pt x="31960" y="1100"/>
                  <a:pt x="36744" y="3112"/>
                  <a:pt x="41109" y="6437"/>
                </a:cubicBezTo>
                <a:cubicBezTo>
                  <a:pt x="35334" y="5501"/>
                  <a:pt x="29856" y="3629"/>
                  <a:pt x="24538" y="1187"/>
                </a:cubicBezTo>
                <a:cubicBezTo>
                  <a:pt x="25206" y="1129"/>
                  <a:pt x="25864" y="1100"/>
                  <a:pt x="26513" y="1100"/>
                </a:cubicBezTo>
                <a:close/>
                <a:moveTo>
                  <a:pt x="23237" y="1689"/>
                </a:moveTo>
                <a:cubicBezTo>
                  <a:pt x="29171" y="4382"/>
                  <a:pt x="35220" y="6482"/>
                  <a:pt x="41679" y="7532"/>
                </a:cubicBezTo>
                <a:cubicBezTo>
                  <a:pt x="41634" y="7669"/>
                  <a:pt x="41565" y="7898"/>
                  <a:pt x="41474" y="8126"/>
                </a:cubicBezTo>
                <a:cubicBezTo>
                  <a:pt x="40470" y="10933"/>
                  <a:pt x="39420" y="13764"/>
                  <a:pt x="38438" y="16594"/>
                </a:cubicBezTo>
                <a:cubicBezTo>
                  <a:pt x="38251" y="17155"/>
                  <a:pt x="37988" y="17379"/>
                  <a:pt x="37547" y="17379"/>
                </a:cubicBezTo>
                <a:cubicBezTo>
                  <a:pt x="37450" y="17379"/>
                  <a:pt x="37344" y="17368"/>
                  <a:pt x="37228" y="17347"/>
                </a:cubicBezTo>
                <a:cubicBezTo>
                  <a:pt x="35151" y="16936"/>
                  <a:pt x="33029" y="16708"/>
                  <a:pt x="31020" y="16115"/>
                </a:cubicBezTo>
                <a:cubicBezTo>
                  <a:pt x="27710" y="15133"/>
                  <a:pt x="24469" y="13946"/>
                  <a:pt x="21205" y="12782"/>
                </a:cubicBezTo>
                <a:cubicBezTo>
                  <a:pt x="19448" y="12143"/>
                  <a:pt x="19493" y="12052"/>
                  <a:pt x="20109" y="10340"/>
                </a:cubicBezTo>
                <a:cubicBezTo>
                  <a:pt x="21068" y="7646"/>
                  <a:pt x="22050" y="4930"/>
                  <a:pt x="23031" y="2237"/>
                </a:cubicBezTo>
                <a:cubicBezTo>
                  <a:pt x="23100" y="2031"/>
                  <a:pt x="23191" y="1826"/>
                  <a:pt x="23237" y="1689"/>
                </a:cubicBezTo>
                <a:close/>
                <a:moveTo>
                  <a:pt x="19196" y="12896"/>
                </a:moveTo>
                <a:cubicBezTo>
                  <a:pt x="25222" y="15361"/>
                  <a:pt x="31203" y="17667"/>
                  <a:pt x="37776" y="18306"/>
                </a:cubicBezTo>
                <a:cubicBezTo>
                  <a:pt x="37616" y="18808"/>
                  <a:pt x="37502" y="19287"/>
                  <a:pt x="37251" y="19721"/>
                </a:cubicBezTo>
                <a:cubicBezTo>
                  <a:pt x="37191" y="19861"/>
                  <a:pt x="36887" y="19931"/>
                  <a:pt x="36674" y="19931"/>
                </a:cubicBezTo>
                <a:cubicBezTo>
                  <a:pt x="36644" y="19931"/>
                  <a:pt x="36615" y="19929"/>
                  <a:pt x="36589" y="19926"/>
                </a:cubicBezTo>
                <a:cubicBezTo>
                  <a:pt x="35060" y="19653"/>
                  <a:pt x="33531" y="19401"/>
                  <a:pt x="32024" y="19036"/>
                </a:cubicBezTo>
                <a:cubicBezTo>
                  <a:pt x="29536" y="18420"/>
                  <a:pt x="27048" y="17804"/>
                  <a:pt x="24629" y="17005"/>
                </a:cubicBezTo>
                <a:cubicBezTo>
                  <a:pt x="22803" y="16411"/>
                  <a:pt x="21091" y="15498"/>
                  <a:pt x="19333" y="14745"/>
                </a:cubicBezTo>
                <a:cubicBezTo>
                  <a:pt x="18763" y="14494"/>
                  <a:pt x="18626" y="14129"/>
                  <a:pt x="18923" y="13604"/>
                </a:cubicBezTo>
                <a:cubicBezTo>
                  <a:pt x="19037" y="13376"/>
                  <a:pt x="19105" y="13102"/>
                  <a:pt x="19196" y="12896"/>
                </a:cubicBezTo>
                <a:close/>
                <a:moveTo>
                  <a:pt x="18352" y="15202"/>
                </a:moveTo>
                <a:cubicBezTo>
                  <a:pt x="21182" y="16959"/>
                  <a:pt x="24241" y="17963"/>
                  <a:pt x="27368" y="18785"/>
                </a:cubicBezTo>
                <a:cubicBezTo>
                  <a:pt x="30472" y="19584"/>
                  <a:pt x="33599" y="20269"/>
                  <a:pt x="36772" y="21022"/>
                </a:cubicBezTo>
                <a:cubicBezTo>
                  <a:pt x="36772" y="21068"/>
                  <a:pt x="36749" y="21227"/>
                  <a:pt x="36681" y="21387"/>
                </a:cubicBezTo>
                <a:cubicBezTo>
                  <a:pt x="36315" y="22460"/>
                  <a:pt x="35882" y="23510"/>
                  <a:pt x="35562" y="24606"/>
                </a:cubicBezTo>
                <a:cubicBezTo>
                  <a:pt x="35419" y="25036"/>
                  <a:pt x="35205" y="25184"/>
                  <a:pt x="34866" y="25184"/>
                </a:cubicBezTo>
                <a:cubicBezTo>
                  <a:pt x="34773" y="25184"/>
                  <a:pt x="34671" y="25173"/>
                  <a:pt x="34558" y="25153"/>
                </a:cubicBezTo>
                <a:cubicBezTo>
                  <a:pt x="29833" y="24332"/>
                  <a:pt x="25268" y="22962"/>
                  <a:pt x="20817" y="21159"/>
                </a:cubicBezTo>
                <a:cubicBezTo>
                  <a:pt x="19493" y="20611"/>
                  <a:pt x="18192" y="20041"/>
                  <a:pt x="16800" y="19470"/>
                </a:cubicBezTo>
                <a:cubicBezTo>
                  <a:pt x="17348" y="17986"/>
                  <a:pt x="17850" y="16617"/>
                  <a:pt x="18352" y="15202"/>
                </a:cubicBezTo>
                <a:close/>
                <a:moveTo>
                  <a:pt x="16503" y="20292"/>
                </a:moveTo>
                <a:cubicBezTo>
                  <a:pt x="17713" y="20817"/>
                  <a:pt x="18808" y="21319"/>
                  <a:pt x="19973" y="21844"/>
                </a:cubicBezTo>
                <a:cubicBezTo>
                  <a:pt x="19881" y="22095"/>
                  <a:pt x="19790" y="22300"/>
                  <a:pt x="19721" y="22529"/>
                </a:cubicBezTo>
                <a:cubicBezTo>
                  <a:pt x="15499" y="34215"/>
                  <a:pt x="11276" y="45902"/>
                  <a:pt x="7076" y="57588"/>
                </a:cubicBezTo>
                <a:cubicBezTo>
                  <a:pt x="6711" y="58615"/>
                  <a:pt x="6483" y="59665"/>
                  <a:pt x="6163" y="60715"/>
                </a:cubicBezTo>
                <a:cubicBezTo>
                  <a:pt x="6140" y="60829"/>
                  <a:pt x="6072" y="60943"/>
                  <a:pt x="5889" y="61080"/>
                </a:cubicBezTo>
                <a:cubicBezTo>
                  <a:pt x="5844" y="60875"/>
                  <a:pt x="5821" y="60692"/>
                  <a:pt x="5775" y="60487"/>
                </a:cubicBezTo>
                <a:cubicBezTo>
                  <a:pt x="5620" y="59693"/>
                  <a:pt x="5177" y="59251"/>
                  <a:pt x="4536" y="59251"/>
                </a:cubicBezTo>
                <a:cubicBezTo>
                  <a:pt x="4329" y="59251"/>
                  <a:pt x="4102" y="59297"/>
                  <a:pt x="3858" y="59391"/>
                </a:cubicBezTo>
                <a:cubicBezTo>
                  <a:pt x="3264" y="59620"/>
                  <a:pt x="2717" y="60008"/>
                  <a:pt x="2055" y="60396"/>
                </a:cubicBezTo>
                <a:cubicBezTo>
                  <a:pt x="6871" y="46997"/>
                  <a:pt x="11664" y="33690"/>
                  <a:pt x="16503" y="20292"/>
                </a:cubicBezTo>
                <a:close/>
                <a:moveTo>
                  <a:pt x="20817" y="22209"/>
                </a:moveTo>
                <a:cubicBezTo>
                  <a:pt x="22232" y="22711"/>
                  <a:pt x="23556" y="23190"/>
                  <a:pt x="24971" y="23670"/>
                </a:cubicBezTo>
                <a:cubicBezTo>
                  <a:pt x="20269" y="36703"/>
                  <a:pt x="15590" y="49691"/>
                  <a:pt x="10842" y="62792"/>
                </a:cubicBezTo>
                <a:cubicBezTo>
                  <a:pt x="10441" y="61620"/>
                  <a:pt x="9968" y="61105"/>
                  <a:pt x="9224" y="61105"/>
                </a:cubicBezTo>
                <a:cubicBezTo>
                  <a:pt x="8866" y="61105"/>
                  <a:pt x="8447" y="61223"/>
                  <a:pt x="7944" y="61446"/>
                </a:cubicBezTo>
                <a:cubicBezTo>
                  <a:pt x="7510" y="61628"/>
                  <a:pt x="7099" y="61879"/>
                  <a:pt x="6665" y="62108"/>
                </a:cubicBezTo>
                <a:cubicBezTo>
                  <a:pt x="6665" y="62039"/>
                  <a:pt x="6620" y="61971"/>
                  <a:pt x="6643" y="61925"/>
                </a:cubicBezTo>
                <a:cubicBezTo>
                  <a:pt x="8971" y="55328"/>
                  <a:pt x="11276" y="48732"/>
                  <a:pt x="13627" y="42135"/>
                </a:cubicBezTo>
                <a:cubicBezTo>
                  <a:pt x="15887" y="35767"/>
                  <a:pt x="18215" y="29399"/>
                  <a:pt x="20497" y="23054"/>
                </a:cubicBezTo>
                <a:cubicBezTo>
                  <a:pt x="20612" y="22780"/>
                  <a:pt x="20703" y="22506"/>
                  <a:pt x="20817" y="22209"/>
                </a:cubicBezTo>
                <a:close/>
                <a:moveTo>
                  <a:pt x="25816" y="23944"/>
                </a:moveTo>
                <a:cubicBezTo>
                  <a:pt x="27345" y="24377"/>
                  <a:pt x="28783" y="24788"/>
                  <a:pt x="30290" y="25222"/>
                </a:cubicBezTo>
                <a:cubicBezTo>
                  <a:pt x="25633" y="38141"/>
                  <a:pt x="20977" y="51037"/>
                  <a:pt x="16320" y="63979"/>
                </a:cubicBezTo>
                <a:cubicBezTo>
                  <a:pt x="15865" y="63263"/>
                  <a:pt x="15479" y="62930"/>
                  <a:pt x="14898" y="62930"/>
                </a:cubicBezTo>
                <a:cubicBezTo>
                  <a:pt x="14664" y="62930"/>
                  <a:pt x="14398" y="62984"/>
                  <a:pt x="14084" y="63089"/>
                </a:cubicBezTo>
                <a:cubicBezTo>
                  <a:pt x="13308" y="63340"/>
                  <a:pt x="12600" y="63774"/>
                  <a:pt x="11870" y="64162"/>
                </a:cubicBezTo>
                <a:cubicBezTo>
                  <a:pt x="11641" y="64253"/>
                  <a:pt x="11459" y="64413"/>
                  <a:pt x="11139" y="64641"/>
                </a:cubicBezTo>
                <a:cubicBezTo>
                  <a:pt x="16069" y="50992"/>
                  <a:pt x="20931" y="37502"/>
                  <a:pt x="25816" y="23944"/>
                </a:cubicBezTo>
                <a:close/>
                <a:moveTo>
                  <a:pt x="31180" y="25427"/>
                </a:moveTo>
                <a:cubicBezTo>
                  <a:pt x="32458" y="25656"/>
                  <a:pt x="33668" y="25884"/>
                  <a:pt x="34992" y="26135"/>
                </a:cubicBezTo>
                <a:cubicBezTo>
                  <a:pt x="30198" y="39351"/>
                  <a:pt x="25451" y="52521"/>
                  <a:pt x="20840" y="65303"/>
                </a:cubicBezTo>
                <a:cubicBezTo>
                  <a:pt x="20589" y="65166"/>
                  <a:pt x="20246" y="64915"/>
                  <a:pt x="19858" y="64847"/>
                </a:cubicBezTo>
                <a:cubicBezTo>
                  <a:pt x="19712" y="64825"/>
                  <a:pt x="19561" y="64814"/>
                  <a:pt x="19409" y="64814"/>
                </a:cubicBezTo>
                <a:cubicBezTo>
                  <a:pt x="19087" y="64814"/>
                  <a:pt x="18761" y="64860"/>
                  <a:pt x="18466" y="64938"/>
                </a:cubicBezTo>
                <a:cubicBezTo>
                  <a:pt x="17895" y="65098"/>
                  <a:pt x="17348" y="65372"/>
                  <a:pt x="16663" y="65645"/>
                </a:cubicBezTo>
                <a:cubicBezTo>
                  <a:pt x="21525" y="52179"/>
                  <a:pt x="26341" y="38826"/>
                  <a:pt x="31180" y="25427"/>
                </a:cubicBezTo>
                <a:close/>
                <a:moveTo>
                  <a:pt x="4446" y="60150"/>
                </a:moveTo>
                <a:cubicBezTo>
                  <a:pt x="4772" y="60150"/>
                  <a:pt x="4916" y="60458"/>
                  <a:pt x="4931" y="61126"/>
                </a:cubicBezTo>
                <a:cubicBezTo>
                  <a:pt x="4953" y="61811"/>
                  <a:pt x="4862" y="62496"/>
                  <a:pt x="4817" y="63180"/>
                </a:cubicBezTo>
                <a:cubicBezTo>
                  <a:pt x="4794" y="63363"/>
                  <a:pt x="4702" y="63546"/>
                  <a:pt x="4725" y="63705"/>
                </a:cubicBezTo>
                <a:cubicBezTo>
                  <a:pt x="4794" y="64025"/>
                  <a:pt x="4885" y="64344"/>
                  <a:pt x="4976" y="64664"/>
                </a:cubicBezTo>
                <a:cubicBezTo>
                  <a:pt x="5273" y="64504"/>
                  <a:pt x="5638" y="64436"/>
                  <a:pt x="5844" y="64207"/>
                </a:cubicBezTo>
                <a:cubicBezTo>
                  <a:pt x="6597" y="63317"/>
                  <a:pt x="7441" y="62564"/>
                  <a:pt x="8560" y="62153"/>
                </a:cubicBezTo>
                <a:cubicBezTo>
                  <a:pt x="8833" y="62055"/>
                  <a:pt x="9059" y="62004"/>
                  <a:pt x="9240" y="62004"/>
                </a:cubicBezTo>
                <a:cubicBezTo>
                  <a:pt x="9693" y="62004"/>
                  <a:pt x="9871" y="62326"/>
                  <a:pt x="9838" y="63043"/>
                </a:cubicBezTo>
                <a:cubicBezTo>
                  <a:pt x="9815" y="63819"/>
                  <a:pt x="9610" y="64595"/>
                  <a:pt x="9587" y="65372"/>
                </a:cubicBezTo>
                <a:cubicBezTo>
                  <a:pt x="9587" y="65714"/>
                  <a:pt x="9792" y="66079"/>
                  <a:pt x="9907" y="66444"/>
                </a:cubicBezTo>
                <a:cubicBezTo>
                  <a:pt x="10249" y="66330"/>
                  <a:pt x="10614" y="66262"/>
                  <a:pt x="10911" y="66056"/>
                </a:cubicBezTo>
                <a:cubicBezTo>
                  <a:pt x="11892" y="65417"/>
                  <a:pt x="12828" y="64687"/>
                  <a:pt x="13855" y="64093"/>
                </a:cubicBezTo>
                <a:cubicBezTo>
                  <a:pt x="14040" y="63982"/>
                  <a:pt x="14286" y="63965"/>
                  <a:pt x="14540" y="63965"/>
                </a:cubicBezTo>
                <a:cubicBezTo>
                  <a:pt x="14659" y="63965"/>
                  <a:pt x="14780" y="63968"/>
                  <a:pt x="14898" y="63968"/>
                </a:cubicBezTo>
                <a:cubicBezTo>
                  <a:pt x="14994" y="63968"/>
                  <a:pt x="15089" y="63966"/>
                  <a:pt x="15179" y="63956"/>
                </a:cubicBezTo>
                <a:lnTo>
                  <a:pt x="15179" y="63956"/>
                </a:lnTo>
                <a:cubicBezTo>
                  <a:pt x="15179" y="64367"/>
                  <a:pt x="15225" y="64778"/>
                  <a:pt x="15156" y="65189"/>
                </a:cubicBezTo>
                <a:cubicBezTo>
                  <a:pt x="15042" y="65782"/>
                  <a:pt x="14837" y="66353"/>
                  <a:pt x="14746" y="66946"/>
                </a:cubicBezTo>
                <a:cubicBezTo>
                  <a:pt x="14700" y="67198"/>
                  <a:pt x="14882" y="67494"/>
                  <a:pt x="14951" y="67768"/>
                </a:cubicBezTo>
                <a:cubicBezTo>
                  <a:pt x="15225" y="67700"/>
                  <a:pt x="15522" y="67677"/>
                  <a:pt x="15750" y="67540"/>
                </a:cubicBezTo>
                <a:cubicBezTo>
                  <a:pt x="16731" y="66969"/>
                  <a:pt x="17644" y="66307"/>
                  <a:pt x="18671" y="65828"/>
                </a:cubicBezTo>
                <a:cubicBezTo>
                  <a:pt x="18939" y="65694"/>
                  <a:pt x="19144" y="65626"/>
                  <a:pt x="19296" y="65626"/>
                </a:cubicBezTo>
                <a:cubicBezTo>
                  <a:pt x="19613" y="65626"/>
                  <a:pt x="19707" y="65920"/>
                  <a:pt x="19676" y="66536"/>
                </a:cubicBezTo>
                <a:cubicBezTo>
                  <a:pt x="19653" y="67198"/>
                  <a:pt x="19584" y="67860"/>
                  <a:pt x="19516" y="68521"/>
                </a:cubicBezTo>
                <a:cubicBezTo>
                  <a:pt x="19448" y="69252"/>
                  <a:pt x="19219" y="69891"/>
                  <a:pt x="18671" y="70439"/>
                </a:cubicBezTo>
                <a:cubicBezTo>
                  <a:pt x="16366" y="72767"/>
                  <a:pt x="14061" y="75118"/>
                  <a:pt x="11755" y="77469"/>
                </a:cubicBezTo>
                <a:cubicBezTo>
                  <a:pt x="11664" y="77560"/>
                  <a:pt x="11573" y="77629"/>
                  <a:pt x="11390" y="77788"/>
                </a:cubicBezTo>
                <a:cubicBezTo>
                  <a:pt x="11185" y="77264"/>
                  <a:pt x="11048" y="76830"/>
                  <a:pt x="10820" y="76419"/>
                </a:cubicBezTo>
                <a:cubicBezTo>
                  <a:pt x="10140" y="75149"/>
                  <a:pt x="9054" y="74454"/>
                  <a:pt x="7748" y="74454"/>
                </a:cubicBezTo>
                <a:cubicBezTo>
                  <a:pt x="7388" y="74454"/>
                  <a:pt x="7010" y="74507"/>
                  <a:pt x="6620" y="74616"/>
                </a:cubicBezTo>
                <a:cubicBezTo>
                  <a:pt x="5661" y="74890"/>
                  <a:pt x="4748" y="75346"/>
                  <a:pt x="3812" y="75734"/>
                </a:cubicBezTo>
                <a:cubicBezTo>
                  <a:pt x="3607" y="75803"/>
                  <a:pt x="3424" y="75894"/>
                  <a:pt x="3127" y="76031"/>
                </a:cubicBezTo>
                <a:cubicBezTo>
                  <a:pt x="2899" y="74616"/>
                  <a:pt x="2648" y="73269"/>
                  <a:pt x="2420" y="71922"/>
                </a:cubicBezTo>
                <a:cubicBezTo>
                  <a:pt x="2009" y="69320"/>
                  <a:pt x="1621" y="66741"/>
                  <a:pt x="1233" y="64139"/>
                </a:cubicBezTo>
                <a:cubicBezTo>
                  <a:pt x="1187" y="63774"/>
                  <a:pt x="1233" y="63363"/>
                  <a:pt x="1370" y="63043"/>
                </a:cubicBezTo>
                <a:cubicBezTo>
                  <a:pt x="1826" y="61925"/>
                  <a:pt x="2625" y="61058"/>
                  <a:pt x="3698" y="60441"/>
                </a:cubicBezTo>
                <a:cubicBezTo>
                  <a:pt x="4013" y="60250"/>
                  <a:pt x="4259" y="60150"/>
                  <a:pt x="4446" y="60150"/>
                </a:cubicBezTo>
                <a:close/>
                <a:moveTo>
                  <a:pt x="5319" y="76168"/>
                </a:moveTo>
                <a:cubicBezTo>
                  <a:pt x="4748" y="76807"/>
                  <a:pt x="4177" y="77469"/>
                  <a:pt x="3538" y="78177"/>
                </a:cubicBezTo>
                <a:cubicBezTo>
                  <a:pt x="3196" y="77035"/>
                  <a:pt x="3196" y="77035"/>
                  <a:pt x="4086" y="76602"/>
                </a:cubicBezTo>
                <a:cubicBezTo>
                  <a:pt x="4451" y="76396"/>
                  <a:pt x="4839" y="76236"/>
                  <a:pt x="5319" y="76168"/>
                </a:cubicBezTo>
                <a:close/>
                <a:moveTo>
                  <a:pt x="8469" y="75369"/>
                </a:moveTo>
                <a:cubicBezTo>
                  <a:pt x="8514" y="75437"/>
                  <a:pt x="8537" y="75506"/>
                  <a:pt x="8583" y="75597"/>
                </a:cubicBezTo>
                <a:cubicBezTo>
                  <a:pt x="7099" y="77104"/>
                  <a:pt x="5638" y="78610"/>
                  <a:pt x="4155" y="80139"/>
                </a:cubicBezTo>
                <a:cubicBezTo>
                  <a:pt x="3698" y="79888"/>
                  <a:pt x="3561" y="79546"/>
                  <a:pt x="3881" y="79204"/>
                </a:cubicBezTo>
                <a:cubicBezTo>
                  <a:pt x="4999" y="77948"/>
                  <a:pt x="6118" y="76716"/>
                  <a:pt x="7304" y="75529"/>
                </a:cubicBezTo>
                <a:cubicBezTo>
                  <a:pt x="7437" y="75396"/>
                  <a:pt x="7677" y="75379"/>
                  <a:pt x="7931" y="75379"/>
                </a:cubicBezTo>
                <a:cubicBezTo>
                  <a:pt x="8020" y="75379"/>
                  <a:pt x="8111" y="75381"/>
                  <a:pt x="8199" y="75381"/>
                </a:cubicBezTo>
                <a:cubicBezTo>
                  <a:pt x="8293" y="75381"/>
                  <a:pt x="8385" y="75379"/>
                  <a:pt x="8469" y="75369"/>
                </a:cubicBezTo>
                <a:close/>
                <a:moveTo>
                  <a:pt x="9336" y="76099"/>
                </a:moveTo>
                <a:cubicBezTo>
                  <a:pt x="10112" y="76647"/>
                  <a:pt x="10112" y="76784"/>
                  <a:pt x="9519" y="77378"/>
                </a:cubicBezTo>
                <a:cubicBezTo>
                  <a:pt x="8491" y="78428"/>
                  <a:pt x="7441" y="79455"/>
                  <a:pt x="6437" y="80528"/>
                </a:cubicBezTo>
                <a:cubicBezTo>
                  <a:pt x="6258" y="80716"/>
                  <a:pt x="6089" y="80781"/>
                  <a:pt x="5916" y="80781"/>
                </a:cubicBezTo>
                <a:cubicBezTo>
                  <a:pt x="5648" y="80781"/>
                  <a:pt x="5369" y="80625"/>
                  <a:pt x="5022" y="80528"/>
                </a:cubicBezTo>
                <a:cubicBezTo>
                  <a:pt x="6528" y="78998"/>
                  <a:pt x="7944" y="77537"/>
                  <a:pt x="9336" y="76099"/>
                </a:cubicBezTo>
                <a:close/>
                <a:moveTo>
                  <a:pt x="10454" y="77971"/>
                </a:moveTo>
                <a:lnTo>
                  <a:pt x="10454" y="77971"/>
                </a:lnTo>
                <a:cubicBezTo>
                  <a:pt x="10705" y="78268"/>
                  <a:pt x="10705" y="78565"/>
                  <a:pt x="10340" y="78884"/>
                </a:cubicBezTo>
                <a:cubicBezTo>
                  <a:pt x="9770" y="79409"/>
                  <a:pt x="9245" y="79934"/>
                  <a:pt x="8742" y="80505"/>
                </a:cubicBezTo>
                <a:cubicBezTo>
                  <a:pt x="8522" y="80753"/>
                  <a:pt x="8284" y="80860"/>
                  <a:pt x="8005" y="80860"/>
                </a:cubicBezTo>
                <a:cubicBezTo>
                  <a:pt x="7822" y="80860"/>
                  <a:pt x="7621" y="80814"/>
                  <a:pt x="7396" y="80733"/>
                </a:cubicBezTo>
                <a:cubicBezTo>
                  <a:pt x="8400" y="79820"/>
                  <a:pt x="9404" y="78907"/>
                  <a:pt x="10454" y="77971"/>
                </a:cubicBezTo>
                <a:close/>
                <a:moveTo>
                  <a:pt x="26341" y="0"/>
                </a:moveTo>
                <a:cubicBezTo>
                  <a:pt x="25336" y="137"/>
                  <a:pt x="24332" y="274"/>
                  <a:pt x="23328" y="365"/>
                </a:cubicBezTo>
                <a:cubicBezTo>
                  <a:pt x="22849" y="411"/>
                  <a:pt x="22643" y="662"/>
                  <a:pt x="22483" y="1096"/>
                </a:cubicBezTo>
                <a:cubicBezTo>
                  <a:pt x="20132" y="7646"/>
                  <a:pt x="17781" y="14197"/>
                  <a:pt x="15407" y="20748"/>
                </a:cubicBezTo>
                <a:cubicBezTo>
                  <a:pt x="11870" y="30563"/>
                  <a:pt x="8332" y="40378"/>
                  <a:pt x="4771" y="50193"/>
                </a:cubicBezTo>
                <a:cubicBezTo>
                  <a:pt x="3264" y="54370"/>
                  <a:pt x="1712" y="58547"/>
                  <a:pt x="183" y="62724"/>
                </a:cubicBezTo>
                <a:cubicBezTo>
                  <a:pt x="92" y="62975"/>
                  <a:pt x="0" y="63272"/>
                  <a:pt x="46" y="63500"/>
                </a:cubicBezTo>
                <a:cubicBezTo>
                  <a:pt x="229" y="64367"/>
                  <a:pt x="503" y="65212"/>
                  <a:pt x="639" y="66056"/>
                </a:cubicBezTo>
                <a:cubicBezTo>
                  <a:pt x="1347" y="70439"/>
                  <a:pt x="2055" y="74798"/>
                  <a:pt x="2694" y="79181"/>
                </a:cubicBezTo>
                <a:cubicBezTo>
                  <a:pt x="2854" y="80322"/>
                  <a:pt x="3401" y="81075"/>
                  <a:pt x="4520" y="81304"/>
                </a:cubicBezTo>
                <a:cubicBezTo>
                  <a:pt x="5661" y="81555"/>
                  <a:pt x="6848" y="81669"/>
                  <a:pt x="8035" y="81760"/>
                </a:cubicBezTo>
                <a:cubicBezTo>
                  <a:pt x="8057" y="81762"/>
                  <a:pt x="8079" y="81762"/>
                  <a:pt x="8102" y="81762"/>
                </a:cubicBezTo>
                <a:cubicBezTo>
                  <a:pt x="8437" y="81762"/>
                  <a:pt x="8873" y="81607"/>
                  <a:pt x="9108" y="81372"/>
                </a:cubicBezTo>
                <a:cubicBezTo>
                  <a:pt x="12372" y="78154"/>
                  <a:pt x="15590" y="74890"/>
                  <a:pt x="18808" y="71649"/>
                </a:cubicBezTo>
                <a:cubicBezTo>
                  <a:pt x="19288" y="71146"/>
                  <a:pt x="19813" y="70644"/>
                  <a:pt x="20132" y="70051"/>
                </a:cubicBezTo>
                <a:cubicBezTo>
                  <a:pt x="20475" y="69457"/>
                  <a:pt x="20566" y="68750"/>
                  <a:pt x="20817" y="68088"/>
                </a:cubicBezTo>
                <a:cubicBezTo>
                  <a:pt x="22712" y="62769"/>
                  <a:pt x="24652" y="57451"/>
                  <a:pt x="26569" y="52133"/>
                </a:cubicBezTo>
                <a:cubicBezTo>
                  <a:pt x="31910" y="37274"/>
                  <a:pt x="37251" y="22392"/>
                  <a:pt x="42638" y="7532"/>
                </a:cubicBezTo>
                <a:cubicBezTo>
                  <a:pt x="42889" y="6848"/>
                  <a:pt x="42661" y="6437"/>
                  <a:pt x="42227" y="6072"/>
                </a:cubicBezTo>
                <a:cubicBezTo>
                  <a:pt x="41542" y="5501"/>
                  <a:pt x="40789" y="4976"/>
                  <a:pt x="40013" y="4474"/>
                </a:cubicBezTo>
                <a:cubicBezTo>
                  <a:pt x="35882" y="1735"/>
                  <a:pt x="31362" y="183"/>
                  <a:pt x="263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" name="Google Shape;611;p22">
            <a:extLst>
              <a:ext uri="{FF2B5EF4-FFF2-40B4-BE49-F238E27FC236}">
                <a16:creationId xmlns:a16="http://schemas.microsoft.com/office/drawing/2014/main" id="{EBF6F470-A888-4F8A-B810-4C834F22D7DD}"/>
              </a:ext>
            </a:extLst>
          </p:cNvPr>
          <p:cNvGrpSpPr/>
          <p:nvPr/>
        </p:nvGrpSpPr>
        <p:grpSpPr>
          <a:xfrm>
            <a:off x="584028" y="1501945"/>
            <a:ext cx="254056" cy="241758"/>
            <a:chOff x="2768914" y="655181"/>
            <a:chExt cx="338380" cy="321743"/>
          </a:xfrm>
        </p:grpSpPr>
        <p:sp>
          <p:nvSpPr>
            <p:cNvPr id="31" name="Google Shape;612;p22">
              <a:extLst>
                <a:ext uri="{FF2B5EF4-FFF2-40B4-BE49-F238E27FC236}">
                  <a16:creationId xmlns:a16="http://schemas.microsoft.com/office/drawing/2014/main" id="{AA86B7DF-A581-475E-ACA9-6DCE31165FE9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613;p22">
              <a:extLst>
                <a:ext uri="{FF2B5EF4-FFF2-40B4-BE49-F238E27FC236}">
                  <a16:creationId xmlns:a16="http://schemas.microsoft.com/office/drawing/2014/main" id="{36A4B3BA-2691-43C3-8F1E-5C2EF90D2CE3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614;p22">
            <a:extLst>
              <a:ext uri="{FF2B5EF4-FFF2-40B4-BE49-F238E27FC236}">
                <a16:creationId xmlns:a16="http://schemas.microsoft.com/office/drawing/2014/main" id="{09B15F7D-6292-4F31-9611-0B2FC1E7725E}"/>
              </a:ext>
            </a:extLst>
          </p:cNvPr>
          <p:cNvGrpSpPr/>
          <p:nvPr/>
        </p:nvGrpSpPr>
        <p:grpSpPr>
          <a:xfrm>
            <a:off x="11091705" y="5356975"/>
            <a:ext cx="254056" cy="241758"/>
            <a:chOff x="2768914" y="655181"/>
            <a:chExt cx="338380" cy="321743"/>
          </a:xfrm>
        </p:grpSpPr>
        <p:sp>
          <p:nvSpPr>
            <p:cNvPr id="34" name="Google Shape;615;p22">
              <a:extLst>
                <a:ext uri="{FF2B5EF4-FFF2-40B4-BE49-F238E27FC236}">
                  <a16:creationId xmlns:a16="http://schemas.microsoft.com/office/drawing/2014/main" id="{97EFAA80-BF08-4F1F-BB3B-184DC52D2D24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616;p22">
              <a:extLst>
                <a:ext uri="{FF2B5EF4-FFF2-40B4-BE49-F238E27FC236}">
                  <a16:creationId xmlns:a16="http://schemas.microsoft.com/office/drawing/2014/main" id="{378588FC-6165-43EC-BBD3-9EC9CE9EC66A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oogle Shape;617;p22">
            <a:extLst>
              <a:ext uri="{FF2B5EF4-FFF2-40B4-BE49-F238E27FC236}">
                <a16:creationId xmlns:a16="http://schemas.microsoft.com/office/drawing/2014/main" id="{EE6DCF2F-0430-41DE-B827-26B32AD2B617}"/>
              </a:ext>
            </a:extLst>
          </p:cNvPr>
          <p:cNvGrpSpPr/>
          <p:nvPr/>
        </p:nvGrpSpPr>
        <p:grpSpPr>
          <a:xfrm>
            <a:off x="-523040" y="5093087"/>
            <a:ext cx="1115223" cy="505646"/>
            <a:chOff x="-889965" y="517131"/>
            <a:chExt cx="2215821" cy="1003863"/>
          </a:xfrm>
        </p:grpSpPr>
        <p:sp>
          <p:nvSpPr>
            <p:cNvPr id="37" name="Google Shape;618;p22">
              <a:extLst>
                <a:ext uri="{FF2B5EF4-FFF2-40B4-BE49-F238E27FC236}">
                  <a16:creationId xmlns:a16="http://schemas.microsoft.com/office/drawing/2014/main" id="{19B85759-69B5-4EB5-BEED-A5D91DC7F23E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619;p22">
              <a:extLst>
                <a:ext uri="{FF2B5EF4-FFF2-40B4-BE49-F238E27FC236}">
                  <a16:creationId xmlns:a16="http://schemas.microsoft.com/office/drawing/2014/main" id="{ED51907E-F8EF-44AF-B8FF-EEC6A3D464D5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oogle Shape;620;p22">
            <a:extLst>
              <a:ext uri="{FF2B5EF4-FFF2-40B4-BE49-F238E27FC236}">
                <a16:creationId xmlns:a16="http://schemas.microsoft.com/office/drawing/2014/main" id="{D8467B3D-85A1-4579-95C8-C3116DF7001A}"/>
              </a:ext>
            </a:extLst>
          </p:cNvPr>
          <p:cNvGrpSpPr/>
          <p:nvPr/>
        </p:nvGrpSpPr>
        <p:grpSpPr>
          <a:xfrm>
            <a:off x="11467690" y="3465221"/>
            <a:ext cx="1600229" cy="723488"/>
            <a:chOff x="10729875" y="529734"/>
            <a:chExt cx="3232134" cy="1460117"/>
          </a:xfrm>
        </p:grpSpPr>
        <p:sp>
          <p:nvSpPr>
            <p:cNvPr id="40" name="Google Shape;621;p22">
              <a:extLst>
                <a:ext uri="{FF2B5EF4-FFF2-40B4-BE49-F238E27FC236}">
                  <a16:creationId xmlns:a16="http://schemas.microsoft.com/office/drawing/2014/main" id="{486D036A-4584-498D-8A4F-62DFE8455F5B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622;p22">
              <a:extLst>
                <a:ext uri="{FF2B5EF4-FFF2-40B4-BE49-F238E27FC236}">
                  <a16:creationId xmlns:a16="http://schemas.microsoft.com/office/drawing/2014/main" id="{42A3EA77-696F-4CF6-8724-5FABD6E3B7B2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87857"/>
      </p:ext>
    </p:extLst>
  </p:cSld>
  <p:clrMapOvr>
    <a:masterClrMapping/>
  </p:clrMapOvr>
  <p:transition spd="slow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DE5252-9D58-4F8A-AF6F-30F8C6A79107}"/>
              </a:ext>
            </a:extLst>
          </p:cNvPr>
          <p:cNvSpPr txBox="1"/>
          <p:nvPr/>
        </p:nvSpPr>
        <p:spPr>
          <a:xfrm>
            <a:off x="2843561" y="930319"/>
            <a:ext cx="584592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Voz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A42829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Señala la relación del sujeto con la acción verbal. En griego hay tres voces: activa, pasiva y media.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	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En la voz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activa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se presenta al sujeto realizando la 	acci</a:t>
            </a:r>
            <a:r>
              <a:rPr lang="es-MX" sz="2000" dirty="0" err="1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ón</a:t>
            </a:r>
            <a:r>
              <a:rPr lang="es-MX" sz="2000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	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En la voz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pasiva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el sujeto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es quien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recibe la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	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acción verbal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	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La voz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media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enfatiza la participación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	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del sujeto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	como aquel que actúa en su propio interés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263;p36">
            <a:extLst>
              <a:ext uri="{FF2B5EF4-FFF2-40B4-BE49-F238E27FC236}">
                <a16:creationId xmlns:a16="http://schemas.microsoft.com/office/drawing/2014/main" id="{C69B964B-F399-47E6-BCAF-BB50177ABDEA}"/>
              </a:ext>
            </a:extLst>
          </p:cNvPr>
          <p:cNvSpPr/>
          <p:nvPr/>
        </p:nvSpPr>
        <p:spPr>
          <a:xfrm>
            <a:off x="2896338" y="2740256"/>
            <a:ext cx="332470" cy="29628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272;p36">
            <a:extLst>
              <a:ext uri="{FF2B5EF4-FFF2-40B4-BE49-F238E27FC236}">
                <a16:creationId xmlns:a16="http://schemas.microsoft.com/office/drawing/2014/main" id="{9725B21F-C33A-458E-A87A-6A73C36E0A82}"/>
              </a:ext>
            </a:extLst>
          </p:cNvPr>
          <p:cNvSpPr/>
          <p:nvPr/>
        </p:nvSpPr>
        <p:spPr>
          <a:xfrm>
            <a:off x="2926797" y="2698333"/>
            <a:ext cx="447172" cy="296067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rgbClr val="A42829"/>
          </a:solidFill>
          <a:ln w="9525" cap="flat" cmpd="sng">
            <a:solidFill>
              <a:srgbClr val="A428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263;p36">
            <a:extLst>
              <a:ext uri="{FF2B5EF4-FFF2-40B4-BE49-F238E27FC236}">
                <a16:creationId xmlns:a16="http://schemas.microsoft.com/office/drawing/2014/main" id="{5C164022-4AEB-4D38-ADF4-E25B7021F57B}"/>
              </a:ext>
            </a:extLst>
          </p:cNvPr>
          <p:cNvSpPr/>
          <p:nvPr/>
        </p:nvSpPr>
        <p:spPr>
          <a:xfrm>
            <a:off x="2907489" y="3674322"/>
            <a:ext cx="332470" cy="29628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272;p36">
            <a:extLst>
              <a:ext uri="{FF2B5EF4-FFF2-40B4-BE49-F238E27FC236}">
                <a16:creationId xmlns:a16="http://schemas.microsoft.com/office/drawing/2014/main" id="{49CF8126-94B7-4415-A474-633828570E83}"/>
              </a:ext>
            </a:extLst>
          </p:cNvPr>
          <p:cNvSpPr/>
          <p:nvPr/>
        </p:nvSpPr>
        <p:spPr>
          <a:xfrm>
            <a:off x="2937948" y="3654701"/>
            <a:ext cx="447172" cy="296067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rgbClr val="A42829"/>
          </a:solidFill>
          <a:ln w="9525" cap="flat" cmpd="sng">
            <a:solidFill>
              <a:srgbClr val="A428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263;p36">
            <a:extLst>
              <a:ext uri="{FF2B5EF4-FFF2-40B4-BE49-F238E27FC236}">
                <a16:creationId xmlns:a16="http://schemas.microsoft.com/office/drawing/2014/main" id="{DD8ACCD3-5047-4F6D-B969-A32A07730FCD}"/>
              </a:ext>
            </a:extLst>
          </p:cNvPr>
          <p:cNvSpPr/>
          <p:nvPr/>
        </p:nvSpPr>
        <p:spPr>
          <a:xfrm>
            <a:off x="2907489" y="4551999"/>
            <a:ext cx="332470" cy="29628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272;p36">
            <a:extLst>
              <a:ext uri="{FF2B5EF4-FFF2-40B4-BE49-F238E27FC236}">
                <a16:creationId xmlns:a16="http://schemas.microsoft.com/office/drawing/2014/main" id="{A37F1651-C89C-4711-8FD3-F64994781FF8}"/>
              </a:ext>
            </a:extLst>
          </p:cNvPr>
          <p:cNvSpPr/>
          <p:nvPr/>
        </p:nvSpPr>
        <p:spPr>
          <a:xfrm>
            <a:off x="2937948" y="4532378"/>
            <a:ext cx="447172" cy="296067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rgbClr val="A42829"/>
          </a:solidFill>
          <a:ln w="9525" cap="flat" cmpd="sng">
            <a:solidFill>
              <a:srgbClr val="A428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Instituto de Lideres Cristianos - Inicio | Facebook">
            <a:extLst>
              <a:ext uri="{FF2B5EF4-FFF2-40B4-BE49-F238E27FC236}">
                <a16:creationId xmlns:a16="http://schemas.microsoft.com/office/drawing/2014/main" id="{9DDBD625-A9DE-4341-A17F-646E8910F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oogle Shape;917;p32">
            <a:extLst>
              <a:ext uri="{FF2B5EF4-FFF2-40B4-BE49-F238E27FC236}">
                <a16:creationId xmlns:a16="http://schemas.microsoft.com/office/drawing/2014/main" id="{D51D998F-1132-4614-A38D-A68E38F56CE4}"/>
              </a:ext>
            </a:extLst>
          </p:cNvPr>
          <p:cNvGrpSpPr/>
          <p:nvPr/>
        </p:nvGrpSpPr>
        <p:grpSpPr>
          <a:xfrm rot="674490">
            <a:off x="8837366" y="5528390"/>
            <a:ext cx="3474315" cy="888859"/>
            <a:chOff x="3809875" y="1963175"/>
            <a:chExt cx="1923600" cy="492150"/>
          </a:xfrm>
        </p:grpSpPr>
        <p:sp>
          <p:nvSpPr>
            <p:cNvPr id="14" name="Google Shape;918;p32">
              <a:extLst>
                <a:ext uri="{FF2B5EF4-FFF2-40B4-BE49-F238E27FC236}">
                  <a16:creationId xmlns:a16="http://schemas.microsoft.com/office/drawing/2014/main" id="{BB5E62A3-7A9B-4C8F-8AFF-AF560A590C24}"/>
                </a:ext>
              </a:extLst>
            </p:cNvPr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9;p32">
              <a:extLst>
                <a:ext uri="{FF2B5EF4-FFF2-40B4-BE49-F238E27FC236}">
                  <a16:creationId xmlns:a16="http://schemas.microsoft.com/office/drawing/2014/main" id="{B5770BFF-620A-4612-B280-E3D1EF5D2C20}"/>
                </a:ext>
              </a:extLst>
            </p:cNvPr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0;p32">
              <a:extLst>
                <a:ext uri="{FF2B5EF4-FFF2-40B4-BE49-F238E27FC236}">
                  <a16:creationId xmlns:a16="http://schemas.microsoft.com/office/drawing/2014/main" id="{A3431EF2-C306-41F9-9378-765765CBE1AB}"/>
                </a:ext>
              </a:extLst>
            </p:cNvPr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1;p32">
              <a:extLst>
                <a:ext uri="{FF2B5EF4-FFF2-40B4-BE49-F238E27FC236}">
                  <a16:creationId xmlns:a16="http://schemas.microsoft.com/office/drawing/2014/main" id="{6B2B3AE7-66B5-4CA8-8C38-BA18023657B0}"/>
                </a:ext>
              </a:extLst>
            </p:cNvPr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2;p32">
              <a:extLst>
                <a:ext uri="{FF2B5EF4-FFF2-40B4-BE49-F238E27FC236}">
                  <a16:creationId xmlns:a16="http://schemas.microsoft.com/office/drawing/2014/main" id="{90B6511B-5230-4BB7-A406-7B81ECF31264}"/>
                </a:ext>
              </a:extLst>
            </p:cNvPr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3;p32">
              <a:extLst>
                <a:ext uri="{FF2B5EF4-FFF2-40B4-BE49-F238E27FC236}">
                  <a16:creationId xmlns:a16="http://schemas.microsoft.com/office/drawing/2014/main" id="{D4C6810D-B5F9-4C75-A9A1-8D7D02728FFF}"/>
                </a:ext>
              </a:extLst>
            </p:cNvPr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4;p32">
              <a:extLst>
                <a:ext uri="{FF2B5EF4-FFF2-40B4-BE49-F238E27FC236}">
                  <a16:creationId xmlns:a16="http://schemas.microsoft.com/office/drawing/2014/main" id="{8B7D2318-4165-489E-89FA-B7632003E04B}"/>
                </a:ext>
              </a:extLst>
            </p:cNvPr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5;p32">
              <a:extLst>
                <a:ext uri="{FF2B5EF4-FFF2-40B4-BE49-F238E27FC236}">
                  <a16:creationId xmlns:a16="http://schemas.microsoft.com/office/drawing/2014/main" id="{B4D65092-9E1E-4BBE-A392-7A8C7D654FFF}"/>
                </a:ext>
              </a:extLst>
            </p:cNvPr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6;p32">
              <a:extLst>
                <a:ext uri="{FF2B5EF4-FFF2-40B4-BE49-F238E27FC236}">
                  <a16:creationId xmlns:a16="http://schemas.microsoft.com/office/drawing/2014/main" id="{A5EC9024-9788-456B-8CAC-A37A4FA09259}"/>
                </a:ext>
              </a:extLst>
            </p:cNvPr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7;p32">
              <a:extLst>
                <a:ext uri="{FF2B5EF4-FFF2-40B4-BE49-F238E27FC236}">
                  <a16:creationId xmlns:a16="http://schemas.microsoft.com/office/drawing/2014/main" id="{2FEEA482-1AF9-40B8-9C94-B8215A07496C}"/>
                </a:ext>
              </a:extLst>
            </p:cNvPr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8;p32">
              <a:extLst>
                <a:ext uri="{FF2B5EF4-FFF2-40B4-BE49-F238E27FC236}">
                  <a16:creationId xmlns:a16="http://schemas.microsoft.com/office/drawing/2014/main" id="{723A1F44-21B3-4510-8317-380C17F906D0}"/>
                </a:ext>
              </a:extLst>
            </p:cNvPr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529;p44">
            <a:extLst>
              <a:ext uri="{FF2B5EF4-FFF2-40B4-BE49-F238E27FC236}">
                <a16:creationId xmlns:a16="http://schemas.microsoft.com/office/drawing/2014/main" id="{167D3814-E69D-44B1-B988-B5A9E6454451}"/>
              </a:ext>
            </a:extLst>
          </p:cNvPr>
          <p:cNvGrpSpPr/>
          <p:nvPr/>
        </p:nvGrpSpPr>
        <p:grpSpPr>
          <a:xfrm rot="9632358">
            <a:off x="9412848" y="1277997"/>
            <a:ext cx="806657" cy="421744"/>
            <a:chOff x="1822875" y="1377000"/>
            <a:chExt cx="548075" cy="286550"/>
          </a:xfrm>
        </p:grpSpPr>
        <p:sp>
          <p:nvSpPr>
            <p:cNvPr id="26" name="Google Shape;1530;p44">
              <a:extLst>
                <a:ext uri="{FF2B5EF4-FFF2-40B4-BE49-F238E27FC236}">
                  <a16:creationId xmlns:a16="http://schemas.microsoft.com/office/drawing/2014/main" id="{53C3A285-E1B9-400C-90D3-79EA3E8ACBF8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31;p44">
              <a:extLst>
                <a:ext uri="{FF2B5EF4-FFF2-40B4-BE49-F238E27FC236}">
                  <a16:creationId xmlns:a16="http://schemas.microsoft.com/office/drawing/2014/main" id="{F7F3D78C-6876-46DA-A328-778A53C02636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2;p44">
              <a:extLst>
                <a:ext uri="{FF2B5EF4-FFF2-40B4-BE49-F238E27FC236}">
                  <a16:creationId xmlns:a16="http://schemas.microsoft.com/office/drawing/2014/main" id="{41DE06FF-3652-4112-9381-1C8CF2540A7A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33;p44">
              <a:extLst>
                <a:ext uri="{FF2B5EF4-FFF2-40B4-BE49-F238E27FC236}">
                  <a16:creationId xmlns:a16="http://schemas.microsoft.com/office/drawing/2014/main" id="{C6925216-2215-46B6-9E21-24650F32E5A5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34;p44">
              <a:extLst>
                <a:ext uri="{FF2B5EF4-FFF2-40B4-BE49-F238E27FC236}">
                  <a16:creationId xmlns:a16="http://schemas.microsoft.com/office/drawing/2014/main" id="{DF0AD26B-763C-4EA8-B6ED-AF6C18982954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5;p44">
              <a:extLst>
                <a:ext uri="{FF2B5EF4-FFF2-40B4-BE49-F238E27FC236}">
                  <a16:creationId xmlns:a16="http://schemas.microsoft.com/office/drawing/2014/main" id="{60F26AC4-E046-4EBD-8AE0-82BDD83B52BE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6;p44">
              <a:extLst>
                <a:ext uri="{FF2B5EF4-FFF2-40B4-BE49-F238E27FC236}">
                  <a16:creationId xmlns:a16="http://schemas.microsoft.com/office/drawing/2014/main" id="{9BF5ABEC-EE99-491E-8A12-AEFFE698E650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37;p44">
              <a:extLst>
                <a:ext uri="{FF2B5EF4-FFF2-40B4-BE49-F238E27FC236}">
                  <a16:creationId xmlns:a16="http://schemas.microsoft.com/office/drawing/2014/main" id="{D1E9430A-E94D-4ED8-A760-5992A7CF564F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38;p44">
              <a:extLst>
                <a:ext uri="{FF2B5EF4-FFF2-40B4-BE49-F238E27FC236}">
                  <a16:creationId xmlns:a16="http://schemas.microsoft.com/office/drawing/2014/main" id="{725DB3AC-B7DB-4D0C-BB9E-41138A45ADCF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Google Shape;366;p35">
            <a:extLst>
              <a:ext uri="{FF2B5EF4-FFF2-40B4-BE49-F238E27FC236}">
                <a16:creationId xmlns:a16="http://schemas.microsoft.com/office/drawing/2014/main" id="{CBF5FFD4-5E7D-4F20-BDB1-E2A269DAFB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415926" flipH="1">
            <a:off x="525154" y="513555"/>
            <a:ext cx="842075" cy="3986199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289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3BE68260-6B2E-4122-8C8D-94212137A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3A2173-6BB3-4663-B41C-ED9CE1B5FDA6}"/>
              </a:ext>
            </a:extLst>
          </p:cNvPr>
          <p:cNvSpPr txBox="1"/>
          <p:nvPr/>
        </p:nvSpPr>
        <p:spPr>
          <a:xfrm>
            <a:off x="1802778" y="1085121"/>
            <a:ext cx="9062225" cy="534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Modo</a:t>
            </a:r>
            <a:endParaRPr lang="es-MX" sz="2400" b="1" dirty="0">
              <a:solidFill>
                <a:srgbClr val="FF0000"/>
              </a:solidFill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Denota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la </a:t>
            </a:r>
            <a:r>
              <a:rPr kumimoji="0" lang="es-MX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actitud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del hablante con respecto a lo que se dice. Hay cuatro </a:t>
            </a:r>
            <a:r>
              <a:rPr kumimoji="0" lang="es-MX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modos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en griego: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Indicativo</a:t>
            </a:r>
            <a:r>
              <a:rPr kumimoji="0" lang="es-MX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: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es-MX" sz="2000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E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l hablante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o escritor expresa una afirmación</a:t>
            </a:r>
            <a:r>
              <a:rPr lang="es-MX" sz="2000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algo </a:t>
            </a:r>
            <a:r>
              <a:rPr kumimoji="0" lang="es-MX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real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y </a:t>
            </a:r>
            <a:r>
              <a:rPr kumimoji="0" lang="es-MX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objetivo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.  </a:t>
            </a:r>
            <a:endParaRPr lang="es-MX" sz="2000" i="1" dirty="0">
              <a:solidFill>
                <a:prstClr val="black"/>
              </a:solidFill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MX" sz="2000" b="1" i="1" dirty="0">
                <a:solidFill>
                  <a:srgbClr val="FF0000"/>
                </a:solidFill>
                <a:latin typeface="Times-Roman"/>
                <a:ea typeface="Calibri" panose="020F0502020204030204" pitchFamily="34" charset="0"/>
                <a:cs typeface="Times-Roman"/>
              </a:rPr>
              <a:t>S</a:t>
            </a:r>
            <a:r>
              <a:rPr kumimoji="0" lang="es-MX" sz="2000" b="1" i="1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ubjuntivo</a:t>
            </a:r>
            <a:r>
              <a:rPr lang="es-MX" sz="2000" b="1" i="1" dirty="0">
                <a:solidFill>
                  <a:srgbClr val="FF0000"/>
                </a:solidFill>
                <a:latin typeface="Times-Roman"/>
                <a:ea typeface="Calibri" panose="020F0502020204030204" pitchFamily="34" charset="0"/>
                <a:cs typeface="Times-Roman"/>
              </a:rPr>
              <a:t>: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Se usa para expresar un propósito o 	deseo.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Imperativo</a:t>
            </a:r>
            <a:r>
              <a:rPr lang="es-MX" sz="2000" b="1" i="1" dirty="0">
                <a:solidFill>
                  <a:srgbClr val="FF0000"/>
                </a:solidFill>
                <a:latin typeface="Times-Roman"/>
                <a:ea typeface="Calibri" panose="020F0502020204030204" pitchFamily="34" charset="0"/>
                <a:cs typeface="Times-Roman"/>
              </a:rPr>
              <a:t>:</a:t>
            </a:r>
            <a:r>
              <a:rPr lang="es-MX" sz="2000" b="1" i="1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es-MX" sz="2000" dirty="0">
                <a:solidFill>
                  <a:prstClr val="black"/>
                </a:solidFill>
                <a:latin typeface="Times-Roman"/>
                <a:ea typeface="Calibri" panose="020F0502020204030204" pitchFamily="34" charset="0"/>
                <a:cs typeface="Times-Roman"/>
              </a:rPr>
              <a:t>El principal uso es expresar una orden o 	un ruego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.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-Roman"/>
              <a:ea typeface="Calibri" panose="020F0502020204030204" pitchFamily="34" charset="0"/>
              <a:cs typeface="Times-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MX" sz="2000" b="1" i="1" dirty="0">
                <a:solidFill>
                  <a:srgbClr val="FF0000"/>
                </a:solidFill>
                <a:latin typeface="Times-Roman"/>
                <a:ea typeface="Calibri" panose="020F0502020204030204" pitchFamily="34" charset="0"/>
                <a:cs typeface="Times-Roman"/>
              </a:rPr>
              <a:t>O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ptativo</a:t>
            </a:r>
            <a:r>
              <a:rPr lang="es-MX" sz="2000" b="1" i="1" noProof="0" dirty="0">
                <a:solidFill>
                  <a:srgbClr val="FF0000"/>
                </a:solidFill>
                <a:latin typeface="Times-Roman"/>
                <a:ea typeface="Calibri" panose="020F0502020204030204" pitchFamily="34" charset="0"/>
                <a:cs typeface="Times-Roman"/>
              </a:rPr>
              <a:t>: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Expresa una petición cortés, se usa muy poco en el Nuevo Testamento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.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/>
                <a:ea typeface="Calibri" panose="020F0502020204030204" pitchFamily="34" charset="0"/>
                <a:cs typeface="Times-Roman"/>
              </a:rPr>
              <a:t> La 	diferencia con el subjuntivo es que el optativo proyecta la acción un poco más 	remota y menos segura que el subjuntivo.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23;p3">
            <a:extLst>
              <a:ext uri="{FF2B5EF4-FFF2-40B4-BE49-F238E27FC236}">
                <a16:creationId xmlns:a16="http://schemas.microsoft.com/office/drawing/2014/main" id="{DA3EB2C7-EE29-4F77-A868-30F19DAD97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33207">
            <a:off x="11033165" y="1731870"/>
            <a:ext cx="3207826" cy="4213893"/>
          </a:xfrm>
          <a:prstGeom prst="rect">
            <a:avLst/>
          </a:prstGeom>
          <a:noFill/>
          <a:ln>
            <a:noFill/>
          </a:ln>
          <a:effectLst>
            <a:outerShdw blurRad="171450" dist="57150" dir="300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11" name="Google Shape;32;p4">
            <a:extLst>
              <a:ext uri="{FF2B5EF4-FFF2-40B4-BE49-F238E27FC236}">
                <a16:creationId xmlns:a16="http://schemas.microsoft.com/office/drawing/2014/main" id="{C10B3848-E8CC-4AFB-B498-FA82B55BF4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00000">
            <a:off x="-1790062" y="1905295"/>
            <a:ext cx="2644154" cy="3473437"/>
          </a:xfrm>
          <a:prstGeom prst="rect">
            <a:avLst/>
          </a:prstGeom>
          <a:noFill/>
          <a:ln>
            <a:noFill/>
          </a:ln>
          <a:effectLst>
            <a:outerShdw blurRad="157163" dist="47625" dir="3000000" algn="bl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9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D0D97CED-23DF-4BB4-8086-23601543D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68F076-D234-489C-B178-14434D5C0D50}"/>
              </a:ext>
            </a:extLst>
          </p:cNvPr>
          <p:cNvSpPr txBox="1"/>
          <p:nvPr/>
        </p:nvSpPr>
        <p:spPr>
          <a:xfrm>
            <a:off x="1245152" y="745999"/>
            <a:ext cx="9701695" cy="382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Persona</a:t>
            </a:r>
          </a:p>
          <a:p>
            <a:endParaRPr lang="es-MX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MX" dirty="0">
                <a:latin typeface="Comic Sans MS" panose="030F0702030302020204" pitchFamily="66" charset="0"/>
              </a:rPr>
              <a:t>Indica  quien realiza la acción. Si el hablante es quien la realiza, será la primera persona; 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Comic Sans MS" panose="030F0702030302020204" pitchFamily="66" charset="0"/>
              </a:rPr>
              <a:t>si es el oyente, será la segunda persona; si es un tercero, será  la tercera persona. </a:t>
            </a:r>
          </a:p>
          <a:p>
            <a:endParaRPr lang="es-MX" dirty="0">
              <a:latin typeface="Comic Sans MS" panose="030F0702030302020204" pitchFamily="66" charset="0"/>
            </a:endParaRPr>
          </a:p>
          <a:p>
            <a:endParaRPr lang="es-MX" dirty="0">
              <a:latin typeface="Comic Sans MS" panose="030F0702030302020204" pitchFamily="66" charset="0"/>
            </a:endParaRPr>
          </a:p>
          <a:p>
            <a:pPr algn="ctr"/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Número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Comic Sans MS" panose="030F0702030302020204" pitchFamily="66" charset="0"/>
              </a:rPr>
              <a:t>Indica cuantas personas realizan la acción, puede ser: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Singular: La acción es llevada a cabo por una persona.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Plural: La acción la realizan dos o más personas.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D5A68DD-5FB4-442E-9ED3-EEEED8B26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47085"/>
              </p:ext>
            </p:extLst>
          </p:nvPr>
        </p:nvGraphicFramePr>
        <p:xfrm>
          <a:off x="4374374" y="4789861"/>
          <a:ext cx="3443249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5376">
                  <a:extLst>
                    <a:ext uri="{9D8B030D-6E8A-4147-A177-3AD203B41FA5}">
                      <a16:colId xmlns:a16="http://schemas.microsoft.com/office/drawing/2014/main" val="2954001072"/>
                    </a:ext>
                  </a:extLst>
                </a:gridCol>
                <a:gridCol w="936702">
                  <a:extLst>
                    <a:ext uri="{9D8B030D-6E8A-4147-A177-3AD203B41FA5}">
                      <a16:colId xmlns:a16="http://schemas.microsoft.com/office/drawing/2014/main" val="3287016807"/>
                    </a:ext>
                  </a:extLst>
                </a:gridCol>
                <a:gridCol w="1561171">
                  <a:extLst>
                    <a:ext uri="{9D8B030D-6E8A-4147-A177-3AD203B41FA5}">
                      <a16:colId xmlns:a16="http://schemas.microsoft.com/office/drawing/2014/main" val="1870241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Número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162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Nosotros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5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Ustedes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52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Él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Ellos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60729"/>
                  </a:ext>
                </a:extLst>
              </a:tr>
            </a:tbl>
          </a:graphicData>
        </a:graphic>
      </p:graphicFrame>
      <p:pic>
        <p:nvPicPr>
          <p:cNvPr id="9" name="Picture 4" descr="63 PNG, Accesorios de la escuela, libros, marcos, carpetas, bolígrafos,  globos terráqueos, tijeras, tiza, junta escolar,">
            <a:extLst>
              <a:ext uri="{FF2B5EF4-FFF2-40B4-BE49-F238E27FC236}">
                <a16:creationId xmlns:a16="http://schemas.microsoft.com/office/drawing/2014/main" id="{ED0F1D1A-DC01-49EF-80B6-254DF4DF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4336" l="1172" r="97461">
                        <a14:foregroundMark x1="8984" y1="32617" x2="4297" y2="22852"/>
                        <a14:foregroundMark x1="4297" y1="22852" x2="9766" y2="16016"/>
                        <a14:foregroundMark x1="24805" y1="10742" x2="28191" y2="9452"/>
                        <a14:foregroundMark x1="46794" y1="3659" x2="58398" y2="9375"/>
                        <a14:foregroundMark x1="3516" y1="37500" x2="1172" y2="47656"/>
                        <a14:foregroundMark x1="1651" y1="47765" x2="5469" y2="48633"/>
                        <a14:foregroundMark x1="1172" y1="47656" x2="1048" y2="47628"/>
                        <a14:foregroundMark x1="8203" y1="69336" x2="4297" y2="81055"/>
                        <a14:foregroundMark x1="60936" y1="98136" x2="65820" y2="99609"/>
                        <a14:foregroundMark x1="65820" y1="99609" x2="68110" y2="97933"/>
                        <a14:foregroundMark x1="82999" y1="80280" x2="86328" y2="75391"/>
                        <a14:foregroundMark x1="93500" y1="70508" x2="94720" y2="69677"/>
                        <a14:foregroundMark x1="86328" y1="75391" x2="93500" y2="70508"/>
                        <a14:foregroundMark x1="93839" y1="67177" x2="92188" y2="65234"/>
                        <a14:foregroundMark x1="56263" y1="93443" x2="63281" y2="94336"/>
                        <a14:foregroundMark x1="51691" y1="92861" x2="54818" y2="93259"/>
                        <a14:foregroundMark x1="63281" y1="94336" x2="68164" y2="94141"/>
                        <a14:foregroundMark x1="96289" y1="40820" x2="97070" y2="40625"/>
                        <a14:foregroundMark x1="97461" y1="52734" x2="97461" y2="52734"/>
                        <a14:backgroundMark x1="3516" y1="82227" x2="23242" y2="87891"/>
                        <a14:backgroundMark x1="23242" y1="87891" x2="23438" y2="87891"/>
                        <a14:backgroundMark x1="25586" y1="87891" x2="39063" y2="92188"/>
                        <a14:backgroundMark x1="41016" y1="92188" x2="49805" y2="95508"/>
                        <a14:backgroundMark x1="52930" y1="95508" x2="56836" y2="97070"/>
                        <a14:backgroundMark x1="54297" y1="96289" x2="50000" y2="94727"/>
                        <a14:backgroundMark x1="56445" y1="97266" x2="61133" y2="97852"/>
                        <a14:backgroundMark x1="67969" y1="98242" x2="74414" y2="93750"/>
                        <a14:backgroundMark x1="75586" y1="90039" x2="82031" y2="83008"/>
                        <a14:backgroundMark x1="94531" y1="70508" x2="94531" y2="70508"/>
                        <a14:backgroundMark x1="95898" y1="69727" x2="95117" y2="70117"/>
                        <a14:backgroundMark x1="23633" y1="87109" x2="26172" y2="87891"/>
                        <a14:backgroundMark x1="40039" y1="91406" x2="41211" y2="92188"/>
                        <a14:backgroundMark x1="41211" y1="92188" x2="38672" y2="92188"/>
                        <a14:backgroundMark x1="1367" y1="48633" x2="1367" y2="46875"/>
                        <a14:backgroundMark x1="4883" y1="82617" x2="3516" y2="81641"/>
                        <a14:backgroundMark x1="46680" y1="3516" x2="34180" y2="7617"/>
                        <a14:backgroundMark x1="28516" y1="8789" x2="38086" y2="3906"/>
                        <a14:backgroundMark x1="38086" y1="3906" x2="40820" y2="3516"/>
                        <a14:backgroundMark x1="52539" y1="1367" x2="53516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" y="4981772"/>
            <a:ext cx="1298727" cy="14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Google Shape;1124;p43">
            <a:extLst>
              <a:ext uri="{FF2B5EF4-FFF2-40B4-BE49-F238E27FC236}">
                <a16:creationId xmlns:a16="http://schemas.microsoft.com/office/drawing/2014/main" id="{8A292640-C23B-41E2-8686-42097448E096}"/>
              </a:ext>
            </a:extLst>
          </p:cNvPr>
          <p:cNvSpPr/>
          <p:nvPr/>
        </p:nvSpPr>
        <p:spPr>
          <a:xfrm>
            <a:off x="10634141" y="4647248"/>
            <a:ext cx="864629" cy="533498"/>
          </a:xfrm>
          <a:custGeom>
            <a:avLst/>
            <a:gdLst/>
            <a:ahLst/>
            <a:cxnLst/>
            <a:rect l="l" t="t" r="r" b="b"/>
            <a:pathLst>
              <a:path w="10455" h="6451" extrusionOk="0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rgbClr val="F3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9" name="Google Shape;1125;p43">
            <a:extLst>
              <a:ext uri="{FF2B5EF4-FFF2-40B4-BE49-F238E27FC236}">
                <a16:creationId xmlns:a16="http://schemas.microsoft.com/office/drawing/2014/main" id="{700DFB13-0BD5-4F95-813C-94189BE5B7CB}"/>
              </a:ext>
            </a:extLst>
          </p:cNvPr>
          <p:cNvSpPr/>
          <p:nvPr/>
        </p:nvSpPr>
        <p:spPr>
          <a:xfrm>
            <a:off x="10634141" y="4647248"/>
            <a:ext cx="864628" cy="533498"/>
          </a:xfrm>
          <a:custGeom>
            <a:avLst/>
            <a:gdLst/>
            <a:ahLst/>
            <a:cxnLst/>
            <a:rect l="l" t="t" r="r" b="b"/>
            <a:pathLst>
              <a:path w="10455" h="6451" fill="none" extrusionOk="0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Google Shape;1126;p43">
            <a:extLst>
              <a:ext uri="{FF2B5EF4-FFF2-40B4-BE49-F238E27FC236}">
                <a16:creationId xmlns:a16="http://schemas.microsoft.com/office/drawing/2014/main" id="{400B9683-9F70-4C59-98AF-11C67CBFDEFE}"/>
              </a:ext>
            </a:extLst>
          </p:cNvPr>
          <p:cNvSpPr/>
          <p:nvPr/>
        </p:nvSpPr>
        <p:spPr>
          <a:xfrm>
            <a:off x="10873227" y="5031720"/>
            <a:ext cx="18525" cy="7360"/>
          </a:xfrm>
          <a:custGeom>
            <a:avLst/>
            <a:gdLst/>
            <a:ahLst/>
            <a:cxnLst/>
            <a:rect l="l" t="t" r="r" b="b"/>
            <a:pathLst>
              <a:path w="224" h="89" fill="none" extrusionOk="0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Google Shape;1127;p43">
            <a:extLst>
              <a:ext uri="{FF2B5EF4-FFF2-40B4-BE49-F238E27FC236}">
                <a16:creationId xmlns:a16="http://schemas.microsoft.com/office/drawing/2014/main" id="{7D6B4CB3-59DA-4D72-891D-44CC1945A67D}"/>
              </a:ext>
            </a:extLst>
          </p:cNvPr>
          <p:cNvSpPr/>
          <p:nvPr/>
        </p:nvSpPr>
        <p:spPr>
          <a:xfrm>
            <a:off x="10939470" y="4994919"/>
            <a:ext cx="33163" cy="14803"/>
          </a:xfrm>
          <a:custGeom>
            <a:avLst/>
            <a:gdLst/>
            <a:ahLst/>
            <a:cxnLst/>
            <a:rect l="l" t="t" r="r" b="b"/>
            <a:pathLst>
              <a:path w="401" h="179" fill="none" extrusionOk="0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Google Shape;1128;p43">
            <a:extLst>
              <a:ext uri="{FF2B5EF4-FFF2-40B4-BE49-F238E27FC236}">
                <a16:creationId xmlns:a16="http://schemas.microsoft.com/office/drawing/2014/main" id="{08DB75D8-17C7-4EB5-8C24-91ECD0B77DD7}"/>
              </a:ext>
            </a:extLst>
          </p:cNvPr>
          <p:cNvSpPr/>
          <p:nvPr/>
        </p:nvSpPr>
        <p:spPr>
          <a:xfrm>
            <a:off x="10904488" y="4908415"/>
            <a:ext cx="35065" cy="12984"/>
          </a:xfrm>
          <a:custGeom>
            <a:avLst/>
            <a:gdLst/>
            <a:ahLst/>
            <a:cxnLst/>
            <a:rect l="l" t="t" r="r" b="b"/>
            <a:pathLst>
              <a:path w="424" h="157" fill="none" extrusionOk="0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Google Shape;1129;p43">
            <a:extLst>
              <a:ext uri="{FF2B5EF4-FFF2-40B4-BE49-F238E27FC236}">
                <a16:creationId xmlns:a16="http://schemas.microsoft.com/office/drawing/2014/main" id="{DDEC5F3A-C825-466C-B731-E5165E5A785F}"/>
              </a:ext>
            </a:extLst>
          </p:cNvPr>
          <p:cNvSpPr/>
          <p:nvPr/>
        </p:nvSpPr>
        <p:spPr>
          <a:xfrm>
            <a:off x="10560538" y="4630708"/>
            <a:ext cx="984213" cy="614461"/>
          </a:xfrm>
          <a:custGeom>
            <a:avLst/>
            <a:gdLst/>
            <a:ahLst/>
            <a:cxnLst/>
            <a:rect l="l" t="t" r="r" b="b"/>
            <a:pathLst>
              <a:path w="11901" h="7430" extrusionOk="0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rgbClr val="5F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Google Shape;1130;p43">
            <a:extLst>
              <a:ext uri="{FF2B5EF4-FFF2-40B4-BE49-F238E27FC236}">
                <a16:creationId xmlns:a16="http://schemas.microsoft.com/office/drawing/2014/main" id="{BFAF27F4-C2CA-4BC5-999C-29C36D1EAB8A}"/>
              </a:ext>
            </a:extLst>
          </p:cNvPr>
          <p:cNvSpPr/>
          <p:nvPr/>
        </p:nvSpPr>
        <p:spPr>
          <a:xfrm>
            <a:off x="10063842" y="3418491"/>
            <a:ext cx="1445927" cy="1552610"/>
          </a:xfrm>
          <a:custGeom>
            <a:avLst/>
            <a:gdLst/>
            <a:ahLst/>
            <a:cxnLst/>
            <a:rect l="l" t="t" r="r" b="b"/>
            <a:pathLst>
              <a:path w="17484" h="18774" extrusionOk="0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Google Shape;1131;p43">
            <a:extLst>
              <a:ext uri="{FF2B5EF4-FFF2-40B4-BE49-F238E27FC236}">
                <a16:creationId xmlns:a16="http://schemas.microsoft.com/office/drawing/2014/main" id="{BDAD0609-A64D-4B22-A1FB-CCA4CB9659D6}"/>
              </a:ext>
            </a:extLst>
          </p:cNvPr>
          <p:cNvSpPr/>
          <p:nvPr/>
        </p:nvSpPr>
        <p:spPr>
          <a:xfrm>
            <a:off x="9993961" y="3760621"/>
            <a:ext cx="634722" cy="1453287"/>
          </a:xfrm>
          <a:custGeom>
            <a:avLst/>
            <a:gdLst/>
            <a:ahLst/>
            <a:cxnLst/>
            <a:rect l="l" t="t" r="r" b="b"/>
            <a:pathLst>
              <a:path w="7675" h="17573" extrusionOk="0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Google Shape;1132;p43">
            <a:extLst>
              <a:ext uri="{FF2B5EF4-FFF2-40B4-BE49-F238E27FC236}">
                <a16:creationId xmlns:a16="http://schemas.microsoft.com/office/drawing/2014/main" id="{608AA650-D018-4EBE-A331-E33ED1D33FF4}"/>
              </a:ext>
            </a:extLst>
          </p:cNvPr>
          <p:cNvSpPr/>
          <p:nvPr/>
        </p:nvSpPr>
        <p:spPr>
          <a:xfrm>
            <a:off x="9981059" y="3749539"/>
            <a:ext cx="660525" cy="1477187"/>
          </a:xfrm>
          <a:custGeom>
            <a:avLst/>
            <a:gdLst/>
            <a:ahLst/>
            <a:cxnLst/>
            <a:rect l="l" t="t" r="r" b="b"/>
            <a:pathLst>
              <a:path w="7987" h="17862" extrusionOk="0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7" name="Google Shape;1133;p43">
            <a:extLst>
              <a:ext uri="{FF2B5EF4-FFF2-40B4-BE49-F238E27FC236}">
                <a16:creationId xmlns:a16="http://schemas.microsoft.com/office/drawing/2014/main" id="{B4D8F626-E4B3-41A1-B6FF-BEE03590E2EF}"/>
              </a:ext>
            </a:extLst>
          </p:cNvPr>
          <p:cNvSpPr/>
          <p:nvPr/>
        </p:nvSpPr>
        <p:spPr>
          <a:xfrm>
            <a:off x="10052843" y="3407410"/>
            <a:ext cx="1501088" cy="1848759"/>
          </a:xfrm>
          <a:custGeom>
            <a:avLst/>
            <a:gdLst/>
            <a:ahLst/>
            <a:cxnLst/>
            <a:rect l="l" t="t" r="r" b="b"/>
            <a:pathLst>
              <a:path w="18151" h="22355" extrusionOk="0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8" name="Google Shape;1134;p43">
            <a:extLst>
              <a:ext uri="{FF2B5EF4-FFF2-40B4-BE49-F238E27FC236}">
                <a16:creationId xmlns:a16="http://schemas.microsoft.com/office/drawing/2014/main" id="{45645F88-106C-4086-A5D2-C8A960BB4877}"/>
              </a:ext>
            </a:extLst>
          </p:cNvPr>
          <p:cNvSpPr/>
          <p:nvPr/>
        </p:nvSpPr>
        <p:spPr>
          <a:xfrm>
            <a:off x="10617519" y="4636166"/>
            <a:ext cx="894070" cy="555661"/>
          </a:xfrm>
          <a:custGeom>
            <a:avLst/>
            <a:gdLst/>
            <a:ahLst/>
            <a:cxnLst/>
            <a:rect l="l" t="t" r="r" b="b"/>
            <a:pathLst>
              <a:path w="10811" h="6719" extrusionOk="0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9" name="Google Shape;1135;p43">
            <a:extLst>
              <a:ext uri="{FF2B5EF4-FFF2-40B4-BE49-F238E27FC236}">
                <a16:creationId xmlns:a16="http://schemas.microsoft.com/office/drawing/2014/main" id="{5904B514-7B7F-4715-A0BB-1033DA779361}"/>
              </a:ext>
            </a:extLst>
          </p:cNvPr>
          <p:cNvSpPr/>
          <p:nvPr/>
        </p:nvSpPr>
        <p:spPr>
          <a:xfrm>
            <a:off x="11425084" y="4619626"/>
            <a:ext cx="60785" cy="40523"/>
          </a:xfrm>
          <a:custGeom>
            <a:avLst/>
            <a:gdLst/>
            <a:ahLst/>
            <a:cxnLst/>
            <a:rect l="l" t="t" r="r" b="b"/>
            <a:pathLst>
              <a:path w="735" h="490" extrusionOk="0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0" name="Google Shape;1136;p43">
            <a:extLst>
              <a:ext uri="{FF2B5EF4-FFF2-40B4-BE49-F238E27FC236}">
                <a16:creationId xmlns:a16="http://schemas.microsoft.com/office/drawing/2014/main" id="{2A9B142D-76C8-4C3D-9F5E-8383B0F72F01}"/>
              </a:ext>
            </a:extLst>
          </p:cNvPr>
          <p:cNvSpPr/>
          <p:nvPr/>
        </p:nvSpPr>
        <p:spPr>
          <a:xfrm>
            <a:off x="10639600" y="4926857"/>
            <a:ext cx="233710" cy="101225"/>
          </a:xfrm>
          <a:custGeom>
            <a:avLst/>
            <a:gdLst/>
            <a:ahLst/>
            <a:cxnLst/>
            <a:rect l="l" t="t" r="r" b="b"/>
            <a:pathLst>
              <a:path w="2826" h="1224" extrusionOk="0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1" name="Google Shape;1137;p43">
            <a:extLst>
              <a:ext uri="{FF2B5EF4-FFF2-40B4-BE49-F238E27FC236}">
                <a16:creationId xmlns:a16="http://schemas.microsoft.com/office/drawing/2014/main" id="{75A04541-1DCD-4E79-B629-B3256B8171B8}"/>
              </a:ext>
            </a:extLst>
          </p:cNvPr>
          <p:cNvSpPr/>
          <p:nvPr/>
        </p:nvSpPr>
        <p:spPr>
          <a:xfrm>
            <a:off x="10862228" y="5020638"/>
            <a:ext cx="42342" cy="31343"/>
          </a:xfrm>
          <a:custGeom>
            <a:avLst/>
            <a:gdLst/>
            <a:ahLst/>
            <a:cxnLst/>
            <a:rect l="l" t="t" r="r" b="b"/>
            <a:pathLst>
              <a:path w="512" h="379" extrusionOk="0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Google Shape;1138;p43">
            <a:extLst>
              <a:ext uri="{FF2B5EF4-FFF2-40B4-BE49-F238E27FC236}">
                <a16:creationId xmlns:a16="http://schemas.microsoft.com/office/drawing/2014/main" id="{44A13B6E-77A1-42A9-8A1E-48EB92803D84}"/>
              </a:ext>
            </a:extLst>
          </p:cNvPr>
          <p:cNvSpPr/>
          <p:nvPr/>
        </p:nvSpPr>
        <p:spPr>
          <a:xfrm>
            <a:off x="10930290" y="4983837"/>
            <a:ext cx="55244" cy="38704"/>
          </a:xfrm>
          <a:custGeom>
            <a:avLst/>
            <a:gdLst/>
            <a:ahLst/>
            <a:cxnLst/>
            <a:rect l="l" t="t" r="r" b="b"/>
            <a:pathLst>
              <a:path w="668" h="468" extrusionOk="0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Google Shape;1139;p43">
            <a:extLst>
              <a:ext uri="{FF2B5EF4-FFF2-40B4-BE49-F238E27FC236}">
                <a16:creationId xmlns:a16="http://schemas.microsoft.com/office/drawing/2014/main" id="{D6172A29-9781-46E4-9F3B-08697C876AA2}"/>
              </a:ext>
            </a:extLst>
          </p:cNvPr>
          <p:cNvSpPr/>
          <p:nvPr/>
        </p:nvSpPr>
        <p:spPr>
          <a:xfrm>
            <a:off x="10895308" y="4897415"/>
            <a:ext cx="57146" cy="36884"/>
          </a:xfrm>
          <a:custGeom>
            <a:avLst/>
            <a:gdLst/>
            <a:ahLst/>
            <a:cxnLst/>
            <a:rect l="l" t="t" r="r" b="b"/>
            <a:pathLst>
              <a:path w="691" h="446" extrusionOk="0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Google Shape;1140;p43">
            <a:extLst>
              <a:ext uri="{FF2B5EF4-FFF2-40B4-BE49-F238E27FC236}">
                <a16:creationId xmlns:a16="http://schemas.microsoft.com/office/drawing/2014/main" id="{746C5ECC-6C90-4B48-8926-B41AE75ACD01}"/>
              </a:ext>
            </a:extLst>
          </p:cNvPr>
          <p:cNvSpPr/>
          <p:nvPr/>
        </p:nvSpPr>
        <p:spPr>
          <a:xfrm>
            <a:off x="10678220" y="4636166"/>
            <a:ext cx="769027" cy="320214"/>
          </a:xfrm>
          <a:custGeom>
            <a:avLst/>
            <a:gdLst/>
            <a:ahLst/>
            <a:cxnLst/>
            <a:rect l="l" t="t" r="r" b="b"/>
            <a:pathLst>
              <a:path w="9299" h="3872" extrusionOk="0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Google Shape;1141;p43">
            <a:extLst>
              <a:ext uri="{FF2B5EF4-FFF2-40B4-BE49-F238E27FC236}">
                <a16:creationId xmlns:a16="http://schemas.microsoft.com/office/drawing/2014/main" id="{FC9D989D-0D0A-4298-87C4-968F6FEE9F70}"/>
              </a:ext>
            </a:extLst>
          </p:cNvPr>
          <p:cNvSpPr/>
          <p:nvPr/>
        </p:nvSpPr>
        <p:spPr>
          <a:xfrm>
            <a:off x="10639599" y="5004098"/>
            <a:ext cx="23983" cy="25802"/>
          </a:xfrm>
          <a:custGeom>
            <a:avLst/>
            <a:gdLst/>
            <a:ahLst/>
            <a:cxnLst/>
            <a:rect l="l" t="t" r="r" b="b"/>
            <a:pathLst>
              <a:path w="290" h="312" extrusionOk="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Google Shape;1142;p43">
            <a:extLst>
              <a:ext uri="{FF2B5EF4-FFF2-40B4-BE49-F238E27FC236}">
                <a16:creationId xmlns:a16="http://schemas.microsoft.com/office/drawing/2014/main" id="{E6F78D97-ED73-4794-A343-6148588FFED0}"/>
              </a:ext>
            </a:extLst>
          </p:cNvPr>
          <p:cNvSpPr/>
          <p:nvPr/>
        </p:nvSpPr>
        <p:spPr>
          <a:xfrm>
            <a:off x="10623059" y="5046358"/>
            <a:ext cx="217170" cy="106848"/>
          </a:xfrm>
          <a:custGeom>
            <a:avLst/>
            <a:gdLst/>
            <a:ahLst/>
            <a:cxnLst/>
            <a:rect l="l" t="t" r="r" b="b"/>
            <a:pathLst>
              <a:path w="2626" h="1292" extrusionOk="0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7" name="Google Shape;1143;p43">
            <a:extLst>
              <a:ext uri="{FF2B5EF4-FFF2-40B4-BE49-F238E27FC236}">
                <a16:creationId xmlns:a16="http://schemas.microsoft.com/office/drawing/2014/main" id="{28012D3F-C2A2-4FDC-9FF2-A4565ADCE053}"/>
              </a:ext>
            </a:extLst>
          </p:cNvPr>
          <p:cNvSpPr/>
          <p:nvPr/>
        </p:nvSpPr>
        <p:spPr>
          <a:xfrm>
            <a:off x="10624879" y="5015098"/>
            <a:ext cx="167468" cy="88406"/>
          </a:xfrm>
          <a:custGeom>
            <a:avLst/>
            <a:gdLst/>
            <a:ahLst/>
            <a:cxnLst/>
            <a:rect l="l" t="t" r="r" b="b"/>
            <a:pathLst>
              <a:path w="2025" h="1069" extrusionOk="0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08" name="Google Shape;1144;p43">
            <a:extLst>
              <a:ext uri="{FF2B5EF4-FFF2-40B4-BE49-F238E27FC236}">
                <a16:creationId xmlns:a16="http://schemas.microsoft.com/office/drawing/2014/main" id="{4420DF5D-1995-4D92-A217-F15B6AE0D378}"/>
              </a:ext>
            </a:extLst>
          </p:cNvPr>
          <p:cNvGrpSpPr/>
          <p:nvPr/>
        </p:nvGrpSpPr>
        <p:grpSpPr>
          <a:xfrm>
            <a:off x="10806412" y="2918224"/>
            <a:ext cx="1151598" cy="1536070"/>
            <a:chOff x="6549966" y="1483160"/>
            <a:chExt cx="1151598" cy="1536070"/>
          </a:xfrm>
        </p:grpSpPr>
        <p:grpSp>
          <p:nvGrpSpPr>
            <p:cNvPr id="209" name="Google Shape;1145;p43">
              <a:extLst>
                <a:ext uri="{FF2B5EF4-FFF2-40B4-BE49-F238E27FC236}">
                  <a16:creationId xmlns:a16="http://schemas.microsoft.com/office/drawing/2014/main" id="{C427A43E-1DE5-4258-82CD-C337A198A7BD}"/>
                </a:ext>
              </a:extLst>
            </p:cNvPr>
            <p:cNvGrpSpPr/>
            <p:nvPr/>
          </p:nvGrpSpPr>
          <p:grpSpPr>
            <a:xfrm>
              <a:off x="6549966" y="1483160"/>
              <a:ext cx="1151598" cy="1536070"/>
              <a:chOff x="6549966" y="1483160"/>
              <a:chExt cx="1151598" cy="1536070"/>
            </a:xfrm>
          </p:grpSpPr>
          <p:sp>
            <p:nvSpPr>
              <p:cNvPr id="212" name="Google Shape;1146;p43">
                <a:extLst>
                  <a:ext uri="{FF2B5EF4-FFF2-40B4-BE49-F238E27FC236}">
                    <a16:creationId xmlns:a16="http://schemas.microsoft.com/office/drawing/2014/main" id="{655F4BD6-E339-42F0-AF5E-E7BCC45E1747}"/>
                  </a:ext>
                </a:extLst>
              </p:cNvPr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13" extrusionOk="0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3" name="Google Shape;1147;p43">
                <a:extLst>
                  <a:ext uri="{FF2B5EF4-FFF2-40B4-BE49-F238E27FC236}">
                    <a16:creationId xmlns:a16="http://schemas.microsoft.com/office/drawing/2014/main" id="{1CA7BF5B-0C76-460E-AA66-FFA4F4459BB5}"/>
                  </a:ext>
                </a:extLst>
              </p:cNvPr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82" extrusionOk="0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14" name="Google Shape;1148;p43">
                <a:extLst>
                  <a:ext uri="{FF2B5EF4-FFF2-40B4-BE49-F238E27FC236}">
                    <a16:creationId xmlns:a16="http://schemas.microsoft.com/office/drawing/2014/main" id="{A64955EB-93BA-4AB3-A31F-913AC3B6170B}"/>
                  </a:ext>
                </a:extLst>
              </p:cNvPr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215" name="Google Shape;1149;p43">
                  <a:extLst>
                    <a:ext uri="{FF2B5EF4-FFF2-40B4-BE49-F238E27FC236}">
                      <a16:creationId xmlns:a16="http://schemas.microsoft.com/office/drawing/2014/main" id="{C6CC7119-BBE4-4B37-BDB7-0008C0A3819E}"/>
                    </a:ext>
                  </a:extLst>
                </p:cNvPr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" h="13013" extrusionOk="0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CAE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6" name="Google Shape;1150;p43">
                  <a:extLst>
                    <a:ext uri="{FF2B5EF4-FFF2-40B4-BE49-F238E27FC236}">
                      <a16:creationId xmlns:a16="http://schemas.microsoft.com/office/drawing/2014/main" id="{DC61BC4E-3723-4DB2-A6A7-ECD927322D7F}"/>
                    </a:ext>
                  </a:extLst>
                </p:cNvPr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2" h="13747" extrusionOk="0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rgbClr val="7AA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7" name="Google Shape;1151;p43">
                  <a:extLst>
                    <a:ext uri="{FF2B5EF4-FFF2-40B4-BE49-F238E27FC236}">
                      <a16:creationId xmlns:a16="http://schemas.microsoft.com/office/drawing/2014/main" id="{E6AD96AA-8466-496C-9B32-54908575AAC6}"/>
                    </a:ext>
                  </a:extLst>
                </p:cNvPr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12079" fill="none" extrusionOk="0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8" name="Google Shape;1152;p43">
                  <a:extLst>
                    <a:ext uri="{FF2B5EF4-FFF2-40B4-BE49-F238E27FC236}">
                      <a16:creationId xmlns:a16="http://schemas.microsoft.com/office/drawing/2014/main" id="{2274A748-3B64-46C1-9E29-60D62E0A50EA}"/>
                    </a:ext>
                  </a:extLst>
                </p:cNvPr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2412" fill="none" extrusionOk="0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19" name="Google Shape;1153;p43">
                  <a:extLst>
                    <a:ext uri="{FF2B5EF4-FFF2-40B4-BE49-F238E27FC236}">
                      <a16:creationId xmlns:a16="http://schemas.microsoft.com/office/drawing/2014/main" id="{59ED304F-B186-481D-995E-E2EC9493172A}"/>
                    </a:ext>
                  </a:extLst>
                </p:cNvPr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" h="3026" extrusionOk="0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0" name="Google Shape;1154;p43">
                  <a:extLst>
                    <a:ext uri="{FF2B5EF4-FFF2-40B4-BE49-F238E27FC236}">
                      <a16:creationId xmlns:a16="http://schemas.microsoft.com/office/drawing/2014/main" id="{38540259-DD66-49B0-BCB2-460B9AA0B4A2}"/>
                    </a:ext>
                  </a:extLst>
                </p:cNvPr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3738" extrusionOk="0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rgbClr val="E85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1" name="Google Shape;1155;p43">
                  <a:extLst>
                    <a:ext uri="{FF2B5EF4-FFF2-40B4-BE49-F238E27FC236}">
                      <a16:creationId xmlns:a16="http://schemas.microsoft.com/office/drawing/2014/main" id="{842837E8-3148-47D4-8D43-945E408C8710}"/>
                    </a:ext>
                  </a:extLst>
                </p:cNvPr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3982" extrusionOk="0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2" name="Google Shape;1156;p43">
                  <a:extLst>
                    <a:ext uri="{FF2B5EF4-FFF2-40B4-BE49-F238E27FC236}">
                      <a16:creationId xmlns:a16="http://schemas.microsoft.com/office/drawing/2014/main" id="{8478E2A7-84C8-42BB-9989-F8A60961719E}"/>
                    </a:ext>
                  </a:extLst>
                </p:cNvPr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" h="3293" extrusionOk="0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3" name="Google Shape;1157;p43">
                  <a:extLst>
                    <a:ext uri="{FF2B5EF4-FFF2-40B4-BE49-F238E27FC236}">
                      <a16:creationId xmlns:a16="http://schemas.microsoft.com/office/drawing/2014/main" id="{5600A679-57BD-43E7-BA75-CCFDE6EB3CEC}"/>
                    </a:ext>
                  </a:extLst>
                </p:cNvPr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5972" extrusionOk="0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4" name="Google Shape;1158;p43">
                  <a:extLst>
                    <a:ext uri="{FF2B5EF4-FFF2-40B4-BE49-F238E27FC236}">
                      <a16:creationId xmlns:a16="http://schemas.microsoft.com/office/drawing/2014/main" id="{5EFF000E-6524-4857-AF86-0C7F356F150F}"/>
                    </a:ext>
                  </a:extLst>
                </p:cNvPr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8" h="12501" extrusionOk="0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5" name="Google Shape;1159;p43">
                  <a:extLst>
                    <a:ext uri="{FF2B5EF4-FFF2-40B4-BE49-F238E27FC236}">
                      <a16:creationId xmlns:a16="http://schemas.microsoft.com/office/drawing/2014/main" id="{76D4560E-7BC9-4284-933F-D468BB0D94EC}"/>
                    </a:ext>
                  </a:extLst>
                </p:cNvPr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3" h="11834" extrusionOk="0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210" name="Google Shape;1160;p43">
              <a:extLst>
                <a:ext uri="{FF2B5EF4-FFF2-40B4-BE49-F238E27FC236}">
                  <a16:creationId xmlns:a16="http://schemas.microsoft.com/office/drawing/2014/main" id="{31D199A5-D9B8-460E-931B-49822B723BBC}"/>
                </a:ext>
              </a:extLst>
            </p:cNvPr>
            <p:cNvSpPr/>
            <p:nvPr/>
          </p:nvSpPr>
          <p:spPr>
            <a:xfrm>
              <a:off x="6767054" y="2818599"/>
              <a:ext cx="130666" cy="40606"/>
            </a:xfrm>
            <a:custGeom>
              <a:avLst/>
              <a:gdLst/>
              <a:ahLst/>
              <a:cxnLst/>
              <a:rect l="l" t="t" r="r" b="b"/>
              <a:pathLst>
                <a:path w="1580" h="491" extrusionOk="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1" name="Google Shape;1161;p43">
              <a:extLst>
                <a:ext uri="{FF2B5EF4-FFF2-40B4-BE49-F238E27FC236}">
                  <a16:creationId xmlns:a16="http://schemas.microsoft.com/office/drawing/2014/main" id="{49AB1D1D-0650-4E7B-BA01-8192C295378C}"/>
                </a:ext>
              </a:extLst>
            </p:cNvPr>
            <p:cNvSpPr/>
            <p:nvPr/>
          </p:nvSpPr>
          <p:spPr>
            <a:xfrm>
              <a:off x="6553605" y="2886661"/>
              <a:ext cx="145469" cy="108668"/>
            </a:xfrm>
            <a:custGeom>
              <a:avLst/>
              <a:gdLst/>
              <a:ahLst/>
              <a:cxnLst/>
              <a:rect l="l" t="t" r="r" b="b"/>
              <a:pathLst>
                <a:path w="1759" h="1314" extrusionOk="0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26" name="Google Shape;1162;p43">
            <a:extLst>
              <a:ext uri="{FF2B5EF4-FFF2-40B4-BE49-F238E27FC236}">
                <a16:creationId xmlns:a16="http://schemas.microsoft.com/office/drawing/2014/main" id="{658DE9CA-0626-4B47-B7B2-8244EE17ED9D}"/>
              </a:ext>
            </a:extLst>
          </p:cNvPr>
          <p:cNvSpPr/>
          <p:nvPr/>
        </p:nvSpPr>
        <p:spPr>
          <a:xfrm>
            <a:off x="10244128" y="4746571"/>
            <a:ext cx="268692" cy="697244"/>
          </a:xfrm>
          <a:custGeom>
            <a:avLst/>
            <a:gdLst/>
            <a:ahLst/>
            <a:cxnLst/>
            <a:rect l="l" t="t" r="r" b="b"/>
            <a:pathLst>
              <a:path w="3249" h="8431" fill="none" extrusionOk="0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Google Shape;1163;p43">
            <a:extLst>
              <a:ext uri="{FF2B5EF4-FFF2-40B4-BE49-F238E27FC236}">
                <a16:creationId xmlns:a16="http://schemas.microsoft.com/office/drawing/2014/main" id="{96A3D478-5A5F-49DD-B5CD-F46AC64E0C0E}"/>
              </a:ext>
            </a:extLst>
          </p:cNvPr>
          <p:cNvSpPr/>
          <p:nvPr/>
        </p:nvSpPr>
        <p:spPr>
          <a:xfrm>
            <a:off x="10413332" y="5443732"/>
            <a:ext cx="7443" cy="1902"/>
          </a:xfrm>
          <a:custGeom>
            <a:avLst/>
            <a:gdLst/>
            <a:ahLst/>
            <a:cxnLst/>
            <a:rect l="l" t="t" r="r" b="b"/>
            <a:pathLst>
              <a:path w="90" h="23" extrusionOk="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Google Shape;1164;p43">
            <a:extLst>
              <a:ext uri="{FF2B5EF4-FFF2-40B4-BE49-F238E27FC236}">
                <a16:creationId xmlns:a16="http://schemas.microsoft.com/office/drawing/2014/main" id="{3703C1DF-9881-40B6-B36C-F1247717118D}"/>
              </a:ext>
            </a:extLst>
          </p:cNvPr>
          <p:cNvSpPr/>
          <p:nvPr/>
        </p:nvSpPr>
        <p:spPr>
          <a:xfrm>
            <a:off x="11051694" y="5162304"/>
            <a:ext cx="362474" cy="351392"/>
          </a:xfrm>
          <a:custGeom>
            <a:avLst/>
            <a:gdLst/>
            <a:ahLst/>
            <a:cxnLst/>
            <a:rect l="l" t="t" r="r" b="b"/>
            <a:pathLst>
              <a:path w="4383" h="4249" fill="none" extrusionOk="0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Google Shape;1165;p43">
            <a:extLst>
              <a:ext uri="{FF2B5EF4-FFF2-40B4-BE49-F238E27FC236}">
                <a16:creationId xmlns:a16="http://schemas.microsoft.com/office/drawing/2014/main" id="{927C6066-D9C6-42E8-AD5B-D44AF705B04F}"/>
              </a:ext>
            </a:extLst>
          </p:cNvPr>
          <p:cNvSpPr/>
          <p:nvPr/>
        </p:nvSpPr>
        <p:spPr>
          <a:xfrm>
            <a:off x="10902668" y="4836714"/>
            <a:ext cx="507778" cy="342213"/>
          </a:xfrm>
          <a:custGeom>
            <a:avLst/>
            <a:gdLst/>
            <a:ahLst/>
            <a:cxnLst/>
            <a:rect l="l" t="t" r="r" b="b"/>
            <a:pathLst>
              <a:path w="6140" h="4138" fill="none" extrusionOk="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Google Shape;1166;p43">
            <a:extLst>
              <a:ext uri="{FF2B5EF4-FFF2-40B4-BE49-F238E27FC236}">
                <a16:creationId xmlns:a16="http://schemas.microsoft.com/office/drawing/2014/main" id="{38AAE9D4-C841-49DB-8CFA-0E7575A0555B}"/>
              </a:ext>
            </a:extLst>
          </p:cNvPr>
          <p:cNvSpPr/>
          <p:nvPr/>
        </p:nvSpPr>
        <p:spPr>
          <a:xfrm>
            <a:off x="10869588" y="5257905"/>
            <a:ext cx="141665" cy="191450"/>
          </a:xfrm>
          <a:custGeom>
            <a:avLst/>
            <a:gdLst/>
            <a:ahLst/>
            <a:cxnLst/>
            <a:rect l="l" t="t" r="r" b="b"/>
            <a:pathLst>
              <a:path w="1713" h="2315" fill="none" extrusionOk="0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Google Shape;1167;p43">
            <a:extLst>
              <a:ext uri="{FF2B5EF4-FFF2-40B4-BE49-F238E27FC236}">
                <a16:creationId xmlns:a16="http://schemas.microsoft.com/office/drawing/2014/main" id="{D5BC25B4-72B2-482E-83A3-28553FA7293B}"/>
              </a:ext>
            </a:extLst>
          </p:cNvPr>
          <p:cNvSpPr/>
          <p:nvPr/>
        </p:nvSpPr>
        <p:spPr>
          <a:xfrm>
            <a:off x="10823607" y="4952576"/>
            <a:ext cx="141665" cy="191368"/>
          </a:xfrm>
          <a:custGeom>
            <a:avLst/>
            <a:gdLst/>
            <a:ahLst/>
            <a:cxnLst/>
            <a:rect l="l" t="t" r="r" b="b"/>
            <a:pathLst>
              <a:path w="1713" h="2314" fill="none" extrusionOk="0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Google Shape;1168;p43">
            <a:extLst>
              <a:ext uri="{FF2B5EF4-FFF2-40B4-BE49-F238E27FC236}">
                <a16:creationId xmlns:a16="http://schemas.microsoft.com/office/drawing/2014/main" id="{05A4DBC7-452A-484C-8C0C-5509B835D276}"/>
              </a:ext>
            </a:extLst>
          </p:cNvPr>
          <p:cNvSpPr/>
          <p:nvPr/>
        </p:nvSpPr>
        <p:spPr>
          <a:xfrm>
            <a:off x="10680123" y="4842255"/>
            <a:ext cx="551857" cy="702702"/>
          </a:xfrm>
          <a:custGeom>
            <a:avLst/>
            <a:gdLst/>
            <a:ahLst/>
            <a:cxnLst/>
            <a:rect l="l" t="t" r="r" b="b"/>
            <a:pathLst>
              <a:path w="6673" h="8497" fill="none" extrusionOk="0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Google Shape;1169;p43">
            <a:extLst>
              <a:ext uri="{FF2B5EF4-FFF2-40B4-BE49-F238E27FC236}">
                <a16:creationId xmlns:a16="http://schemas.microsoft.com/office/drawing/2014/main" id="{6CC55C14-6242-4E54-A925-D9E066B590D6}"/>
              </a:ext>
            </a:extLst>
          </p:cNvPr>
          <p:cNvSpPr/>
          <p:nvPr/>
        </p:nvSpPr>
        <p:spPr>
          <a:xfrm>
            <a:off x="10823607" y="4952576"/>
            <a:ext cx="215268" cy="191368"/>
          </a:xfrm>
          <a:custGeom>
            <a:avLst/>
            <a:gdLst/>
            <a:ahLst/>
            <a:cxnLst/>
            <a:rect l="l" t="t" r="r" b="b"/>
            <a:pathLst>
              <a:path w="2603" h="2314" fill="none" extrusionOk="0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Google Shape;1170;p43">
            <a:extLst>
              <a:ext uri="{FF2B5EF4-FFF2-40B4-BE49-F238E27FC236}">
                <a16:creationId xmlns:a16="http://schemas.microsoft.com/office/drawing/2014/main" id="{D1237A99-A6E6-4237-885E-A702E8FABE96}"/>
              </a:ext>
            </a:extLst>
          </p:cNvPr>
          <p:cNvSpPr/>
          <p:nvPr/>
        </p:nvSpPr>
        <p:spPr>
          <a:xfrm>
            <a:off x="10869588" y="5257905"/>
            <a:ext cx="217088" cy="191450"/>
          </a:xfrm>
          <a:custGeom>
            <a:avLst/>
            <a:gdLst/>
            <a:ahLst/>
            <a:cxnLst/>
            <a:rect l="l" t="t" r="r" b="b"/>
            <a:pathLst>
              <a:path w="2625" h="2315" fill="none" extrusionOk="0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5" name="Google Shape;1197;p43">
            <a:extLst>
              <a:ext uri="{FF2B5EF4-FFF2-40B4-BE49-F238E27FC236}">
                <a16:creationId xmlns:a16="http://schemas.microsoft.com/office/drawing/2014/main" id="{62711704-AEE2-4320-BF0C-6CED6696BFEC}"/>
              </a:ext>
            </a:extLst>
          </p:cNvPr>
          <p:cNvGrpSpPr/>
          <p:nvPr/>
        </p:nvGrpSpPr>
        <p:grpSpPr>
          <a:xfrm rot="-1625686">
            <a:off x="9302406" y="2477078"/>
            <a:ext cx="1519912" cy="1605143"/>
            <a:chOff x="5858316" y="1224583"/>
            <a:chExt cx="1671329" cy="1765051"/>
          </a:xfrm>
        </p:grpSpPr>
        <p:sp>
          <p:nvSpPr>
            <p:cNvPr id="236" name="Google Shape;1198;p43">
              <a:extLst>
                <a:ext uri="{FF2B5EF4-FFF2-40B4-BE49-F238E27FC236}">
                  <a16:creationId xmlns:a16="http://schemas.microsoft.com/office/drawing/2014/main" id="{4F3D385F-7C5D-447F-88C5-98DBB6D21B89}"/>
                </a:ext>
              </a:extLst>
            </p:cNvPr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7" name="Google Shape;1199;p43">
              <a:extLst>
                <a:ext uri="{FF2B5EF4-FFF2-40B4-BE49-F238E27FC236}">
                  <a16:creationId xmlns:a16="http://schemas.microsoft.com/office/drawing/2014/main" id="{9AD848FD-3D0C-4BE0-B017-7E881AF593BE}"/>
                </a:ext>
              </a:extLst>
            </p:cNvPr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8" name="Google Shape;1200;p43">
              <a:extLst>
                <a:ext uri="{FF2B5EF4-FFF2-40B4-BE49-F238E27FC236}">
                  <a16:creationId xmlns:a16="http://schemas.microsoft.com/office/drawing/2014/main" id="{CFB02CAE-702B-4B66-A62D-A907A6CAEE2F}"/>
                </a:ext>
              </a:extLst>
            </p:cNvPr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9" name="Google Shape;1201;p43">
              <a:extLst>
                <a:ext uri="{FF2B5EF4-FFF2-40B4-BE49-F238E27FC236}">
                  <a16:creationId xmlns:a16="http://schemas.microsoft.com/office/drawing/2014/main" id="{34515736-0BAA-4161-B14F-8FC43F88D799}"/>
                </a:ext>
              </a:extLst>
            </p:cNvPr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0" name="Google Shape;1202;p43">
              <a:extLst>
                <a:ext uri="{FF2B5EF4-FFF2-40B4-BE49-F238E27FC236}">
                  <a16:creationId xmlns:a16="http://schemas.microsoft.com/office/drawing/2014/main" id="{3C945D50-3555-4479-8659-4F21C4891A06}"/>
                </a:ext>
              </a:extLst>
            </p:cNvPr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F6B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1" name="Google Shape;1203;p43">
              <a:extLst>
                <a:ext uri="{FF2B5EF4-FFF2-40B4-BE49-F238E27FC236}">
                  <a16:creationId xmlns:a16="http://schemas.microsoft.com/office/drawing/2014/main" id="{1B3A1B13-ECCA-4F14-83A1-63128AAAC10D}"/>
                </a:ext>
              </a:extLst>
            </p:cNvPr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2" name="Google Shape;1204;p43">
              <a:extLst>
                <a:ext uri="{FF2B5EF4-FFF2-40B4-BE49-F238E27FC236}">
                  <a16:creationId xmlns:a16="http://schemas.microsoft.com/office/drawing/2014/main" id="{A5695D07-8FC6-483A-8A5D-4DBB1C8E41DA}"/>
                </a:ext>
              </a:extLst>
            </p:cNvPr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3" name="Google Shape;1205;p43">
              <a:extLst>
                <a:ext uri="{FF2B5EF4-FFF2-40B4-BE49-F238E27FC236}">
                  <a16:creationId xmlns:a16="http://schemas.microsoft.com/office/drawing/2014/main" id="{BA30208C-7C9D-4613-86C2-17408479ACED}"/>
                </a:ext>
              </a:extLst>
            </p:cNvPr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4" name="Google Shape;1206;p43">
              <a:extLst>
                <a:ext uri="{FF2B5EF4-FFF2-40B4-BE49-F238E27FC236}">
                  <a16:creationId xmlns:a16="http://schemas.microsoft.com/office/drawing/2014/main" id="{42845DA0-FB77-4CC3-9DCE-D406CFF4032E}"/>
                </a:ext>
              </a:extLst>
            </p:cNvPr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5" name="Google Shape;1207;p43">
              <a:extLst>
                <a:ext uri="{FF2B5EF4-FFF2-40B4-BE49-F238E27FC236}">
                  <a16:creationId xmlns:a16="http://schemas.microsoft.com/office/drawing/2014/main" id="{72FEE303-AB57-4AAA-83F9-0133857D95F8}"/>
                </a:ext>
              </a:extLst>
            </p:cNvPr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6" name="Google Shape;1208;p43">
              <a:extLst>
                <a:ext uri="{FF2B5EF4-FFF2-40B4-BE49-F238E27FC236}">
                  <a16:creationId xmlns:a16="http://schemas.microsoft.com/office/drawing/2014/main" id="{F1B3EDC6-BF8A-48F4-8325-C7B58A254D5D}"/>
                </a:ext>
              </a:extLst>
            </p:cNvPr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7" name="Google Shape;1209;p43">
              <a:extLst>
                <a:ext uri="{FF2B5EF4-FFF2-40B4-BE49-F238E27FC236}">
                  <a16:creationId xmlns:a16="http://schemas.microsoft.com/office/drawing/2014/main" id="{301781EE-3FD1-4BA8-B34D-63944F4BB8FE}"/>
                </a:ext>
              </a:extLst>
            </p:cNvPr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8" name="Google Shape;1210;p43">
              <a:extLst>
                <a:ext uri="{FF2B5EF4-FFF2-40B4-BE49-F238E27FC236}">
                  <a16:creationId xmlns:a16="http://schemas.microsoft.com/office/drawing/2014/main" id="{4FFDF44C-6816-420D-B7C9-5A50E0F96334}"/>
                </a:ext>
              </a:extLst>
            </p:cNvPr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9" name="Google Shape;1211;p43">
              <a:extLst>
                <a:ext uri="{FF2B5EF4-FFF2-40B4-BE49-F238E27FC236}">
                  <a16:creationId xmlns:a16="http://schemas.microsoft.com/office/drawing/2014/main" id="{053B81D5-FA44-492C-9F77-6DE9C2D1A07B}"/>
                </a:ext>
              </a:extLst>
            </p:cNvPr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0" name="Google Shape;1212;p43">
              <a:extLst>
                <a:ext uri="{FF2B5EF4-FFF2-40B4-BE49-F238E27FC236}">
                  <a16:creationId xmlns:a16="http://schemas.microsoft.com/office/drawing/2014/main" id="{8B222781-DA16-4F15-96AA-D04658B574C8}"/>
                </a:ext>
              </a:extLst>
            </p:cNvPr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1" name="Google Shape;1213;p43">
              <a:extLst>
                <a:ext uri="{FF2B5EF4-FFF2-40B4-BE49-F238E27FC236}">
                  <a16:creationId xmlns:a16="http://schemas.microsoft.com/office/drawing/2014/main" id="{C97B5824-FDF3-41AA-A573-408E0D2782B4}"/>
                </a:ext>
              </a:extLst>
            </p:cNvPr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2" name="Google Shape;1214;p43">
              <a:extLst>
                <a:ext uri="{FF2B5EF4-FFF2-40B4-BE49-F238E27FC236}">
                  <a16:creationId xmlns:a16="http://schemas.microsoft.com/office/drawing/2014/main" id="{4234C992-68DF-44D0-9D56-687C1C687CA8}"/>
                </a:ext>
              </a:extLst>
            </p:cNvPr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3" name="Google Shape;1215;p43">
              <a:extLst>
                <a:ext uri="{FF2B5EF4-FFF2-40B4-BE49-F238E27FC236}">
                  <a16:creationId xmlns:a16="http://schemas.microsoft.com/office/drawing/2014/main" id="{286914EB-AD92-4089-ACFF-F79E69B12127}"/>
                </a:ext>
              </a:extLst>
            </p:cNvPr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4" name="Google Shape;1216;p43">
              <a:extLst>
                <a:ext uri="{FF2B5EF4-FFF2-40B4-BE49-F238E27FC236}">
                  <a16:creationId xmlns:a16="http://schemas.microsoft.com/office/drawing/2014/main" id="{B261960E-74A5-4726-B1C6-B6D3C0FC610D}"/>
                </a:ext>
              </a:extLst>
            </p:cNvPr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5" name="Google Shape;1217;p43">
              <a:extLst>
                <a:ext uri="{FF2B5EF4-FFF2-40B4-BE49-F238E27FC236}">
                  <a16:creationId xmlns:a16="http://schemas.microsoft.com/office/drawing/2014/main" id="{4CB61ACC-4932-40CE-BEB3-DA175D2ECC12}"/>
                </a:ext>
              </a:extLst>
            </p:cNvPr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6" name="Google Shape;1218;p43">
              <a:extLst>
                <a:ext uri="{FF2B5EF4-FFF2-40B4-BE49-F238E27FC236}">
                  <a16:creationId xmlns:a16="http://schemas.microsoft.com/office/drawing/2014/main" id="{BAF41F9A-C9AF-45BA-9948-AAD1A93E1231}"/>
                </a:ext>
              </a:extLst>
            </p:cNvPr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7" name="Google Shape;1219;p43">
              <a:extLst>
                <a:ext uri="{FF2B5EF4-FFF2-40B4-BE49-F238E27FC236}">
                  <a16:creationId xmlns:a16="http://schemas.microsoft.com/office/drawing/2014/main" id="{B8715FEC-95B4-4806-95C4-3B6F2FED7A25}"/>
                </a:ext>
              </a:extLst>
            </p:cNvPr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8" name="Google Shape;1220;p43">
              <a:extLst>
                <a:ext uri="{FF2B5EF4-FFF2-40B4-BE49-F238E27FC236}">
                  <a16:creationId xmlns:a16="http://schemas.microsoft.com/office/drawing/2014/main" id="{A5785E7B-E12B-4798-8B59-AF8255AB9DAC}"/>
                </a:ext>
              </a:extLst>
            </p:cNvPr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9" name="Google Shape;1221;p43">
              <a:extLst>
                <a:ext uri="{FF2B5EF4-FFF2-40B4-BE49-F238E27FC236}">
                  <a16:creationId xmlns:a16="http://schemas.microsoft.com/office/drawing/2014/main" id="{E80BFDCC-A47A-42C5-B279-80CCAE006AAC}"/>
                </a:ext>
              </a:extLst>
            </p:cNvPr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0" name="Google Shape;1222;p43">
              <a:extLst>
                <a:ext uri="{FF2B5EF4-FFF2-40B4-BE49-F238E27FC236}">
                  <a16:creationId xmlns:a16="http://schemas.microsoft.com/office/drawing/2014/main" id="{B8629795-B4C3-43FF-950E-10272357CE78}"/>
                </a:ext>
              </a:extLst>
            </p:cNvPr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1" name="Google Shape;1223;p43">
              <a:extLst>
                <a:ext uri="{FF2B5EF4-FFF2-40B4-BE49-F238E27FC236}">
                  <a16:creationId xmlns:a16="http://schemas.microsoft.com/office/drawing/2014/main" id="{1D3588BB-A3C8-44AB-9E90-B1883C4E850E}"/>
                </a:ext>
              </a:extLst>
            </p:cNvPr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2" name="Google Shape;1224;p43">
              <a:extLst>
                <a:ext uri="{FF2B5EF4-FFF2-40B4-BE49-F238E27FC236}">
                  <a16:creationId xmlns:a16="http://schemas.microsoft.com/office/drawing/2014/main" id="{2B6F0DFC-F1AA-4521-B185-A7F9965FC651}"/>
                </a:ext>
              </a:extLst>
            </p:cNvPr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3" name="Google Shape;1225;p43">
              <a:extLst>
                <a:ext uri="{FF2B5EF4-FFF2-40B4-BE49-F238E27FC236}">
                  <a16:creationId xmlns:a16="http://schemas.microsoft.com/office/drawing/2014/main" id="{100BF71D-E2E3-40A7-8CC6-D1F3275AAF53}"/>
                </a:ext>
              </a:extLst>
            </p:cNvPr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4" name="Google Shape;1226;p43">
              <a:extLst>
                <a:ext uri="{FF2B5EF4-FFF2-40B4-BE49-F238E27FC236}">
                  <a16:creationId xmlns:a16="http://schemas.microsoft.com/office/drawing/2014/main" id="{C89C23FF-EB45-469E-A028-18FEE7D23010}"/>
                </a:ext>
              </a:extLst>
            </p:cNvPr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5" name="Google Shape;1227;p43">
              <a:extLst>
                <a:ext uri="{FF2B5EF4-FFF2-40B4-BE49-F238E27FC236}">
                  <a16:creationId xmlns:a16="http://schemas.microsoft.com/office/drawing/2014/main" id="{A7C26449-419D-4088-9649-222F2DB62102}"/>
                </a:ext>
              </a:extLst>
            </p:cNvPr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6" name="Google Shape;1228;p43">
              <a:extLst>
                <a:ext uri="{FF2B5EF4-FFF2-40B4-BE49-F238E27FC236}">
                  <a16:creationId xmlns:a16="http://schemas.microsoft.com/office/drawing/2014/main" id="{3C7666DA-ADF5-4259-9100-792AC863ED92}"/>
                </a:ext>
              </a:extLst>
            </p:cNvPr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7" name="Google Shape;1229;p43">
              <a:extLst>
                <a:ext uri="{FF2B5EF4-FFF2-40B4-BE49-F238E27FC236}">
                  <a16:creationId xmlns:a16="http://schemas.microsoft.com/office/drawing/2014/main" id="{D3FB86A8-A93A-47E1-B286-AECFDA877FDE}"/>
                </a:ext>
              </a:extLst>
            </p:cNvPr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8" name="Google Shape;1230;p43">
              <a:extLst>
                <a:ext uri="{FF2B5EF4-FFF2-40B4-BE49-F238E27FC236}">
                  <a16:creationId xmlns:a16="http://schemas.microsoft.com/office/drawing/2014/main" id="{224DFB18-A95B-47A4-9E8A-5E03AE9DE20B}"/>
                </a:ext>
              </a:extLst>
            </p:cNvPr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9" name="Google Shape;1231;p43">
              <a:extLst>
                <a:ext uri="{FF2B5EF4-FFF2-40B4-BE49-F238E27FC236}">
                  <a16:creationId xmlns:a16="http://schemas.microsoft.com/office/drawing/2014/main" id="{0209F269-188F-49A6-B8A5-C39A4452BB9C}"/>
                </a:ext>
              </a:extLst>
            </p:cNvPr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0" name="Google Shape;1232;p43">
              <a:extLst>
                <a:ext uri="{FF2B5EF4-FFF2-40B4-BE49-F238E27FC236}">
                  <a16:creationId xmlns:a16="http://schemas.microsoft.com/office/drawing/2014/main" id="{941C317B-2FA5-4C95-9D64-B3CDED9EBE8D}"/>
                </a:ext>
              </a:extLst>
            </p:cNvPr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1" name="Google Shape;1233;p43">
              <a:extLst>
                <a:ext uri="{FF2B5EF4-FFF2-40B4-BE49-F238E27FC236}">
                  <a16:creationId xmlns:a16="http://schemas.microsoft.com/office/drawing/2014/main" id="{9CD904A5-16F2-45C0-87BB-AF393A33B062}"/>
                </a:ext>
              </a:extLst>
            </p:cNvPr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2" name="Google Shape;1234;p43">
              <a:extLst>
                <a:ext uri="{FF2B5EF4-FFF2-40B4-BE49-F238E27FC236}">
                  <a16:creationId xmlns:a16="http://schemas.microsoft.com/office/drawing/2014/main" id="{48622B5D-B3A8-4D1F-BB0D-C47B0F76DD2E}"/>
                </a:ext>
              </a:extLst>
            </p:cNvPr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3" name="Google Shape;1235;p43">
              <a:extLst>
                <a:ext uri="{FF2B5EF4-FFF2-40B4-BE49-F238E27FC236}">
                  <a16:creationId xmlns:a16="http://schemas.microsoft.com/office/drawing/2014/main" id="{9E64D8CD-6E18-4F79-8F65-ED4BBFFD13F7}"/>
                </a:ext>
              </a:extLst>
            </p:cNvPr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4" name="Google Shape;1236;p43">
              <a:extLst>
                <a:ext uri="{FF2B5EF4-FFF2-40B4-BE49-F238E27FC236}">
                  <a16:creationId xmlns:a16="http://schemas.microsoft.com/office/drawing/2014/main" id="{4B52BC74-4FAE-4403-A9E0-838E6C5D46DF}"/>
                </a:ext>
              </a:extLst>
            </p:cNvPr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5" name="Google Shape;1237;p43">
              <a:extLst>
                <a:ext uri="{FF2B5EF4-FFF2-40B4-BE49-F238E27FC236}">
                  <a16:creationId xmlns:a16="http://schemas.microsoft.com/office/drawing/2014/main" id="{1EE120DE-8ECF-4DFD-A72C-7E31895D0BC3}"/>
                </a:ext>
              </a:extLst>
            </p:cNvPr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573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17AE2941-D955-4F0E-8975-7D7DFBAFE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0;p22">
            <a:extLst>
              <a:ext uri="{FF2B5EF4-FFF2-40B4-BE49-F238E27FC236}">
                <a16:creationId xmlns:a16="http://schemas.microsoft.com/office/drawing/2014/main" id="{CC293055-0BCC-46E1-98BE-2D4ACFB69F83}"/>
              </a:ext>
            </a:extLst>
          </p:cNvPr>
          <p:cNvSpPr/>
          <p:nvPr/>
        </p:nvSpPr>
        <p:spPr>
          <a:xfrm>
            <a:off x="0" y="962758"/>
            <a:ext cx="60960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4738826-FF94-41D4-A693-0C2D7FE1E5C9}"/>
              </a:ext>
            </a:extLst>
          </p:cNvPr>
          <p:cNvSpPr txBox="1"/>
          <p:nvPr/>
        </p:nvSpPr>
        <p:spPr>
          <a:xfrm>
            <a:off x="556510" y="1093954"/>
            <a:ext cx="6123482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 ACTIVO INDICATIVO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235;p68">
            <a:extLst>
              <a:ext uri="{FF2B5EF4-FFF2-40B4-BE49-F238E27FC236}">
                <a16:creationId xmlns:a16="http://schemas.microsoft.com/office/drawing/2014/main" id="{882A7C46-D199-4F6A-8009-5DB6ADF8D0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8" y="1016059"/>
            <a:ext cx="521212" cy="66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;p2">
            <a:extLst>
              <a:ext uri="{FF2B5EF4-FFF2-40B4-BE49-F238E27FC236}">
                <a16:creationId xmlns:a16="http://schemas.microsoft.com/office/drawing/2014/main" id="{52D5AB9A-FE11-47F2-B154-64647C3A3A41}"/>
              </a:ext>
            </a:extLst>
          </p:cNvPr>
          <p:cNvPicPr preferRelativeResize="0"/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681517" y="-1080794"/>
            <a:ext cx="4828965" cy="10114615"/>
          </a:xfrm>
          <a:prstGeom prst="rect">
            <a:avLst/>
          </a:prstGeom>
          <a:noFill/>
          <a:ln>
            <a:noFill/>
          </a:ln>
          <a:effectLst>
            <a:outerShdw blurRad="157163" dist="47625" dir="3000000" algn="bl" rotWithShape="0">
              <a:srgbClr val="000000">
                <a:alpha val="15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BD983EA-488D-48F1-94F6-D61734190B12}"/>
              </a:ext>
            </a:extLst>
          </p:cNvPr>
          <p:cNvSpPr txBox="1"/>
          <p:nvPr/>
        </p:nvSpPr>
        <p:spPr>
          <a:xfrm>
            <a:off x="1697636" y="2277233"/>
            <a:ext cx="8735518" cy="281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tiempo presente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voz activa, modo indicativo (PAI) se usa más de 4,400 veces en el Nuevo Testamento.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acción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 tiempo presente es señalada como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progreso o siguiendo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refiere al tiempo de ahora; la voz activa representa al sujeto actuando o haciendo la acción del verbo; el modo indicativo hace una afirmación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presente del modo indicativo español más o menos representa la misma idea. </a:t>
            </a:r>
          </a:p>
        </p:txBody>
      </p:sp>
      <p:pic>
        <p:nvPicPr>
          <p:cNvPr id="21" name="Google Shape;1243;p68">
            <a:extLst>
              <a:ext uri="{FF2B5EF4-FFF2-40B4-BE49-F238E27FC236}">
                <a16:creationId xmlns:a16="http://schemas.microsoft.com/office/drawing/2014/main" id="{55D633AA-6631-4030-A2FE-FA82B4E86DF1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17562" r="12349" b="21750"/>
          <a:stretch/>
        </p:blipFill>
        <p:spPr>
          <a:xfrm flipH="1">
            <a:off x="330597" y="2511277"/>
            <a:ext cx="1650875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43;p68">
            <a:extLst>
              <a:ext uri="{FF2B5EF4-FFF2-40B4-BE49-F238E27FC236}">
                <a16:creationId xmlns:a16="http://schemas.microsoft.com/office/drawing/2014/main" id="{899AC703-AF69-47AD-9B02-4DA27CF4438B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7562" r="12349" b="21750"/>
          <a:stretch/>
        </p:blipFill>
        <p:spPr>
          <a:xfrm flipH="1">
            <a:off x="330597" y="2040323"/>
            <a:ext cx="1650875" cy="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;p3">
            <a:extLst>
              <a:ext uri="{FF2B5EF4-FFF2-40B4-BE49-F238E27FC236}">
                <a16:creationId xmlns:a16="http://schemas.microsoft.com/office/drawing/2014/main" id="{64EDAC38-AFFB-4034-8FCB-D40618E9C93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99999">
            <a:off x="11292315" y="1684514"/>
            <a:ext cx="3207826" cy="4213893"/>
          </a:xfrm>
          <a:prstGeom prst="rect">
            <a:avLst/>
          </a:prstGeom>
          <a:noFill/>
          <a:ln>
            <a:noFill/>
          </a:ln>
          <a:effectLst>
            <a:outerShdw blurRad="171450" dist="57150" dir="3000000" algn="bl" rotWithShape="0">
              <a:srgbClr val="0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03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968</Words>
  <Application>Microsoft Office PowerPoint</Application>
  <PresentationFormat>Panorámica</PresentationFormat>
  <Paragraphs>167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#Logos 8 Resource</vt:lpstr>
      <vt:lpstr>Arial</vt:lpstr>
      <vt:lpstr>Avenir Next LT Pro</vt:lpstr>
      <vt:lpstr>Calibri</vt:lpstr>
      <vt:lpstr>Calibri Light</vt:lpstr>
      <vt:lpstr>Century Gothic</vt:lpstr>
      <vt:lpstr>Comic Sans MS</vt:lpstr>
      <vt:lpstr>Greek</vt:lpstr>
      <vt:lpstr>Segoe Print</vt:lpstr>
      <vt:lpstr>Times New Roman</vt:lpstr>
      <vt:lpstr>Times-Roman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castro juarez</dc:creator>
  <cp:lastModifiedBy>abraham castro juarez</cp:lastModifiedBy>
  <cp:revision>2</cp:revision>
  <dcterms:created xsi:type="dcterms:W3CDTF">2020-11-13T00:11:45Z</dcterms:created>
  <dcterms:modified xsi:type="dcterms:W3CDTF">2020-12-09T01:43:21Z</dcterms:modified>
</cp:coreProperties>
</file>