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9"/>
  </p:notesMasterIdLst>
  <p:handoutMasterIdLst>
    <p:handoutMasterId r:id="rId10"/>
  </p:handoutMasterIdLst>
  <p:sldIdLst>
    <p:sldId id="264" r:id="rId2"/>
    <p:sldId id="533" r:id="rId3"/>
    <p:sldId id="567" r:id="rId4"/>
    <p:sldId id="498" r:id="rId5"/>
    <p:sldId id="396" r:id="rId6"/>
    <p:sldId id="499" r:id="rId7"/>
    <p:sldId id="50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5" autoAdjust="0"/>
    <p:restoredTop sz="94660"/>
  </p:normalViewPr>
  <p:slideViewPr>
    <p:cSldViewPr snapToGrid="0">
      <p:cViewPr varScale="1">
        <p:scale>
          <a:sx n="43" d="100"/>
          <a:sy n="43" d="100"/>
        </p:scale>
        <p:origin x="42" y="480"/>
      </p:cViewPr>
      <p:guideLst/>
    </p:cSldViewPr>
  </p:slideViewPr>
  <p:notesTextViewPr>
    <p:cViewPr>
      <p:scale>
        <a:sx n="3" d="2"/>
        <a:sy n="3" d="2"/>
      </p:scale>
      <p:origin x="0" y="0"/>
    </p:cViewPr>
  </p:notesTextViewPr>
  <p:notesViewPr>
    <p:cSldViewPr snapToGrid="0" showGuides="1">
      <p:cViewPr varScale="1">
        <p:scale>
          <a:sx n="79" d="100"/>
          <a:sy n="79" d="100"/>
        </p:scale>
        <p:origin x="85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E60FF6-4F02-41AF-9D79-9820270FCBD6}" type="datetimeFigureOut">
              <a:rPr lang="en-US" smtClean="0"/>
              <a:t>5/7/2018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57CFDA-6ECB-4984-BC1D-18C52F424572}" type="slidenum">
              <a:rPr lang="en-US" smtClean="0"/>
              <a:t>‹#›</a:t>
            </a:fld>
            <a:endParaRPr lang="en-US" dirty="0"/>
          </a:p>
        </p:txBody>
      </p:sp>
    </p:spTree>
    <p:extLst>
      <p:ext uri="{BB962C8B-B14F-4D97-AF65-F5344CB8AC3E}">
        <p14:creationId xmlns:p14="http://schemas.microsoft.com/office/powerpoint/2010/main" val="1205525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3609C5-75BB-4414-9338-7A1C0CAD17B5}" type="datetimeFigureOut">
              <a:rPr lang="en-US" smtClean="0"/>
              <a:t>5/7/2018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7BF0A6-9DE7-4D4F-86C7-D6F614E29483}" type="slidenum">
              <a:rPr lang="en-US" smtClean="0"/>
              <a:t>‹#›</a:t>
            </a:fld>
            <a:endParaRPr lang="en-US" dirty="0"/>
          </a:p>
        </p:txBody>
      </p:sp>
    </p:spTree>
    <p:extLst>
      <p:ext uri="{BB962C8B-B14F-4D97-AF65-F5344CB8AC3E}">
        <p14:creationId xmlns:p14="http://schemas.microsoft.com/office/powerpoint/2010/main" val="1869590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97BF0A6-9DE7-4D4F-86C7-D6F614E29483}" type="slidenum">
              <a:rPr lang="en-US" smtClean="0"/>
              <a:t>1</a:t>
            </a:fld>
            <a:endParaRPr lang="en-US" dirty="0"/>
          </a:p>
        </p:txBody>
      </p:sp>
    </p:spTree>
    <p:extLst>
      <p:ext uri="{BB962C8B-B14F-4D97-AF65-F5344CB8AC3E}">
        <p14:creationId xmlns:p14="http://schemas.microsoft.com/office/powerpoint/2010/main" val="23688614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0"/>
            <a:ext cx="12188952" cy="6858000"/>
          </a:xfrm>
          <a:prstGeom prst="rect">
            <a:avLst/>
          </a:prstGeom>
          <a:gradFill flip="none" rotWithShape="1">
            <a:gsLst>
              <a:gs pos="0">
                <a:schemeClr val="bg1"/>
              </a:gs>
              <a:gs pos="56000">
                <a:schemeClr val="bg2">
                  <a:lumMod val="40000"/>
                  <a:lumOff val="60000"/>
                </a:schemeClr>
              </a:gs>
              <a:gs pos="100000">
                <a:schemeClr val="bg2">
                  <a:lumMod val="20000"/>
                  <a:lumOff val="80000"/>
                </a:schemeClr>
              </a:gs>
            </a:gsLst>
            <a:lin ang="0" scaled="1"/>
            <a:tileRect/>
          </a:gra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4" name="Title 13"/>
          <p:cNvSpPr>
            <a:spLocks noGrp="1"/>
          </p:cNvSpPr>
          <p:nvPr>
            <p:ph type="ctrTitle"/>
          </p:nvPr>
        </p:nvSpPr>
        <p:spPr>
          <a:xfrm>
            <a:off x="6012180" y="359898"/>
            <a:ext cx="5773420" cy="1472184"/>
          </a:xfrm>
        </p:spPr>
        <p:txBody>
          <a:bodyPr anchor="b"/>
          <a:lstStyle>
            <a:lvl1pPr algn="l">
              <a:defRPr/>
            </a:lvl1pPr>
            <a:extLst/>
          </a:lstStyle>
          <a:p>
            <a:r>
              <a:rPr kumimoji="0" lang="en-US"/>
              <a:t>Click to edit Master title style</a:t>
            </a:r>
            <a:endParaRPr kumimoji="0" lang="en-US" dirty="0"/>
          </a:p>
        </p:txBody>
      </p:sp>
      <p:pic>
        <p:nvPicPr>
          <p:cNvPr id="2" name="Picture 1" descr="Close up of a light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096"/>
            <a:ext cx="5864352" cy="6851904"/>
          </a:xfrm>
          <a:prstGeom prst="rect">
            <a:avLst/>
          </a:prstGeom>
        </p:spPr>
      </p:pic>
      <p:sp>
        <p:nvSpPr>
          <p:cNvPr id="22" name="Subtitle 21"/>
          <p:cNvSpPr>
            <a:spLocks noGrp="1"/>
          </p:cNvSpPr>
          <p:nvPr>
            <p:ph type="subTitle" idx="1"/>
          </p:nvPr>
        </p:nvSpPr>
        <p:spPr>
          <a:xfrm>
            <a:off x="6012180" y="1850064"/>
            <a:ext cx="57734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7F03E7ED-526C-43D7-BA41-7DEE51FD568E}" type="datetime1">
              <a:rPr lang="en-US" smtClean="0"/>
              <a:t>5/7/2018</a:t>
            </a:fld>
            <a:endParaRPr lang="en-US" dirty="0"/>
          </a:p>
        </p:txBody>
      </p:sp>
      <p:sp>
        <p:nvSpPr>
          <p:cNvPr id="20" name="Footer Placeholder 19"/>
          <p:cNvSpPr>
            <a:spLocks noGrp="1"/>
          </p:cNvSpPr>
          <p:nvPr>
            <p:ph type="ftr" sz="quarter" idx="11"/>
          </p:nvPr>
        </p:nvSpPr>
        <p:spPr/>
        <p:txBody>
          <a:bodyPr/>
          <a:lstStyle/>
          <a:p>
            <a:r>
              <a:rPr lang="en-US" dirty="0"/>
              <a:t>Add a footer</a:t>
            </a:r>
          </a:p>
        </p:txBody>
      </p:sp>
      <p:sp>
        <p:nvSpPr>
          <p:cNvPr id="10" name="Slide Number Placeholder 9"/>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6291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5BF403F-04F5-4D09-800D-7870715B9ED9}"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60847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677687C-0397-4298-B160-26D34EC67BB0}"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029404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Date Placeholder 3"/>
          <p:cNvSpPr>
            <a:spLocks noGrp="1"/>
          </p:cNvSpPr>
          <p:nvPr>
            <p:ph type="dt" sz="half" idx="10"/>
          </p:nvPr>
        </p:nvSpPr>
        <p:spPr/>
        <p:txBody>
          <a:bodyPr/>
          <a:lstStyle/>
          <a:p>
            <a:fld id="{65965177-F084-49E7-ADEE-00812B3D582B}" type="datetime1">
              <a:rPr lang="en-US" smtClean="0"/>
              <a:t>5/7/2018</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508111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userDrawn="1"/>
        </p:nvSpPr>
        <p:spPr>
          <a:xfrm>
            <a:off x="1422400" y="-54"/>
            <a:ext cx="1076545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805940" y="2600325"/>
            <a:ext cx="10166316" cy="2286000"/>
          </a:xfrm>
        </p:spPr>
        <p:txBody>
          <a:bodyPr anchor="t"/>
          <a:lstStyle>
            <a:lvl1pPr algn="l">
              <a:lnSpc>
                <a:spcPts val="4500"/>
              </a:lnSpc>
              <a:buNone/>
              <a:defRPr sz="4000" b="1" cap="all"/>
            </a:lvl1pPr>
            <a:extLst/>
          </a:lstStyle>
          <a:p>
            <a:r>
              <a:rPr kumimoji="0" lang="en-US"/>
              <a:t>Click to edit Master title style</a:t>
            </a:r>
          </a:p>
        </p:txBody>
      </p:sp>
      <p:pic>
        <p:nvPicPr>
          <p:cNvPr id="14" name="Picture 13" descr="Close up of light filament of a half bulb"/>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sp>
        <p:nvSpPr>
          <p:cNvPr id="3" name="Text Placeholder 2"/>
          <p:cNvSpPr>
            <a:spLocks noGrp="1"/>
          </p:cNvSpPr>
          <p:nvPr>
            <p:ph type="body" idx="1"/>
          </p:nvPr>
        </p:nvSpPr>
        <p:spPr>
          <a:xfrm>
            <a:off x="1805940" y="1066800"/>
            <a:ext cx="10166316"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Edit Master text styles</a:t>
            </a:r>
          </a:p>
        </p:txBody>
      </p:sp>
      <p:sp>
        <p:nvSpPr>
          <p:cNvPr id="7" name="Date Placeholder 6"/>
          <p:cNvSpPr>
            <a:spLocks noGrp="1"/>
          </p:cNvSpPr>
          <p:nvPr>
            <p:ph type="dt" sz="half" idx="10"/>
          </p:nvPr>
        </p:nvSpPr>
        <p:spPr/>
        <p:txBody>
          <a:bodyPr/>
          <a:lstStyle/>
          <a:p>
            <a:fld id="{D67C39ED-27B9-4997-BF90-3A238D0607E9}" type="datetime1">
              <a:rPr lang="en-US" smtClean="0"/>
              <a:t>5/7/2018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13" name="Slide Number Placeholder 12"/>
          <p:cNvSpPr>
            <a:spLocks noGrp="1"/>
          </p:cNvSpPr>
          <p:nvPr>
            <p:ph type="sldNum" sz="quarter" idx="12"/>
          </p:nvPr>
        </p:nvSpPr>
        <p:spPr/>
        <p:txBody>
          <a:bodyPr/>
          <a:lstStyle/>
          <a:p>
            <a:fld id="{401CF334-2D5C-4859-84A6-CA7E6E43FAEB}" type="slidenum">
              <a:rPr lang="en-US" smtClean="0"/>
              <a:pPr/>
              <a:t>‹#›</a:t>
            </a:fld>
            <a:endParaRPr lang="en-US" dirty="0"/>
          </a:p>
        </p:txBody>
      </p:sp>
    </p:spTree>
    <p:extLst>
      <p:ext uri="{BB962C8B-B14F-4D97-AF65-F5344CB8AC3E}">
        <p14:creationId xmlns:p14="http://schemas.microsoft.com/office/powerpoint/2010/main" val="2375703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3AC4FCC-F745-44A0-B2E4-C91714F31EB6}"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63167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Edit Master text styles</a:t>
            </a:r>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79D0EA4-DCC4-4D4C-953F-F31E92EE505C}" type="datetime1">
              <a:rPr lang="en-US" smtClean="0"/>
              <a:t>5/7/2018</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788508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F2542F08-6BA5-45A1-80AB-C11AC921B6C6}" type="datetime1">
              <a:rPr lang="en-US" smtClean="0"/>
              <a:t>5/7/2018</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76259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D82A9-7CD7-4D15-868B-D8AF30864858}" type="datetime1">
              <a:rPr lang="en-US" smtClean="0"/>
              <a:t>5/7/2018</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62534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108712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09600" y="1406964"/>
            <a:ext cx="108712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37B6BC6A-4AB7-47F1-904A-90BC8DD816B4}"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503237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a:t>Click to edit Master title style</a:t>
            </a:r>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descr="An empty placeholder to add an image. Click on the placeholder and select the image that you wish to add"/>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chemeClr val="tx1">
                    <a:lumMod val="75000"/>
                    <a:lumOff val="25000"/>
                  </a:schemeClr>
                </a:solidFill>
              </a:defRPr>
            </a:lvl1pPr>
            <a:lvl2pPr>
              <a:defRPr sz="1200"/>
            </a:lvl2pPr>
            <a:lvl3pPr>
              <a:defRPr sz="1000"/>
            </a:lvl3pPr>
            <a:lvl4pPr>
              <a:defRPr sz="900"/>
            </a:lvl4pPr>
            <a:lvl5pPr>
              <a:defRPr sz="900"/>
            </a:lvl5pPr>
            <a:extLst/>
          </a:lstStyle>
          <a:p>
            <a:pPr lvl="0" eaLnBrk="1" latinLnBrk="0" hangingPunct="1"/>
            <a:r>
              <a:rPr kumimoji="0" lang="en-US"/>
              <a:t>Edit Master text styles</a:t>
            </a:r>
          </a:p>
        </p:txBody>
      </p:sp>
      <p:sp>
        <p:nvSpPr>
          <p:cNvPr id="5" name="Date Placeholder 4"/>
          <p:cNvSpPr>
            <a:spLocks noGrp="1"/>
          </p:cNvSpPr>
          <p:nvPr>
            <p:ph type="dt" sz="half" idx="10"/>
          </p:nvPr>
        </p:nvSpPr>
        <p:spPr/>
        <p:txBody>
          <a:bodyPr/>
          <a:lstStyle/>
          <a:p>
            <a:fld id="{4D80BC9A-EBF0-4E12-A1D3-DD221366B0A1}" type="datetime1">
              <a:rPr lang="en-US" smtClean="0"/>
              <a:t>5/7/2018</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509225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2">
            <a:lumMod val="40000"/>
            <a:lumOff val="60000"/>
          </a:schemeClr>
        </a:solidFill>
        <a:effectLst/>
      </p:bgPr>
    </p:bg>
    <p:spTree>
      <p:nvGrpSpPr>
        <p:cNvPr id="1" name=""/>
        <p:cNvGrpSpPr/>
        <p:nvPr/>
      </p:nvGrpSpPr>
      <p:grpSpPr>
        <a:xfrm>
          <a:off x="0" y="0"/>
          <a:ext cx="0" cy="0"/>
          <a:chOff x="0" y="0"/>
          <a:chExt cx="0" cy="0"/>
        </a:xfrm>
      </p:grpSpPr>
      <p:grpSp>
        <p:nvGrpSpPr>
          <p:cNvPr id="4" name="Group 3" descr="Close up of a light bulb"/>
          <p:cNvGrpSpPr/>
          <p:nvPr userDrawn="1"/>
        </p:nvGrpSpPr>
        <p:grpSpPr>
          <a:xfrm>
            <a:off x="0" y="0"/>
            <a:ext cx="12188952" cy="6858000"/>
            <a:chOff x="0" y="0"/>
            <a:chExt cx="12188952" cy="6858000"/>
          </a:xfrm>
        </p:grpSpPr>
        <p:sp>
          <p:nvSpPr>
            <p:cNvPr id="2" name="Rectangle 1"/>
            <p:cNvSpPr/>
            <p:nvPr userDrawn="1"/>
          </p:nvSpPr>
          <p:spPr>
            <a:xfrm>
              <a:off x="0" y="0"/>
              <a:ext cx="12188952" cy="6858000"/>
            </a:xfrm>
            <a:prstGeom prst="rect">
              <a:avLst/>
            </a:prstGeom>
            <a:solidFill>
              <a:schemeClr val="bg2">
                <a:lumMod val="40000"/>
                <a:lumOff val="60000"/>
              </a:schemeClr>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pic>
          <p:nvPicPr>
            <p:cNvPr id="3" name="Picture 2"/>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445079" cy="6858000"/>
            </a:xfrm>
            <a:prstGeom prst="rect">
              <a:avLst/>
            </a:prstGeom>
          </p:spPr>
        </p:pic>
      </p:gr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endParaRPr kumimoji="0" lang="en-US" dirty="0"/>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tx1"/>
                </a:solidFill>
              </a:defRPr>
            </a:lvl1pPr>
            <a:extLst/>
          </a:lstStyle>
          <a:p>
            <a:fld id="{7157590A-740B-4548-A79B-F8E5167210D0}" type="datetime1">
              <a:rPr lang="en-US" smtClean="0"/>
              <a:t>5/7/2018</a:t>
            </a:fld>
            <a:endParaRPr lang="en-US" dirty="0"/>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tx1"/>
                </a:solidFill>
                <a:effectLst/>
              </a:defRPr>
            </a:lvl1pPr>
            <a:extLst/>
          </a:lstStyle>
          <a:p>
            <a:r>
              <a:rPr lang="en-US" dirty="0"/>
              <a:t>Add a footer</a:t>
            </a:r>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tx1"/>
                </a:solidFill>
                <a:effectLst/>
              </a:defRPr>
            </a:lvl1pPr>
            <a:extLst/>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3847984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300" b="0" kern="1200">
          <a:solidFill>
            <a:schemeClr val="accent1"/>
          </a:solidFill>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Middle and High School</a:t>
            </a:r>
          </a:p>
        </p:txBody>
      </p:sp>
      <p:sp>
        <p:nvSpPr>
          <p:cNvPr id="3" name="Subtitle 2"/>
          <p:cNvSpPr>
            <a:spLocks noGrp="1"/>
          </p:cNvSpPr>
          <p:nvPr>
            <p:ph type="subTitle" idx="1"/>
          </p:nvPr>
        </p:nvSpPr>
        <p:spPr/>
        <p:txBody>
          <a:bodyPr/>
          <a:lstStyle/>
          <a:p>
            <a:r>
              <a:rPr lang="en-US" sz="3200" dirty="0" err="1"/>
              <a:t>Powerpoint</a:t>
            </a:r>
            <a:endParaRPr lang="en-US" sz="3200" dirty="0"/>
          </a:p>
          <a:p>
            <a:endParaRPr lang="en-US" dirty="0"/>
          </a:p>
        </p:txBody>
      </p:sp>
    </p:spTree>
    <p:extLst>
      <p:ext uri="{BB962C8B-B14F-4D97-AF65-F5344CB8AC3E}">
        <p14:creationId xmlns:p14="http://schemas.microsoft.com/office/powerpoint/2010/main" val="3185016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899D6-9819-4E2B-8EFC-3C455220B115}"/>
              </a:ext>
            </a:extLst>
          </p:cNvPr>
          <p:cNvSpPr>
            <a:spLocks noGrp="1"/>
          </p:cNvSpPr>
          <p:nvPr>
            <p:ph type="ctrTitle"/>
          </p:nvPr>
        </p:nvSpPr>
        <p:spPr>
          <a:xfrm>
            <a:off x="6012180" y="359898"/>
            <a:ext cx="5773420" cy="4589292"/>
          </a:xfrm>
        </p:spPr>
        <p:txBody>
          <a:bodyPr>
            <a:normAutofit/>
          </a:bodyPr>
          <a:lstStyle/>
          <a:p>
            <a:r>
              <a:rPr lang="en-US" sz="20000" dirty="0"/>
              <a:t>	24</a:t>
            </a:r>
          </a:p>
        </p:txBody>
      </p:sp>
      <p:sp>
        <p:nvSpPr>
          <p:cNvPr id="3" name="Subtitle 2">
            <a:extLst>
              <a:ext uri="{FF2B5EF4-FFF2-40B4-BE49-F238E27FC236}">
                <a16:creationId xmlns:a16="http://schemas.microsoft.com/office/drawing/2014/main" id="{CA34128E-5105-47BA-85F5-39F077122167}"/>
              </a:ext>
            </a:extLst>
          </p:cNvPr>
          <p:cNvSpPr>
            <a:spLocks noGrp="1"/>
          </p:cNvSpPr>
          <p:nvPr>
            <p:ph type="subTitle" idx="1"/>
          </p:nvPr>
        </p:nvSpPr>
        <p:spPr>
          <a:xfrm>
            <a:off x="6012180" y="6498102"/>
            <a:ext cx="5773420" cy="222738"/>
          </a:xfrm>
        </p:spPr>
        <p:txBody>
          <a:bodyPr>
            <a:normAutofit fontScale="55000" lnSpcReduction="20000"/>
          </a:bodyPr>
          <a:lstStyle/>
          <a:p>
            <a:endParaRPr lang="en-US" dirty="0"/>
          </a:p>
        </p:txBody>
      </p:sp>
    </p:spTree>
    <p:extLst>
      <p:ext uri="{BB962C8B-B14F-4D97-AF65-F5344CB8AC3E}">
        <p14:creationId xmlns:p14="http://schemas.microsoft.com/office/powerpoint/2010/main" val="2167022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1B17A-54E9-4257-92F0-DB82945DFD2E}"/>
              </a:ext>
            </a:extLst>
          </p:cNvPr>
          <p:cNvSpPr>
            <a:spLocks noGrp="1"/>
          </p:cNvSpPr>
          <p:nvPr>
            <p:ph type="ctrTitle"/>
          </p:nvPr>
        </p:nvSpPr>
        <p:spPr>
          <a:xfrm>
            <a:off x="6012180" y="359898"/>
            <a:ext cx="5773420" cy="2691912"/>
          </a:xfrm>
        </p:spPr>
        <p:txBody>
          <a:bodyPr/>
          <a:lstStyle/>
          <a:p>
            <a:r>
              <a:rPr lang="en-US" dirty="0"/>
              <a:t>Building a Paragraph</a:t>
            </a:r>
          </a:p>
        </p:txBody>
      </p:sp>
      <p:sp>
        <p:nvSpPr>
          <p:cNvPr id="3" name="Subtitle 2">
            <a:extLst>
              <a:ext uri="{FF2B5EF4-FFF2-40B4-BE49-F238E27FC236}">
                <a16:creationId xmlns:a16="http://schemas.microsoft.com/office/drawing/2014/main" id="{75670FE2-1368-4ECA-BFFD-D2E40BB0A492}"/>
              </a:ext>
            </a:extLst>
          </p:cNvPr>
          <p:cNvSpPr>
            <a:spLocks noGrp="1"/>
          </p:cNvSpPr>
          <p:nvPr>
            <p:ph type="subTitle" idx="1"/>
          </p:nvPr>
        </p:nvSpPr>
        <p:spPr>
          <a:xfrm>
            <a:off x="6012180" y="6498102"/>
            <a:ext cx="5773420" cy="154158"/>
          </a:xfrm>
        </p:spPr>
        <p:txBody>
          <a:bodyPr>
            <a:normAutofit fontScale="32500" lnSpcReduction="20000"/>
          </a:bodyPr>
          <a:lstStyle/>
          <a:p>
            <a:endParaRPr lang="en-US" dirty="0"/>
          </a:p>
        </p:txBody>
      </p:sp>
    </p:spTree>
    <p:extLst>
      <p:ext uri="{BB962C8B-B14F-4D97-AF65-F5344CB8AC3E}">
        <p14:creationId xmlns:p14="http://schemas.microsoft.com/office/powerpoint/2010/main" val="2470724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7BBC3-EF69-44C5-B928-E6368521ECCB}"/>
              </a:ext>
            </a:extLst>
          </p:cNvPr>
          <p:cNvSpPr>
            <a:spLocks noGrp="1"/>
          </p:cNvSpPr>
          <p:nvPr>
            <p:ph type="title"/>
          </p:nvPr>
        </p:nvSpPr>
        <p:spPr/>
        <p:txBody>
          <a:bodyPr>
            <a:normAutofit/>
          </a:bodyPr>
          <a:lstStyle/>
          <a:p>
            <a:r>
              <a:rPr lang="en-US" dirty="0"/>
              <a:t>Building a Paragraph for a Essay</a:t>
            </a:r>
          </a:p>
        </p:txBody>
      </p:sp>
      <p:sp>
        <p:nvSpPr>
          <p:cNvPr id="3" name="Content Placeholder 2">
            <a:extLst>
              <a:ext uri="{FF2B5EF4-FFF2-40B4-BE49-F238E27FC236}">
                <a16:creationId xmlns:a16="http://schemas.microsoft.com/office/drawing/2014/main" id="{B759EAE5-5399-4D4A-865F-03BD624EA8FA}"/>
              </a:ext>
            </a:extLst>
          </p:cNvPr>
          <p:cNvSpPr>
            <a:spLocks noGrp="1"/>
          </p:cNvSpPr>
          <p:nvPr>
            <p:ph idx="1"/>
          </p:nvPr>
        </p:nvSpPr>
        <p:spPr/>
        <p:txBody>
          <a:bodyPr/>
          <a:lstStyle/>
          <a:p>
            <a:pPr marL="82296" indent="0">
              <a:buNone/>
            </a:pPr>
            <a:r>
              <a:rPr lang="en-US" dirty="0"/>
              <a:t>Paragraph: A paragraph has several sentences that are grouped together.  All the sentences discuss one main subject or topic.  </a:t>
            </a:r>
          </a:p>
          <a:p>
            <a:pPr marL="82296" indent="0">
              <a:buNone/>
            </a:pPr>
            <a:r>
              <a:rPr lang="en-US" dirty="0"/>
              <a:t>A paragraph must have </a:t>
            </a:r>
          </a:p>
          <a:p>
            <a:pPr marL="596646" indent="-514350">
              <a:buAutoNum type="arabicPeriod"/>
            </a:pPr>
            <a:r>
              <a:rPr lang="en-US" dirty="0"/>
              <a:t>Topic Sentence</a:t>
            </a:r>
          </a:p>
          <a:p>
            <a:pPr marL="596646" indent="-514350">
              <a:buAutoNum type="arabicPeriod"/>
            </a:pPr>
            <a:r>
              <a:rPr lang="en-US" dirty="0"/>
              <a:t>A body that discusses the topic sentence</a:t>
            </a:r>
          </a:p>
          <a:p>
            <a:pPr marL="596646" indent="-514350">
              <a:buAutoNum type="arabicPeriod"/>
            </a:pPr>
            <a:r>
              <a:rPr lang="en-US" dirty="0"/>
              <a:t>A conclusion</a:t>
            </a:r>
          </a:p>
        </p:txBody>
      </p:sp>
    </p:spTree>
    <p:extLst>
      <p:ext uri="{BB962C8B-B14F-4D97-AF65-F5344CB8AC3E}">
        <p14:creationId xmlns:p14="http://schemas.microsoft.com/office/powerpoint/2010/main" val="1189524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80BA9-82E1-4C58-B8CA-CFE69502E579}"/>
              </a:ext>
            </a:extLst>
          </p:cNvPr>
          <p:cNvSpPr>
            <a:spLocks noGrp="1"/>
          </p:cNvSpPr>
          <p:nvPr>
            <p:ph type="title"/>
          </p:nvPr>
        </p:nvSpPr>
        <p:spPr/>
        <p:txBody>
          <a:bodyPr/>
          <a:lstStyle/>
          <a:p>
            <a:r>
              <a:rPr lang="en-US" dirty="0"/>
              <a:t>How to write a Topic Sentence</a:t>
            </a:r>
          </a:p>
        </p:txBody>
      </p:sp>
      <p:sp>
        <p:nvSpPr>
          <p:cNvPr id="3" name="Content Placeholder 2">
            <a:extLst>
              <a:ext uri="{FF2B5EF4-FFF2-40B4-BE49-F238E27FC236}">
                <a16:creationId xmlns:a16="http://schemas.microsoft.com/office/drawing/2014/main" id="{F2CFBCC9-4871-4340-8222-3B7209D4B4CD}"/>
              </a:ext>
            </a:extLst>
          </p:cNvPr>
          <p:cNvSpPr>
            <a:spLocks noGrp="1"/>
          </p:cNvSpPr>
          <p:nvPr>
            <p:ph idx="1"/>
          </p:nvPr>
        </p:nvSpPr>
        <p:spPr/>
        <p:txBody>
          <a:bodyPr>
            <a:normAutofit lnSpcReduction="10000"/>
          </a:bodyPr>
          <a:lstStyle/>
          <a:p>
            <a:r>
              <a:rPr lang="en-US" dirty="0"/>
              <a:t>Topic sentence is about </a:t>
            </a:r>
            <a:r>
              <a:rPr lang="en-US" b="1" u="sng" dirty="0"/>
              <a:t>who or what</a:t>
            </a:r>
            <a:r>
              <a:rPr lang="en-US" dirty="0"/>
              <a:t>.  What is </a:t>
            </a:r>
            <a:r>
              <a:rPr lang="en-US" b="1" u="sng" dirty="0"/>
              <a:t>most important </a:t>
            </a:r>
            <a:r>
              <a:rPr lang="en-US" dirty="0"/>
              <a:t>about the who or what of your paragraph.  Tell some </a:t>
            </a:r>
            <a:r>
              <a:rPr lang="en-US" b="1" u="sng" dirty="0"/>
              <a:t>facts </a:t>
            </a:r>
            <a:r>
              <a:rPr lang="en-US" dirty="0"/>
              <a:t>about the who or what.</a:t>
            </a:r>
          </a:p>
          <a:p>
            <a:pPr marL="82296" indent="0">
              <a:buNone/>
            </a:pPr>
            <a:endParaRPr lang="en-US" dirty="0"/>
          </a:p>
          <a:p>
            <a:pPr marL="82296" indent="0">
              <a:buNone/>
            </a:pPr>
            <a:r>
              <a:rPr lang="en-US" dirty="0"/>
              <a:t>Mr. and Mrs. Johnson were musicians at the New York symphony.  They both enjoyed playing for the audience.  Mr. Johnson played the flute and Mrs. Johnson played the violin.  They were wonderful musicians.</a:t>
            </a:r>
          </a:p>
        </p:txBody>
      </p:sp>
    </p:spTree>
    <p:extLst>
      <p:ext uri="{BB962C8B-B14F-4D97-AF65-F5344CB8AC3E}">
        <p14:creationId xmlns:p14="http://schemas.microsoft.com/office/powerpoint/2010/main" val="2948846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C1AE0-B45A-462E-B5C0-8EA756652752}"/>
              </a:ext>
            </a:extLst>
          </p:cNvPr>
          <p:cNvSpPr>
            <a:spLocks noGrp="1"/>
          </p:cNvSpPr>
          <p:nvPr>
            <p:ph type="title"/>
          </p:nvPr>
        </p:nvSpPr>
        <p:spPr/>
        <p:txBody>
          <a:bodyPr/>
          <a:lstStyle/>
          <a:p>
            <a:r>
              <a:rPr lang="en-US" dirty="0"/>
              <a:t>Example of a Paragraph</a:t>
            </a:r>
          </a:p>
        </p:txBody>
      </p:sp>
      <p:sp>
        <p:nvSpPr>
          <p:cNvPr id="3" name="Content Placeholder 2">
            <a:extLst>
              <a:ext uri="{FF2B5EF4-FFF2-40B4-BE49-F238E27FC236}">
                <a16:creationId xmlns:a16="http://schemas.microsoft.com/office/drawing/2014/main" id="{29C17D87-DC6C-4B60-8E99-FD47E537C3BE}"/>
              </a:ext>
            </a:extLst>
          </p:cNvPr>
          <p:cNvSpPr>
            <a:spLocks noGrp="1"/>
          </p:cNvSpPr>
          <p:nvPr>
            <p:ph idx="1"/>
          </p:nvPr>
        </p:nvSpPr>
        <p:spPr/>
        <p:txBody>
          <a:bodyPr>
            <a:normAutofit fontScale="92500" lnSpcReduction="10000"/>
          </a:bodyPr>
          <a:lstStyle/>
          <a:p>
            <a:r>
              <a:rPr lang="en-US" dirty="0"/>
              <a:t>What to write about:  Topic- My Favorite Pet</a:t>
            </a:r>
          </a:p>
          <a:p>
            <a:endParaRPr lang="en-US" dirty="0"/>
          </a:p>
          <a:p>
            <a:pPr marL="82296" indent="0">
              <a:buNone/>
            </a:pPr>
            <a:r>
              <a:rPr lang="en-US" dirty="0"/>
              <a:t>Many people love to have different kinds of pets.  What is your favorite pet?   My favorite pet to have would be a Monkey.  Monkey’s are so funny and smart to have.  Monkeys like to make so many funny faces when they are playing.  You can also teach them tricks, like bringing you your shoes.  I would love to have a Monkey to teach tricks and who would make me laugh.</a:t>
            </a:r>
          </a:p>
          <a:p>
            <a:endParaRPr lang="en-US" dirty="0"/>
          </a:p>
        </p:txBody>
      </p:sp>
    </p:spTree>
    <p:extLst>
      <p:ext uri="{BB962C8B-B14F-4D97-AF65-F5344CB8AC3E}">
        <p14:creationId xmlns:p14="http://schemas.microsoft.com/office/powerpoint/2010/main" val="2736836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B3644-76F3-4EC4-A00F-4D7605F9A9E3}"/>
              </a:ext>
            </a:extLst>
          </p:cNvPr>
          <p:cNvSpPr>
            <a:spLocks noGrp="1"/>
          </p:cNvSpPr>
          <p:nvPr>
            <p:ph type="title"/>
          </p:nvPr>
        </p:nvSpPr>
        <p:spPr/>
        <p:txBody>
          <a:bodyPr>
            <a:normAutofit fontScale="90000"/>
          </a:bodyPr>
          <a:lstStyle/>
          <a:p>
            <a:r>
              <a:rPr lang="en-US" dirty="0"/>
              <a:t>Practice Writing a Paragraph  (Don’t forget to use punctuation)  .    !     ?</a:t>
            </a:r>
          </a:p>
        </p:txBody>
      </p:sp>
      <p:sp>
        <p:nvSpPr>
          <p:cNvPr id="3" name="Content Placeholder 2">
            <a:extLst>
              <a:ext uri="{FF2B5EF4-FFF2-40B4-BE49-F238E27FC236}">
                <a16:creationId xmlns:a16="http://schemas.microsoft.com/office/drawing/2014/main" id="{F7DFE0E3-4BC1-4A7A-A896-33505C49CEAA}"/>
              </a:ext>
            </a:extLst>
          </p:cNvPr>
          <p:cNvSpPr>
            <a:spLocks noGrp="1"/>
          </p:cNvSpPr>
          <p:nvPr>
            <p:ph idx="1"/>
          </p:nvPr>
        </p:nvSpPr>
        <p:spPr/>
        <p:txBody>
          <a:bodyPr/>
          <a:lstStyle/>
          <a:p>
            <a:r>
              <a:rPr lang="en-US" dirty="0"/>
              <a:t>                   Topic:  </a:t>
            </a:r>
            <a:r>
              <a:rPr lang="en-US" u="sng" dirty="0"/>
              <a:t>My Favorite Food</a:t>
            </a:r>
          </a:p>
          <a:p>
            <a:r>
              <a:rPr lang="en-US" dirty="0"/>
              <a:t>_____________________________________________</a:t>
            </a:r>
          </a:p>
          <a:p>
            <a:r>
              <a:rPr lang="en-US" dirty="0"/>
              <a:t>_____________________________________________</a:t>
            </a:r>
          </a:p>
          <a:p>
            <a:r>
              <a:rPr lang="en-US" dirty="0"/>
              <a:t>_____________________________________________</a:t>
            </a:r>
          </a:p>
          <a:p>
            <a:r>
              <a:rPr lang="en-US" dirty="0"/>
              <a:t>_____________________________________________</a:t>
            </a:r>
          </a:p>
          <a:p>
            <a:r>
              <a:rPr lang="en-US" dirty="0"/>
              <a:t>_____________________________________________</a:t>
            </a:r>
          </a:p>
          <a:p>
            <a:r>
              <a:rPr lang="en-US" dirty="0"/>
              <a:t>_____________________________________________</a:t>
            </a:r>
          </a:p>
          <a:p>
            <a:r>
              <a:rPr lang="en-US" dirty="0"/>
              <a:t>_____________________________________________</a:t>
            </a:r>
          </a:p>
        </p:txBody>
      </p:sp>
    </p:spTree>
    <p:extLst>
      <p:ext uri="{BB962C8B-B14F-4D97-AF65-F5344CB8AC3E}">
        <p14:creationId xmlns:p14="http://schemas.microsoft.com/office/powerpoint/2010/main" val="1579702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dea design templat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Idea design slides.potx" id="{DF01E6A4-6AA1-422C-B26D-6A4BADE1B013}" vid="{6A88D988-B038-48EA-B513-AE1D8F325C3E}"/>
    </a:ext>
  </a:extLst>
</a:theme>
</file>

<file path=ppt/theme/theme2.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Idea design slides(2)</Template>
  <TotalTime>5</TotalTime>
  <Words>247</Words>
  <Application>Microsoft Office PowerPoint</Application>
  <PresentationFormat>Widescreen</PresentationFormat>
  <Paragraphs>28</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Century Gothic</vt:lpstr>
      <vt:lpstr>Verdana</vt:lpstr>
      <vt:lpstr>Wingdings 2</vt:lpstr>
      <vt:lpstr>Idea design template</vt:lpstr>
      <vt:lpstr>Middle and High School</vt:lpstr>
      <vt:lpstr> 24</vt:lpstr>
      <vt:lpstr>Building a Paragraph</vt:lpstr>
      <vt:lpstr>Building a Paragraph for a Essay</vt:lpstr>
      <vt:lpstr>How to write a Topic Sentence</vt:lpstr>
      <vt:lpstr>Example of a Paragraph</vt:lpstr>
      <vt:lpstr>Practice Writing a Paragraph  (Don’t forget to use punctuation)  .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Susan De La Fuente</dc:creator>
  <cp:lastModifiedBy>Susan De La Fuente</cp:lastModifiedBy>
  <cp:revision>2</cp:revision>
  <dcterms:created xsi:type="dcterms:W3CDTF">2018-05-07T14:22:17Z</dcterms:created>
  <dcterms:modified xsi:type="dcterms:W3CDTF">2018-05-07T21:12:33Z</dcterms:modified>
</cp:coreProperties>
</file>