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81" r:id="rId2"/>
    <p:sldId id="282" r:id="rId3"/>
    <p:sldId id="283" r:id="rId4"/>
    <p:sldId id="284" r:id="rId5"/>
    <p:sldId id="285" r:id="rId6"/>
    <p:sldId id="286" r:id="rId7"/>
    <p:sldId id="287" r:id="rId8"/>
    <p:sldId id="288" r:id="rId9"/>
    <p:sldId id="289" r:id="rId10"/>
    <p:sldId id="290" r:id="rId11"/>
    <p:sldId id="291" r:id="rId12"/>
    <p:sldId id="292" r:id="rId13"/>
    <p:sldId id="293" r:id="rId14"/>
    <p:sldId id="294" r:id="rId15"/>
    <p:sldId id="295" r:id="rId16"/>
    <p:sldId id="296" r:id="rId17"/>
    <p:sldId id="297" r:id="rId18"/>
    <p:sldId id="298" r:id="rId19"/>
    <p:sldId id="272" r:id="rId20"/>
    <p:sldId id="299" r:id="rId21"/>
    <p:sldId id="300" r:id="rId22"/>
    <p:sldId id="301" r:id="rId23"/>
    <p:sldId id="302" r:id="rId24"/>
    <p:sldId id="303" r:id="rId25"/>
    <p:sldId id="304" r:id="rId26"/>
    <p:sldId id="305" r:id="rId27"/>
    <p:sldId id="306" r:id="rId28"/>
    <p:sldId id="307" r:id="rId29"/>
    <p:sldId id="308" r:id="rId30"/>
    <p:sldId id="309" r:id="rId31"/>
    <p:sldId id="310" r:id="rId32"/>
    <p:sldId id="311" r:id="rId33"/>
    <p:sldId id="312" r:id="rId34"/>
    <p:sldId id="313" r:id="rId35"/>
    <p:sldId id="314" r:id="rId36"/>
    <p:sldId id="315" r:id="rId37"/>
    <p:sldId id="316" r:id="rId38"/>
    <p:sldId id="317" r:id="rId39"/>
    <p:sldId id="318" r:id="rId40"/>
    <p:sldId id="319" r:id="rId41"/>
    <p:sldId id="320" r:id="rId42"/>
    <p:sldId id="321" r:id="rId43"/>
    <p:sldId id="322" r:id="rId44"/>
    <p:sldId id="323" r:id="rId45"/>
    <p:sldId id="324" r:id="rId46"/>
    <p:sldId id="265" r:id="rId47"/>
    <p:sldId id="325" r:id="rId4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44" autoAdjust="0"/>
    <p:restoredTop sz="94660"/>
  </p:normalViewPr>
  <p:slideViewPr>
    <p:cSldViewPr snapToGrid="0">
      <p:cViewPr varScale="1">
        <p:scale>
          <a:sx n="70" d="100"/>
          <a:sy n="70" d="100"/>
        </p:scale>
        <p:origin x="-576" y="-10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50" Type="http://schemas.openxmlformats.org/officeDocument/2006/relationships/presProps" Target="presProps.xml"/><Relationship Id="rId51" Type="http://schemas.openxmlformats.org/officeDocument/2006/relationships/viewProps" Target="viewProps.xml"/><Relationship Id="rId52" Type="http://schemas.openxmlformats.org/officeDocument/2006/relationships/theme" Target="theme/theme1.xml"/><Relationship Id="rId53" Type="http://schemas.openxmlformats.org/officeDocument/2006/relationships/tableStyles" Target="tableStyles.xml"/><Relationship Id="rId54" Type="http://schemas.microsoft.com/office/2016/11/relationships/changesInfo" Target="changesInfos/changesInfo1.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printerSettings" Target="printerSettings/printerSettings1.bin"/><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ian DeCook" userId="f06ccbda779038aa" providerId="LiveId" clId="{A71E2697-9A85-4BEF-97B7-D78C86AC0ADF}"/>
    <pc:docChg chg="modSld">
      <pc:chgData name="Brian DeCook" userId="f06ccbda779038aa" providerId="LiveId" clId="{A71E2697-9A85-4BEF-97B7-D78C86AC0ADF}" dt="2018-03-11T23:01:35.907" v="7" actId="20577"/>
      <pc:docMkLst>
        <pc:docMk/>
      </pc:docMkLst>
      <pc:sldChg chg="modSp">
        <pc:chgData name="Brian DeCook" userId="f06ccbda779038aa" providerId="LiveId" clId="{A71E2697-9A85-4BEF-97B7-D78C86AC0ADF}" dt="2018-03-11T23:01:35.907" v="7" actId="20577"/>
        <pc:sldMkLst>
          <pc:docMk/>
          <pc:sldMk cId="2693324274" sldId="256"/>
        </pc:sldMkLst>
        <pc:spChg chg="mod">
          <ac:chgData name="Brian DeCook" userId="f06ccbda779038aa" providerId="LiveId" clId="{A71E2697-9A85-4BEF-97B7-D78C86AC0ADF}" dt="2018-03-11T23:01:35.907" v="7" actId="20577"/>
          <ac:spMkLst>
            <pc:docMk/>
            <pc:sldMk cId="2693324274" sldId="256"/>
            <ac:spMk id="2" creationId="{580B9C2D-843E-4B81-9853-0E788E82151A}"/>
          </ac:spMkLst>
        </pc:spChg>
      </pc:sldChg>
    </pc:docChg>
  </pc:docChgLst>
  <pc:docChgLst>
    <pc:chgData name="Brian DeCook" userId="f06ccbda779038aa" providerId="LiveId" clId="{A5014D18-9AF8-436E-90E5-D7E8130C0AB8}"/>
    <pc:docChg chg="custSel addSld delSld modSld">
      <pc:chgData name="Brian DeCook" userId="f06ccbda779038aa" providerId="LiveId" clId="{A5014D18-9AF8-436E-90E5-D7E8130C0AB8}" dt="2018-03-11T21:54:16.154" v="345" actId="255"/>
      <pc:docMkLst>
        <pc:docMk/>
      </pc:docMkLst>
      <pc:sldChg chg="modSp">
        <pc:chgData name="Brian DeCook" userId="f06ccbda779038aa" providerId="LiveId" clId="{A5014D18-9AF8-436E-90E5-D7E8130C0AB8}" dt="2018-03-11T17:56:03.729" v="62" actId="20577"/>
        <pc:sldMkLst>
          <pc:docMk/>
          <pc:sldMk cId="2693324274" sldId="256"/>
        </pc:sldMkLst>
        <pc:spChg chg="mod">
          <ac:chgData name="Brian DeCook" userId="f06ccbda779038aa" providerId="LiveId" clId="{A5014D18-9AF8-436E-90E5-D7E8130C0AB8}" dt="2018-03-11T17:56:03.729" v="62" actId="20577"/>
          <ac:spMkLst>
            <pc:docMk/>
            <pc:sldMk cId="2693324274" sldId="256"/>
            <ac:spMk id="3" creationId="{9AE29210-1243-40B6-BB5E-66301D4215DA}"/>
          </ac:spMkLst>
        </pc:spChg>
      </pc:sldChg>
      <pc:sldChg chg="modSp">
        <pc:chgData name="Brian DeCook" userId="f06ccbda779038aa" providerId="LiveId" clId="{A5014D18-9AF8-436E-90E5-D7E8130C0AB8}" dt="2018-03-11T21:54:16.154" v="345" actId="255"/>
        <pc:sldMkLst>
          <pc:docMk/>
          <pc:sldMk cId="2771055752" sldId="265"/>
        </pc:sldMkLst>
        <pc:spChg chg="mod">
          <ac:chgData name="Brian DeCook" userId="f06ccbda779038aa" providerId="LiveId" clId="{A5014D18-9AF8-436E-90E5-D7E8130C0AB8}" dt="2018-03-11T21:47:08.256" v="261" actId="20577"/>
          <ac:spMkLst>
            <pc:docMk/>
            <pc:sldMk cId="2771055752" sldId="265"/>
            <ac:spMk id="2" creationId="{0C5331E9-4C9B-4C57-84E9-90680A549A13}"/>
          </ac:spMkLst>
        </pc:spChg>
        <pc:spChg chg="mod">
          <ac:chgData name="Brian DeCook" userId="f06ccbda779038aa" providerId="LiveId" clId="{A5014D18-9AF8-436E-90E5-D7E8130C0AB8}" dt="2018-03-11T21:54:16.154" v="345" actId="255"/>
          <ac:spMkLst>
            <pc:docMk/>
            <pc:sldMk cId="2771055752" sldId="265"/>
            <ac:spMk id="3" creationId="{448F06D8-2E51-4BD9-B868-5642B67935E6}"/>
          </ac:spMkLst>
        </pc:spChg>
      </pc:sldChg>
      <pc:sldChg chg="delSp modSp add">
        <pc:chgData name="Brian DeCook" userId="f06ccbda779038aa" providerId="LiveId" clId="{A5014D18-9AF8-436E-90E5-D7E8130C0AB8}" dt="2018-03-11T17:57:42.468" v="69" actId="255"/>
        <pc:sldMkLst>
          <pc:docMk/>
          <pc:sldMk cId="1933700334" sldId="266"/>
        </pc:sldMkLst>
        <pc:spChg chg="mod">
          <ac:chgData name="Brian DeCook" userId="f06ccbda779038aa" providerId="LiveId" clId="{A5014D18-9AF8-436E-90E5-D7E8130C0AB8}" dt="2018-03-11T17:57:27.538" v="67" actId="14100"/>
          <ac:spMkLst>
            <pc:docMk/>
            <pc:sldMk cId="1933700334" sldId="266"/>
            <ac:spMk id="2" creationId="{00000000-0000-0000-0000-000000000000}"/>
          </ac:spMkLst>
        </pc:spChg>
        <pc:spChg chg="mod">
          <ac:chgData name="Brian DeCook" userId="f06ccbda779038aa" providerId="LiveId" clId="{A5014D18-9AF8-436E-90E5-D7E8130C0AB8}" dt="2018-03-11T17:57:42.468" v="69" actId="255"/>
          <ac:spMkLst>
            <pc:docMk/>
            <pc:sldMk cId="1933700334" sldId="266"/>
            <ac:spMk id="3" creationId="{00000000-0000-0000-0000-000000000000}"/>
          </ac:spMkLst>
        </pc:spChg>
        <pc:picChg chg="del">
          <ac:chgData name="Brian DeCook" userId="f06ccbda779038aa" providerId="LiveId" clId="{A5014D18-9AF8-436E-90E5-D7E8130C0AB8}" dt="2018-03-11T17:57:22.815" v="66" actId="478"/>
          <ac:picMkLst>
            <pc:docMk/>
            <pc:sldMk cId="1933700334" sldId="266"/>
            <ac:picMk id="4" creationId="{00000000-0000-0000-0000-000000000000}"/>
          </ac:picMkLst>
        </pc:picChg>
      </pc:sldChg>
      <pc:sldChg chg="delSp modSp add">
        <pc:chgData name="Brian DeCook" userId="f06ccbda779038aa" providerId="LiveId" clId="{A5014D18-9AF8-436E-90E5-D7E8130C0AB8}" dt="2018-03-11T17:58:12.539" v="75" actId="255"/>
        <pc:sldMkLst>
          <pc:docMk/>
          <pc:sldMk cId="1778536042" sldId="267"/>
        </pc:sldMkLst>
        <pc:spChg chg="mod">
          <ac:chgData name="Brian DeCook" userId="f06ccbda779038aa" providerId="LiveId" clId="{A5014D18-9AF8-436E-90E5-D7E8130C0AB8}" dt="2018-03-11T17:58:01.676" v="73" actId="14100"/>
          <ac:spMkLst>
            <pc:docMk/>
            <pc:sldMk cId="1778536042" sldId="267"/>
            <ac:spMk id="2" creationId="{00000000-0000-0000-0000-000000000000}"/>
          </ac:spMkLst>
        </pc:spChg>
        <pc:spChg chg="mod">
          <ac:chgData name="Brian DeCook" userId="f06ccbda779038aa" providerId="LiveId" clId="{A5014D18-9AF8-436E-90E5-D7E8130C0AB8}" dt="2018-03-11T17:58:12.539" v="75" actId="255"/>
          <ac:spMkLst>
            <pc:docMk/>
            <pc:sldMk cId="1778536042" sldId="267"/>
            <ac:spMk id="3" creationId="{00000000-0000-0000-0000-000000000000}"/>
          </ac:spMkLst>
        </pc:spChg>
        <pc:picChg chg="del">
          <ac:chgData name="Brian DeCook" userId="f06ccbda779038aa" providerId="LiveId" clId="{A5014D18-9AF8-436E-90E5-D7E8130C0AB8}" dt="2018-03-11T17:57:57.112" v="72" actId="478"/>
          <ac:picMkLst>
            <pc:docMk/>
            <pc:sldMk cId="1778536042" sldId="267"/>
            <ac:picMk id="4" creationId="{00000000-0000-0000-0000-000000000000}"/>
          </ac:picMkLst>
        </pc:picChg>
      </pc:sldChg>
      <pc:sldChg chg="delSp modSp add">
        <pc:chgData name="Brian DeCook" userId="f06ccbda779038aa" providerId="LiveId" clId="{A5014D18-9AF8-436E-90E5-D7E8130C0AB8}" dt="2018-03-11T17:58:58.625" v="81" actId="255"/>
        <pc:sldMkLst>
          <pc:docMk/>
          <pc:sldMk cId="4013188239" sldId="268"/>
        </pc:sldMkLst>
        <pc:spChg chg="mod">
          <ac:chgData name="Brian DeCook" userId="f06ccbda779038aa" providerId="LiveId" clId="{A5014D18-9AF8-436E-90E5-D7E8130C0AB8}" dt="2018-03-11T17:58:37.300" v="79" actId="14100"/>
          <ac:spMkLst>
            <pc:docMk/>
            <pc:sldMk cId="4013188239" sldId="268"/>
            <ac:spMk id="2" creationId="{00000000-0000-0000-0000-000000000000}"/>
          </ac:spMkLst>
        </pc:spChg>
        <pc:spChg chg="mod">
          <ac:chgData name="Brian DeCook" userId="f06ccbda779038aa" providerId="LiveId" clId="{A5014D18-9AF8-436E-90E5-D7E8130C0AB8}" dt="2018-03-11T17:58:58.625" v="81" actId="255"/>
          <ac:spMkLst>
            <pc:docMk/>
            <pc:sldMk cId="4013188239" sldId="268"/>
            <ac:spMk id="3" creationId="{00000000-0000-0000-0000-000000000000}"/>
          </ac:spMkLst>
        </pc:spChg>
        <pc:picChg chg="del">
          <ac:chgData name="Brian DeCook" userId="f06ccbda779038aa" providerId="LiveId" clId="{A5014D18-9AF8-436E-90E5-D7E8130C0AB8}" dt="2018-03-11T17:58:32.753" v="78" actId="478"/>
          <ac:picMkLst>
            <pc:docMk/>
            <pc:sldMk cId="4013188239" sldId="268"/>
            <ac:picMk id="4" creationId="{00000000-0000-0000-0000-000000000000}"/>
          </ac:picMkLst>
        </pc:picChg>
      </pc:sldChg>
      <pc:sldChg chg="delSp modSp add">
        <pc:chgData name="Brian DeCook" userId="f06ccbda779038aa" providerId="LiveId" clId="{A5014D18-9AF8-436E-90E5-D7E8130C0AB8}" dt="2018-03-11T18:01:46.070" v="89" actId="255"/>
        <pc:sldMkLst>
          <pc:docMk/>
          <pc:sldMk cId="1388328527" sldId="269"/>
        </pc:sldMkLst>
        <pc:spChg chg="mod">
          <ac:chgData name="Brian DeCook" userId="f06ccbda779038aa" providerId="LiveId" clId="{A5014D18-9AF8-436E-90E5-D7E8130C0AB8}" dt="2018-03-11T18:01:31.834" v="87" actId="14100"/>
          <ac:spMkLst>
            <pc:docMk/>
            <pc:sldMk cId="1388328527" sldId="269"/>
            <ac:spMk id="2" creationId="{00000000-0000-0000-0000-000000000000}"/>
          </ac:spMkLst>
        </pc:spChg>
        <pc:spChg chg="mod">
          <ac:chgData name="Brian DeCook" userId="f06ccbda779038aa" providerId="LiveId" clId="{A5014D18-9AF8-436E-90E5-D7E8130C0AB8}" dt="2018-03-11T18:01:46.070" v="89" actId="255"/>
          <ac:spMkLst>
            <pc:docMk/>
            <pc:sldMk cId="1388328527" sldId="269"/>
            <ac:spMk id="3" creationId="{00000000-0000-0000-0000-000000000000}"/>
          </ac:spMkLst>
        </pc:spChg>
        <pc:picChg chg="del">
          <ac:chgData name="Brian DeCook" userId="f06ccbda779038aa" providerId="LiveId" clId="{A5014D18-9AF8-436E-90E5-D7E8130C0AB8}" dt="2018-03-11T18:01:27.302" v="86" actId="478"/>
          <ac:picMkLst>
            <pc:docMk/>
            <pc:sldMk cId="1388328527" sldId="269"/>
            <ac:picMk id="4" creationId="{00000000-0000-0000-0000-000000000000}"/>
          </ac:picMkLst>
        </pc:picChg>
      </pc:sldChg>
      <pc:sldChg chg="delSp modSp add">
        <pc:chgData name="Brian DeCook" userId="f06ccbda779038aa" providerId="LiveId" clId="{A5014D18-9AF8-436E-90E5-D7E8130C0AB8}" dt="2018-03-11T18:02:22.290" v="95" actId="255"/>
        <pc:sldMkLst>
          <pc:docMk/>
          <pc:sldMk cId="170251005" sldId="270"/>
        </pc:sldMkLst>
        <pc:spChg chg="mod">
          <ac:chgData name="Brian DeCook" userId="f06ccbda779038aa" providerId="LiveId" clId="{A5014D18-9AF8-436E-90E5-D7E8130C0AB8}" dt="2018-03-11T18:02:12.099" v="93" actId="14100"/>
          <ac:spMkLst>
            <pc:docMk/>
            <pc:sldMk cId="170251005" sldId="270"/>
            <ac:spMk id="2" creationId="{00000000-0000-0000-0000-000000000000}"/>
          </ac:spMkLst>
        </pc:spChg>
        <pc:spChg chg="mod">
          <ac:chgData name="Brian DeCook" userId="f06ccbda779038aa" providerId="LiveId" clId="{A5014D18-9AF8-436E-90E5-D7E8130C0AB8}" dt="2018-03-11T18:02:22.290" v="95" actId="255"/>
          <ac:spMkLst>
            <pc:docMk/>
            <pc:sldMk cId="170251005" sldId="270"/>
            <ac:spMk id="3" creationId="{00000000-0000-0000-0000-000000000000}"/>
          </ac:spMkLst>
        </pc:spChg>
        <pc:picChg chg="del">
          <ac:chgData name="Brian DeCook" userId="f06ccbda779038aa" providerId="LiveId" clId="{A5014D18-9AF8-436E-90E5-D7E8130C0AB8}" dt="2018-03-11T18:02:07.082" v="92" actId="478"/>
          <ac:picMkLst>
            <pc:docMk/>
            <pc:sldMk cId="170251005" sldId="270"/>
            <ac:picMk id="4" creationId="{00000000-0000-0000-0000-000000000000}"/>
          </ac:picMkLst>
        </pc:picChg>
      </pc:sldChg>
      <pc:sldChg chg="delSp modSp add">
        <pc:chgData name="Brian DeCook" userId="f06ccbda779038aa" providerId="LiveId" clId="{A5014D18-9AF8-436E-90E5-D7E8130C0AB8}" dt="2018-03-11T18:03:52.498" v="115" actId="20577"/>
        <pc:sldMkLst>
          <pc:docMk/>
          <pc:sldMk cId="3489353106" sldId="271"/>
        </pc:sldMkLst>
        <pc:spChg chg="mod">
          <ac:chgData name="Brian DeCook" userId="f06ccbda779038aa" providerId="LiveId" clId="{A5014D18-9AF8-436E-90E5-D7E8130C0AB8}" dt="2018-03-11T18:02:54.136" v="99" actId="14100"/>
          <ac:spMkLst>
            <pc:docMk/>
            <pc:sldMk cId="3489353106" sldId="271"/>
            <ac:spMk id="2" creationId="{00000000-0000-0000-0000-000000000000}"/>
          </ac:spMkLst>
        </pc:spChg>
        <pc:spChg chg="mod">
          <ac:chgData name="Brian DeCook" userId="f06ccbda779038aa" providerId="LiveId" clId="{A5014D18-9AF8-436E-90E5-D7E8130C0AB8}" dt="2018-03-11T18:03:52.498" v="115" actId="20577"/>
          <ac:spMkLst>
            <pc:docMk/>
            <pc:sldMk cId="3489353106" sldId="271"/>
            <ac:spMk id="3" creationId="{00000000-0000-0000-0000-000000000000}"/>
          </ac:spMkLst>
        </pc:spChg>
        <pc:picChg chg="del">
          <ac:chgData name="Brian DeCook" userId="f06ccbda779038aa" providerId="LiveId" clId="{A5014D18-9AF8-436E-90E5-D7E8130C0AB8}" dt="2018-03-11T18:02:49.355" v="98" actId="478"/>
          <ac:picMkLst>
            <pc:docMk/>
            <pc:sldMk cId="3489353106" sldId="271"/>
            <ac:picMk id="4" creationId="{00000000-0000-0000-0000-000000000000}"/>
          </ac:picMkLst>
        </pc:picChg>
      </pc:sldChg>
      <pc:sldChg chg="addSp delSp modSp add setBg">
        <pc:chgData name="Brian DeCook" userId="f06ccbda779038aa" providerId="LiveId" clId="{A5014D18-9AF8-436E-90E5-D7E8130C0AB8}" dt="2018-03-11T19:31:40.188" v="120" actId="1076"/>
        <pc:sldMkLst>
          <pc:docMk/>
          <pc:sldMk cId="1726176669" sldId="272"/>
        </pc:sldMkLst>
        <pc:spChg chg="add del mod">
          <ac:chgData name="Brian DeCook" userId="f06ccbda779038aa" providerId="LiveId" clId="{A5014D18-9AF8-436E-90E5-D7E8130C0AB8}" dt="2018-03-11T19:31:34.355" v="119" actId="478"/>
          <ac:spMkLst>
            <pc:docMk/>
            <pc:sldMk cId="1726176669" sldId="272"/>
            <ac:spMk id="6" creationId="{E5F8E387-D7D7-4A45-9685-C87BFD2B4C21}"/>
          </ac:spMkLst>
        </pc:spChg>
        <pc:picChg chg="mod">
          <ac:chgData name="Brian DeCook" userId="f06ccbda779038aa" providerId="LiveId" clId="{A5014D18-9AF8-436E-90E5-D7E8130C0AB8}" dt="2018-03-11T19:31:40.188" v="120" actId="1076"/>
          <ac:picMkLst>
            <pc:docMk/>
            <pc:sldMk cId="1726176669" sldId="272"/>
            <ac:picMk id="4" creationId="{00000000-0000-0000-0000-000000000000}"/>
          </ac:picMkLst>
        </pc:picChg>
        <pc:picChg chg="del">
          <ac:chgData name="Brian DeCook" userId="f06ccbda779038aa" providerId="LiveId" clId="{A5014D18-9AF8-436E-90E5-D7E8130C0AB8}" dt="2018-03-11T19:31:21.184" v="117" actId="478"/>
          <ac:picMkLst>
            <pc:docMk/>
            <pc:sldMk cId="1726176669" sldId="272"/>
            <ac:picMk id="7" creationId="{00000000-0000-0000-0000-000000000000}"/>
          </ac:picMkLst>
        </pc:picChg>
      </pc:sldChg>
      <pc:sldChg chg="delSp modSp add">
        <pc:chgData name="Brian DeCook" userId="f06ccbda779038aa" providerId="LiveId" clId="{A5014D18-9AF8-436E-90E5-D7E8130C0AB8}" dt="2018-03-11T19:45:06.934" v="139" actId="255"/>
        <pc:sldMkLst>
          <pc:docMk/>
          <pc:sldMk cId="525321394" sldId="273"/>
        </pc:sldMkLst>
        <pc:spChg chg="mod">
          <ac:chgData name="Brian DeCook" userId="f06ccbda779038aa" providerId="LiveId" clId="{A5014D18-9AF8-436E-90E5-D7E8130C0AB8}" dt="2018-03-11T19:44:53.183" v="137" actId="14100"/>
          <ac:spMkLst>
            <pc:docMk/>
            <pc:sldMk cId="525321394" sldId="273"/>
            <ac:spMk id="2" creationId="{00000000-0000-0000-0000-000000000000}"/>
          </ac:spMkLst>
        </pc:spChg>
        <pc:spChg chg="mod">
          <ac:chgData name="Brian DeCook" userId="f06ccbda779038aa" providerId="LiveId" clId="{A5014D18-9AF8-436E-90E5-D7E8130C0AB8}" dt="2018-03-11T19:45:06.934" v="139" actId="255"/>
          <ac:spMkLst>
            <pc:docMk/>
            <pc:sldMk cId="525321394" sldId="273"/>
            <ac:spMk id="3" creationId="{00000000-0000-0000-0000-000000000000}"/>
          </ac:spMkLst>
        </pc:spChg>
        <pc:picChg chg="del">
          <ac:chgData name="Brian DeCook" userId="f06ccbda779038aa" providerId="LiveId" clId="{A5014D18-9AF8-436E-90E5-D7E8130C0AB8}" dt="2018-03-11T19:44:47.775" v="136" actId="478"/>
          <ac:picMkLst>
            <pc:docMk/>
            <pc:sldMk cId="525321394" sldId="273"/>
            <ac:picMk id="4" creationId="{00000000-0000-0000-0000-000000000000}"/>
          </ac:picMkLst>
        </pc:picChg>
      </pc:sldChg>
      <pc:sldChg chg="delSp modSp add">
        <pc:chgData name="Brian DeCook" userId="f06ccbda779038aa" providerId="LiveId" clId="{A5014D18-9AF8-436E-90E5-D7E8130C0AB8}" dt="2018-03-11T19:46:06.511" v="158" actId="255"/>
        <pc:sldMkLst>
          <pc:docMk/>
          <pc:sldMk cId="2472356399" sldId="274"/>
        </pc:sldMkLst>
        <pc:spChg chg="mod">
          <ac:chgData name="Brian DeCook" userId="f06ccbda779038aa" providerId="LiveId" clId="{A5014D18-9AF8-436E-90E5-D7E8130C0AB8}" dt="2018-03-11T19:45:50.916" v="156" actId="14100"/>
          <ac:spMkLst>
            <pc:docMk/>
            <pc:sldMk cId="2472356399" sldId="274"/>
            <ac:spMk id="2" creationId="{00000000-0000-0000-0000-000000000000}"/>
          </ac:spMkLst>
        </pc:spChg>
        <pc:spChg chg="mod">
          <ac:chgData name="Brian DeCook" userId="f06ccbda779038aa" providerId="LiveId" clId="{A5014D18-9AF8-436E-90E5-D7E8130C0AB8}" dt="2018-03-11T19:46:06.511" v="158" actId="255"/>
          <ac:spMkLst>
            <pc:docMk/>
            <pc:sldMk cId="2472356399" sldId="274"/>
            <ac:spMk id="3" creationId="{00000000-0000-0000-0000-000000000000}"/>
          </ac:spMkLst>
        </pc:spChg>
        <pc:picChg chg="del">
          <ac:chgData name="Brian DeCook" userId="f06ccbda779038aa" providerId="LiveId" clId="{A5014D18-9AF8-436E-90E5-D7E8130C0AB8}" dt="2018-03-11T19:45:45.601" v="155" actId="478"/>
          <ac:picMkLst>
            <pc:docMk/>
            <pc:sldMk cId="2472356399" sldId="274"/>
            <ac:picMk id="4" creationId="{00000000-0000-0000-0000-000000000000}"/>
          </ac:picMkLst>
        </pc:picChg>
      </pc:sldChg>
      <pc:sldChg chg="delSp modSp add">
        <pc:chgData name="Brian DeCook" userId="f06ccbda779038aa" providerId="LiveId" clId="{A5014D18-9AF8-436E-90E5-D7E8130C0AB8}" dt="2018-03-11T19:51:43.776" v="176" actId="255"/>
        <pc:sldMkLst>
          <pc:docMk/>
          <pc:sldMk cId="2874450409" sldId="275"/>
        </pc:sldMkLst>
        <pc:spChg chg="mod">
          <ac:chgData name="Brian DeCook" userId="f06ccbda779038aa" providerId="LiveId" clId="{A5014D18-9AF8-436E-90E5-D7E8130C0AB8}" dt="2018-03-11T19:51:25.289" v="174" actId="14100"/>
          <ac:spMkLst>
            <pc:docMk/>
            <pc:sldMk cId="2874450409" sldId="275"/>
            <ac:spMk id="2" creationId="{00000000-0000-0000-0000-000000000000}"/>
          </ac:spMkLst>
        </pc:spChg>
        <pc:spChg chg="mod">
          <ac:chgData name="Brian DeCook" userId="f06ccbda779038aa" providerId="LiveId" clId="{A5014D18-9AF8-436E-90E5-D7E8130C0AB8}" dt="2018-03-11T19:51:43.776" v="176" actId="255"/>
          <ac:spMkLst>
            <pc:docMk/>
            <pc:sldMk cId="2874450409" sldId="275"/>
            <ac:spMk id="3" creationId="{00000000-0000-0000-0000-000000000000}"/>
          </ac:spMkLst>
        </pc:spChg>
        <pc:picChg chg="del">
          <ac:chgData name="Brian DeCook" userId="f06ccbda779038aa" providerId="LiveId" clId="{A5014D18-9AF8-436E-90E5-D7E8130C0AB8}" dt="2018-03-11T19:51:19.139" v="173" actId="478"/>
          <ac:picMkLst>
            <pc:docMk/>
            <pc:sldMk cId="2874450409" sldId="275"/>
            <ac:picMk id="4" creationId="{00000000-0000-0000-0000-000000000000}"/>
          </ac:picMkLst>
        </pc:picChg>
      </pc:sldChg>
      <pc:sldChg chg="modSp add">
        <pc:chgData name="Brian DeCook" userId="f06ccbda779038aa" providerId="LiveId" clId="{A5014D18-9AF8-436E-90E5-D7E8130C0AB8}" dt="2018-03-11T20:18:20.215" v="198" actId="14100"/>
        <pc:sldMkLst>
          <pc:docMk/>
          <pc:sldMk cId="671529528" sldId="276"/>
        </pc:sldMkLst>
        <pc:spChg chg="mod">
          <ac:chgData name="Brian DeCook" userId="f06ccbda779038aa" providerId="LiveId" clId="{A5014D18-9AF8-436E-90E5-D7E8130C0AB8}" dt="2018-03-11T20:17:58.116" v="197" actId="20577"/>
          <ac:spMkLst>
            <pc:docMk/>
            <pc:sldMk cId="671529528" sldId="276"/>
            <ac:spMk id="2" creationId="{5E953DAC-5029-4409-B649-D4247BFC3AA6}"/>
          </ac:spMkLst>
        </pc:spChg>
        <pc:spChg chg="mod">
          <ac:chgData name="Brian DeCook" userId="f06ccbda779038aa" providerId="LiveId" clId="{A5014D18-9AF8-436E-90E5-D7E8130C0AB8}" dt="2018-03-11T20:18:20.215" v="198" actId="14100"/>
          <ac:spMkLst>
            <pc:docMk/>
            <pc:sldMk cId="671529528" sldId="276"/>
            <ac:spMk id="3" creationId="{4FD2B8AE-0A50-4B05-9E6C-BE68DDF84031}"/>
          </ac:spMkLst>
        </pc:spChg>
      </pc:sldChg>
      <pc:sldChg chg="add del">
        <pc:chgData name="Brian DeCook" userId="f06ccbda779038aa" providerId="LiveId" clId="{A5014D18-9AF8-436E-90E5-D7E8130C0AB8}" dt="2018-03-11T21:18:28.117" v="239" actId="2696"/>
        <pc:sldMkLst>
          <pc:docMk/>
          <pc:sldMk cId="1313636987" sldId="277"/>
        </pc:sldMkLst>
      </pc:sldChg>
      <pc:sldChg chg="delSp modSp add">
        <pc:chgData name="Brian DeCook" userId="f06ccbda779038aa" providerId="LiveId" clId="{A5014D18-9AF8-436E-90E5-D7E8130C0AB8}" dt="2018-03-11T20:24:35.505" v="216" actId="122"/>
        <pc:sldMkLst>
          <pc:docMk/>
          <pc:sldMk cId="3434000097" sldId="278"/>
        </pc:sldMkLst>
        <pc:spChg chg="mod">
          <ac:chgData name="Brian DeCook" userId="f06ccbda779038aa" providerId="LiveId" clId="{A5014D18-9AF8-436E-90E5-D7E8130C0AB8}" dt="2018-03-11T20:24:35.505" v="216" actId="122"/>
          <ac:spMkLst>
            <pc:docMk/>
            <pc:sldMk cId="3434000097" sldId="278"/>
            <ac:spMk id="2" creationId="{00000000-0000-0000-0000-000000000000}"/>
          </ac:spMkLst>
        </pc:spChg>
        <pc:spChg chg="mod">
          <ac:chgData name="Brian DeCook" userId="f06ccbda779038aa" providerId="LiveId" clId="{A5014D18-9AF8-436E-90E5-D7E8130C0AB8}" dt="2018-03-11T20:23:56.182" v="203" actId="255"/>
          <ac:spMkLst>
            <pc:docMk/>
            <pc:sldMk cId="3434000097" sldId="278"/>
            <ac:spMk id="3" creationId="{00000000-0000-0000-0000-000000000000}"/>
          </ac:spMkLst>
        </pc:spChg>
        <pc:picChg chg="del">
          <ac:chgData name="Brian DeCook" userId="f06ccbda779038aa" providerId="LiveId" clId="{A5014D18-9AF8-436E-90E5-D7E8130C0AB8}" dt="2018-03-11T20:24:00.868" v="204" actId="478"/>
          <ac:picMkLst>
            <pc:docMk/>
            <pc:sldMk cId="3434000097" sldId="278"/>
            <ac:picMk id="4" creationId="{00000000-0000-0000-0000-000000000000}"/>
          </ac:picMkLst>
        </pc:picChg>
      </pc:sldChg>
      <pc:sldChg chg="delSp modSp add">
        <pc:chgData name="Brian DeCook" userId="f06ccbda779038aa" providerId="LiveId" clId="{A5014D18-9AF8-436E-90E5-D7E8130C0AB8}" dt="2018-03-11T21:18:15.965" v="238" actId="122"/>
        <pc:sldMkLst>
          <pc:docMk/>
          <pc:sldMk cId="3083872197" sldId="279"/>
        </pc:sldMkLst>
        <pc:spChg chg="mod">
          <ac:chgData name="Brian DeCook" userId="f06ccbda779038aa" providerId="LiveId" clId="{A5014D18-9AF8-436E-90E5-D7E8130C0AB8}" dt="2018-03-11T21:18:15.965" v="238" actId="122"/>
          <ac:spMkLst>
            <pc:docMk/>
            <pc:sldMk cId="3083872197" sldId="279"/>
            <ac:spMk id="2" creationId="{00000000-0000-0000-0000-000000000000}"/>
          </ac:spMkLst>
        </pc:spChg>
        <pc:spChg chg="mod">
          <ac:chgData name="Brian DeCook" userId="f06ccbda779038aa" providerId="LiveId" clId="{A5014D18-9AF8-436E-90E5-D7E8130C0AB8}" dt="2018-03-11T21:17:56.593" v="223" actId="20577"/>
          <ac:spMkLst>
            <pc:docMk/>
            <pc:sldMk cId="3083872197" sldId="279"/>
            <ac:spMk id="3" creationId="{00000000-0000-0000-0000-000000000000}"/>
          </ac:spMkLst>
        </pc:spChg>
        <pc:picChg chg="del">
          <ac:chgData name="Brian DeCook" userId="f06ccbda779038aa" providerId="LiveId" clId="{A5014D18-9AF8-436E-90E5-D7E8130C0AB8}" dt="2018-03-11T21:17:30.714" v="219" actId="478"/>
          <ac:picMkLst>
            <pc:docMk/>
            <pc:sldMk cId="3083872197" sldId="279"/>
            <ac:picMk id="4" creationId="{00000000-0000-0000-0000-000000000000}"/>
          </ac:picMkLst>
        </pc:picChg>
      </pc:sldChg>
      <pc:sldChg chg="delSp modSp add">
        <pc:chgData name="Brian DeCook" userId="f06ccbda779038aa" providerId="LiveId" clId="{A5014D18-9AF8-436E-90E5-D7E8130C0AB8}" dt="2018-03-11T21:34:39.142" v="260" actId="255"/>
        <pc:sldMkLst>
          <pc:docMk/>
          <pc:sldMk cId="2493269736" sldId="280"/>
        </pc:sldMkLst>
        <pc:spChg chg="mod">
          <ac:chgData name="Brian DeCook" userId="f06ccbda779038aa" providerId="LiveId" clId="{A5014D18-9AF8-436E-90E5-D7E8130C0AB8}" dt="2018-03-11T21:33:18.703" v="258" actId="14100"/>
          <ac:spMkLst>
            <pc:docMk/>
            <pc:sldMk cId="2493269736" sldId="280"/>
            <ac:spMk id="2" creationId="{00000000-0000-0000-0000-000000000000}"/>
          </ac:spMkLst>
        </pc:spChg>
        <pc:spChg chg="mod">
          <ac:chgData name="Brian DeCook" userId="f06ccbda779038aa" providerId="LiveId" clId="{A5014D18-9AF8-436E-90E5-D7E8130C0AB8}" dt="2018-03-11T21:34:39.142" v="260" actId="255"/>
          <ac:spMkLst>
            <pc:docMk/>
            <pc:sldMk cId="2493269736" sldId="280"/>
            <ac:spMk id="3" creationId="{00000000-0000-0000-0000-000000000000}"/>
          </ac:spMkLst>
        </pc:spChg>
        <pc:picChg chg="del">
          <ac:chgData name="Brian DeCook" userId="f06ccbda779038aa" providerId="LiveId" clId="{A5014D18-9AF8-436E-90E5-D7E8130C0AB8}" dt="2018-03-11T21:33:12.997" v="257" actId="478"/>
          <ac:picMkLst>
            <pc:docMk/>
            <pc:sldMk cId="2493269736" sldId="280"/>
            <ac:picMk id="4" creationId="{00000000-0000-0000-0000-000000000000}"/>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07B802A-3F23-416D-96CC-F78EC26E0AC2}" type="datetimeFigureOut">
              <a:rPr lang="en-US" smtClean="0"/>
              <a:t>3/30/18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27020199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7B802A-3F23-416D-96CC-F78EC26E0AC2}" type="datetimeFigureOut">
              <a:rPr lang="en-US" smtClean="0"/>
              <a:t>3/30/18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29494982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7B802A-3F23-416D-96CC-F78EC26E0AC2}" type="datetimeFigureOut">
              <a:rPr lang="en-US" smtClean="0"/>
              <a:t>3/30/18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14279412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7B802A-3F23-416D-96CC-F78EC26E0AC2}" type="datetimeFigureOut">
              <a:rPr lang="en-US" smtClean="0"/>
              <a:t>3/30/18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22759333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07B802A-3F23-416D-96CC-F78EC26E0AC2}" type="datetimeFigureOut">
              <a:rPr lang="en-US" smtClean="0"/>
              <a:t>3/30/18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17989526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07B802A-3F23-416D-96CC-F78EC26E0AC2}" type="datetimeFigureOut">
              <a:rPr lang="en-US" smtClean="0"/>
              <a:t>3/30/18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1034301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07B802A-3F23-416D-96CC-F78EC26E0AC2}" type="datetimeFigureOut">
              <a:rPr lang="en-US" smtClean="0"/>
              <a:t>3/30/18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14179409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07B802A-3F23-416D-96CC-F78EC26E0AC2}" type="datetimeFigureOut">
              <a:rPr lang="en-US" smtClean="0"/>
              <a:t>3/30/18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6560677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7B802A-3F23-416D-96CC-F78EC26E0AC2}" type="datetimeFigureOut">
              <a:rPr lang="en-US" smtClean="0"/>
              <a:t>3/30/18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12491287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7B802A-3F23-416D-96CC-F78EC26E0AC2}" type="datetimeFigureOut">
              <a:rPr lang="en-US" smtClean="0"/>
              <a:t>3/30/18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27301161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7B802A-3F23-416D-96CC-F78EC26E0AC2}" type="datetimeFigureOut">
              <a:rPr lang="en-US" smtClean="0"/>
              <a:t>3/30/18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50657455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7B802A-3F23-416D-96CC-F78EC26E0AC2}" type="datetimeFigureOut">
              <a:rPr lang="en-US" smtClean="0"/>
              <a:t>3/30/18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4C2CA0-9224-4A29-B05E-F386E1D940F3}" type="slidenum">
              <a:rPr lang="en-US" smtClean="0"/>
              <a:t>‹#›</a:t>
            </a:fld>
            <a:endParaRPr lang="en-US"/>
          </a:p>
        </p:txBody>
      </p:sp>
    </p:spTree>
    <p:extLst>
      <p:ext uri="{BB962C8B-B14F-4D97-AF65-F5344CB8AC3E}">
        <p14:creationId xmlns:p14="http://schemas.microsoft.com/office/powerpoint/2010/main" val="255771123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80B9C2D-843E-4B81-9853-0E788E82151A}"/>
              </a:ext>
            </a:extLst>
          </p:cNvPr>
          <p:cNvSpPr>
            <a:spLocks noGrp="1"/>
          </p:cNvSpPr>
          <p:nvPr>
            <p:ph type="ctrTitle"/>
          </p:nvPr>
        </p:nvSpPr>
        <p:spPr>
          <a:xfrm>
            <a:off x="1143000" y="1600201"/>
            <a:ext cx="6858000" cy="2387600"/>
          </a:xfrm>
        </p:spPr>
        <p:txBody>
          <a:bodyPr>
            <a:normAutofit/>
          </a:bodyPr>
          <a:lstStyle/>
          <a:p>
            <a:r>
              <a:rPr lang="en-US" dirty="0" smtClean="0"/>
              <a:t>Restoring </a:t>
            </a:r>
            <a:r>
              <a:rPr lang="en-US" dirty="0"/>
              <a:t>Relationships</a:t>
            </a:r>
            <a:br>
              <a:rPr lang="en-US" dirty="0"/>
            </a:br>
            <a:r>
              <a:rPr lang="en-US" dirty="0" smtClean="0"/>
              <a:t>Transforming </a:t>
            </a:r>
            <a:r>
              <a:rPr lang="en-US" dirty="0"/>
              <a:t>Justice</a:t>
            </a:r>
          </a:p>
        </p:txBody>
      </p:sp>
      <p:sp>
        <p:nvSpPr>
          <p:cNvPr id="3" name="Subtitle 2">
            <a:extLst>
              <a:ext uri="{FF2B5EF4-FFF2-40B4-BE49-F238E27FC236}">
                <a16:creationId xmlns:a16="http://schemas.microsoft.com/office/drawing/2014/main" xmlns="" id="{9AE29210-1243-40B6-BB5E-66301D4215DA}"/>
              </a:ext>
            </a:extLst>
          </p:cNvPr>
          <p:cNvSpPr>
            <a:spLocks noGrp="1"/>
          </p:cNvSpPr>
          <p:nvPr>
            <p:ph type="subTitle" idx="1"/>
          </p:nvPr>
        </p:nvSpPr>
        <p:spPr>
          <a:xfrm>
            <a:off x="418506" y="4161115"/>
            <a:ext cx="8312400" cy="1408982"/>
          </a:xfrm>
        </p:spPr>
        <p:txBody>
          <a:bodyPr>
            <a:noAutofit/>
          </a:bodyPr>
          <a:lstStyle/>
          <a:p>
            <a:r>
              <a:rPr lang="en-US" dirty="0"/>
              <a:t>Lecture 6</a:t>
            </a:r>
          </a:p>
          <a:p>
            <a:r>
              <a:rPr lang="en-US" dirty="0"/>
              <a:t>The Second Fire of Conflict - The Peacefire</a:t>
            </a:r>
          </a:p>
        </p:txBody>
      </p:sp>
      <p:cxnSp>
        <p:nvCxnSpPr>
          <p:cNvPr id="5" name="Straight Connector 4">
            <a:extLst>
              <a:ext uri="{FF2B5EF4-FFF2-40B4-BE49-F238E27FC236}">
                <a16:creationId xmlns:a16="http://schemas.microsoft.com/office/drawing/2014/main" xmlns="" id="{E9EFF4F1-BAD0-4D5E-ADF4-A74EB3F63E24}"/>
              </a:ext>
            </a:extLst>
          </p:cNvPr>
          <p:cNvCxnSpPr>
            <a:cxnSpLocks/>
          </p:cNvCxnSpPr>
          <p:nvPr/>
        </p:nvCxnSpPr>
        <p:spPr>
          <a:xfrm>
            <a:off x="3474556" y="2880657"/>
            <a:ext cx="2184991"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591810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Two Aspects of the Peacefire</a:t>
            </a:r>
            <a:endParaRPr lang="en-US" dirty="0"/>
          </a:p>
        </p:txBody>
      </p:sp>
      <p:sp>
        <p:nvSpPr>
          <p:cNvPr id="3" name="Content Placeholder 2"/>
          <p:cNvSpPr>
            <a:spLocks noGrp="1"/>
          </p:cNvSpPr>
          <p:nvPr>
            <p:ph idx="1"/>
          </p:nvPr>
        </p:nvSpPr>
        <p:spPr>
          <a:xfrm>
            <a:off x="457200" y="1349277"/>
            <a:ext cx="8229600" cy="5198687"/>
          </a:xfrm>
        </p:spPr>
        <p:txBody>
          <a:bodyPr anchor="ctr">
            <a:normAutofit lnSpcReduction="10000"/>
          </a:bodyPr>
          <a:lstStyle/>
          <a:p>
            <a:r>
              <a:rPr lang="en-US" dirty="0" smtClean="0"/>
              <a:t>Jesus Christ is the fire that transforms.</a:t>
            </a:r>
          </a:p>
          <a:p>
            <a:pPr lvl="1"/>
            <a:r>
              <a:rPr lang="en-US" i="1" dirty="0"/>
              <a:t>See, I have refined you, though not as silver; I have tested you in the furnace of affliction. Isaiah 48:</a:t>
            </a:r>
            <a:r>
              <a:rPr lang="en-US" i="1" dirty="0" smtClean="0"/>
              <a:t>10</a:t>
            </a:r>
          </a:p>
          <a:p>
            <a:pPr lvl="1"/>
            <a:r>
              <a:rPr lang="en-US" i="1" dirty="0"/>
              <a:t>… I will thoroughly purge away your dross and remove all your impurities. Isaiah 1:</a:t>
            </a:r>
            <a:r>
              <a:rPr lang="en-US" i="1" dirty="0" smtClean="0"/>
              <a:t>25</a:t>
            </a:r>
          </a:p>
          <a:p>
            <a:pPr lvl="1"/>
            <a:r>
              <a:rPr lang="en-US" i="1" dirty="0"/>
              <a:t>In all this you greatly rejoice, though now for a little while you may have had to suffer grief in all kinds of trials. These have come so that the proven genuineness of your faith—of greater worth than gold, which perishes even though refined by fire—may result in praise, glory and honor when Jesus Christ is revealed. 1 Peter 1:6-</a:t>
            </a:r>
            <a:r>
              <a:rPr lang="en-US" i="1" dirty="0" smtClean="0"/>
              <a:t>7</a:t>
            </a:r>
            <a:endParaRPr lang="en-US" i="1" dirty="0"/>
          </a:p>
        </p:txBody>
      </p:sp>
    </p:spTree>
    <p:extLst>
      <p:ext uri="{BB962C8B-B14F-4D97-AF65-F5344CB8AC3E}">
        <p14:creationId xmlns:p14="http://schemas.microsoft.com/office/powerpoint/2010/main" val="42492463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Pursuit at the Peacefire</a:t>
            </a:r>
            <a:endParaRPr lang="en-US" dirty="0"/>
          </a:p>
        </p:txBody>
      </p:sp>
      <p:sp>
        <p:nvSpPr>
          <p:cNvPr id="3" name="Content Placeholder 2"/>
          <p:cNvSpPr>
            <a:spLocks noGrp="1"/>
          </p:cNvSpPr>
          <p:nvPr>
            <p:ph idx="1"/>
          </p:nvPr>
        </p:nvSpPr>
        <p:spPr/>
        <p:txBody>
          <a:bodyPr/>
          <a:lstStyle/>
          <a:p>
            <a:r>
              <a:rPr lang="en-US" dirty="0" smtClean="0"/>
              <a:t>When we focus on the Wildfire, we pursue our desired outcome.</a:t>
            </a:r>
            <a:endParaRPr lang="en-US" dirty="0"/>
          </a:p>
        </p:txBody>
      </p:sp>
    </p:spTree>
    <p:extLst>
      <p:ext uri="{BB962C8B-B14F-4D97-AF65-F5344CB8AC3E}">
        <p14:creationId xmlns:p14="http://schemas.microsoft.com/office/powerpoint/2010/main" val="28560991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Pursuit at the Peacefire</a:t>
            </a:r>
            <a:endParaRPr lang="en-US" dirty="0"/>
          </a:p>
        </p:txBody>
      </p:sp>
      <p:sp>
        <p:nvSpPr>
          <p:cNvPr id="3" name="Content Placeholder 2"/>
          <p:cNvSpPr>
            <a:spLocks noGrp="1"/>
          </p:cNvSpPr>
          <p:nvPr>
            <p:ph idx="1"/>
          </p:nvPr>
        </p:nvSpPr>
        <p:spPr/>
        <p:txBody>
          <a:bodyPr/>
          <a:lstStyle/>
          <a:p>
            <a:r>
              <a:rPr lang="en-US" dirty="0" smtClean="0"/>
              <a:t>When we focus on the Wildfire, we pursue our desired outcome.</a:t>
            </a:r>
          </a:p>
          <a:p>
            <a:r>
              <a:rPr lang="en-US" dirty="0" smtClean="0"/>
              <a:t>When we focus on the Peacefire, we pursue Jesus Christ and his purposes in the conflict.</a:t>
            </a:r>
            <a:endParaRPr lang="en-US" dirty="0"/>
          </a:p>
        </p:txBody>
      </p:sp>
    </p:spTree>
    <p:extLst>
      <p:ext uri="{BB962C8B-B14F-4D97-AF65-F5344CB8AC3E}">
        <p14:creationId xmlns:p14="http://schemas.microsoft.com/office/powerpoint/2010/main" val="10630610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Pursuit at the Peacefire</a:t>
            </a:r>
            <a:endParaRPr lang="en-US" dirty="0"/>
          </a:p>
        </p:txBody>
      </p:sp>
      <p:sp>
        <p:nvSpPr>
          <p:cNvPr id="3" name="Content Placeholder 2"/>
          <p:cNvSpPr>
            <a:spLocks noGrp="1"/>
          </p:cNvSpPr>
          <p:nvPr>
            <p:ph idx="1"/>
          </p:nvPr>
        </p:nvSpPr>
        <p:spPr/>
        <p:txBody>
          <a:bodyPr/>
          <a:lstStyle/>
          <a:p>
            <a:r>
              <a:rPr lang="en-US" dirty="0" smtClean="0"/>
              <a:t>When we focus on the Wildfire, we pursue our desired outcome.</a:t>
            </a:r>
          </a:p>
          <a:p>
            <a:r>
              <a:rPr lang="en-US" dirty="0" smtClean="0"/>
              <a:t>When we focus on the Peacefire, we pursue Jesus Christ and his purposes in the conflict.</a:t>
            </a:r>
          </a:p>
          <a:p>
            <a:r>
              <a:rPr lang="en-US" dirty="0" smtClean="0"/>
              <a:t>We will not experience the Lord’s peace if we pursue Jesus Christ in an attempt to obtain our desired outcome.</a:t>
            </a:r>
            <a:endParaRPr lang="en-US" dirty="0"/>
          </a:p>
        </p:txBody>
      </p:sp>
    </p:spTree>
    <p:extLst>
      <p:ext uri="{BB962C8B-B14F-4D97-AF65-F5344CB8AC3E}">
        <p14:creationId xmlns:p14="http://schemas.microsoft.com/office/powerpoint/2010/main" val="19956938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Pursuit at the Peacefire</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When we focus on the Wildfire, we pursue our desired outcome.</a:t>
            </a:r>
          </a:p>
          <a:p>
            <a:r>
              <a:rPr lang="en-US" dirty="0" smtClean="0"/>
              <a:t>When we focus on the Peacefire, we pursue Jesus Christ and his purposes in the conflict.</a:t>
            </a:r>
          </a:p>
          <a:p>
            <a:r>
              <a:rPr lang="en-US" dirty="0" smtClean="0"/>
              <a:t>We will not experience the Lord’s peace if we pursue Jesus Christ in an attempt to obtain our desired outcome.</a:t>
            </a:r>
          </a:p>
          <a:p>
            <a:r>
              <a:rPr lang="en-US" dirty="0" smtClean="0"/>
              <a:t>We pursue Jesus Christ to obtain his desired outcome </a:t>
            </a:r>
            <a:r>
              <a:rPr lang="mr-IN" dirty="0" smtClean="0"/>
              <a:t>–</a:t>
            </a:r>
            <a:r>
              <a:rPr lang="en-US" dirty="0" smtClean="0"/>
              <a:t> restored relationships and transformed justice.</a:t>
            </a:r>
            <a:endParaRPr lang="en-US" dirty="0"/>
          </a:p>
        </p:txBody>
      </p:sp>
    </p:spTree>
    <p:extLst>
      <p:ext uri="{BB962C8B-B14F-4D97-AF65-F5344CB8AC3E}">
        <p14:creationId xmlns:p14="http://schemas.microsoft.com/office/powerpoint/2010/main" val="18875257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Pursuing God at the Peacefire</a:t>
            </a:r>
            <a:endParaRPr lang="en-US" dirty="0"/>
          </a:p>
        </p:txBody>
      </p:sp>
      <p:sp>
        <p:nvSpPr>
          <p:cNvPr id="3" name="Content Placeholder 2"/>
          <p:cNvSpPr>
            <a:spLocks noGrp="1"/>
          </p:cNvSpPr>
          <p:nvPr>
            <p:ph idx="1"/>
          </p:nvPr>
        </p:nvSpPr>
        <p:spPr/>
        <p:txBody>
          <a:bodyPr/>
          <a:lstStyle/>
          <a:p>
            <a:r>
              <a:rPr lang="en-US" dirty="0" smtClean="0"/>
              <a:t>If God has a desired outcome for our conflicts, how do we identify it and lay hold of it?</a:t>
            </a:r>
            <a:endParaRPr lang="en-US" dirty="0"/>
          </a:p>
        </p:txBody>
      </p:sp>
    </p:spTree>
    <p:extLst>
      <p:ext uri="{BB962C8B-B14F-4D97-AF65-F5344CB8AC3E}">
        <p14:creationId xmlns:p14="http://schemas.microsoft.com/office/powerpoint/2010/main" val="36361830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Pursuing God at the Peacefire</a:t>
            </a:r>
            <a:endParaRPr lang="en-US" dirty="0"/>
          </a:p>
        </p:txBody>
      </p:sp>
      <p:sp>
        <p:nvSpPr>
          <p:cNvPr id="3" name="Content Placeholder 2"/>
          <p:cNvSpPr>
            <a:spLocks noGrp="1"/>
          </p:cNvSpPr>
          <p:nvPr>
            <p:ph idx="1"/>
          </p:nvPr>
        </p:nvSpPr>
        <p:spPr/>
        <p:txBody>
          <a:bodyPr/>
          <a:lstStyle/>
          <a:p>
            <a:r>
              <a:rPr lang="en-US" dirty="0" smtClean="0"/>
              <a:t>If God has a desired outcome for our conflicts, how do we identify it and lay hold of it?</a:t>
            </a:r>
          </a:p>
          <a:p>
            <a:r>
              <a:rPr lang="en-US" dirty="0" smtClean="0"/>
              <a:t>There are three principles that assist us in seeking God’s plan at the Peacefire.</a:t>
            </a:r>
            <a:endParaRPr lang="en-US" dirty="0"/>
          </a:p>
        </p:txBody>
      </p:sp>
    </p:spTree>
    <p:extLst>
      <p:ext uri="{BB962C8B-B14F-4D97-AF65-F5344CB8AC3E}">
        <p14:creationId xmlns:p14="http://schemas.microsoft.com/office/powerpoint/2010/main" val="40533437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Pursuing God at the Peacefire</a:t>
            </a:r>
            <a:endParaRPr lang="en-US" dirty="0"/>
          </a:p>
        </p:txBody>
      </p:sp>
      <p:sp>
        <p:nvSpPr>
          <p:cNvPr id="3" name="Content Placeholder 2"/>
          <p:cNvSpPr>
            <a:spLocks noGrp="1"/>
          </p:cNvSpPr>
          <p:nvPr>
            <p:ph idx="1"/>
          </p:nvPr>
        </p:nvSpPr>
        <p:spPr/>
        <p:txBody>
          <a:bodyPr>
            <a:normAutofit lnSpcReduction="10000"/>
          </a:bodyPr>
          <a:lstStyle/>
          <a:p>
            <a:r>
              <a:rPr lang="en-US" dirty="0" smtClean="0"/>
              <a:t>If God has a desired outcome for our conflicts, how do we identify it and lay hold of it?</a:t>
            </a:r>
          </a:p>
          <a:p>
            <a:r>
              <a:rPr lang="en-US" dirty="0" smtClean="0"/>
              <a:t>There are three principles that assist us in seeking God’s plan at the Peacefire.</a:t>
            </a:r>
          </a:p>
          <a:p>
            <a:r>
              <a:rPr lang="en-US" dirty="0" smtClean="0"/>
              <a:t>Applying these principles will position us to experience God’s transforming peace in the midst of our conflict wildfires and will position us to be used by Jesus Christ to bless others </a:t>
            </a:r>
            <a:r>
              <a:rPr lang="mr-IN" dirty="0" smtClean="0"/>
              <a:t>–</a:t>
            </a:r>
            <a:r>
              <a:rPr lang="en-US" dirty="0" smtClean="0"/>
              <a:t> to restore relationships and transform justice.</a:t>
            </a:r>
            <a:endParaRPr lang="en-US" dirty="0"/>
          </a:p>
        </p:txBody>
      </p:sp>
    </p:spTree>
    <p:extLst>
      <p:ext uri="{BB962C8B-B14F-4D97-AF65-F5344CB8AC3E}">
        <p14:creationId xmlns:p14="http://schemas.microsoft.com/office/powerpoint/2010/main" val="34354851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Peacefire Triangle</a:t>
            </a:r>
            <a:endParaRPr lang="en-US" dirty="0"/>
          </a:p>
        </p:txBody>
      </p:sp>
      <p:sp>
        <p:nvSpPr>
          <p:cNvPr id="3" name="Content Placeholder 2"/>
          <p:cNvSpPr>
            <a:spLocks noGrp="1"/>
          </p:cNvSpPr>
          <p:nvPr>
            <p:ph idx="1"/>
          </p:nvPr>
        </p:nvSpPr>
        <p:spPr/>
        <p:txBody>
          <a:bodyPr anchor="ctr"/>
          <a:lstStyle/>
          <a:p>
            <a:r>
              <a:rPr lang="en-US" dirty="0" smtClean="0"/>
              <a:t>To help us remember the three principles that help us identify God’s desired outcome in a conflict wildfire, I created a diagram called the Peacefire Triangle.</a:t>
            </a:r>
            <a:endParaRPr lang="en-US" dirty="0"/>
          </a:p>
        </p:txBody>
      </p:sp>
    </p:spTree>
    <p:extLst>
      <p:ext uri="{BB962C8B-B14F-4D97-AF65-F5344CB8AC3E}">
        <p14:creationId xmlns:p14="http://schemas.microsoft.com/office/powerpoint/2010/main" val="3587657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4" name="Content Placeholder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99813" y="2067341"/>
            <a:ext cx="3929490" cy="4089390"/>
          </a:xfrm>
          <a:prstGeom prst="rect">
            <a:avLst/>
          </a:prstGeom>
        </p:spPr>
      </p:pic>
      <p:sp>
        <p:nvSpPr>
          <p:cNvPr id="3" name="TextBox 2"/>
          <p:cNvSpPr txBox="1"/>
          <p:nvPr/>
        </p:nvSpPr>
        <p:spPr>
          <a:xfrm>
            <a:off x="605429" y="630219"/>
            <a:ext cx="7944241" cy="995209"/>
          </a:xfrm>
          <a:prstGeom prst="rect">
            <a:avLst/>
          </a:prstGeom>
          <a:noFill/>
        </p:spPr>
        <p:txBody>
          <a:bodyPr wrap="square" rtlCol="0">
            <a:spAutoFit/>
          </a:bodyPr>
          <a:lstStyle/>
          <a:p>
            <a:pPr algn="ctr"/>
            <a:r>
              <a:rPr lang="en-US" sz="5867" dirty="0">
                <a:solidFill>
                  <a:schemeClr val="bg1"/>
                </a:solidFill>
              </a:rPr>
              <a:t>The Peacefire Triangle</a:t>
            </a:r>
          </a:p>
        </p:txBody>
      </p:sp>
    </p:spTree>
    <p:extLst>
      <p:ext uri="{BB962C8B-B14F-4D97-AF65-F5344CB8AC3E}">
        <p14:creationId xmlns:p14="http://schemas.microsoft.com/office/powerpoint/2010/main" val="17261766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Second Fire of Conflict</a:t>
            </a:r>
            <a:endParaRPr lang="en-US" dirty="0"/>
          </a:p>
        </p:txBody>
      </p:sp>
      <p:sp>
        <p:nvSpPr>
          <p:cNvPr id="3" name="Content Placeholder 2"/>
          <p:cNvSpPr>
            <a:spLocks noGrp="1"/>
          </p:cNvSpPr>
          <p:nvPr>
            <p:ph idx="1"/>
          </p:nvPr>
        </p:nvSpPr>
        <p:spPr/>
        <p:txBody>
          <a:bodyPr/>
          <a:lstStyle/>
          <a:p>
            <a:r>
              <a:rPr lang="en-US" dirty="0" smtClean="0"/>
              <a:t>The Peacefire is a fire that ignites in the midst of conflict when someone makes a faith choice to pursue and rely on Jesus Christ in response to a conflict rather than pursue a desired outcome.</a:t>
            </a:r>
            <a:endParaRPr lang="en-US" dirty="0"/>
          </a:p>
        </p:txBody>
      </p:sp>
    </p:spTree>
    <p:extLst>
      <p:ext uri="{BB962C8B-B14F-4D97-AF65-F5344CB8AC3E}">
        <p14:creationId xmlns:p14="http://schemas.microsoft.com/office/powerpoint/2010/main" val="42656249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Purpose</a:t>
            </a:r>
            <a:endParaRPr lang="en-US" dirty="0"/>
          </a:p>
        </p:txBody>
      </p:sp>
      <p:sp>
        <p:nvSpPr>
          <p:cNvPr id="3" name="Content Placeholder 2"/>
          <p:cNvSpPr>
            <a:spLocks noGrp="1"/>
          </p:cNvSpPr>
          <p:nvPr>
            <p:ph idx="1"/>
          </p:nvPr>
        </p:nvSpPr>
        <p:spPr/>
        <p:txBody>
          <a:bodyPr/>
          <a:lstStyle/>
          <a:p>
            <a:r>
              <a:rPr lang="en-US" dirty="0" smtClean="0"/>
              <a:t>The first leg of the Peacefire triangle is labeled “Purpose.”</a:t>
            </a:r>
            <a:endParaRPr lang="en-US" dirty="0"/>
          </a:p>
        </p:txBody>
      </p:sp>
    </p:spTree>
    <p:extLst>
      <p:ext uri="{BB962C8B-B14F-4D97-AF65-F5344CB8AC3E}">
        <p14:creationId xmlns:p14="http://schemas.microsoft.com/office/powerpoint/2010/main" val="32571397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Purpose</a:t>
            </a:r>
            <a:endParaRPr lang="en-US" dirty="0"/>
          </a:p>
        </p:txBody>
      </p:sp>
      <p:sp>
        <p:nvSpPr>
          <p:cNvPr id="3" name="Content Placeholder 2"/>
          <p:cNvSpPr>
            <a:spLocks noGrp="1"/>
          </p:cNvSpPr>
          <p:nvPr>
            <p:ph idx="1"/>
          </p:nvPr>
        </p:nvSpPr>
        <p:spPr/>
        <p:txBody>
          <a:bodyPr/>
          <a:lstStyle/>
          <a:p>
            <a:r>
              <a:rPr lang="en-US" dirty="0" smtClean="0"/>
              <a:t>The first leg of the Peacefire triangle is labeled “Purpose.”</a:t>
            </a:r>
          </a:p>
          <a:p>
            <a:r>
              <a:rPr lang="en-US" dirty="0"/>
              <a:t>When we write our conflict stories at the wildfire, we pursue our own purpose, our own desired outcome.</a:t>
            </a:r>
          </a:p>
        </p:txBody>
      </p:sp>
    </p:spTree>
    <p:extLst>
      <p:ext uri="{BB962C8B-B14F-4D97-AF65-F5344CB8AC3E}">
        <p14:creationId xmlns:p14="http://schemas.microsoft.com/office/powerpoint/2010/main" val="40345378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Purpose</a:t>
            </a:r>
            <a:endParaRPr lang="en-US" dirty="0"/>
          </a:p>
        </p:txBody>
      </p:sp>
      <p:sp>
        <p:nvSpPr>
          <p:cNvPr id="3" name="Content Placeholder 2"/>
          <p:cNvSpPr>
            <a:spLocks noGrp="1"/>
          </p:cNvSpPr>
          <p:nvPr>
            <p:ph idx="1"/>
          </p:nvPr>
        </p:nvSpPr>
        <p:spPr/>
        <p:txBody>
          <a:bodyPr/>
          <a:lstStyle/>
          <a:p>
            <a:r>
              <a:rPr lang="en-US" dirty="0" smtClean="0"/>
              <a:t>The first leg of the Peacefire triangle is labeled “Purpose.”</a:t>
            </a:r>
          </a:p>
          <a:p>
            <a:r>
              <a:rPr lang="en-US" dirty="0" smtClean="0"/>
              <a:t>When we write our conflict stories at the wildfire, we pursue our own purpose, our own desired outcome.</a:t>
            </a:r>
          </a:p>
          <a:p>
            <a:r>
              <a:rPr lang="en-US" dirty="0" smtClean="0"/>
              <a:t>But at the Peacefire, we pursue God’s purposes rather than our own.</a:t>
            </a:r>
            <a:endParaRPr lang="en-US" dirty="0"/>
          </a:p>
        </p:txBody>
      </p:sp>
    </p:spTree>
    <p:extLst>
      <p:ext uri="{BB962C8B-B14F-4D97-AF65-F5344CB8AC3E}">
        <p14:creationId xmlns:p14="http://schemas.microsoft.com/office/powerpoint/2010/main" val="315519469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Principle #1</a:t>
            </a:r>
            <a:endParaRPr lang="en-US" dirty="0"/>
          </a:p>
        </p:txBody>
      </p:sp>
      <p:sp>
        <p:nvSpPr>
          <p:cNvPr id="3" name="Content Placeholder 2"/>
          <p:cNvSpPr>
            <a:spLocks noGrp="1"/>
          </p:cNvSpPr>
          <p:nvPr>
            <p:ph idx="1"/>
          </p:nvPr>
        </p:nvSpPr>
        <p:spPr/>
        <p:txBody>
          <a:bodyPr anchor="ctr"/>
          <a:lstStyle/>
          <a:p>
            <a:r>
              <a:rPr lang="en-US" dirty="0" smtClean="0"/>
              <a:t>When we pursue God’s purpose in conflict, it will change our priorities.</a:t>
            </a:r>
            <a:endParaRPr lang="en-US" dirty="0"/>
          </a:p>
        </p:txBody>
      </p:sp>
    </p:spTree>
    <p:extLst>
      <p:ext uri="{BB962C8B-B14F-4D97-AF65-F5344CB8AC3E}">
        <p14:creationId xmlns:p14="http://schemas.microsoft.com/office/powerpoint/2010/main" val="258685163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Principle #1</a:t>
            </a:r>
            <a:endParaRPr lang="en-US" dirty="0"/>
          </a:p>
        </p:txBody>
      </p:sp>
      <p:sp>
        <p:nvSpPr>
          <p:cNvPr id="3" name="Content Placeholder 2"/>
          <p:cNvSpPr>
            <a:spLocks noGrp="1"/>
          </p:cNvSpPr>
          <p:nvPr>
            <p:ph idx="1"/>
          </p:nvPr>
        </p:nvSpPr>
        <p:spPr/>
        <p:txBody>
          <a:bodyPr anchor="ctr"/>
          <a:lstStyle/>
          <a:p>
            <a:r>
              <a:rPr lang="en-US" dirty="0" smtClean="0"/>
              <a:t>When we pursue God’s purpose in conflict, it will change our priorities.</a:t>
            </a:r>
          </a:p>
          <a:p>
            <a:r>
              <a:rPr lang="en-US" dirty="0" smtClean="0"/>
              <a:t>Our purpose determines our priorities.</a:t>
            </a:r>
            <a:endParaRPr lang="en-US" dirty="0"/>
          </a:p>
        </p:txBody>
      </p:sp>
    </p:spTree>
    <p:extLst>
      <p:ext uri="{BB962C8B-B14F-4D97-AF65-F5344CB8AC3E}">
        <p14:creationId xmlns:p14="http://schemas.microsoft.com/office/powerpoint/2010/main" val="169117531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Principle #1</a:t>
            </a:r>
            <a:endParaRPr lang="en-US" dirty="0"/>
          </a:p>
        </p:txBody>
      </p:sp>
      <p:sp>
        <p:nvSpPr>
          <p:cNvPr id="3" name="Content Placeholder 2"/>
          <p:cNvSpPr>
            <a:spLocks noGrp="1"/>
          </p:cNvSpPr>
          <p:nvPr>
            <p:ph idx="1"/>
          </p:nvPr>
        </p:nvSpPr>
        <p:spPr/>
        <p:txBody>
          <a:bodyPr anchor="ctr"/>
          <a:lstStyle/>
          <a:p>
            <a:r>
              <a:rPr lang="en-US" dirty="0" smtClean="0"/>
              <a:t>When we pursue God’s purpose in conflict, it will change our priorities.</a:t>
            </a:r>
          </a:p>
          <a:p>
            <a:r>
              <a:rPr lang="en-US" dirty="0" smtClean="0"/>
              <a:t>Our purpose determines our priorities.</a:t>
            </a:r>
          </a:p>
          <a:p>
            <a:r>
              <a:rPr lang="en-US" dirty="0" smtClean="0"/>
              <a:t>When our priority is to pursue God’s purposes in our conflicts, we will not be focused on pleasing self or pleasing others who might lead us astray.</a:t>
            </a:r>
            <a:endParaRPr lang="en-US" dirty="0"/>
          </a:p>
        </p:txBody>
      </p:sp>
    </p:spTree>
    <p:extLst>
      <p:ext uri="{BB962C8B-B14F-4D97-AF65-F5344CB8AC3E}">
        <p14:creationId xmlns:p14="http://schemas.microsoft.com/office/powerpoint/2010/main" val="292489761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Benefits of Pursuing God’s</a:t>
            </a:r>
            <a:br>
              <a:rPr lang="en-US" dirty="0" smtClean="0"/>
            </a:br>
            <a:r>
              <a:rPr lang="en-US" dirty="0" smtClean="0"/>
              <a:t>Purposes in Conflict</a:t>
            </a:r>
            <a:endParaRPr lang="en-US" dirty="0"/>
          </a:p>
        </p:txBody>
      </p:sp>
      <p:sp>
        <p:nvSpPr>
          <p:cNvPr id="3" name="Content Placeholder 2"/>
          <p:cNvSpPr>
            <a:spLocks noGrp="1"/>
          </p:cNvSpPr>
          <p:nvPr>
            <p:ph idx="1"/>
          </p:nvPr>
        </p:nvSpPr>
        <p:spPr/>
        <p:txBody>
          <a:bodyPr anchor="ctr"/>
          <a:lstStyle/>
          <a:p>
            <a:r>
              <a:rPr lang="en-US" i="1" dirty="0"/>
              <a:t>But seek first his kingdom and his righteousness, and all these things will be given to you as well.  Matthew 6:33</a:t>
            </a:r>
          </a:p>
          <a:p>
            <a:endParaRPr lang="en-US" dirty="0"/>
          </a:p>
        </p:txBody>
      </p:sp>
    </p:spTree>
    <p:extLst>
      <p:ext uri="{BB962C8B-B14F-4D97-AF65-F5344CB8AC3E}">
        <p14:creationId xmlns:p14="http://schemas.microsoft.com/office/powerpoint/2010/main" val="177898389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Benefits of Pursuing God’s</a:t>
            </a:r>
            <a:br>
              <a:rPr lang="en-US" dirty="0" smtClean="0"/>
            </a:br>
            <a:r>
              <a:rPr lang="en-US" dirty="0" smtClean="0"/>
              <a:t>Purposes in Conflict</a:t>
            </a:r>
            <a:endParaRPr lang="en-US" dirty="0"/>
          </a:p>
        </p:txBody>
      </p:sp>
      <p:sp>
        <p:nvSpPr>
          <p:cNvPr id="3" name="Content Placeholder 2"/>
          <p:cNvSpPr>
            <a:spLocks noGrp="1"/>
          </p:cNvSpPr>
          <p:nvPr>
            <p:ph idx="1"/>
          </p:nvPr>
        </p:nvSpPr>
        <p:spPr/>
        <p:txBody>
          <a:bodyPr anchor="ctr"/>
          <a:lstStyle/>
          <a:p>
            <a:r>
              <a:rPr lang="en-US" i="1" dirty="0"/>
              <a:t>But seek first his kingdom and his righteousness, and all these things will be given to you as well.  Matthew 6:</a:t>
            </a:r>
            <a:r>
              <a:rPr lang="en-US" i="1" dirty="0" smtClean="0"/>
              <a:t>33</a:t>
            </a:r>
          </a:p>
          <a:p>
            <a:r>
              <a:rPr lang="en-US" i="1" dirty="0"/>
              <a:t>And we know that in all things God works for the good of those who love him, who have been called according to his purpose. Romans 8:</a:t>
            </a:r>
            <a:r>
              <a:rPr lang="en-US" i="1" dirty="0" smtClean="0"/>
              <a:t>28</a:t>
            </a:r>
            <a:endParaRPr lang="en-US" i="1" dirty="0"/>
          </a:p>
          <a:p>
            <a:endParaRPr lang="en-US" dirty="0"/>
          </a:p>
        </p:txBody>
      </p:sp>
    </p:spTree>
    <p:extLst>
      <p:ext uri="{BB962C8B-B14F-4D97-AF65-F5344CB8AC3E}">
        <p14:creationId xmlns:p14="http://schemas.microsoft.com/office/powerpoint/2010/main" val="194587176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Discerning God’s Purpose</a:t>
            </a:r>
            <a:endParaRPr lang="en-US" dirty="0"/>
          </a:p>
        </p:txBody>
      </p:sp>
      <p:sp>
        <p:nvSpPr>
          <p:cNvPr id="3" name="Content Placeholder 2"/>
          <p:cNvSpPr>
            <a:spLocks noGrp="1"/>
          </p:cNvSpPr>
          <p:nvPr>
            <p:ph idx="1"/>
          </p:nvPr>
        </p:nvSpPr>
        <p:spPr/>
        <p:txBody>
          <a:bodyPr anchor="ctr"/>
          <a:lstStyle/>
          <a:p>
            <a:r>
              <a:rPr lang="en-US" dirty="0" smtClean="0"/>
              <a:t>How do we discern what God’s purpose is in our conflicts?</a:t>
            </a:r>
            <a:endParaRPr lang="en-US" dirty="0"/>
          </a:p>
        </p:txBody>
      </p:sp>
    </p:spTree>
    <p:extLst>
      <p:ext uri="{BB962C8B-B14F-4D97-AF65-F5344CB8AC3E}">
        <p14:creationId xmlns:p14="http://schemas.microsoft.com/office/powerpoint/2010/main" val="123881806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Discerning God’s Purpose</a:t>
            </a:r>
            <a:endParaRPr lang="en-US" dirty="0"/>
          </a:p>
        </p:txBody>
      </p:sp>
      <p:sp>
        <p:nvSpPr>
          <p:cNvPr id="3" name="Content Placeholder 2"/>
          <p:cNvSpPr>
            <a:spLocks noGrp="1"/>
          </p:cNvSpPr>
          <p:nvPr>
            <p:ph idx="1"/>
          </p:nvPr>
        </p:nvSpPr>
        <p:spPr/>
        <p:txBody>
          <a:bodyPr anchor="ctr"/>
          <a:lstStyle/>
          <a:p>
            <a:r>
              <a:rPr lang="en-US" dirty="0" smtClean="0"/>
              <a:t>How do we discern what God’s purpose is in our conflicts?</a:t>
            </a:r>
          </a:p>
          <a:p>
            <a:r>
              <a:rPr lang="en-US" dirty="0" smtClean="0"/>
              <a:t>The Bible </a:t>
            </a:r>
            <a:r>
              <a:rPr lang="mr-IN" dirty="0" smtClean="0"/>
              <a:t>–</a:t>
            </a:r>
            <a:r>
              <a:rPr lang="en-US" dirty="0" smtClean="0"/>
              <a:t> Prayer </a:t>
            </a:r>
            <a:r>
              <a:rPr lang="mr-IN" dirty="0" smtClean="0"/>
              <a:t>–</a:t>
            </a:r>
            <a:r>
              <a:rPr lang="en-US" dirty="0" smtClean="0"/>
              <a:t> Godly Counselors</a:t>
            </a:r>
            <a:endParaRPr lang="en-US" dirty="0"/>
          </a:p>
        </p:txBody>
      </p:sp>
    </p:spTree>
    <p:extLst>
      <p:ext uri="{BB962C8B-B14F-4D97-AF65-F5344CB8AC3E}">
        <p14:creationId xmlns:p14="http://schemas.microsoft.com/office/powerpoint/2010/main" val="30229323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Second Fire of Conflict</a:t>
            </a:r>
            <a:endParaRPr lang="en-US" dirty="0"/>
          </a:p>
        </p:txBody>
      </p:sp>
      <p:sp>
        <p:nvSpPr>
          <p:cNvPr id="3" name="Content Placeholder 2"/>
          <p:cNvSpPr>
            <a:spLocks noGrp="1"/>
          </p:cNvSpPr>
          <p:nvPr>
            <p:ph idx="1"/>
          </p:nvPr>
        </p:nvSpPr>
        <p:spPr/>
        <p:txBody>
          <a:bodyPr/>
          <a:lstStyle/>
          <a:p>
            <a:r>
              <a:rPr lang="en-US" dirty="0" smtClean="0"/>
              <a:t>The Peacefire is a fire that ignites in the midst of conflict when someone makes a faith choice to pursue and rely on Jesus Christ in response to a conflict rather than pursue a desired outcome.</a:t>
            </a:r>
          </a:p>
          <a:p>
            <a:r>
              <a:rPr lang="en-US" dirty="0" smtClean="0"/>
              <a:t>At the Peacefire, Jesus Christ provides a transforming peace to those who relentlessly rely on him.</a:t>
            </a:r>
            <a:endParaRPr lang="en-US" dirty="0"/>
          </a:p>
        </p:txBody>
      </p:sp>
    </p:spTree>
    <p:extLst>
      <p:ext uri="{BB962C8B-B14F-4D97-AF65-F5344CB8AC3E}">
        <p14:creationId xmlns:p14="http://schemas.microsoft.com/office/powerpoint/2010/main" val="59772008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Discerning God’s Purpose</a:t>
            </a:r>
            <a:endParaRPr lang="en-US" dirty="0"/>
          </a:p>
        </p:txBody>
      </p:sp>
      <p:sp>
        <p:nvSpPr>
          <p:cNvPr id="3" name="Content Placeholder 2"/>
          <p:cNvSpPr>
            <a:spLocks noGrp="1"/>
          </p:cNvSpPr>
          <p:nvPr>
            <p:ph idx="1"/>
          </p:nvPr>
        </p:nvSpPr>
        <p:spPr/>
        <p:txBody>
          <a:bodyPr anchor="ctr"/>
          <a:lstStyle/>
          <a:p>
            <a:r>
              <a:rPr lang="en-US" dirty="0" smtClean="0"/>
              <a:t>How do we discern what God’s purpose is in our conflicts?</a:t>
            </a:r>
          </a:p>
          <a:p>
            <a:r>
              <a:rPr lang="en-US" dirty="0" smtClean="0"/>
              <a:t>The Bible </a:t>
            </a:r>
            <a:r>
              <a:rPr lang="mr-IN" dirty="0" smtClean="0"/>
              <a:t>–</a:t>
            </a:r>
            <a:r>
              <a:rPr lang="en-US" dirty="0" smtClean="0"/>
              <a:t> Prayer </a:t>
            </a:r>
            <a:r>
              <a:rPr lang="mr-IN" dirty="0" smtClean="0"/>
              <a:t>–</a:t>
            </a:r>
            <a:r>
              <a:rPr lang="en-US" dirty="0" smtClean="0"/>
              <a:t> Godly Counselors</a:t>
            </a:r>
          </a:p>
          <a:p>
            <a:r>
              <a:rPr lang="en-US" dirty="0" smtClean="0"/>
              <a:t>Don’t presume to know God’s purpose </a:t>
            </a:r>
            <a:r>
              <a:rPr lang="mr-IN" dirty="0" smtClean="0"/>
              <a:t>–</a:t>
            </a:r>
            <a:r>
              <a:rPr lang="en-US" dirty="0" smtClean="0"/>
              <a:t> ask Him!</a:t>
            </a:r>
          </a:p>
          <a:p>
            <a:pPr lvl="1"/>
            <a:r>
              <a:rPr lang="en-US" i="1" dirty="0"/>
              <a:t>Keep back your servant also from presumptuous sins; let them not have dominion over me! Then I shall be blameless, and innocent of great transgression.  Psalm 19:</a:t>
            </a:r>
            <a:r>
              <a:rPr lang="en-US" i="1" dirty="0" smtClean="0"/>
              <a:t>13</a:t>
            </a:r>
            <a:endParaRPr lang="en-US" i="1" dirty="0"/>
          </a:p>
        </p:txBody>
      </p:sp>
    </p:spTree>
    <p:extLst>
      <p:ext uri="{BB962C8B-B14F-4D97-AF65-F5344CB8AC3E}">
        <p14:creationId xmlns:p14="http://schemas.microsoft.com/office/powerpoint/2010/main" val="230919277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Discerning God’s Purpose</a:t>
            </a:r>
            <a:endParaRPr lang="en-US" dirty="0"/>
          </a:p>
        </p:txBody>
      </p:sp>
      <p:sp>
        <p:nvSpPr>
          <p:cNvPr id="3" name="Content Placeholder 2"/>
          <p:cNvSpPr>
            <a:spLocks noGrp="1"/>
          </p:cNvSpPr>
          <p:nvPr>
            <p:ph idx="1"/>
          </p:nvPr>
        </p:nvSpPr>
        <p:spPr/>
        <p:txBody>
          <a:bodyPr anchor="ctr">
            <a:normAutofit fontScale="92500"/>
          </a:bodyPr>
          <a:lstStyle/>
          <a:p>
            <a:r>
              <a:rPr lang="en-US" dirty="0" smtClean="0"/>
              <a:t>How do we discern what God’s purpose is in our conflicts?</a:t>
            </a:r>
          </a:p>
          <a:p>
            <a:r>
              <a:rPr lang="en-US" dirty="0" smtClean="0"/>
              <a:t>The Bible </a:t>
            </a:r>
            <a:r>
              <a:rPr lang="mr-IN" dirty="0" smtClean="0"/>
              <a:t>–</a:t>
            </a:r>
            <a:r>
              <a:rPr lang="en-US" dirty="0" smtClean="0"/>
              <a:t> Prayer </a:t>
            </a:r>
            <a:r>
              <a:rPr lang="mr-IN" dirty="0" smtClean="0"/>
              <a:t>–</a:t>
            </a:r>
            <a:r>
              <a:rPr lang="en-US" dirty="0" smtClean="0"/>
              <a:t> Godly Counselors</a:t>
            </a:r>
          </a:p>
          <a:p>
            <a:r>
              <a:rPr lang="en-US" dirty="0" smtClean="0"/>
              <a:t>Don’t presume to know God’s purpose </a:t>
            </a:r>
            <a:r>
              <a:rPr lang="mr-IN" dirty="0" smtClean="0"/>
              <a:t>–</a:t>
            </a:r>
            <a:r>
              <a:rPr lang="en-US" dirty="0" smtClean="0"/>
              <a:t> ask Him!</a:t>
            </a:r>
          </a:p>
          <a:p>
            <a:pPr lvl="1"/>
            <a:r>
              <a:rPr lang="en-US" i="1" dirty="0"/>
              <a:t>Keep back your servant also from presumptuous sins; let them not have dominion over me! Then I shall be blameless, and innocent of great transgression.  Psalm 19:</a:t>
            </a:r>
            <a:r>
              <a:rPr lang="en-US" i="1" dirty="0" smtClean="0"/>
              <a:t>13</a:t>
            </a:r>
            <a:endParaRPr lang="en-US" dirty="0"/>
          </a:p>
          <a:p>
            <a:r>
              <a:rPr lang="en-US" dirty="0" smtClean="0"/>
              <a:t>God’s purpose never contradicts His Word.</a:t>
            </a:r>
          </a:p>
        </p:txBody>
      </p:sp>
    </p:spTree>
    <p:extLst>
      <p:ext uri="{BB962C8B-B14F-4D97-AF65-F5344CB8AC3E}">
        <p14:creationId xmlns:p14="http://schemas.microsoft.com/office/powerpoint/2010/main" val="341999348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Power</a:t>
            </a:r>
            <a:endParaRPr lang="en-US" dirty="0"/>
          </a:p>
        </p:txBody>
      </p:sp>
      <p:sp>
        <p:nvSpPr>
          <p:cNvPr id="3" name="Content Placeholder 2"/>
          <p:cNvSpPr>
            <a:spLocks noGrp="1"/>
          </p:cNvSpPr>
          <p:nvPr>
            <p:ph idx="1"/>
          </p:nvPr>
        </p:nvSpPr>
        <p:spPr/>
        <p:txBody>
          <a:bodyPr/>
          <a:lstStyle/>
          <a:p>
            <a:r>
              <a:rPr lang="en-US" dirty="0" smtClean="0"/>
              <a:t>The second leg of the Peacefire Triangle is labeled “Power.”</a:t>
            </a:r>
          </a:p>
          <a:p>
            <a:r>
              <a:rPr lang="en-US" dirty="0" smtClean="0"/>
              <a:t>It takes power to extinguish the flames of a conflict wildfire.</a:t>
            </a:r>
          </a:p>
          <a:p>
            <a:r>
              <a:rPr lang="en-US" dirty="0" smtClean="0"/>
              <a:t>When we pursue God’s purposes in a conflict, His power is available to us.</a:t>
            </a:r>
            <a:endParaRPr lang="en-US" dirty="0"/>
          </a:p>
        </p:txBody>
      </p:sp>
    </p:spTree>
    <p:extLst>
      <p:ext uri="{BB962C8B-B14F-4D97-AF65-F5344CB8AC3E}">
        <p14:creationId xmlns:p14="http://schemas.microsoft.com/office/powerpoint/2010/main" val="195570978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Principle #2</a:t>
            </a:r>
            <a:endParaRPr lang="en-US" dirty="0"/>
          </a:p>
        </p:txBody>
      </p:sp>
      <p:sp>
        <p:nvSpPr>
          <p:cNvPr id="3" name="Content Placeholder 2"/>
          <p:cNvSpPr>
            <a:spLocks noGrp="1"/>
          </p:cNvSpPr>
          <p:nvPr>
            <p:ph idx="1"/>
          </p:nvPr>
        </p:nvSpPr>
        <p:spPr/>
        <p:txBody>
          <a:bodyPr anchor="ctr"/>
          <a:lstStyle/>
          <a:p>
            <a:r>
              <a:rPr lang="en-US" dirty="0" smtClean="0"/>
              <a:t>When we respond to conflict using God’s power, it changes our possibilities.</a:t>
            </a:r>
            <a:endParaRPr lang="en-US" dirty="0"/>
          </a:p>
        </p:txBody>
      </p:sp>
    </p:spTree>
    <p:extLst>
      <p:ext uri="{BB962C8B-B14F-4D97-AF65-F5344CB8AC3E}">
        <p14:creationId xmlns:p14="http://schemas.microsoft.com/office/powerpoint/2010/main" val="83096269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Principle #2</a:t>
            </a:r>
            <a:endParaRPr lang="en-US" dirty="0"/>
          </a:p>
        </p:txBody>
      </p:sp>
      <p:sp>
        <p:nvSpPr>
          <p:cNvPr id="3" name="Content Placeholder 2"/>
          <p:cNvSpPr>
            <a:spLocks noGrp="1"/>
          </p:cNvSpPr>
          <p:nvPr>
            <p:ph idx="1"/>
          </p:nvPr>
        </p:nvSpPr>
        <p:spPr/>
        <p:txBody>
          <a:bodyPr anchor="ctr"/>
          <a:lstStyle/>
          <a:p>
            <a:r>
              <a:rPr lang="en-US" dirty="0" smtClean="0"/>
              <a:t>We cannot accomplish God’s purpose in our own strength, but with his power all things are possible.</a:t>
            </a:r>
          </a:p>
        </p:txBody>
      </p:sp>
    </p:spTree>
    <p:extLst>
      <p:ext uri="{BB962C8B-B14F-4D97-AF65-F5344CB8AC3E}">
        <p14:creationId xmlns:p14="http://schemas.microsoft.com/office/powerpoint/2010/main" val="99668833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Principle #2</a:t>
            </a:r>
            <a:endParaRPr lang="en-US" dirty="0"/>
          </a:p>
        </p:txBody>
      </p:sp>
      <p:sp>
        <p:nvSpPr>
          <p:cNvPr id="3" name="Content Placeholder 2"/>
          <p:cNvSpPr>
            <a:spLocks noGrp="1"/>
          </p:cNvSpPr>
          <p:nvPr>
            <p:ph idx="1"/>
          </p:nvPr>
        </p:nvSpPr>
        <p:spPr/>
        <p:txBody>
          <a:bodyPr anchor="ctr"/>
          <a:lstStyle/>
          <a:p>
            <a:r>
              <a:rPr lang="en-US" dirty="0" smtClean="0"/>
              <a:t>We cannot accomplish God’s purpose in our own strength, but with his power all things are possible.</a:t>
            </a:r>
          </a:p>
          <a:p>
            <a:pPr lvl="1"/>
            <a:r>
              <a:rPr lang="en-US" i="1" dirty="0"/>
              <a:t>I am the vine; you are the branches. If you remain in me and I in you, you will bear much fruit; apart from me you can do nothing. John 15:</a:t>
            </a:r>
            <a:r>
              <a:rPr lang="en-US" i="1" dirty="0" smtClean="0"/>
              <a:t>5</a:t>
            </a:r>
            <a:endParaRPr lang="en-US" i="1" dirty="0"/>
          </a:p>
        </p:txBody>
      </p:sp>
    </p:spTree>
    <p:extLst>
      <p:ext uri="{BB962C8B-B14F-4D97-AF65-F5344CB8AC3E}">
        <p14:creationId xmlns:p14="http://schemas.microsoft.com/office/powerpoint/2010/main" val="272330338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Principle #2</a:t>
            </a:r>
            <a:endParaRPr lang="en-US" dirty="0"/>
          </a:p>
        </p:txBody>
      </p:sp>
      <p:sp>
        <p:nvSpPr>
          <p:cNvPr id="3" name="Content Placeholder 2"/>
          <p:cNvSpPr>
            <a:spLocks noGrp="1"/>
          </p:cNvSpPr>
          <p:nvPr>
            <p:ph idx="1"/>
          </p:nvPr>
        </p:nvSpPr>
        <p:spPr/>
        <p:txBody>
          <a:bodyPr anchor="ctr">
            <a:normAutofit/>
          </a:bodyPr>
          <a:lstStyle/>
          <a:p>
            <a:r>
              <a:rPr lang="en-US" dirty="0" smtClean="0"/>
              <a:t>We cannot accomplish God’s purpose in our own strength, but with his power all things are possible.</a:t>
            </a:r>
          </a:p>
          <a:p>
            <a:pPr lvl="1"/>
            <a:r>
              <a:rPr lang="en-US" i="1" dirty="0"/>
              <a:t>I am the vine; you are the branches. If you remain in me and I in you, you will bear much fruit; apart from me you can do nothing. John 15:</a:t>
            </a:r>
            <a:r>
              <a:rPr lang="en-US" i="1" dirty="0" smtClean="0"/>
              <a:t>5</a:t>
            </a:r>
          </a:p>
          <a:p>
            <a:pPr lvl="1">
              <a:defRPr/>
            </a:pPr>
            <a:r>
              <a:rPr lang="en-US" i="1" dirty="0" smtClean="0"/>
              <a:t>Now </a:t>
            </a:r>
            <a:r>
              <a:rPr lang="en-US" i="1" dirty="0"/>
              <a:t>to him who is able to do far more abundantly than all that we ask or think, according to the power at work within us, … </a:t>
            </a:r>
            <a:r>
              <a:rPr lang="en-US" i="1" dirty="0" smtClean="0"/>
              <a:t>Eph</a:t>
            </a:r>
            <a:r>
              <a:rPr lang="en-US" i="1" dirty="0"/>
              <a:t>. 3:20</a:t>
            </a:r>
          </a:p>
          <a:p>
            <a:pPr lvl="1"/>
            <a:endParaRPr lang="en-US" i="1" dirty="0"/>
          </a:p>
        </p:txBody>
      </p:sp>
    </p:spTree>
    <p:extLst>
      <p:ext uri="{BB962C8B-B14F-4D97-AF65-F5344CB8AC3E}">
        <p14:creationId xmlns:p14="http://schemas.microsoft.com/office/powerpoint/2010/main" val="352372295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Principle #2</a:t>
            </a:r>
            <a:endParaRPr lang="en-US" dirty="0"/>
          </a:p>
        </p:txBody>
      </p:sp>
      <p:sp>
        <p:nvSpPr>
          <p:cNvPr id="3" name="Content Placeholder 2"/>
          <p:cNvSpPr>
            <a:spLocks noGrp="1"/>
          </p:cNvSpPr>
          <p:nvPr>
            <p:ph idx="1"/>
          </p:nvPr>
        </p:nvSpPr>
        <p:spPr>
          <a:xfrm>
            <a:off x="457200" y="1369120"/>
            <a:ext cx="8229600" cy="5159002"/>
          </a:xfrm>
        </p:spPr>
        <p:txBody>
          <a:bodyPr anchor="ctr">
            <a:normAutofit fontScale="92500" lnSpcReduction="10000"/>
          </a:bodyPr>
          <a:lstStyle/>
          <a:p>
            <a:r>
              <a:rPr lang="en-US" dirty="0" smtClean="0"/>
              <a:t>We cannot accomplish God’s purpose in our own strength, but with his power all things are possible.</a:t>
            </a:r>
          </a:p>
          <a:p>
            <a:pPr lvl="1"/>
            <a:r>
              <a:rPr lang="en-US" i="1" dirty="0"/>
              <a:t>I am the vine; you are the branches. If you remain in me and I in you, you will bear much fruit; apart from me you can do nothing. John 15:</a:t>
            </a:r>
            <a:r>
              <a:rPr lang="en-US" i="1" dirty="0" smtClean="0"/>
              <a:t>5</a:t>
            </a:r>
          </a:p>
          <a:p>
            <a:pPr lvl="1">
              <a:defRPr/>
            </a:pPr>
            <a:r>
              <a:rPr lang="en-US" i="1" dirty="0" smtClean="0"/>
              <a:t>Now </a:t>
            </a:r>
            <a:r>
              <a:rPr lang="en-US" i="1" dirty="0"/>
              <a:t>to him who is able to do far more abundantly than all that we ask or think, according to the power at work within us, … </a:t>
            </a:r>
            <a:r>
              <a:rPr lang="en-US" i="1" dirty="0" smtClean="0"/>
              <a:t>Eph</a:t>
            </a:r>
            <a:r>
              <a:rPr lang="en-US" i="1" dirty="0"/>
              <a:t>. 3:</a:t>
            </a:r>
            <a:r>
              <a:rPr lang="en-US" i="1" dirty="0" smtClean="0"/>
              <a:t>20</a:t>
            </a:r>
            <a:endParaRPr lang="en-US" dirty="0" smtClean="0"/>
          </a:p>
          <a:p>
            <a:pPr lvl="1">
              <a:defRPr/>
            </a:pPr>
            <a:r>
              <a:rPr lang="en-US" dirty="0"/>
              <a:t>Ah, Sovereign LORD, you have made the heavens and the earth by your great power and outstretched arm. Nothing is too hard for you. Jeremiah 32:</a:t>
            </a:r>
            <a:r>
              <a:rPr lang="en-US" dirty="0" smtClean="0"/>
              <a:t>17</a:t>
            </a:r>
            <a:endParaRPr lang="en-US" dirty="0"/>
          </a:p>
        </p:txBody>
      </p:sp>
    </p:spTree>
    <p:extLst>
      <p:ext uri="{BB962C8B-B14F-4D97-AF65-F5344CB8AC3E}">
        <p14:creationId xmlns:p14="http://schemas.microsoft.com/office/powerpoint/2010/main" val="70520708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God’s Power</a:t>
            </a:r>
            <a:endParaRPr lang="en-US" dirty="0"/>
          </a:p>
        </p:txBody>
      </p:sp>
      <p:sp>
        <p:nvSpPr>
          <p:cNvPr id="3" name="Content Placeholder 2"/>
          <p:cNvSpPr>
            <a:spLocks noGrp="1"/>
          </p:cNvSpPr>
          <p:nvPr>
            <p:ph idx="1"/>
          </p:nvPr>
        </p:nvSpPr>
        <p:spPr/>
        <p:txBody>
          <a:bodyPr anchor="ctr"/>
          <a:lstStyle/>
          <a:p>
            <a:r>
              <a:rPr lang="en-US" dirty="0" smtClean="0"/>
              <a:t>It is the power that the Lord provides that enables us to break free from the shallow stories of the wildfire.</a:t>
            </a:r>
            <a:endParaRPr lang="en-US" dirty="0"/>
          </a:p>
        </p:txBody>
      </p:sp>
    </p:spTree>
    <p:extLst>
      <p:ext uri="{BB962C8B-B14F-4D97-AF65-F5344CB8AC3E}">
        <p14:creationId xmlns:p14="http://schemas.microsoft.com/office/powerpoint/2010/main" val="218133299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God’s Power</a:t>
            </a:r>
            <a:endParaRPr lang="en-US" dirty="0"/>
          </a:p>
        </p:txBody>
      </p:sp>
      <p:sp>
        <p:nvSpPr>
          <p:cNvPr id="3" name="Content Placeholder 2"/>
          <p:cNvSpPr>
            <a:spLocks noGrp="1"/>
          </p:cNvSpPr>
          <p:nvPr>
            <p:ph idx="1"/>
          </p:nvPr>
        </p:nvSpPr>
        <p:spPr/>
        <p:txBody>
          <a:bodyPr anchor="ctr"/>
          <a:lstStyle/>
          <a:p>
            <a:r>
              <a:rPr lang="en-US" dirty="0" smtClean="0"/>
              <a:t>It is the power that the Lord provides that enables us to break free from the shallow stories of the wildfire.</a:t>
            </a:r>
          </a:p>
          <a:p>
            <a:r>
              <a:rPr lang="en-US" dirty="0" smtClean="0"/>
              <a:t>It is the Lord’s power that enables us to restore relationships that are currently damaged and broken.</a:t>
            </a:r>
            <a:endParaRPr lang="en-US" dirty="0"/>
          </a:p>
        </p:txBody>
      </p:sp>
    </p:spTree>
    <p:extLst>
      <p:ext uri="{BB962C8B-B14F-4D97-AF65-F5344CB8AC3E}">
        <p14:creationId xmlns:p14="http://schemas.microsoft.com/office/powerpoint/2010/main" val="20848510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Two Aspects of the Peacefire</a:t>
            </a:r>
            <a:endParaRPr lang="en-US" dirty="0"/>
          </a:p>
        </p:txBody>
      </p:sp>
      <p:sp>
        <p:nvSpPr>
          <p:cNvPr id="3" name="Content Placeholder 2"/>
          <p:cNvSpPr>
            <a:spLocks noGrp="1"/>
          </p:cNvSpPr>
          <p:nvPr>
            <p:ph idx="1"/>
          </p:nvPr>
        </p:nvSpPr>
        <p:spPr/>
        <p:txBody>
          <a:bodyPr anchor="ctr"/>
          <a:lstStyle/>
          <a:p>
            <a:r>
              <a:rPr lang="en-US" dirty="0"/>
              <a:t>Jesus Christ is our peace that passes understanding</a:t>
            </a:r>
            <a:r>
              <a:rPr lang="en-US" dirty="0" smtClean="0"/>
              <a:t>.</a:t>
            </a:r>
            <a:endParaRPr lang="en-US" dirty="0"/>
          </a:p>
        </p:txBody>
      </p:sp>
    </p:spTree>
    <p:extLst>
      <p:ext uri="{BB962C8B-B14F-4D97-AF65-F5344CB8AC3E}">
        <p14:creationId xmlns:p14="http://schemas.microsoft.com/office/powerpoint/2010/main" val="63361427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God’s Power</a:t>
            </a:r>
            <a:endParaRPr lang="en-US" dirty="0"/>
          </a:p>
        </p:txBody>
      </p:sp>
      <p:sp>
        <p:nvSpPr>
          <p:cNvPr id="3" name="Content Placeholder 2"/>
          <p:cNvSpPr>
            <a:spLocks noGrp="1"/>
          </p:cNvSpPr>
          <p:nvPr>
            <p:ph idx="1"/>
          </p:nvPr>
        </p:nvSpPr>
        <p:spPr/>
        <p:txBody>
          <a:bodyPr anchor="ctr">
            <a:normAutofit lnSpcReduction="10000"/>
          </a:bodyPr>
          <a:lstStyle/>
          <a:p>
            <a:r>
              <a:rPr lang="en-US" dirty="0" smtClean="0"/>
              <a:t>It is the power that the Lord provides that enables us to break free from the shallow stories of the wildfire.</a:t>
            </a:r>
          </a:p>
          <a:p>
            <a:r>
              <a:rPr lang="en-US" dirty="0" smtClean="0"/>
              <a:t>It is the Lord’s power that enables us to restore relationships that are currently damaged and broken.</a:t>
            </a:r>
          </a:p>
          <a:p>
            <a:r>
              <a:rPr lang="en-US" dirty="0" smtClean="0"/>
              <a:t>It is the Lord’s power that enables us to transform justice from retribution to restoration.</a:t>
            </a:r>
            <a:endParaRPr lang="en-US" dirty="0"/>
          </a:p>
        </p:txBody>
      </p:sp>
    </p:spTree>
    <p:extLst>
      <p:ext uri="{BB962C8B-B14F-4D97-AF65-F5344CB8AC3E}">
        <p14:creationId xmlns:p14="http://schemas.microsoft.com/office/powerpoint/2010/main" val="205625716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Presence</a:t>
            </a:r>
            <a:endParaRPr lang="en-US" dirty="0"/>
          </a:p>
        </p:txBody>
      </p:sp>
      <p:sp>
        <p:nvSpPr>
          <p:cNvPr id="3" name="Content Placeholder 2"/>
          <p:cNvSpPr>
            <a:spLocks noGrp="1"/>
          </p:cNvSpPr>
          <p:nvPr>
            <p:ph idx="1"/>
          </p:nvPr>
        </p:nvSpPr>
        <p:spPr/>
        <p:txBody>
          <a:bodyPr anchor="ctr"/>
          <a:lstStyle/>
          <a:p>
            <a:r>
              <a:rPr lang="en-US" dirty="0" smtClean="0"/>
              <a:t>The third leg of the Peacefire Triangle is labeled “Presence.”</a:t>
            </a:r>
            <a:endParaRPr lang="en-US" dirty="0"/>
          </a:p>
        </p:txBody>
      </p:sp>
    </p:spTree>
    <p:extLst>
      <p:ext uri="{BB962C8B-B14F-4D97-AF65-F5344CB8AC3E}">
        <p14:creationId xmlns:p14="http://schemas.microsoft.com/office/powerpoint/2010/main" val="93583056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Principle #3</a:t>
            </a:r>
            <a:endParaRPr lang="en-US" dirty="0"/>
          </a:p>
        </p:txBody>
      </p:sp>
      <p:sp>
        <p:nvSpPr>
          <p:cNvPr id="3" name="Content Placeholder 2"/>
          <p:cNvSpPr>
            <a:spLocks noGrp="1"/>
          </p:cNvSpPr>
          <p:nvPr>
            <p:ph idx="1"/>
          </p:nvPr>
        </p:nvSpPr>
        <p:spPr/>
        <p:txBody>
          <a:bodyPr anchor="ctr"/>
          <a:lstStyle/>
          <a:p>
            <a:r>
              <a:rPr lang="en-US" dirty="0" smtClean="0"/>
              <a:t>When we seek God’s presence during a conflict, it will change our perspective on the conflict.</a:t>
            </a:r>
            <a:endParaRPr lang="en-US" dirty="0"/>
          </a:p>
        </p:txBody>
      </p:sp>
    </p:spTree>
    <p:extLst>
      <p:ext uri="{BB962C8B-B14F-4D97-AF65-F5344CB8AC3E}">
        <p14:creationId xmlns:p14="http://schemas.microsoft.com/office/powerpoint/2010/main" val="262597839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Principle #3</a:t>
            </a:r>
            <a:endParaRPr lang="en-US" dirty="0"/>
          </a:p>
        </p:txBody>
      </p:sp>
      <p:sp>
        <p:nvSpPr>
          <p:cNvPr id="3" name="Content Placeholder 2"/>
          <p:cNvSpPr>
            <a:spLocks noGrp="1"/>
          </p:cNvSpPr>
          <p:nvPr>
            <p:ph idx="1"/>
          </p:nvPr>
        </p:nvSpPr>
        <p:spPr/>
        <p:txBody>
          <a:bodyPr anchor="ctr"/>
          <a:lstStyle/>
          <a:p>
            <a:r>
              <a:rPr lang="en-US" dirty="0" smtClean="0"/>
              <a:t>When we seek God’s presence during a conflict, it will change our perspective on the conflict.</a:t>
            </a:r>
          </a:p>
          <a:p>
            <a:r>
              <a:rPr lang="en-US" dirty="0" smtClean="0"/>
              <a:t>Joshua and his encounter with Jesus Christ.</a:t>
            </a:r>
            <a:endParaRPr lang="en-US" dirty="0"/>
          </a:p>
        </p:txBody>
      </p:sp>
    </p:spTree>
    <p:extLst>
      <p:ext uri="{BB962C8B-B14F-4D97-AF65-F5344CB8AC3E}">
        <p14:creationId xmlns:p14="http://schemas.microsoft.com/office/powerpoint/2010/main" val="367657710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Principle #3</a:t>
            </a:r>
            <a:endParaRPr lang="en-US" dirty="0"/>
          </a:p>
        </p:txBody>
      </p:sp>
      <p:sp>
        <p:nvSpPr>
          <p:cNvPr id="3" name="Content Placeholder 2"/>
          <p:cNvSpPr>
            <a:spLocks noGrp="1"/>
          </p:cNvSpPr>
          <p:nvPr>
            <p:ph idx="1"/>
          </p:nvPr>
        </p:nvSpPr>
        <p:spPr/>
        <p:txBody>
          <a:bodyPr anchor="ctr"/>
          <a:lstStyle/>
          <a:p>
            <a:r>
              <a:rPr lang="en-US" dirty="0" smtClean="0"/>
              <a:t>When we seek God’s presence during a conflict, it will change our perspective on the conflict.</a:t>
            </a:r>
          </a:p>
          <a:p>
            <a:r>
              <a:rPr lang="en-US" dirty="0" smtClean="0"/>
              <a:t>Joshua and his encounter with Jesus Christ.</a:t>
            </a:r>
          </a:p>
          <a:p>
            <a:pPr lvl="1"/>
            <a:r>
              <a:rPr lang="en-US" i="1" dirty="0"/>
              <a:t>Neither,” he replied, “but as commander of the army of the LORD I have now come.” Then Joshua fell face down to the ground in reverence, and asked him, “What message does my Lord have for his servant?</a:t>
            </a:r>
            <a:r>
              <a:rPr lang="ja-JP" altLang="en-US" i="1" dirty="0">
                <a:latin typeface="Arial"/>
              </a:rPr>
              <a:t>”</a:t>
            </a:r>
            <a:r>
              <a:rPr lang="en-US" i="1" dirty="0"/>
              <a:t>  Joshua 5:</a:t>
            </a:r>
            <a:r>
              <a:rPr lang="en-US" i="1" dirty="0" smtClean="0"/>
              <a:t>14</a:t>
            </a:r>
            <a:endParaRPr lang="en-US" i="1" dirty="0"/>
          </a:p>
        </p:txBody>
      </p:sp>
    </p:spTree>
    <p:extLst>
      <p:ext uri="{BB962C8B-B14F-4D97-AF65-F5344CB8AC3E}">
        <p14:creationId xmlns:p14="http://schemas.microsoft.com/office/powerpoint/2010/main" val="15568806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Principle #3</a:t>
            </a:r>
            <a:endParaRPr lang="en-US" dirty="0"/>
          </a:p>
        </p:txBody>
      </p:sp>
      <p:sp>
        <p:nvSpPr>
          <p:cNvPr id="3" name="Content Placeholder 2"/>
          <p:cNvSpPr>
            <a:spLocks noGrp="1"/>
          </p:cNvSpPr>
          <p:nvPr>
            <p:ph idx="1"/>
          </p:nvPr>
        </p:nvSpPr>
        <p:spPr/>
        <p:txBody>
          <a:bodyPr anchor="ctr"/>
          <a:lstStyle/>
          <a:p>
            <a:r>
              <a:rPr lang="en-US" dirty="0" smtClean="0"/>
              <a:t>“Jesus Christ doesn’t come to take sides, he comes to take over.” </a:t>
            </a:r>
            <a:r>
              <a:rPr lang="mr-IN" dirty="0" smtClean="0"/>
              <a:t>–</a:t>
            </a:r>
            <a:r>
              <a:rPr lang="en-US" dirty="0" smtClean="0"/>
              <a:t> Ian Thomas</a:t>
            </a:r>
            <a:endParaRPr lang="en-US" dirty="0"/>
          </a:p>
        </p:txBody>
      </p:sp>
    </p:spTree>
    <p:extLst>
      <p:ext uri="{BB962C8B-B14F-4D97-AF65-F5344CB8AC3E}">
        <p14:creationId xmlns:p14="http://schemas.microsoft.com/office/powerpoint/2010/main" val="178391012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C5331E9-4C9B-4C57-84E9-90680A549A13}"/>
              </a:ext>
            </a:extLst>
          </p:cNvPr>
          <p:cNvSpPr>
            <a:spLocks noGrp="1"/>
          </p:cNvSpPr>
          <p:nvPr>
            <p:ph type="title"/>
          </p:nvPr>
        </p:nvSpPr>
        <p:spPr/>
        <p:txBody>
          <a:bodyPr/>
          <a:lstStyle/>
          <a:p>
            <a:pPr algn="ctr"/>
            <a:r>
              <a:rPr lang="en-US" dirty="0"/>
              <a:t>Lecture 6</a:t>
            </a:r>
          </a:p>
        </p:txBody>
      </p:sp>
      <p:sp>
        <p:nvSpPr>
          <p:cNvPr id="3" name="Content Placeholder 2">
            <a:extLst>
              <a:ext uri="{FF2B5EF4-FFF2-40B4-BE49-F238E27FC236}">
                <a16:creationId xmlns="" xmlns:a16="http://schemas.microsoft.com/office/drawing/2014/main" id="{448F06D8-2E51-4BD9-B868-5642B67935E6}"/>
              </a:ext>
            </a:extLst>
          </p:cNvPr>
          <p:cNvSpPr>
            <a:spLocks noGrp="1"/>
          </p:cNvSpPr>
          <p:nvPr>
            <p:ph idx="1"/>
          </p:nvPr>
        </p:nvSpPr>
        <p:spPr>
          <a:xfrm>
            <a:off x="628650" y="1291559"/>
            <a:ext cx="7886700" cy="5216720"/>
          </a:xfrm>
        </p:spPr>
        <p:txBody>
          <a:bodyPr>
            <a:noAutofit/>
          </a:bodyPr>
          <a:lstStyle/>
          <a:p>
            <a:r>
              <a:rPr lang="en-US" dirty="0"/>
              <a:t>A </a:t>
            </a:r>
            <a:r>
              <a:rPr lang="en-US" dirty="0" err="1"/>
              <a:t>Peacefire</a:t>
            </a:r>
            <a:r>
              <a:rPr lang="en-US" dirty="0"/>
              <a:t> ignites when we make a faith choice to pursue Jesus Christ in response to a conflict rather than pursue a desired outcome. </a:t>
            </a:r>
          </a:p>
          <a:p>
            <a:r>
              <a:rPr lang="en-US" dirty="0"/>
              <a:t>Jesus Christ is the </a:t>
            </a:r>
            <a:r>
              <a:rPr lang="en-US" dirty="0" err="1"/>
              <a:t>Peacefire</a:t>
            </a:r>
            <a:r>
              <a:rPr lang="en-US" dirty="0"/>
              <a:t> – He provides a peace that passes understanding and a fire that transforms. </a:t>
            </a:r>
          </a:p>
          <a:p>
            <a:r>
              <a:rPr lang="en-US" dirty="0"/>
              <a:t>We discover God’s plan in conflict by applying the three principles of the Peacefire Triangle. </a:t>
            </a:r>
          </a:p>
        </p:txBody>
      </p:sp>
    </p:spTree>
    <p:extLst>
      <p:ext uri="{BB962C8B-B14F-4D97-AF65-F5344CB8AC3E}">
        <p14:creationId xmlns:p14="http://schemas.microsoft.com/office/powerpoint/2010/main" val="277105575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C5331E9-4C9B-4C57-84E9-90680A549A13}"/>
              </a:ext>
            </a:extLst>
          </p:cNvPr>
          <p:cNvSpPr>
            <a:spLocks noGrp="1"/>
          </p:cNvSpPr>
          <p:nvPr>
            <p:ph type="title"/>
          </p:nvPr>
        </p:nvSpPr>
        <p:spPr/>
        <p:txBody>
          <a:bodyPr/>
          <a:lstStyle/>
          <a:p>
            <a:pPr algn="ctr"/>
            <a:r>
              <a:rPr lang="en-US" dirty="0"/>
              <a:t>Lecture 6</a:t>
            </a:r>
          </a:p>
        </p:txBody>
      </p:sp>
      <p:sp>
        <p:nvSpPr>
          <p:cNvPr id="3" name="Content Placeholder 2">
            <a:extLst>
              <a:ext uri="{FF2B5EF4-FFF2-40B4-BE49-F238E27FC236}">
                <a16:creationId xmlns="" xmlns:a16="http://schemas.microsoft.com/office/drawing/2014/main" id="{448F06D8-2E51-4BD9-B868-5642B67935E6}"/>
              </a:ext>
            </a:extLst>
          </p:cNvPr>
          <p:cNvSpPr>
            <a:spLocks noGrp="1"/>
          </p:cNvSpPr>
          <p:nvPr>
            <p:ph idx="1"/>
          </p:nvPr>
        </p:nvSpPr>
        <p:spPr>
          <a:xfrm>
            <a:off x="628650" y="1509824"/>
            <a:ext cx="7886700" cy="4983053"/>
          </a:xfrm>
        </p:spPr>
        <p:txBody>
          <a:bodyPr anchor="ctr">
            <a:noAutofit/>
          </a:bodyPr>
          <a:lstStyle/>
          <a:p>
            <a:r>
              <a:rPr lang="en-US" smtClean="0"/>
              <a:t>Pursuing </a:t>
            </a:r>
            <a:r>
              <a:rPr lang="en-US" dirty="0"/>
              <a:t>God’s purpose in conflict will change our priorities. </a:t>
            </a:r>
          </a:p>
          <a:p>
            <a:r>
              <a:rPr lang="en-US" dirty="0"/>
              <a:t>Applying God’s power will change our possibilities in responding to conflict. </a:t>
            </a:r>
          </a:p>
          <a:p>
            <a:r>
              <a:rPr lang="en-US" dirty="0"/>
              <a:t>Seeking God’s presence during a conflict will change our perspective.</a:t>
            </a:r>
          </a:p>
        </p:txBody>
      </p:sp>
    </p:spTree>
    <p:extLst>
      <p:ext uri="{BB962C8B-B14F-4D97-AF65-F5344CB8AC3E}">
        <p14:creationId xmlns:p14="http://schemas.microsoft.com/office/powerpoint/2010/main" val="4247642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Two Aspects of the Peacefire</a:t>
            </a:r>
            <a:endParaRPr lang="en-US" dirty="0"/>
          </a:p>
        </p:txBody>
      </p:sp>
      <p:sp>
        <p:nvSpPr>
          <p:cNvPr id="3" name="Content Placeholder 2"/>
          <p:cNvSpPr>
            <a:spLocks noGrp="1"/>
          </p:cNvSpPr>
          <p:nvPr>
            <p:ph idx="1"/>
          </p:nvPr>
        </p:nvSpPr>
        <p:spPr/>
        <p:txBody>
          <a:bodyPr anchor="ctr"/>
          <a:lstStyle/>
          <a:p>
            <a:r>
              <a:rPr lang="en-US" dirty="0"/>
              <a:t>Jesus Christ is our peace that passes understanding.</a:t>
            </a:r>
          </a:p>
          <a:p>
            <a:pPr lvl="1"/>
            <a:r>
              <a:rPr lang="en-US" dirty="0" smtClean="0"/>
              <a:t>For </a:t>
            </a:r>
            <a:r>
              <a:rPr lang="en-US" dirty="0"/>
              <a:t>he himself is our peace, . . .  Ephesians 2:</a:t>
            </a:r>
            <a:r>
              <a:rPr lang="en-US" dirty="0" smtClean="0"/>
              <a:t>14a</a:t>
            </a:r>
            <a:endParaRPr lang="en-US" dirty="0"/>
          </a:p>
        </p:txBody>
      </p:sp>
    </p:spTree>
    <p:extLst>
      <p:ext uri="{BB962C8B-B14F-4D97-AF65-F5344CB8AC3E}">
        <p14:creationId xmlns:p14="http://schemas.microsoft.com/office/powerpoint/2010/main" val="24453659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Two Aspects of the Peacefire</a:t>
            </a:r>
            <a:endParaRPr lang="en-US" dirty="0"/>
          </a:p>
        </p:txBody>
      </p:sp>
      <p:sp>
        <p:nvSpPr>
          <p:cNvPr id="3" name="Content Placeholder 2"/>
          <p:cNvSpPr>
            <a:spLocks noGrp="1"/>
          </p:cNvSpPr>
          <p:nvPr>
            <p:ph idx="1"/>
          </p:nvPr>
        </p:nvSpPr>
        <p:spPr/>
        <p:txBody>
          <a:bodyPr anchor="ctr"/>
          <a:lstStyle/>
          <a:p>
            <a:r>
              <a:rPr lang="en-US" dirty="0"/>
              <a:t>Jesus Christ is our peace that passes understanding.</a:t>
            </a:r>
          </a:p>
          <a:p>
            <a:pPr lvl="1"/>
            <a:r>
              <a:rPr lang="en-US" i="1" dirty="0" smtClean="0"/>
              <a:t>For </a:t>
            </a:r>
            <a:r>
              <a:rPr lang="en-US" i="1" dirty="0"/>
              <a:t>he himself is our peace, . . .  Ephesians 2:</a:t>
            </a:r>
            <a:r>
              <a:rPr lang="en-US" i="1" dirty="0" smtClean="0"/>
              <a:t>14a</a:t>
            </a:r>
          </a:p>
          <a:p>
            <a:pPr lvl="1"/>
            <a:r>
              <a:rPr lang="en-US" i="1" dirty="0"/>
              <a:t>Peace I leave with you; my peace I give you. I do not give to you as the world gives. Do not let your hearts be troubled and do not be afraid.  John 14:</a:t>
            </a:r>
            <a:r>
              <a:rPr lang="en-US" i="1" dirty="0" smtClean="0"/>
              <a:t>27</a:t>
            </a:r>
            <a:endParaRPr lang="en-US" i="1" dirty="0"/>
          </a:p>
        </p:txBody>
      </p:sp>
    </p:spTree>
    <p:extLst>
      <p:ext uri="{BB962C8B-B14F-4D97-AF65-F5344CB8AC3E}">
        <p14:creationId xmlns:p14="http://schemas.microsoft.com/office/powerpoint/2010/main" val="34617460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Two Aspects of the Peacefire</a:t>
            </a:r>
            <a:endParaRPr lang="en-US" dirty="0"/>
          </a:p>
        </p:txBody>
      </p:sp>
      <p:sp>
        <p:nvSpPr>
          <p:cNvPr id="3" name="Content Placeholder 2"/>
          <p:cNvSpPr>
            <a:spLocks noGrp="1"/>
          </p:cNvSpPr>
          <p:nvPr>
            <p:ph idx="1"/>
          </p:nvPr>
        </p:nvSpPr>
        <p:spPr/>
        <p:txBody>
          <a:bodyPr anchor="ctr">
            <a:normAutofit lnSpcReduction="10000"/>
          </a:bodyPr>
          <a:lstStyle/>
          <a:p>
            <a:r>
              <a:rPr lang="en-US" dirty="0"/>
              <a:t>Jesus Christ is our peace that passes understanding.</a:t>
            </a:r>
          </a:p>
          <a:p>
            <a:pPr lvl="1"/>
            <a:r>
              <a:rPr lang="en-US" i="1" dirty="0" smtClean="0"/>
              <a:t>For </a:t>
            </a:r>
            <a:r>
              <a:rPr lang="en-US" i="1" dirty="0"/>
              <a:t>he himself is our peace, . . .  Ephesians 2:</a:t>
            </a:r>
            <a:r>
              <a:rPr lang="en-US" i="1" dirty="0" smtClean="0"/>
              <a:t>14a</a:t>
            </a:r>
          </a:p>
          <a:p>
            <a:pPr lvl="1"/>
            <a:r>
              <a:rPr lang="en-US" i="1" dirty="0"/>
              <a:t>Peace I leave with you; my peace I give you. I do not give to you as the world gives. Do not let your hearts be troubled and do not be afraid.  John 14:</a:t>
            </a:r>
            <a:r>
              <a:rPr lang="en-US" i="1" dirty="0" smtClean="0"/>
              <a:t>27</a:t>
            </a:r>
          </a:p>
          <a:p>
            <a:pPr lvl="1"/>
            <a:r>
              <a:rPr lang="en-US" i="1" dirty="0"/>
              <a:t>And the peace of God, which transcends all understanding, will guard your hearts and your minds in Christ Jesus. Phil. 4:</a:t>
            </a:r>
            <a:r>
              <a:rPr lang="en-US" i="1" dirty="0" smtClean="0"/>
              <a:t>7</a:t>
            </a:r>
            <a:endParaRPr lang="en-US" i="1" dirty="0"/>
          </a:p>
        </p:txBody>
      </p:sp>
    </p:spTree>
    <p:extLst>
      <p:ext uri="{BB962C8B-B14F-4D97-AF65-F5344CB8AC3E}">
        <p14:creationId xmlns:p14="http://schemas.microsoft.com/office/powerpoint/2010/main" val="28248951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Two Aspects of the Peacefire</a:t>
            </a:r>
            <a:endParaRPr lang="en-US" dirty="0"/>
          </a:p>
        </p:txBody>
      </p:sp>
      <p:sp>
        <p:nvSpPr>
          <p:cNvPr id="3" name="Content Placeholder 2"/>
          <p:cNvSpPr>
            <a:spLocks noGrp="1"/>
          </p:cNvSpPr>
          <p:nvPr>
            <p:ph idx="1"/>
          </p:nvPr>
        </p:nvSpPr>
        <p:spPr/>
        <p:txBody>
          <a:bodyPr anchor="ctr">
            <a:normAutofit/>
          </a:bodyPr>
          <a:lstStyle/>
          <a:p>
            <a:r>
              <a:rPr lang="en-US" dirty="0" smtClean="0"/>
              <a:t>Jesus Christ is the fire that transforms.</a:t>
            </a:r>
          </a:p>
        </p:txBody>
      </p:sp>
    </p:spTree>
    <p:extLst>
      <p:ext uri="{BB962C8B-B14F-4D97-AF65-F5344CB8AC3E}">
        <p14:creationId xmlns:p14="http://schemas.microsoft.com/office/powerpoint/2010/main" val="16433651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Two Aspects of the Peacefire</a:t>
            </a:r>
            <a:endParaRPr lang="en-US" dirty="0"/>
          </a:p>
        </p:txBody>
      </p:sp>
      <p:sp>
        <p:nvSpPr>
          <p:cNvPr id="3" name="Content Placeholder 2"/>
          <p:cNvSpPr>
            <a:spLocks noGrp="1"/>
          </p:cNvSpPr>
          <p:nvPr>
            <p:ph idx="1"/>
          </p:nvPr>
        </p:nvSpPr>
        <p:spPr/>
        <p:txBody>
          <a:bodyPr anchor="ctr">
            <a:normAutofit/>
          </a:bodyPr>
          <a:lstStyle/>
          <a:p>
            <a:r>
              <a:rPr lang="en-US" dirty="0" smtClean="0"/>
              <a:t>Jesus Christ is the fire that transforms.</a:t>
            </a:r>
          </a:p>
          <a:p>
            <a:pPr lvl="1"/>
            <a:r>
              <a:rPr lang="en-US" i="1" dirty="0"/>
              <a:t>See, I have refined you, though not as silver; I have tested you in the furnace of affliction. Isaiah 48:</a:t>
            </a:r>
            <a:r>
              <a:rPr lang="en-US" i="1" dirty="0" smtClean="0"/>
              <a:t>10</a:t>
            </a:r>
            <a:endParaRPr lang="en-US" i="1" dirty="0"/>
          </a:p>
        </p:txBody>
      </p:sp>
    </p:spTree>
    <p:extLst>
      <p:ext uri="{BB962C8B-B14F-4D97-AF65-F5344CB8AC3E}">
        <p14:creationId xmlns:p14="http://schemas.microsoft.com/office/powerpoint/2010/main" val="3864347205"/>
      </p:ext>
    </p:extLst>
  </p:cSld>
  <p:clrMapOvr>
    <a:masterClrMapping/>
  </p:clrMapOvr>
</p:sld>
</file>

<file path=ppt/theme/theme1.xml><?xml version="1.0" encoding="utf-8"?>
<a:theme xmlns:a="http://schemas.openxmlformats.org/drawingml/2006/main" name="Blac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Black .thmx</Template>
  <TotalTime>1853</TotalTime>
  <Words>2069</Words>
  <Application>Microsoft Macintosh PowerPoint</Application>
  <PresentationFormat>On-screen Show (4:3)</PresentationFormat>
  <Paragraphs>147</Paragraphs>
  <Slides>47</Slides>
  <Notes>0</Notes>
  <HiddenSlides>0</HiddenSlides>
  <MMClips>0</MMClips>
  <ScaleCrop>false</ScaleCrop>
  <HeadingPairs>
    <vt:vector size="4" baseType="variant">
      <vt:variant>
        <vt:lpstr>Theme</vt:lpstr>
      </vt:variant>
      <vt:variant>
        <vt:i4>1</vt:i4>
      </vt:variant>
      <vt:variant>
        <vt:lpstr>Slide Titles</vt:lpstr>
      </vt:variant>
      <vt:variant>
        <vt:i4>47</vt:i4>
      </vt:variant>
    </vt:vector>
  </HeadingPairs>
  <TitlesOfParts>
    <vt:vector size="48" baseType="lpstr">
      <vt:lpstr>Black</vt:lpstr>
      <vt:lpstr>Restoring Relationships Transforming Justice</vt:lpstr>
      <vt:lpstr>The Second Fire of Conflict</vt:lpstr>
      <vt:lpstr>The Second Fire of Conflict</vt:lpstr>
      <vt:lpstr>Two Aspects of the Peacefire</vt:lpstr>
      <vt:lpstr>Two Aspects of the Peacefire</vt:lpstr>
      <vt:lpstr>Two Aspects of the Peacefire</vt:lpstr>
      <vt:lpstr>Two Aspects of the Peacefire</vt:lpstr>
      <vt:lpstr>Two Aspects of the Peacefire</vt:lpstr>
      <vt:lpstr>Two Aspects of the Peacefire</vt:lpstr>
      <vt:lpstr>Two Aspects of the Peacefire</vt:lpstr>
      <vt:lpstr>The Pursuit at the Peacefire</vt:lpstr>
      <vt:lpstr>The Pursuit at the Peacefire</vt:lpstr>
      <vt:lpstr>The Pursuit at the Peacefire</vt:lpstr>
      <vt:lpstr>The Pursuit at the Peacefire</vt:lpstr>
      <vt:lpstr>Pursuing God at the Peacefire</vt:lpstr>
      <vt:lpstr>Pursuing God at the Peacefire</vt:lpstr>
      <vt:lpstr>Pursuing God at the Peacefire</vt:lpstr>
      <vt:lpstr>The Peacefire Triangle</vt:lpstr>
      <vt:lpstr>PowerPoint Presentation</vt:lpstr>
      <vt:lpstr>Purpose</vt:lpstr>
      <vt:lpstr>Purpose</vt:lpstr>
      <vt:lpstr>Purpose</vt:lpstr>
      <vt:lpstr>Principle #1</vt:lpstr>
      <vt:lpstr>Principle #1</vt:lpstr>
      <vt:lpstr>Principle #1</vt:lpstr>
      <vt:lpstr>Benefits of Pursuing God’s Purposes in Conflict</vt:lpstr>
      <vt:lpstr>Benefits of Pursuing God’s Purposes in Conflict</vt:lpstr>
      <vt:lpstr>Discerning God’s Purpose</vt:lpstr>
      <vt:lpstr>Discerning God’s Purpose</vt:lpstr>
      <vt:lpstr>Discerning God’s Purpose</vt:lpstr>
      <vt:lpstr>Discerning God’s Purpose</vt:lpstr>
      <vt:lpstr>Power</vt:lpstr>
      <vt:lpstr>Principle #2</vt:lpstr>
      <vt:lpstr>Principle #2</vt:lpstr>
      <vt:lpstr>Principle #2</vt:lpstr>
      <vt:lpstr>Principle #2</vt:lpstr>
      <vt:lpstr>Principle #2</vt:lpstr>
      <vt:lpstr>God’s Power</vt:lpstr>
      <vt:lpstr>God’s Power</vt:lpstr>
      <vt:lpstr>God’s Power</vt:lpstr>
      <vt:lpstr>Presence</vt:lpstr>
      <vt:lpstr>Principle #3</vt:lpstr>
      <vt:lpstr>Principle #3</vt:lpstr>
      <vt:lpstr>Principle #3</vt:lpstr>
      <vt:lpstr>Principle #3</vt:lpstr>
      <vt:lpstr>Lecture 6</vt:lpstr>
      <vt:lpstr>Lecture 6</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Restore Relationships Restore Justice</dc:title>
  <dc:creator>Brian DeCook</dc:creator>
  <cp:lastModifiedBy>Brian DeCook</cp:lastModifiedBy>
  <cp:revision>13</cp:revision>
  <dcterms:created xsi:type="dcterms:W3CDTF">2018-03-10T16:19:32Z</dcterms:created>
  <dcterms:modified xsi:type="dcterms:W3CDTF">2018-03-30T23:34:05Z</dcterms:modified>
</cp:coreProperties>
</file>