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30"/>
  </p:normalViewPr>
  <p:slideViewPr>
    <p:cSldViewPr snapToGrid="0" snapToObjects="1">
      <p:cViewPr varScale="1">
        <p:scale>
          <a:sx n="118" d="100"/>
          <a:sy n="118" d="100"/>
        </p:scale>
        <p:origin x="37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Defining Roles and Responsibilities for Host Ministers Who Serve as Hospitallers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Setting clear roles and responsibilities fosters a nurturing and respectful environment.</a:t>
            </a:r>
          </a:p>
          <a:p>
            <a:r>
              <a:t>Structure supports both guests and the ministry.</a:t>
            </a:r>
          </a:p>
          <a:p>
            <a:r>
              <a:t>Mutual respect creates a peaceful atmosphere for effective and compassionate ministry.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Establish clear hosting guidelines.</a:t>
            </a:r>
          </a:p>
          <a:p>
            <a:r>
              <a:rPr dirty="0"/>
              <a:t>Foster a structured, respectful, and harmonious environment.</a:t>
            </a:r>
          </a:p>
          <a:p>
            <a:r>
              <a:rPr dirty="0"/>
              <a:t>Prevent misunderstandings and promote a positive guest experience.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Areas of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Length of Stay</a:t>
            </a:r>
          </a:p>
          <a:p>
            <a:r>
              <a:rPr dirty="0"/>
              <a:t>Household Chores and Responsibilities</a:t>
            </a:r>
          </a:p>
          <a:p>
            <a:r>
              <a:rPr dirty="0"/>
              <a:t>Participation in Spiritual Practices</a:t>
            </a:r>
          </a:p>
          <a:p>
            <a:r>
              <a:rPr dirty="0"/>
              <a:t>Behavioral Expectations</a:t>
            </a:r>
          </a:p>
          <a:p>
            <a:r>
              <a:rPr dirty="0"/>
              <a:t>Handling Conflicts and Issues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Length of Stay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78429"/>
            <a:ext cx="8229600" cy="4525963"/>
          </a:xfrm>
        </p:spPr>
        <p:txBody>
          <a:bodyPr/>
          <a:lstStyle/>
          <a:p>
            <a:r>
              <a:rPr dirty="0"/>
              <a:t>Define the guest's stay duration upfront to manage expectations.</a:t>
            </a:r>
          </a:p>
          <a:p>
            <a:r>
              <a:rPr dirty="0"/>
              <a:t>Reassess the guest's situation as the time approaches if an extension is needed.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Household Chores and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Establish a chore schedule to maintain a clean, respectful household.</a:t>
            </a:r>
          </a:p>
          <a:p>
            <a:r>
              <a:rPr dirty="0"/>
              <a:t>Encourage guests to participate in simple tasks for shared responsibility.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136571"/>
            <a:ext cx="629194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dirty="0"/>
              <a:t>Example: "We ask everyone to help with basic chores, such as keeping shared spaces tidy and contributing to meal preparation or cleaning up afterward."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Participation in Spiritual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Offer opportunities for spiritual growth while respecting guests' beliefs.</a:t>
            </a:r>
          </a:p>
          <a:p>
            <a:r>
              <a:rPr dirty="0"/>
              <a:t>Make participation in prayer, Bible study, or worship voluntary.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65514" y="3973286"/>
            <a:ext cx="485502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Example: "We hold prayer and Bible study sessions each week, and you’re welcome to join if you feel comfortable."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Behavioral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Outline acceptable behavior to prevent misunderstandings.</a:t>
            </a:r>
          </a:p>
          <a:p>
            <a:r>
              <a:rPr dirty="0"/>
              <a:t>Include guidelines on noise levels, respect for property, and personal space.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4191000"/>
            <a:ext cx="62701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Example: "We ask everyone to be mindful of noise, particularly at night, and to respect each other’s personal space and property."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Handling Conflicts and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Establish a system for addressing conflicts with biblical principles.</a:t>
            </a:r>
          </a:p>
          <a:p>
            <a:r>
              <a:rPr dirty="0"/>
              <a:t>Encourage regular check-ins or an open-door policy for discussing concerns.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55271" y="4057471"/>
            <a:ext cx="643345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Example: "If any issues arise, please feel free to bring them up with me directly so we can work through them together."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Communicating Expectations with Clarity and Kindness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Communicate expectations with love and patience.</a:t>
            </a:r>
          </a:p>
          <a:p>
            <a:r>
              <a:t>- Provide physical, emotional, and spiritual support.</a:t>
            </a:r>
          </a:p>
          <a:p>
            <a:r>
              <a:t>- Approach guidelines with grace and empathy.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17172" y="5029200"/>
            <a:ext cx="59544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Bible Verse: “But all things should be done decently and in order” (1 Corinthians 14:40, WEB).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377</Words>
  <Application>Microsoft Macintosh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Defining Roles and Responsibilities for Host Ministers Who Serve as Hospitallers</vt:lpstr>
      <vt:lpstr>Objective</vt:lpstr>
      <vt:lpstr>Key Areas of Responsibility</vt:lpstr>
      <vt:lpstr>Length of Stay</vt:lpstr>
      <vt:lpstr>Household Chores and Responsibilities</vt:lpstr>
      <vt:lpstr>Participation in Spiritual Practices</vt:lpstr>
      <vt:lpstr>Behavioral Expectations</vt:lpstr>
      <vt:lpstr>Handling Conflicts and Issues</vt:lpstr>
      <vt:lpstr>Communicating Expectations with Clarity and Kindness</vt:lpstr>
      <vt:lpstr>Final Thoughts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Defining Roles and Responsibilities for Host Ministers Who Serve as Hospitallers</dc:title>
  <dc:subject/>
  <dc:creator/>
  <cp:keywords/>
  <dc:description>generated using python-pptx</dc:description>
  <cp:lastModifiedBy>Christian Leaders Institute</cp:lastModifiedBy>
  <cp:revision>2</cp:revision>
  <dcterms:created xsi:type="dcterms:W3CDTF">2013-01-27T09:14:16Z</dcterms:created>
  <dcterms:modified xsi:type="dcterms:W3CDTF">2024-09-12T12:50:41Z</dcterms:modified>
  <cp:category/>
</cp:coreProperties>
</file>