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3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3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7B76-B23F-C141-B43D-950FA05555F7}" type="datetimeFigureOut">
              <a:rPr lang="en-US" smtClean="0"/>
              <a:t>1/27/17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Vision for Enterprise</a:t>
            </a:r>
            <a:br>
              <a:rPr lang="en-US" b="1" dirty="0" smtClean="0"/>
            </a:br>
            <a:r>
              <a:rPr lang="en-US" b="1" dirty="0" smtClean="0"/>
              <a:t>Part Two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Character traits for a </a:t>
            </a:r>
          </a:p>
          <a:p>
            <a:r>
              <a:rPr lang="en-US" sz="3600" dirty="0" smtClean="0"/>
              <a:t>Vision for enterprise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20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607" y="354102"/>
            <a:ext cx="2789519" cy="11035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 smtClean="0"/>
              <a:t>Curious</a:t>
            </a:r>
            <a:endParaRPr lang="en-US" sz="4800" b="1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 rot="20986427">
            <a:off x="3202500" y="971081"/>
            <a:ext cx="3205865" cy="110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Risk taker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 rot="313874">
            <a:off x="3181957" y="3133315"/>
            <a:ext cx="5737066" cy="1401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6600" b="1" i="1" dirty="0" smtClean="0">
                <a:solidFill>
                  <a:srgbClr val="008000"/>
                </a:solidFill>
                <a:latin typeface="Ayuthaya"/>
                <a:cs typeface="Ayuthaya"/>
              </a:rPr>
              <a:t>Disciplined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 rot="1790578">
            <a:off x="202560" y="3958693"/>
            <a:ext cx="3205865" cy="110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800" b="1" dirty="0" smtClean="0">
                <a:solidFill>
                  <a:srgbClr val="660066"/>
                </a:solidFill>
                <a:latin typeface="Chalkboard"/>
                <a:cs typeface="Chalkboard"/>
              </a:rPr>
              <a:t>H u m a r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 rot="21148198">
            <a:off x="4539857" y="5397669"/>
            <a:ext cx="4317163" cy="1011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66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Full of Faith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 rot="20986427">
            <a:off x="2279861" y="2037278"/>
            <a:ext cx="3205865" cy="110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Teachable</a:t>
            </a:r>
          </a:p>
          <a:p>
            <a:pPr>
              <a:buFontTx/>
              <a:buChar char="-"/>
            </a:pPr>
            <a:endParaRPr lang="en-US" sz="3600" dirty="0" smtClean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 rot="933588">
            <a:off x="527122" y="2399514"/>
            <a:ext cx="1327410" cy="906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3600" i="1" dirty="0" smtClean="0">
                <a:solidFill>
                  <a:schemeClr val="accent5">
                    <a:lumMod val="75000"/>
                  </a:schemeClr>
                </a:solidFill>
              </a:rPr>
              <a:t>Open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558220" y="1802772"/>
            <a:ext cx="3585780" cy="1582416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Energetic</a:t>
            </a:r>
          </a:p>
          <a:p>
            <a:pPr>
              <a:buFontTx/>
              <a:buChar char="-"/>
            </a:pPr>
            <a:endParaRPr lang="en-US" sz="36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indent="0">
              <a:buFont typeface="Arial"/>
              <a:buNone/>
            </a:pP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 rot="10800000" flipV="1">
            <a:off x="5394165" y="424732"/>
            <a:ext cx="2789519" cy="824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800" b="1" dirty="0" smtClean="0"/>
              <a:t>Honest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602126" y="4241849"/>
            <a:ext cx="3205865" cy="110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Willing to fail trying</a:t>
            </a:r>
            <a:endParaRPr lang="en-US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indent="0">
              <a:buFont typeface="Arial"/>
              <a:buNone/>
            </a:pP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 rot="21424731">
            <a:off x="290758" y="5282696"/>
            <a:ext cx="3205865" cy="110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4800" b="1" dirty="0" smtClean="0">
                <a:solidFill>
                  <a:srgbClr val="3366FF"/>
                </a:solidFill>
                <a:latin typeface="Adobe Caslon Pro Bold"/>
                <a:cs typeface="Adobe Caslon Pro Bold"/>
              </a:rPr>
              <a:t>Optimistic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Font typeface="Arial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15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James 1:2-4 </a:t>
            </a:r>
            <a:r>
              <a:rPr lang="en-US" i="1" dirty="0" smtClean="0"/>
              <a:t>Whenever trouble comes your way let it be an opportunity for joy. For when your faith is tested your endurance has a chance to grow. So let it grow. For when your endurance is fully developed you will be strong in character and ready for anything.</a:t>
            </a:r>
            <a:endParaRPr lang="en-US" i="1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25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16137</TotalTime>
  <Words>87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Vision for Enterprise Part Two</vt:lpstr>
      <vt:lpstr>PowerPoint Presentation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43</cp:revision>
  <dcterms:created xsi:type="dcterms:W3CDTF">2017-01-09T21:55:32Z</dcterms:created>
  <dcterms:modified xsi:type="dcterms:W3CDTF">2017-01-28T04:18:43Z</dcterms:modified>
</cp:coreProperties>
</file>