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48" r:id="rId3"/>
    <p:sldId id="361" r:id="rId4"/>
    <p:sldId id="366" r:id="rId5"/>
    <p:sldId id="367" r:id="rId6"/>
    <p:sldId id="4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92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B45C-80DF-4486-B7C5-12D27A425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269252"/>
          </a:xfrm>
        </p:spPr>
        <p:txBody>
          <a:bodyPr>
            <a:normAutofit/>
          </a:bodyPr>
          <a:lstStyle/>
          <a:p>
            <a:r>
              <a:rPr lang="en-US" sz="20000" dirty="0"/>
              <a:t>		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35EA8-BC9B-429B-80FD-5CCC03AE1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99878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4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6855-49DB-4A22-B019-B6044ABB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Vowels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22870-EC9D-4436-B5CF-CD5927766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u="sng" dirty="0" err="1"/>
              <a:t>oa</a:t>
            </a:r>
            <a:endParaRPr lang="en-US" b="1" u="sng" dirty="0"/>
          </a:p>
          <a:p>
            <a:pPr marL="82296" indent="0">
              <a:buNone/>
            </a:pPr>
            <a:r>
              <a:rPr lang="en-US" dirty="0"/>
              <a:t>coat</a:t>
            </a:r>
          </a:p>
          <a:p>
            <a:pPr marL="82296" indent="0">
              <a:buNone/>
            </a:pPr>
            <a:r>
              <a:rPr lang="en-US" dirty="0"/>
              <a:t>foam</a:t>
            </a:r>
          </a:p>
          <a:p>
            <a:pPr marL="82296" indent="0">
              <a:buNone/>
            </a:pPr>
            <a:r>
              <a:rPr lang="en-US" dirty="0"/>
              <a:t>throat</a:t>
            </a:r>
          </a:p>
          <a:p>
            <a:pPr marL="82296" indent="0">
              <a:buNone/>
            </a:pPr>
            <a:r>
              <a:rPr lang="en-US" dirty="0"/>
              <a:t>coach</a:t>
            </a:r>
          </a:p>
          <a:p>
            <a:pPr marL="82296" indent="0">
              <a:buNone/>
            </a:pPr>
            <a:r>
              <a:rPr lang="en-US" dirty="0"/>
              <a:t>goat</a:t>
            </a:r>
          </a:p>
          <a:p>
            <a:pPr marL="82296" indent="0">
              <a:buNone/>
            </a:pPr>
            <a:r>
              <a:rPr lang="en-US" dirty="0"/>
              <a:t>boat</a:t>
            </a:r>
          </a:p>
        </p:txBody>
      </p:sp>
    </p:spTree>
    <p:extLst>
      <p:ext uri="{BB962C8B-B14F-4D97-AF65-F5344CB8AC3E}">
        <p14:creationId xmlns:p14="http://schemas.microsoft.com/office/powerpoint/2010/main" val="244491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69D98-EBEA-4B8A-AADF-ECE9D7DE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4DF85-8503-4A1E-A122-B901BFE90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coat		1.  My black coat got cat hair all 			over it.</a:t>
            </a:r>
          </a:p>
          <a:p>
            <a:endParaRPr lang="en-US" dirty="0"/>
          </a:p>
          <a:p>
            <a:r>
              <a:rPr lang="en-US" dirty="0"/>
              <a:t>foam		2.  The foam in my mattress is all 				wet.  I have to buy a new mattress.</a:t>
            </a:r>
          </a:p>
        </p:txBody>
      </p:sp>
    </p:spTree>
    <p:extLst>
      <p:ext uri="{BB962C8B-B14F-4D97-AF65-F5344CB8AC3E}">
        <p14:creationId xmlns:p14="http://schemas.microsoft.com/office/powerpoint/2010/main" val="77044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31626-1780-4DAC-A390-7B41CC21E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6: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3EC80-E25B-4881-AAC0-E841C5549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throat		1._______________________________. </a:t>
            </a:r>
          </a:p>
          <a:p>
            <a:endParaRPr lang="en-US" dirty="0"/>
          </a:p>
          <a:p>
            <a:r>
              <a:rPr lang="en-US" dirty="0"/>
              <a:t>coach		2._______________________________.</a:t>
            </a:r>
          </a:p>
          <a:p>
            <a:endParaRPr lang="en-US" dirty="0"/>
          </a:p>
          <a:p>
            <a:r>
              <a:rPr lang="en-US" dirty="0"/>
              <a:t>boat		3._______________________________.</a:t>
            </a:r>
          </a:p>
          <a:p>
            <a:endParaRPr lang="en-US" dirty="0"/>
          </a:p>
          <a:p>
            <a:r>
              <a:rPr lang="en-US" dirty="0"/>
              <a:t>goat		4._______________________________.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24482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8488B-0D42-422B-A19E-AF4151D0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ADF4A-D8A0-407B-B19A-91BB895A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289884"/>
          </a:xfrm>
        </p:spPr>
        <p:txBody>
          <a:bodyPr>
            <a:normAutofit fontScale="92500"/>
          </a:bodyPr>
          <a:lstStyle/>
          <a:p>
            <a:r>
              <a:rPr lang="en-US" sz="1800" b="1" dirty="0"/>
              <a:t>look		put		later		less		going		5</a:t>
            </a:r>
          </a:p>
          <a:p>
            <a:r>
              <a:rPr lang="en-US" sz="1800" b="1" dirty="0"/>
              <a:t>think		asked		almost		knew		enough		10</a:t>
            </a:r>
          </a:p>
          <a:p>
            <a:r>
              <a:rPr lang="en-US" sz="1800" b="1" dirty="0"/>
              <a:t>city		far		next		hand		business		15</a:t>
            </a:r>
          </a:p>
          <a:p>
            <a:r>
              <a:rPr lang="en-US" sz="1800" b="1" dirty="0"/>
              <a:t>white	day		looked		young		give		20</a:t>
            </a:r>
          </a:p>
          <a:p>
            <a:r>
              <a:rPr lang="en-US" sz="1800" b="1" dirty="0"/>
              <a:t>early		toward		case		group		become		25</a:t>
            </a:r>
          </a:p>
          <a:p>
            <a:r>
              <a:rPr lang="en-US" sz="1800" b="1" dirty="0"/>
              <a:t>look		put		later		less		going		30</a:t>
            </a:r>
          </a:p>
          <a:p>
            <a:r>
              <a:rPr lang="en-US" sz="1800" b="1" dirty="0"/>
              <a:t>think		asked		almost		knew		enough		35</a:t>
            </a:r>
          </a:p>
          <a:p>
            <a:r>
              <a:rPr lang="en-US" sz="1800" b="1" dirty="0"/>
              <a:t>city		far		next		hand		business		40</a:t>
            </a:r>
          </a:p>
          <a:p>
            <a:r>
              <a:rPr lang="en-US" sz="1800" b="1" dirty="0"/>
              <a:t>white	day		looked		young		give		45</a:t>
            </a:r>
          </a:p>
          <a:p>
            <a:r>
              <a:rPr lang="en-US" sz="1800" b="1" dirty="0"/>
              <a:t>early		toward		case		group		become		50</a:t>
            </a:r>
          </a:p>
          <a:p>
            <a:r>
              <a:rPr lang="en-US" sz="1800" b="1" dirty="0"/>
              <a:t>look		put		later		less		going		55</a:t>
            </a:r>
          </a:p>
          <a:p>
            <a:r>
              <a:rPr lang="en-US" sz="1800" b="1" dirty="0"/>
              <a:t>think		asked		almost		knew		enough		60</a:t>
            </a:r>
          </a:p>
          <a:p>
            <a:r>
              <a:rPr lang="en-US" sz="1800" b="1" dirty="0"/>
              <a:t>city		far		next		hand		business		65</a:t>
            </a:r>
          </a:p>
          <a:p>
            <a:r>
              <a:rPr lang="en-US" sz="1800" b="1" dirty="0"/>
              <a:t>white	day		looked		young		give		70</a:t>
            </a:r>
          </a:p>
          <a:p>
            <a:r>
              <a:rPr lang="en-US" sz="1800" b="1" dirty="0"/>
              <a:t>early		toward		case		group		become		75</a:t>
            </a:r>
          </a:p>
        </p:txBody>
      </p:sp>
    </p:spTree>
    <p:extLst>
      <p:ext uri="{BB962C8B-B14F-4D97-AF65-F5344CB8AC3E}">
        <p14:creationId xmlns:p14="http://schemas.microsoft.com/office/powerpoint/2010/main" val="10735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44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9</vt:lpstr>
      <vt:lpstr>Paired Vowels </vt:lpstr>
      <vt:lpstr>Sentences with paired vowels</vt:lpstr>
      <vt:lpstr>Practice 6: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2018-05-07T14:32:23Z</dcterms:modified>
</cp:coreProperties>
</file>