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57" r:id="rId9"/>
    <p:sldId id="267" r:id="rId10"/>
    <p:sldId id="268" r:id="rId11"/>
    <p:sldId id="258" r:id="rId12"/>
    <p:sldId id="269" r:id="rId13"/>
    <p:sldId id="270" r:id="rId14"/>
    <p:sldId id="271" r:id="rId15"/>
    <p:sldId id="272" r:id="rId16"/>
    <p:sldId id="259" r:id="rId17"/>
    <p:sldId id="273" r:id="rId18"/>
    <p:sldId id="274" r:id="rId19"/>
    <p:sldId id="275" r:id="rId20"/>
    <p:sldId id="276" r:id="rId21"/>
    <p:sldId id="260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543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777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6479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6988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2841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4795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1510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9659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458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304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108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396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098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26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479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949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890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0DE4D65-C653-4F94-87BA-97AEA6A31E68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B1E637B-EAD3-440C-B893-D2E848C5C8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029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4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– ПОСЛАННЯ ДО ФИЛИМОНА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1"/>
            <a:ext cx="5324708" cy="3922197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Павло відправив цей лист з біглим рабом Онисимом, Благаючи господаря Филимона пробачити Онисима і прийняти як улюбленого брата. У цьому короткому листі, ми бачимо як Павло відноситься до питання рабства. Він вчить господаря, як відноситись до його раба з любов</a:t>
            </a:r>
            <a:r>
              <a:rPr lang="en-US" dirty="0" smtClean="0"/>
              <a:t>’</a:t>
            </a:r>
            <a:r>
              <a:rPr lang="uk-UA" dirty="0" smtClean="0"/>
              <a:t>ю і прощенням – як до брата, а не просто власності. Павло зовнішньо не нападає на суспільний інститут рабства,  а скоріш дає християнські принципи, які , пізніше, приведуть до відмови від рабства.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6259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2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cap="none" dirty="0"/>
              <a:t>ОГЛЯД НОВОГО ЗАПОВІТУ – ПОСЛАННЯ ДО ТИМОФІЯ 3:1-7 І ТИТА 1:5-9</a:t>
            </a:r>
            <a:endParaRPr lang="uk-UA" sz="4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Хто такі єпископи?</a:t>
            </a:r>
          </a:p>
          <a:p>
            <a:r>
              <a:rPr lang="uk-UA" dirty="0" smtClean="0"/>
              <a:t>єпископ</a:t>
            </a:r>
            <a:endParaRPr lang="uk-UA" dirty="0" smtClean="0"/>
          </a:p>
          <a:p>
            <a:r>
              <a:rPr lang="uk-UA" dirty="0" smtClean="0"/>
              <a:t>пресвітер</a:t>
            </a:r>
            <a:endParaRPr lang="uk-UA" dirty="0" smtClean="0"/>
          </a:p>
          <a:p>
            <a:r>
              <a:rPr lang="uk-UA" dirty="0" smtClean="0"/>
              <a:t>пастух-пастор</a:t>
            </a:r>
            <a:endParaRPr lang="uk-UA" dirty="0" smtClean="0"/>
          </a:p>
          <a:p>
            <a:r>
              <a:rPr lang="uk-UA" dirty="0" smtClean="0"/>
              <a:t>Три задачі : спостерігати, керувати і турбуватися.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5684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cap="none" dirty="0"/>
              <a:t>ОГЛЯД НОВОГО ЗАПОВІТУ – ПОСЛАННЯ ДО ТИМОФІЯ 3:1-7 І ТИТА 1:5-9</a:t>
            </a:r>
            <a:endParaRPr lang="uk-UA" sz="4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Якості, якими повинен </a:t>
            </a:r>
            <a:r>
              <a:rPr lang="uk-UA" dirty="0"/>
              <a:t>Володіти духовний лідер </a:t>
            </a:r>
            <a:r>
              <a:rPr lang="uk-UA" dirty="0" smtClean="0"/>
              <a:t>церкви.</a:t>
            </a:r>
          </a:p>
          <a:p>
            <a:r>
              <a:rPr lang="uk-UA" dirty="0" smtClean="0"/>
              <a:t>Бездоганний …</a:t>
            </a:r>
          </a:p>
          <a:p>
            <a:r>
              <a:rPr lang="uk-UA" dirty="0" smtClean="0"/>
              <a:t>Вірний своїй дружині 1 тим. 3:2 «мужі однієї жінки» </a:t>
            </a:r>
          </a:p>
          <a:p>
            <a:r>
              <a:rPr lang="uk-UA" dirty="0" smtClean="0"/>
              <a:t>Тверезий </a:t>
            </a:r>
          </a:p>
          <a:p>
            <a:r>
              <a:rPr lang="uk-UA" dirty="0" smtClean="0"/>
              <a:t>Цнотливий  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3443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cap="none" dirty="0"/>
              <a:t>ОГЛЯД НОВОГО ЗАПОВІТУ – ПОСЛАННЯ ДО ТИМОФІЯ 3:1-7 І ТИТА 1:5-9</a:t>
            </a:r>
            <a:endParaRPr lang="uk-UA" sz="4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Благочинний </a:t>
            </a:r>
          </a:p>
          <a:p>
            <a:r>
              <a:rPr lang="uk-UA" dirty="0" smtClean="0"/>
              <a:t>Гостинність</a:t>
            </a:r>
          </a:p>
          <a:p>
            <a:r>
              <a:rPr lang="uk-UA" dirty="0" smtClean="0"/>
              <a:t>Здатний </a:t>
            </a:r>
            <a:r>
              <a:rPr lang="uk-UA" dirty="0" smtClean="0"/>
              <a:t>вчити</a:t>
            </a:r>
          </a:p>
          <a:p>
            <a:r>
              <a:rPr lang="uk-UA" dirty="0" smtClean="0"/>
              <a:t>Не п</a:t>
            </a:r>
            <a:r>
              <a:rPr lang="en-US" dirty="0" smtClean="0"/>
              <a:t>’</a:t>
            </a:r>
            <a:r>
              <a:rPr lang="uk-UA" dirty="0" smtClean="0"/>
              <a:t>яниця </a:t>
            </a:r>
          </a:p>
          <a:p>
            <a:r>
              <a:rPr lang="uk-UA" dirty="0" smtClean="0"/>
              <a:t>Не забіяка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02662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400" cap="none" dirty="0"/>
              <a:t>ОГЛЯД НОВОГО ЗАПОВІТУ – ПОСЛАННЯ ДО ТИМОФІЯ 3:1-7 І ТИТА 1:5-9</a:t>
            </a:r>
            <a:endParaRPr lang="uk-UA" sz="4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тихий</a:t>
            </a:r>
            <a:r>
              <a:rPr lang="uk-UA" dirty="0" smtClean="0"/>
              <a:t>, кроткий</a:t>
            </a:r>
          </a:p>
          <a:p>
            <a:r>
              <a:rPr lang="uk-UA" dirty="0" smtClean="0"/>
              <a:t>Миролюбний</a:t>
            </a:r>
          </a:p>
          <a:p>
            <a:r>
              <a:rPr lang="uk-UA" dirty="0" smtClean="0"/>
              <a:t>Не грошолюбний </a:t>
            </a:r>
          </a:p>
          <a:p>
            <a:r>
              <a:rPr lang="uk-UA" dirty="0" smtClean="0"/>
              <a:t>Добре керує домом своїм</a:t>
            </a:r>
          </a:p>
          <a:p>
            <a:r>
              <a:rPr lang="uk-UA" dirty="0" smtClean="0"/>
              <a:t>Дітей виховувати </a:t>
            </a:r>
            <a:r>
              <a:rPr lang="uk-UA" dirty="0" smtClean="0"/>
              <a:t>слухняними  зі </a:t>
            </a:r>
            <a:r>
              <a:rPr lang="uk-UA" dirty="0" smtClean="0"/>
              <a:t>всякою честю.   </a:t>
            </a:r>
          </a:p>
          <a:p>
            <a:r>
              <a:rPr lang="uk-UA" dirty="0" smtClean="0"/>
              <a:t>не </a:t>
            </a:r>
            <a:r>
              <a:rPr lang="uk-UA" dirty="0" smtClean="0"/>
              <a:t>з новонавернених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2959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940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5400" cap="none" dirty="0" smtClean="0"/>
              <a:t>ОГЛЯД НОВОГО ЗАПОВІТУ – ПОСЛАННЯ ДО 1 ТИМОФІЯ 3:8-13</a:t>
            </a:r>
            <a:endParaRPr lang="uk-UA" sz="5400" cap="none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Хто такі диякони?</a:t>
            </a:r>
          </a:p>
          <a:p>
            <a:r>
              <a:rPr lang="uk-UA" dirty="0" smtClean="0"/>
              <a:t>Якості, якими повинен володіти диякон (7 якостей).</a:t>
            </a:r>
          </a:p>
          <a:p>
            <a:r>
              <a:rPr lang="uk-UA" dirty="0" smtClean="0"/>
              <a:t>1. </a:t>
            </a:r>
            <a:r>
              <a:rPr lang="ru-RU" dirty="0" smtClean="0"/>
              <a:t>шановний</a:t>
            </a:r>
          </a:p>
          <a:p>
            <a:r>
              <a:rPr lang="ru-RU" dirty="0" smtClean="0"/>
              <a:t>2. чесний</a:t>
            </a:r>
          </a:p>
          <a:p>
            <a:r>
              <a:rPr lang="ru-RU" dirty="0" smtClean="0"/>
              <a:t>3. </a:t>
            </a:r>
            <a:r>
              <a:rPr lang="ru-RU" dirty="0"/>
              <a:t>не </a:t>
            </a:r>
            <a:r>
              <a:rPr lang="ru-RU" dirty="0" smtClean="0"/>
              <a:t>п</a:t>
            </a:r>
            <a:r>
              <a:rPr lang="en-US" dirty="0" smtClean="0"/>
              <a:t>’</a:t>
            </a:r>
            <a:r>
              <a:rPr lang="ru-RU" dirty="0" smtClean="0"/>
              <a:t>яниця</a:t>
            </a:r>
          </a:p>
          <a:p>
            <a:r>
              <a:rPr lang="ru-RU" dirty="0" smtClean="0"/>
              <a:t>4.</a:t>
            </a:r>
            <a:r>
              <a:rPr lang="ru-RU" dirty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користолюбивий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79844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5400" cap="none" dirty="0"/>
              <a:t>ОГЛЯД НОВОГО ЗАПОВІТУ – ПОСЛАННЯ ДО 1 ТИМОФІЯ </a:t>
            </a:r>
            <a:r>
              <a:rPr lang="uk-UA" sz="5400" cap="none" dirty="0" smtClean="0"/>
              <a:t>3:8-13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5. вірні 1 тим. 3:9. «що мають таємницю віри при чистім сумлінні</a:t>
            </a:r>
            <a:r>
              <a:rPr lang="ru-RU" dirty="0" smtClean="0"/>
              <a:t>»</a:t>
            </a:r>
          </a:p>
          <a:p>
            <a:r>
              <a:rPr lang="ru-RU" dirty="0" smtClean="0"/>
              <a:t>6. </a:t>
            </a:r>
            <a:r>
              <a:rPr lang="uk-UA" dirty="0" smtClean="0"/>
              <a:t>вірний</a:t>
            </a:r>
            <a:r>
              <a:rPr lang="ru-RU" dirty="0" smtClean="0"/>
              <a:t> </a:t>
            </a:r>
            <a:r>
              <a:rPr lang="uk-UA" dirty="0" smtClean="0"/>
              <a:t>своїй дружині 1Тим 3:12 «</a:t>
            </a:r>
            <a:r>
              <a:rPr lang="ru-RU" dirty="0" err="1"/>
              <a:t>мужі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дружини</a:t>
            </a:r>
            <a:r>
              <a:rPr lang="uk-UA" dirty="0" smtClean="0"/>
              <a:t>».</a:t>
            </a:r>
          </a:p>
          <a:p>
            <a:r>
              <a:rPr lang="uk-UA" dirty="0" smtClean="0"/>
              <a:t>7. хороший менеджер 1Тим. 3:12 «</a:t>
            </a:r>
            <a:r>
              <a:rPr lang="ru-RU" dirty="0" smtClean="0"/>
              <a:t>що </a:t>
            </a:r>
            <a:r>
              <a:rPr lang="ru-RU" dirty="0"/>
              <a:t>добре </a:t>
            </a:r>
            <a:r>
              <a:rPr lang="ru-RU" dirty="0" err="1"/>
              <a:t>рядять</a:t>
            </a:r>
            <a:r>
              <a:rPr lang="ru-RU" dirty="0"/>
              <a:t> </a:t>
            </a:r>
            <a:r>
              <a:rPr lang="ru-RU" dirty="0" err="1"/>
              <a:t>дітьми</a:t>
            </a:r>
            <a:r>
              <a:rPr lang="ru-RU" dirty="0"/>
              <a:t> й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smtClean="0"/>
              <a:t>домами».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1247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cap="none" dirty="0"/>
              <a:t>ОГЛЯД НОВОГО ЗАПОВІТУ – ПОСЛАННЯ ДО 1 ТИМОФІЯ </a:t>
            </a:r>
            <a:r>
              <a:rPr lang="uk-UA" sz="4800" cap="none" dirty="0" smtClean="0"/>
              <a:t>3:8-13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1 </a:t>
            </a:r>
            <a:r>
              <a:rPr lang="uk-UA" dirty="0" err="1" smtClean="0"/>
              <a:t>тИм</a:t>
            </a:r>
            <a:r>
              <a:rPr lang="uk-UA" dirty="0" smtClean="0"/>
              <a:t>. 3:11 «так само жінки».</a:t>
            </a:r>
          </a:p>
          <a:p>
            <a:r>
              <a:rPr lang="uk-UA" dirty="0" smtClean="0"/>
              <a:t>Жінки дияконів або диякониці</a:t>
            </a:r>
            <a:endParaRPr lang="uk-UA" dirty="0"/>
          </a:p>
          <a:p>
            <a:r>
              <a:rPr lang="uk-UA" dirty="0" smtClean="0"/>
              <a:t>Ранні історичні свідотства у підтвердження служіння диякониць</a:t>
            </a:r>
          </a:p>
          <a:p>
            <a:r>
              <a:rPr lang="uk-UA" dirty="0" smtClean="0"/>
              <a:t>Порівняльна таблиця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9612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9620" y="819240"/>
            <a:ext cx="7583453" cy="5514653"/>
          </a:xfrm>
        </p:spPr>
        <p:txBody>
          <a:bodyPr>
            <a:noAutofit/>
          </a:bodyPr>
          <a:lstStyle/>
          <a:p>
            <a:r>
              <a:rPr lang="uk-UA" sz="6600" dirty="0"/>
              <a:t>Огляд нового заповіту – </a:t>
            </a:r>
            <a:r>
              <a:rPr lang="uk-UA" sz="6600" cap="none" dirty="0" smtClean="0"/>
              <a:t>послання до </a:t>
            </a:r>
            <a:r>
              <a:rPr lang="en-US" sz="6600" cap="none" dirty="0" smtClean="0"/>
              <a:t/>
            </a:r>
            <a:br>
              <a:rPr lang="en-US" sz="6600" cap="none" dirty="0" smtClean="0"/>
            </a:br>
            <a:r>
              <a:rPr lang="uk-UA" sz="6600" cap="none" dirty="0" smtClean="0"/>
              <a:t>Тита і Филимона</a:t>
            </a:r>
            <a:endParaRPr lang="uk-UA" sz="6600" cap="none" dirty="0"/>
          </a:p>
        </p:txBody>
      </p:sp>
    </p:spTree>
    <p:extLst>
      <p:ext uri="{BB962C8B-B14F-4D97-AF65-F5344CB8AC3E}">
        <p14:creationId xmlns:p14="http://schemas.microsoft.com/office/powerpoint/2010/main" val="1865807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78497586"/>
              </p:ext>
            </p:extLst>
          </p:nvPr>
        </p:nvGraphicFramePr>
        <p:xfrm>
          <a:off x="1585332" y="2523081"/>
          <a:ext cx="9021336" cy="3461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0668">
                  <a:extLst>
                    <a:ext uri="{9D8B030D-6E8A-4147-A177-3AD203B41FA5}">
                      <a16:colId xmlns:a16="http://schemas.microsoft.com/office/drawing/2014/main" xmlns="" val="164976770"/>
                    </a:ext>
                  </a:extLst>
                </a:gridCol>
                <a:gridCol w="4510668">
                  <a:extLst>
                    <a:ext uri="{9D8B030D-6E8A-4147-A177-3AD203B41FA5}">
                      <a16:colId xmlns:a16="http://schemas.microsoft.com/office/drawing/2014/main" xmlns="" val="4076740288"/>
                    </a:ext>
                  </a:extLst>
                </a:gridCol>
              </a:tblGrid>
              <a:tr h="686334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Якості</a:t>
                      </a:r>
                      <a:r>
                        <a:rPr lang="uk-UA" sz="2000" baseline="0" dirty="0" smtClean="0"/>
                        <a:t> дияконів 1ТИм. 3:8-9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Якості диякониць 1ТИм 3:11</a:t>
                      </a:r>
                      <a:endParaRPr lang="uk-U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7805118"/>
                  </a:ext>
                </a:extLst>
              </a:tr>
              <a:tr h="686334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Чесні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Чесні</a:t>
                      </a:r>
                      <a:endParaRPr lang="uk-U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5737118"/>
                  </a:ext>
                </a:extLst>
              </a:tr>
              <a:tr h="686334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Не</a:t>
                      </a:r>
                      <a:r>
                        <a:rPr lang="uk-UA" sz="2000" baseline="0" dirty="0" smtClean="0"/>
                        <a:t> двомовні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Не обманливі</a:t>
                      </a:r>
                      <a:endParaRPr lang="uk-U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8867451"/>
                  </a:ext>
                </a:extLst>
              </a:tr>
              <a:tr h="686334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Не багато віддані вину, не </a:t>
                      </a:r>
                      <a:r>
                        <a:rPr lang="uk-UA" sz="2000" dirty="0" err="1" smtClean="0"/>
                        <a:t>соромнозахланні</a:t>
                      </a:r>
                      <a:r>
                        <a:rPr lang="uk-UA" sz="2000" baseline="0" dirty="0" smtClean="0"/>
                        <a:t> (не п</a:t>
                      </a:r>
                      <a:r>
                        <a:rPr lang="en-US" sz="2000" baseline="0" dirty="0" smtClean="0"/>
                        <a:t>’</a:t>
                      </a:r>
                      <a:r>
                        <a:rPr lang="uk-UA" sz="2000" baseline="0" dirty="0" smtClean="0"/>
                        <a:t>яниці)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Тверезі</a:t>
                      </a:r>
                      <a:endParaRPr lang="uk-U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3451288"/>
                  </a:ext>
                </a:extLst>
              </a:tr>
              <a:tr h="686334"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мають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таємницю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віри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при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чистім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сумлінні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Вірні</a:t>
                      </a:r>
                      <a:r>
                        <a:rPr lang="uk-UA" sz="2000" baseline="0" dirty="0" smtClean="0"/>
                        <a:t> у всьому</a:t>
                      </a:r>
                      <a:endParaRPr lang="uk-U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0267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288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8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 smtClean="0"/>
              <a:t>ОГЛЯД НОВОГО ЗАПОВІТУ – ПОСЛАННЯ ДО ТИТА</a:t>
            </a:r>
            <a:endParaRPr lang="uk-UA" sz="5400" cap="none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Тит молодий служитель, якого Павло залишив на острові Крит для того, щоб </a:t>
            </a:r>
            <a:r>
              <a:rPr lang="uk-UA" dirty="0" smtClean="0"/>
              <a:t> </a:t>
            </a:r>
            <a:r>
              <a:rPr lang="uk-UA" dirty="0" smtClean="0"/>
              <a:t>організовувати новонавернених у </a:t>
            </a:r>
            <a:r>
              <a:rPr lang="uk-UA" dirty="0" smtClean="0"/>
              <a:t>церкви ТА ПОСТАВИТИ ІМ ПРЕСВІТЕРІВ. </a:t>
            </a:r>
            <a:endParaRPr lang="uk-UA" dirty="0" smtClean="0"/>
          </a:p>
          <a:p>
            <a:r>
              <a:rPr lang="uk-UA" dirty="0" smtClean="0"/>
              <a:t>У цьому листі Павло ділиться з Титом практичною мудрістю відносно організації і адміністрації церкви. Лідери повинні </a:t>
            </a:r>
            <a:r>
              <a:rPr lang="uk-UA" dirty="0" smtClean="0"/>
              <a:t>БУТИ вибраними </a:t>
            </a:r>
            <a:r>
              <a:rPr lang="uk-UA" dirty="0" smtClean="0"/>
              <a:t>на підставі доведеного характеру і </a:t>
            </a:r>
            <a:r>
              <a:rPr lang="uk-UA" dirty="0" smtClean="0"/>
              <a:t>поведінки. </a:t>
            </a:r>
            <a:r>
              <a:rPr lang="uk-UA" dirty="0" err="1" smtClean="0"/>
              <a:t>псевдовчителі</a:t>
            </a:r>
            <a:r>
              <a:rPr lang="uk-UA" dirty="0" smtClean="0"/>
              <a:t> </a:t>
            </a:r>
            <a:r>
              <a:rPr lang="uk-UA" dirty="0" smtClean="0"/>
              <a:t>повинні бути швидко виявленні і </a:t>
            </a:r>
            <a:r>
              <a:rPr lang="uk-UA" dirty="0" smtClean="0"/>
              <a:t>відокремлені.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81195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– ПОСЛАННЯ ДО ТИТА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Тит згадується 13 разів у листі Павла. Він був одним з найближчих помічників апостола Павла. </a:t>
            </a:r>
            <a:r>
              <a:rPr lang="uk-UA" dirty="0" err="1" smtClean="0"/>
              <a:t>вІН</a:t>
            </a:r>
            <a:r>
              <a:rPr lang="uk-UA" dirty="0" smtClean="0"/>
              <a:t> називає його «мій істинний син» (1:4). Павло використав Тита як приклад ДЛЯ віруючих, спасенних Богом, серед поганів (Галатам 2:3). Павло посилає Тита у Коринт три рази і  на </a:t>
            </a:r>
            <a:r>
              <a:rPr lang="uk-UA" sz="1300" dirty="0" err="1" smtClean="0"/>
              <a:t>О</a:t>
            </a:r>
            <a:r>
              <a:rPr lang="uk-UA" dirty="0" err="1" smtClean="0"/>
              <a:t>.Крит</a:t>
            </a:r>
            <a:r>
              <a:rPr lang="uk-UA" dirty="0" smtClean="0"/>
              <a:t>. Цей лист був написаний у той же час що і 1 Тимофію.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0403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– ПОСЛАННЯ ДО ТИТА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Павло написав Титу, щоб наставити його у тому: «…» (1:5). Тит був посланий Павлом з апостольським авторитетом організовувати церкви на острові Крит. як згадує Павло, жителі Криту були усім відомі як ліниві брехуни. Тому Павло пояснює як керівникам слід себе </a:t>
            </a:r>
            <a:r>
              <a:rPr lang="uk-UA" dirty="0"/>
              <a:t>вести (1:6-9). </a:t>
            </a:r>
            <a:r>
              <a:rPr lang="uk-UA" dirty="0" smtClean="0"/>
              <a:t>Псевдовчителям і брехунам також потрібно було «ЗАКРИТИ» РОТА (1:11) та ВИКРИВАТИ ІХ.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831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– ПОСЛАННЯ ДО ТИТА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Як і 1 Тимофію, цей лист вчить, в основному, правильній поведінці, а не якійсь конкретній доктрині. Однак, воно включає в себе три доктринальних розділи, які дають прекрасний зміст теології (1:1-4; 2:10-14; 3:3-7). Останні два розділи являються одним з велелюбних уривків, які описують благодать Бога у Новому заповіті. Останній розділ (3:3-7) являється, ймовірно, найкращим коротким оглядом сотеріології і освячення у Новому заповіті.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791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– ПОСЛАННЯ ДО ТИТА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1. Вступ 1:1-4.</a:t>
            </a:r>
          </a:p>
          <a:p>
            <a:r>
              <a:rPr lang="uk-UA" dirty="0" smtClean="0"/>
              <a:t>2. якості пастора 1:5-9.</a:t>
            </a:r>
          </a:p>
          <a:p>
            <a:r>
              <a:rPr lang="uk-UA" dirty="0" smtClean="0"/>
              <a:t>3.про псевдовчителів 1:10-16.</a:t>
            </a:r>
          </a:p>
          <a:p>
            <a:r>
              <a:rPr lang="uk-UA" dirty="0" smtClean="0"/>
              <a:t>4. настанови про різні групи в церкві 2:1-10.</a:t>
            </a:r>
          </a:p>
          <a:p>
            <a:r>
              <a:rPr lang="uk-UA" dirty="0" smtClean="0"/>
              <a:t>5. Благодать Божа 2:11-15.</a:t>
            </a:r>
          </a:p>
          <a:p>
            <a:r>
              <a:rPr lang="uk-UA" dirty="0" smtClean="0"/>
              <a:t>6. як повинно поступати і чому 3:1-7. </a:t>
            </a:r>
          </a:p>
          <a:p>
            <a:r>
              <a:rPr lang="uk-UA" dirty="0" smtClean="0"/>
              <a:t>7.різні настанови 3:8-14.</a:t>
            </a:r>
          </a:p>
          <a:p>
            <a:r>
              <a:rPr lang="uk-UA" dirty="0" smtClean="0"/>
              <a:t>8. заключення 3:15.</a:t>
            </a:r>
          </a:p>
        </p:txBody>
      </p:sp>
    </p:spTree>
    <p:extLst>
      <p:ext uri="{BB962C8B-B14F-4D97-AF65-F5344CB8AC3E}">
        <p14:creationId xmlns:p14="http://schemas.microsoft.com/office/powerpoint/2010/main" val="1065721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290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 smtClean="0"/>
              <a:t>ОГЛЯД НОВОГО ЗАПОВІТУ – ПОСЛАННЯ ДО ФИЛИМОНА</a:t>
            </a:r>
            <a:endParaRPr lang="uk-UA" sz="5400" cap="none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75" y="2367092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291254" cy="375492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Це найкоротше і можливо найбільш особисте із усіх листів Павла. Цей шедевр дипломатії і такту у питанні про зло римської імперії: рабства. Онисим біглий раб Филимона, був навернений Павлом, який у цей час знаходився під домашнім арештом в Римі (Дії 28:16-30). Після свого навернення. Онисим вирішує повернутися до свого господаря Филимона. Павло послав його назад з цим листом у руках, з порадами Филимону проявити прощення.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5694935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134</TotalTime>
  <Words>866</Words>
  <Application>Microsoft Office PowerPoint</Application>
  <PresentationFormat>Произвольный</PresentationFormat>
  <Paragraphs>89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Капля</vt:lpstr>
      <vt:lpstr>Огляд Нового Заповіту</vt:lpstr>
      <vt:lpstr>Огляд нового заповіту – послання до  Тита і Филимона</vt:lpstr>
      <vt:lpstr>ОГЛЯД НОВОГО ЗАПОВІТУ – ПОСЛАННЯ ДО ТИТА</vt:lpstr>
      <vt:lpstr>ОГЛЯД НОВОГО ЗАПОВІТУ – ПОСЛАННЯ ДО ТИТА</vt:lpstr>
      <vt:lpstr>ОГЛЯД НОВОГО ЗАПОВІТУ – ПОСЛАННЯ ДО ТИТА</vt:lpstr>
      <vt:lpstr>ОГЛЯД НОВОГО ЗАПОВІТУ – ПОСЛАННЯ ДО ТИТА</vt:lpstr>
      <vt:lpstr>ОГЛЯД НОВОГО ЗАПОВІТУ – ПОСЛАННЯ ДО ТИТА</vt:lpstr>
      <vt:lpstr>Огляд Нового Заповіту</vt:lpstr>
      <vt:lpstr>ОГЛЯД НОВОГО ЗАПОВІТУ – ПОСЛАННЯ ДО ФИЛИМОНА</vt:lpstr>
      <vt:lpstr>ОГЛЯД НОВОГО ЗАПОВІТУ – ПОСЛАННЯ ДО ФИЛИМОНА</vt:lpstr>
      <vt:lpstr>Огляд Нового Заповіту</vt:lpstr>
      <vt:lpstr>ОГЛЯД НОВОГО ЗАПОВІТУ – ПОСЛАННЯ ДО ТИМОФІЯ 3:1-7 І ТИТА 1:5-9</vt:lpstr>
      <vt:lpstr>ОГЛЯД НОВОГО ЗАПОВІТУ – ПОСЛАННЯ ДО ТИМОФІЯ 3:1-7 І ТИТА 1:5-9</vt:lpstr>
      <vt:lpstr>ОГЛЯД НОВОГО ЗАПОВІТУ – ПОСЛАННЯ ДО ТИМОФІЯ 3:1-7 І ТИТА 1:5-9</vt:lpstr>
      <vt:lpstr>ОГЛЯД НОВОГО ЗАПОВІТУ – ПОСЛАННЯ ДО ТИМОФІЯ 3:1-7 І ТИТА 1:5-9</vt:lpstr>
      <vt:lpstr>Огляд Нового Заповіту</vt:lpstr>
      <vt:lpstr>ОГЛЯД НОВОГО ЗАПОВІТУ – ПОСЛАННЯ ДО 1 ТИМОФІЯ 3:8-13</vt:lpstr>
      <vt:lpstr>ОГЛЯД НОВОГО ЗАПОВІТУ – ПОСЛАННЯ ДО 1 ТИМОФІЯ 3:8-13</vt:lpstr>
      <vt:lpstr>ОГЛЯД НОВОГО ЗАПОВІТУ – ПОСЛАННЯ ДО 1 ТИМОФІЯ 3:8-13</vt:lpstr>
      <vt:lpstr>Презентация PowerPoint</vt:lpstr>
      <vt:lpstr>Огляд Нового Заповіту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zhmlvov@hotmail.com</cp:lastModifiedBy>
  <cp:revision>17</cp:revision>
  <dcterms:created xsi:type="dcterms:W3CDTF">2021-03-08T19:06:31Z</dcterms:created>
  <dcterms:modified xsi:type="dcterms:W3CDTF">2021-10-28T05:22:55Z</dcterms:modified>
</cp:coreProperties>
</file>