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4" r:id="rId1"/>
  </p:sldMasterIdLst>
  <p:sldIdLst>
    <p:sldId id="256" r:id="rId2"/>
    <p:sldId id="257" r:id="rId3"/>
    <p:sldId id="312" r:id="rId4"/>
    <p:sldId id="259" r:id="rId5"/>
    <p:sldId id="260" r:id="rId6"/>
    <p:sldId id="261" r:id="rId7"/>
    <p:sldId id="286" r:id="rId8"/>
    <p:sldId id="262" r:id="rId9"/>
    <p:sldId id="287" r:id="rId10"/>
    <p:sldId id="263" r:id="rId11"/>
    <p:sldId id="288" r:id="rId12"/>
    <p:sldId id="264" r:id="rId13"/>
    <p:sldId id="289" r:id="rId1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569"/>
    <p:restoredTop sz="94559"/>
  </p:normalViewPr>
  <p:slideViewPr>
    <p:cSldViewPr snapToGrid="0" snapToObjects="1">
      <p:cViewPr>
        <p:scale>
          <a:sx n="80" d="100"/>
          <a:sy n="80" d="100"/>
        </p:scale>
        <p:origin x="1368"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898440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94795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31344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8564256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64124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3042649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6217116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95067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3263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03473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3683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625564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2/14/17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73510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2/14/17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809707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2/14/17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637416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790236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2/14/17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9778035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2/14/17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17649652"/>
      </p:ext>
    </p:extLst>
  </p:cSld>
  <p:clrMap bg1="dk1" tx1="lt1" bg2="dk2" tx2="lt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 id="2147483731"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62177"/>
            <a:ext cx="7772400" cy="1470025"/>
          </a:xfrm>
        </p:spPr>
        <p:txBody>
          <a:bodyPr>
            <a:normAutofit fontScale="90000"/>
          </a:bodyPr>
          <a:lstStyle/>
          <a:p>
            <a:r>
              <a:rPr lang="en-US" b="1" dirty="0"/>
              <a:t>LECCIÓN 6 </a:t>
            </a:r>
            <a:r>
              <a:rPr lang="en-US" b="1" dirty="0" smtClean="0"/>
              <a:t/>
            </a:r>
            <a:br>
              <a:rPr lang="en-US" b="1" dirty="0" smtClean="0"/>
            </a:br>
            <a:r>
              <a:rPr lang="en-US" b="1" dirty="0" smtClean="0"/>
              <a:t>LO </a:t>
            </a:r>
            <a:r>
              <a:rPr lang="en-US" b="1" dirty="0"/>
              <a:t>QUE LA BÍBLIA ENSEÑA ACERCA DEL ESPÍRITU SANTO</a:t>
            </a:r>
          </a:p>
        </p:txBody>
      </p:sp>
      <p:sp>
        <p:nvSpPr>
          <p:cNvPr id="3" name="Subtitle 2"/>
          <p:cNvSpPr>
            <a:spLocks noGrp="1"/>
          </p:cNvSpPr>
          <p:nvPr>
            <p:ph type="subTitle" idx="1"/>
          </p:nvPr>
        </p:nvSpPr>
        <p:spPr>
          <a:xfrm>
            <a:off x="2361398" y="4017212"/>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024275"/>
            <a:ext cx="8229600" cy="893877"/>
          </a:xfrm>
        </p:spPr>
        <p:txBody>
          <a:bodyPr>
            <a:normAutofit fontScale="90000"/>
          </a:bodyPr>
          <a:lstStyle/>
          <a:p>
            <a:r>
              <a:rPr lang="es-ES_tradnl" b="1" smtClean="0"/>
              <a:t>¿</a:t>
            </a:r>
            <a:r>
              <a:rPr lang="es-ES_tradnl" b="1" u="sng" smtClean="0"/>
              <a:t>Cuándo </a:t>
            </a:r>
            <a:r>
              <a:rPr lang="es-ES_tradnl" b="1" u="sng"/>
              <a:t>por primera vez leemos acerca del Espíritu Santo en la Biblia</a:t>
            </a:r>
            <a:r>
              <a:rPr lang="es-ES_tradnl" b="1"/>
              <a:t>?</a:t>
            </a:r>
            <a:r>
              <a:rPr lang="es-ES_tradnl"/>
              <a:t/>
            </a:r>
            <a:br>
              <a:rPr lang="es-ES_tradnl"/>
            </a:br>
            <a:r>
              <a:rPr lang="es-ES_tradnl"/>
              <a:t/>
            </a:r>
            <a:br>
              <a:rPr lang="es-ES_tradnl"/>
            </a:br>
            <a:endParaRPr lang="en-US" dirty="0"/>
          </a:p>
        </p:txBody>
      </p:sp>
      <p:sp>
        <p:nvSpPr>
          <p:cNvPr id="3" name="Content Placeholder 2"/>
          <p:cNvSpPr>
            <a:spLocks noGrp="1"/>
          </p:cNvSpPr>
          <p:nvPr>
            <p:ph idx="1"/>
          </p:nvPr>
        </p:nvSpPr>
        <p:spPr>
          <a:xfrm>
            <a:off x="1981200" y="2101891"/>
            <a:ext cx="8229600" cy="4332280"/>
          </a:xfrm>
        </p:spPr>
        <p:txBody>
          <a:bodyPr>
            <a:noAutofit/>
          </a:bodyPr>
          <a:lstStyle/>
          <a:p>
            <a:r>
              <a:rPr lang="es-ES_tradnl" dirty="0"/>
              <a:t>Leemos por primera vez acerca del Espíritu Santo en el segundo versículo de la Biblia en el libro del Génesis. El Espíritu Santo se involucró en la creación del mundo y sigue siendo involucrado en la creación de toda la vida nueva en el mundo. </a:t>
            </a:r>
            <a:br>
              <a:rPr lang="es-ES_tradnl" dirty="0"/>
            </a:br>
            <a:endParaRPr lang="es-ES_tradnl" dirty="0"/>
          </a:p>
        </p:txBody>
      </p:sp>
    </p:spTree>
    <p:extLst>
      <p:ext uri="{BB962C8B-B14F-4D97-AF65-F5344CB8AC3E}">
        <p14:creationId xmlns:p14="http://schemas.microsoft.com/office/powerpoint/2010/main" val="12738848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800" i="1" dirty="0"/>
              <a:t>“Y la tierra estaba desordenada y vacía, y las tinieblas estaban sobre la faz del abismo, y el Espíritu de Dios se movía sobre la faz de las aguas.” Génesis 1:2</a:t>
            </a:r>
            <a:endParaRPr lang="es-ES_tradnl" sz="2800" dirty="0"/>
          </a:p>
          <a:p>
            <a:r>
              <a:rPr lang="es-ES_tradnl" sz="2800" i="1" dirty="0"/>
              <a:t>“Envías tu Espíritu, son creados, y renuevas la faz de la tierra.” Salmos </a:t>
            </a:r>
            <a:r>
              <a:rPr lang="es-ES_tradnl" sz="2800" i="1" dirty="0"/>
              <a:t>104:30</a:t>
            </a:r>
            <a:endParaRPr lang="es-ES_tradnl" sz="2800" dirty="0"/>
          </a:p>
        </p:txBody>
      </p:sp>
    </p:spTree>
    <p:extLst>
      <p:ext uri="{BB962C8B-B14F-4D97-AF65-F5344CB8AC3E}">
        <p14:creationId xmlns:p14="http://schemas.microsoft.com/office/powerpoint/2010/main" val="3724986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n-US" b="1" u="sng" dirty="0"/>
              <a:t>¿</a:t>
            </a:r>
            <a:r>
              <a:rPr lang="en-US" b="1" u="sng" dirty="0" err="1"/>
              <a:t>Cuál</a:t>
            </a:r>
            <a:r>
              <a:rPr lang="en-US" b="1" u="sng" dirty="0"/>
              <a:t> </a:t>
            </a:r>
            <a:r>
              <a:rPr lang="en-US" b="1" u="sng" dirty="0" err="1"/>
              <a:t>es</a:t>
            </a:r>
            <a:r>
              <a:rPr lang="en-US" b="1" u="sng" dirty="0"/>
              <a:t> la </a:t>
            </a:r>
            <a:r>
              <a:rPr lang="en-US" b="1" u="sng" dirty="0" err="1"/>
              <a:t>función</a:t>
            </a:r>
            <a:r>
              <a:rPr lang="en-US" b="1" u="sng" dirty="0"/>
              <a:t> del </a:t>
            </a:r>
            <a:r>
              <a:rPr lang="en-US" b="1" u="sng" dirty="0" err="1"/>
              <a:t>Espíritu</a:t>
            </a:r>
            <a:r>
              <a:rPr lang="en-US" b="1" u="sng" dirty="0"/>
              <a:t> </a:t>
            </a:r>
            <a:r>
              <a:rPr lang="en-US" b="1" u="sng" dirty="0" smtClean="0"/>
              <a:t>Santo </a:t>
            </a:r>
            <a:r>
              <a:rPr lang="es-ES_tradnl" b="1" u="sng" dirty="0" smtClean="0"/>
              <a:t>en </a:t>
            </a:r>
            <a:r>
              <a:rPr lang="es-ES_tradnl" b="1" u="sng" dirty="0"/>
              <a:t>nuestra vida </a:t>
            </a:r>
            <a:r>
              <a:rPr lang="es-ES_tradnl" b="1" u="sng" dirty="0" smtClean="0"/>
              <a:t>espiritual</a:t>
            </a:r>
            <a:r>
              <a:rPr lang="es-ES_tradnl" b="1" dirty="0" smtClean="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dirty="0"/>
              <a:t>El Espíritu Santo es el Creador y fuente de vida espiritual tanto como él es la fuente de vida natural.  El produce fruto espiritual en nosotros, nos guía en la verdad, nos da victoria sobre la tentación, nos consuela en momentos de tristeza y dolor, nos alienta en tiempos de debilidad, nos asegura de su perdón cuando con sinceridad confesamos nuestros pecados, nos da poder para ser testigos fieles de Jesús, y nos ayuda a ser más como nuestro Salvador. </a:t>
            </a:r>
          </a:p>
        </p:txBody>
      </p:sp>
    </p:spTree>
    <p:extLst>
      <p:ext uri="{BB962C8B-B14F-4D97-AF65-F5344CB8AC3E}">
        <p14:creationId xmlns:p14="http://schemas.microsoft.com/office/powerpoint/2010/main" val="23248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331256"/>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225132"/>
            <a:ext cx="8229600" cy="4332280"/>
          </a:xfrm>
        </p:spPr>
        <p:txBody>
          <a:bodyPr>
            <a:noAutofit/>
          </a:bodyPr>
          <a:lstStyle/>
          <a:p>
            <a:r>
              <a:rPr lang="es-ES_tradnl" sz="2400" i="1" dirty="0"/>
              <a:t>“Respondió Jesús: De cierto, de cierto te digo, que el que no naciere de agua y del Espíritu, no puede entrar en el reino de Dios. Lo que es nacido de la carne, carne es; y lo que es nacido del Espíritu, espíritu es.” Juan 3:5-6</a:t>
            </a:r>
            <a:endParaRPr lang="es-ES_tradnl" sz="2400" dirty="0"/>
          </a:p>
          <a:p>
            <a:r>
              <a:rPr lang="es-ES_tradnl" sz="2400" i="1" dirty="0"/>
              <a:t>“Pero recibiréis poder, cuando haya venido sobre vosotros el Espíritu Santo, y me seréis testigos en Jerusalén, en toda Judea, en Samaria, y hasta lo último de la tierra.” Hechos 1:8</a:t>
            </a:r>
            <a:endParaRPr lang="es-ES_tradnl" sz="2400" dirty="0"/>
          </a:p>
          <a:p>
            <a:r>
              <a:rPr lang="es-ES_tradnl" sz="2400" i="1" dirty="0"/>
              <a:t>“Cuando hubieron orado, el lugar en que estaban congregados tembló; y todos fueron llenos del Espíritu Santo, y hablaban con denuedo la palabra de Dios.” Hechos 4:31</a:t>
            </a:r>
            <a:endParaRPr lang="es-ES_tradnl" sz="2400" dirty="0"/>
          </a:p>
        </p:txBody>
      </p:sp>
    </p:spTree>
    <p:extLst>
      <p:ext uri="{BB962C8B-B14F-4D97-AF65-F5344CB8AC3E}">
        <p14:creationId xmlns:p14="http://schemas.microsoft.com/office/powerpoint/2010/main" val="2726256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Autofit/>
          </a:bodyPr>
          <a:lstStyle/>
          <a:p>
            <a:r>
              <a:rPr lang="en-US" sz="2800" dirty="0"/>
              <a:t>Antes de que </a:t>
            </a:r>
            <a:r>
              <a:rPr lang="en-US" sz="2800" dirty="0" err="1"/>
              <a:t>Jesús</a:t>
            </a:r>
            <a:r>
              <a:rPr lang="en-US" sz="2800" dirty="0"/>
              <a:t> </a:t>
            </a:r>
            <a:r>
              <a:rPr lang="en-US" sz="2800" dirty="0" err="1"/>
              <a:t>dejara</a:t>
            </a:r>
            <a:r>
              <a:rPr lang="en-US" sz="2800" dirty="0"/>
              <a:t> a </a:t>
            </a:r>
            <a:r>
              <a:rPr lang="en-US" sz="2800" dirty="0" err="1"/>
              <a:t>sus</a:t>
            </a:r>
            <a:r>
              <a:rPr lang="en-US" sz="2800" dirty="0"/>
              <a:t> </a:t>
            </a:r>
            <a:r>
              <a:rPr lang="en-US" sz="2800" dirty="0" err="1"/>
              <a:t>discípulos</a:t>
            </a:r>
            <a:r>
              <a:rPr lang="en-US" sz="2800" dirty="0"/>
              <a:t>, </a:t>
            </a:r>
            <a:r>
              <a:rPr lang="en-US" sz="2800" dirty="0" err="1"/>
              <a:t>él</a:t>
            </a:r>
            <a:r>
              <a:rPr lang="en-US" sz="2800" dirty="0"/>
              <a:t> </a:t>
            </a:r>
            <a:r>
              <a:rPr lang="en-US" sz="2800" dirty="0" err="1"/>
              <a:t>prometió</a:t>
            </a:r>
            <a:r>
              <a:rPr lang="en-US" sz="2800" dirty="0"/>
              <a:t> </a:t>
            </a:r>
            <a:r>
              <a:rPr lang="en-US" sz="2800" dirty="0" err="1"/>
              <a:t>mandar</a:t>
            </a:r>
            <a:r>
              <a:rPr lang="en-US" sz="2800" dirty="0"/>
              <a:t> </a:t>
            </a:r>
            <a:r>
              <a:rPr lang="en-US" sz="2800" dirty="0" err="1"/>
              <a:t>su</a:t>
            </a:r>
            <a:r>
              <a:rPr lang="en-US" sz="2800" dirty="0"/>
              <a:t> </a:t>
            </a:r>
            <a:r>
              <a:rPr lang="en-US" sz="2800" dirty="0" err="1"/>
              <a:t>Espíritu</a:t>
            </a:r>
            <a:r>
              <a:rPr lang="en-US" sz="2800" dirty="0"/>
              <a:t> Santo </a:t>
            </a:r>
            <a:r>
              <a:rPr lang="en-US" sz="2800" dirty="0" err="1"/>
              <a:t>cuando</a:t>
            </a:r>
            <a:r>
              <a:rPr lang="en-US" sz="2800" dirty="0"/>
              <a:t> </a:t>
            </a:r>
            <a:r>
              <a:rPr lang="en-US" sz="2800" dirty="0" err="1"/>
              <a:t>él</a:t>
            </a:r>
            <a:r>
              <a:rPr lang="en-US" sz="2800" dirty="0"/>
              <a:t> </a:t>
            </a:r>
            <a:r>
              <a:rPr lang="en-US" sz="2800" dirty="0" err="1"/>
              <a:t>regresara</a:t>
            </a:r>
            <a:r>
              <a:rPr lang="en-US" sz="2800" dirty="0"/>
              <a:t> al </a:t>
            </a:r>
            <a:r>
              <a:rPr lang="en-US" sz="2800" dirty="0" err="1"/>
              <a:t>cielo</a:t>
            </a:r>
            <a:r>
              <a:rPr lang="en-US" sz="2800" dirty="0"/>
              <a:t>.  El </a:t>
            </a:r>
            <a:r>
              <a:rPr lang="en-US" sz="2800" dirty="0" err="1"/>
              <a:t>Espíritu</a:t>
            </a:r>
            <a:r>
              <a:rPr lang="en-US" sz="2800" dirty="0"/>
              <a:t> Santo </a:t>
            </a:r>
            <a:r>
              <a:rPr lang="en-US" sz="2800" dirty="0" err="1"/>
              <a:t>vendría</a:t>
            </a:r>
            <a:r>
              <a:rPr lang="en-US" sz="2800" dirty="0"/>
              <a:t> a </a:t>
            </a:r>
            <a:r>
              <a:rPr lang="en-US" sz="2800" dirty="0" err="1"/>
              <a:t>ellos</a:t>
            </a:r>
            <a:r>
              <a:rPr lang="en-US" sz="2800" dirty="0"/>
              <a:t>, </a:t>
            </a:r>
            <a:r>
              <a:rPr lang="en-US" sz="2800" dirty="0" err="1"/>
              <a:t>viviría</a:t>
            </a:r>
            <a:r>
              <a:rPr lang="en-US" sz="2800" dirty="0"/>
              <a:t> </a:t>
            </a:r>
            <a:r>
              <a:rPr lang="en-US" sz="2800" dirty="0" err="1"/>
              <a:t>en</a:t>
            </a:r>
            <a:r>
              <a:rPr lang="en-US" sz="2800" dirty="0"/>
              <a:t> </a:t>
            </a:r>
            <a:r>
              <a:rPr lang="en-US" sz="2800" dirty="0" err="1"/>
              <a:t>ellos</a:t>
            </a:r>
            <a:r>
              <a:rPr lang="en-US" sz="2800" dirty="0"/>
              <a:t>, y les </a:t>
            </a:r>
            <a:r>
              <a:rPr lang="en-US" sz="2800" dirty="0" err="1"/>
              <a:t>ayudaría</a:t>
            </a:r>
            <a:r>
              <a:rPr lang="en-US" sz="2800" dirty="0"/>
              <a:t> a </a:t>
            </a:r>
            <a:r>
              <a:rPr lang="en-US" sz="2800" dirty="0" err="1"/>
              <a:t>vivir</a:t>
            </a:r>
            <a:r>
              <a:rPr lang="en-US" sz="2800" dirty="0"/>
              <a:t> la </a:t>
            </a:r>
            <a:r>
              <a:rPr lang="en-US" sz="2800" dirty="0" err="1"/>
              <a:t>clase</a:t>
            </a:r>
            <a:r>
              <a:rPr lang="en-US" sz="2800" dirty="0"/>
              <a:t> de </a:t>
            </a:r>
            <a:r>
              <a:rPr lang="en-US" sz="2800" dirty="0" err="1"/>
              <a:t>vida</a:t>
            </a:r>
            <a:r>
              <a:rPr lang="en-US" sz="2800" dirty="0"/>
              <a:t> que </a:t>
            </a:r>
            <a:r>
              <a:rPr lang="en-US" sz="2800" dirty="0" err="1"/>
              <a:t>Jesús</a:t>
            </a:r>
            <a:r>
              <a:rPr lang="en-US" sz="2800" dirty="0"/>
              <a:t> </a:t>
            </a:r>
            <a:r>
              <a:rPr lang="en-US" sz="2800" dirty="0" err="1"/>
              <a:t>quería</a:t>
            </a:r>
            <a:r>
              <a:rPr lang="en-US" sz="2800" dirty="0"/>
              <a:t> que </a:t>
            </a:r>
            <a:r>
              <a:rPr lang="en-US" sz="2800" dirty="0" err="1"/>
              <a:t>viviesen</a:t>
            </a:r>
            <a:r>
              <a:rPr lang="en-US" sz="2800" dirty="0"/>
              <a:t>.  </a:t>
            </a:r>
            <a:r>
              <a:rPr lang="en-US" sz="2800" dirty="0" err="1"/>
              <a:t>Él</a:t>
            </a:r>
            <a:r>
              <a:rPr lang="en-US" sz="2800" dirty="0"/>
              <a:t> </a:t>
            </a:r>
            <a:r>
              <a:rPr lang="en-US" sz="2800" dirty="0" err="1"/>
              <a:t>serviría</a:t>
            </a:r>
            <a:r>
              <a:rPr lang="en-US" sz="2800" dirty="0"/>
              <a:t> </a:t>
            </a:r>
            <a:r>
              <a:rPr lang="en-US" sz="2800" dirty="0" err="1"/>
              <a:t>como</a:t>
            </a:r>
            <a:r>
              <a:rPr lang="en-US" sz="2800" dirty="0"/>
              <a:t> </a:t>
            </a:r>
            <a:r>
              <a:rPr lang="en-US" sz="2800" dirty="0" err="1"/>
              <a:t>su</a:t>
            </a:r>
            <a:r>
              <a:rPr lang="en-US" sz="2800" dirty="0"/>
              <a:t> </a:t>
            </a:r>
            <a:r>
              <a:rPr lang="en-US" sz="2800" dirty="0" err="1"/>
              <a:t>consolador</a:t>
            </a:r>
            <a:r>
              <a:rPr lang="en-US" sz="2800" dirty="0"/>
              <a:t> y </a:t>
            </a:r>
            <a:r>
              <a:rPr lang="en-US" sz="2800" dirty="0" err="1"/>
              <a:t>guía</a:t>
            </a:r>
            <a:r>
              <a:rPr lang="en-US" sz="2800" dirty="0"/>
              <a:t>, y </a:t>
            </a:r>
            <a:r>
              <a:rPr lang="en-US" sz="2800" dirty="0" err="1"/>
              <a:t>traería</a:t>
            </a:r>
            <a:r>
              <a:rPr lang="en-US" sz="2800" dirty="0"/>
              <a:t> a </a:t>
            </a:r>
            <a:r>
              <a:rPr lang="en-US" sz="2800" dirty="0" err="1"/>
              <a:t>sus</a:t>
            </a:r>
            <a:r>
              <a:rPr lang="en-US" sz="2800" dirty="0"/>
              <a:t> </a:t>
            </a:r>
            <a:r>
              <a:rPr lang="en-US" sz="2800" dirty="0" err="1"/>
              <a:t>mentes</a:t>
            </a:r>
            <a:r>
              <a:rPr lang="en-US" sz="2800" dirty="0"/>
              <a:t> </a:t>
            </a:r>
            <a:r>
              <a:rPr lang="en-US" sz="2800" dirty="0" err="1"/>
              <a:t>todo</a:t>
            </a:r>
            <a:r>
              <a:rPr lang="en-US" sz="2800" dirty="0"/>
              <a:t> lo que </a:t>
            </a:r>
            <a:r>
              <a:rPr lang="en-US" sz="2800" dirty="0" err="1"/>
              <a:t>Jesús</a:t>
            </a:r>
            <a:r>
              <a:rPr lang="en-US" sz="2800" dirty="0"/>
              <a:t> </a:t>
            </a:r>
            <a:r>
              <a:rPr lang="en-US" sz="2800" dirty="0" err="1"/>
              <a:t>había</a:t>
            </a:r>
            <a:r>
              <a:rPr lang="en-US" sz="2800" dirty="0"/>
              <a:t> </a:t>
            </a:r>
            <a:r>
              <a:rPr lang="en-US" sz="2800" dirty="0" err="1"/>
              <a:t>enseñado</a:t>
            </a:r>
            <a:r>
              <a:rPr lang="en-US" sz="2800" dirty="0"/>
              <a:t> </a:t>
            </a:r>
            <a:r>
              <a:rPr lang="en-US" sz="2800" dirty="0" err="1"/>
              <a:t>mientras</a:t>
            </a:r>
            <a:r>
              <a:rPr lang="en-US" sz="2800" dirty="0"/>
              <a:t> </a:t>
            </a:r>
            <a:r>
              <a:rPr lang="en-US" sz="2800" dirty="0" err="1"/>
              <a:t>estaba</a:t>
            </a:r>
            <a:r>
              <a:rPr lang="en-US" sz="2800" dirty="0"/>
              <a:t> </a:t>
            </a:r>
            <a:r>
              <a:rPr lang="en-US" sz="2800" dirty="0" err="1"/>
              <a:t>en</a:t>
            </a:r>
            <a:r>
              <a:rPr lang="en-US" sz="2800" dirty="0"/>
              <a:t> la </a:t>
            </a:r>
            <a:r>
              <a:rPr lang="en-US" sz="2800" dirty="0" err="1"/>
              <a:t>tierra</a:t>
            </a:r>
            <a:r>
              <a:rPr lang="en-US" sz="2800" dirty="0"/>
              <a:t>.</a:t>
            </a:r>
            <a:endParaRPr lang="es-ES_tradnl" sz="2800" dirty="0"/>
          </a:p>
        </p:txBody>
      </p:sp>
    </p:spTree>
    <p:extLst>
      <p:ext uri="{BB962C8B-B14F-4D97-AF65-F5344CB8AC3E}">
        <p14:creationId xmlns:p14="http://schemas.microsoft.com/office/powerpoint/2010/main" val="5677554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s-ES_tradnl" dirty="0" smtClean="0"/>
              <a:t>Introducción</a:t>
            </a:r>
            <a:r>
              <a:rPr lang="en-US" dirty="0" smtClean="0"/>
              <a:t>	</a:t>
            </a:r>
            <a:endParaRPr lang="en-US" dirty="0"/>
          </a:p>
        </p:txBody>
      </p:sp>
      <p:sp>
        <p:nvSpPr>
          <p:cNvPr id="3" name="Content Placeholder 2"/>
          <p:cNvSpPr>
            <a:spLocks noGrp="1"/>
          </p:cNvSpPr>
          <p:nvPr>
            <p:ph idx="1"/>
          </p:nvPr>
        </p:nvSpPr>
        <p:spPr/>
        <p:txBody>
          <a:bodyPr>
            <a:noAutofit/>
          </a:bodyPr>
          <a:lstStyle/>
          <a:p>
            <a:r>
              <a:rPr lang="es-ES_tradnl" sz="2800" dirty="0"/>
              <a:t>A través del Espíritu Santo, los discípulos y todos los demás creyentes podrían producir fruto espiritual que glorificaría a Dios.  El Espíritu purificaría sus motivos, los llenaría con gozo y les ayudaría a ser todo lo que Cristo les había enseñado ser.  El Espíritu Santo les daría la habilidad de testificar a otros con tanto poder que muchos estarían atraídos a Cristo y al compañerismo de los creyentes. </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4054914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dirty="0"/>
              <a:t>¿</a:t>
            </a:r>
            <a:r>
              <a:rPr lang="es-ES_tradnl" b="1" u="sng" dirty="0"/>
              <a:t>Quién es el Espíritu Santo</a:t>
            </a:r>
            <a:r>
              <a:rPr lang="es-ES_tradnl" b="1" dirty="0"/>
              <a:t>?</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dirty="0"/>
              <a:t>El Espíritu Santo es Dios, tanto como el Padres es Dios y el Hijo es Dios.  Tanto el Antiguo Testamento como el Nuevo Testamento hacen referencias frecuentes al Espíritu Santo.  En el Antiguo Testamento usualmente se refiere a él con simplemente “el Espíritu de Dios” mientras en el Nuevo Testamento frecuentemente se refiere a él con “Espíritu Santo.”  Cristianos se refieren al Espíritu Santo como “la tercera persona” de la Trinidad Santa: el Padre, el Hijo y el Espíritu Santo. </a:t>
            </a:r>
          </a:p>
        </p:txBody>
      </p:sp>
    </p:spTree>
    <p:extLst>
      <p:ext uri="{BB962C8B-B14F-4D97-AF65-F5344CB8AC3E}">
        <p14:creationId xmlns:p14="http://schemas.microsoft.com/office/powerpoint/2010/main" val="214757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dirty="0"/>
              <a:t>“</a:t>
            </a:r>
            <a:r>
              <a:rPr lang="es-ES_tradnl" sz="2800" i="1" dirty="0"/>
              <a:t>Y Jesús, después que fue bautizado, subió luego del agua; y he aquí los cielos le fueron abiertos, y vio al Espíritu de Dios que descendía como paloma, y venía sobre él. Y hubo una voz de los cielos, que decía: Este es mi Hijo amado, en quien tengo complacencia.”  Mateo 3:16-17</a:t>
            </a:r>
            <a:endParaRPr lang="es-ES_tradnl" sz="2800" dirty="0"/>
          </a:p>
          <a:p>
            <a:r>
              <a:rPr lang="es-ES_tradnl" sz="2800" i="1" dirty="0"/>
              <a:t>“. . .el Espíritu todo lo escudriña, aun lo profundo de Dios. . . .</a:t>
            </a:r>
            <a:r>
              <a:rPr lang="es-ES_tradnl" sz="2800" dirty="0"/>
              <a:t> </a:t>
            </a:r>
            <a:r>
              <a:rPr lang="es-ES_tradnl" sz="2800" i="1" dirty="0"/>
              <a:t>Así tampoco nadie conoció las cosas de Dios, sino el Espíritu de Dios.” 1 Corintios 2:10-11</a:t>
            </a:r>
            <a:endParaRPr lang="es-ES_tradnl" sz="2800" dirty="0"/>
          </a:p>
        </p:txBody>
      </p:sp>
    </p:spTree>
    <p:extLst>
      <p:ext uri="{BB962C8B-B14F-4D97-AF65-F5344CB8AC3E}">
        <p14:creationId xmlns:p14="http://schemas.microsoft.com/office/powerpoint/2010/main" val="39985320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r>
              <a:rPr lang="es-ES_tradnl" b="1" dirty="0"/>
              <a:t>¿</a:t>
            </a:r>
            <a:r>
              <a:rPr lang="es-ES_tradnl" b="1" u="sng" dirty="0"/>
              <a:t>Quiere decir esto que hay tres dioses separados llamados el Padre y el Hijo y el Espíritu Santo</a:t>
            </a:r>
            <a:r>
              <a:rPr lang="es-ES_tradnl" b="1" dirty="0"/>
              <a:t>?</a:t>
            </a:r>
            <a:endParaRPr lang="en-US" dirty="0"/>
          </a:p>
        </p:txBody>
      </p:sp>
      <p:sp>
        <p:nvSpPr>
          <p:cNvPr id="3" name="Content Placeholder 2"/>
          <p:cNvSpPr>
            <a:spLocks noGrp="1"/>
          </p:cNvSpPr>
          <p:nvPr>
            <p:ph idx="1"/>
          </p:nvPr>
        </p:nvSpPr>
        <p:spPr>
          <a:xfrm>
            <a:off x="1981200" y="2044140"/>
            <a:ext cx="8229600" cy="4332280"/>
          </a:xfrm>
        </p:spPr>
        <p:txBody>
          <a:bodyPr>
            <a:noAutofit/>
          </a:bodyPr>
          <a:lstStyle/>
          <a:p>
            <a:r>
              <a:rPr lang="es-ES_tradnl" dirty="0"/>
              <a:t>No.  La Biblia enfatiza repetidamente que hay un solo Dios verdadero.  Sin embargo, la Biblia también enseña que el Padre es Dios, el Hijo es Dios, y el Espíritu Santo es Dios.  Los creyentes entonces refieren al único Dios como la Trinidad Santa (</a:t>
            </a:r>
            <a:r>
              <a:rPr lang="es-ES_tradnl" dirty="0" err="1"/>
              <a:t>Tri</a:t>
            </a:r>
            <a:r>
              <a:rPr lang="es-ES_tradnl" dirty="0"/>
              <a:t>-unidad o sea tres-en-uno).  Aunque no podemos entender completamente esta enseñanza, la aceptamos como una verdad la cual Dios ha revelado en la Biblia.  Cuando honramos y alabamos al Padre y al Hijo y al Espíritu Santo, estamos alabando al único Dios verdadero. </a:t>
            </a:r>
          </a:p>
        </p:txBody>
      </p:sp>
    </p:spTree>
    <p:extLst>
      <p:ext uri="{BB962C8B-B14F-4D97-AF65-F5344CB8AC3E}">
        <p14:creationId xmlns:p14="http://schemas.microsoft.com/office/powerpoint/2010/main" val="14236447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“Oye, Israel: Jehová nuestro Dios, Jehová uno es.” Deuteronomio 6:4</a:t>
            </a:r>
            <a:endParaRPr lang="es-ES_tradnl" sz="2800" dirty="0"/>
          </a:p>
          <a:p>
            <a:r>
              <a:rPr lang="es-ES_tradnl" sz="2800" i="1" dirty="0"/>
              <a:t>“La gracia del Señor Jesucristo, el amor de Dios, y la comunión del Espíritu Santo sean con todos vosotros.” 2 Corintios </a:t>
            </a:r>
            <a:r>
              <a:rPr lang="es-ES_tradnl" sz="2800" i="1" dirty="0"/>
              <a:t>13:14</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fontScale="90000"/>
          </a:bodyPr>
          <a:lstStyle/>
          <a:p>
            <a:pPr lvl="0"/>
            <a:r>
              <a:rPr lang="es-ES_tradnl" b="1" dirty="0"/>
              <a:t>¿</a:t>
            </a:r>
            <a:r>
              <a:rPr lang="es-ES_tradnl" b="1" u="sng" dirty="0"/>
              <a:t>Es el Espíritu Santo una persona divina o simplemente una influencia espiritual</a:t>
            </a:r>
            <a:r>
              <a:rPr lang="es-ES_tradnl" b="1" dirty="0"/>
              <a:t>?</a:t>
            </a:r>
            <a:endParaRPr lang="en-US" dirty="0"/>
          </a:p>
        </p:txBody>
      </p:sp>
      <p:sp>
        <p:nvSpPr>
          <p:cNvPr id="3" name="Content Placeholder 2"/>
          <p:cNvSpPr>
            <a:spLocks noGrp="1"/>
          </p:cNvSpPr>
          <p:nvPr>
            <p:ph idx="1"/>
          </p:nvPr>
        </p:nvSpPr>
        <p:spPr>
          <a:xfrm>
            <a:off x="1981200" y="2082641"/>
            <a:ext cx="8229600" cy="4332280"/>
          </a:xfrm>
        </p:spPr>
        <p:txBody>
          <a:bodyPr>
            <a:noAutofit/>
          </a:bodyPr>
          <a:lstStyle/>
          <a:p>
            <a:r>
              <a:rPr lang="es-ES_tradnl" dirty="0"/>
              <a:t>El Espíritu Santo es una “persona” divina tanto como el Padre y el Hijo lo son.  El Espíritu Santo piensa, ama, siente, y actúa.  Él nos consuela, ora por nosotros, escucha nuestras oraciones, nos enseña, nos guía, nos purifica y vive dentro de </a:t>
            </a:r>
            <a:r>
              <a:rPr lang="es-ES_tradnl" dirty="0" smtClean="0"/>
              <a:t>nosotros</a:t>
            </a:r>
            <a:r>
              <a:rPr lang="es-ES_tradnl" dirty="0"/>
              <a:t>.</a:t>
            </a:r>
          </a:p>
        </p:txBody>
      </p:sp>
    </p:spTree>
    <p:extLst>
      <p:ext uri="{BB962C8B-B14F-4D97-AF65-F5344CB8AC3E}">
        <p14:creationId xmlns:p14="http://schemas.microsoft.com/office/powerpoint/2010/main" val="1504369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“Mas el Consolador, el Espíritu Santo, a quien el Padre enviará en mi nombre, él os enseñará todas las cosas, y os recordará todo lo que yo os he dicho.” Juan 14:26</a:t>
            </a:r>
            <a:endParaRPr lang="es-ES_tradnl" sz="2400" dirty="0"/>
          </a:p>
          <a:p>
            <a:r>
              <a:rPr lang="es-ES_tradnl" sz="2400" i="1" dirty="0"/>
              <a:t>“. . . era necesario que se cumpliese la Escritura en que el Espíritu Santo habló antes. . .” Hechos 1:16</a:t>
            </a:r>
            <a:endParaRPr lang="es-ES_tradnl" sz="2400" dirty="0"/>
          </a:p>
          <a:p>
            <a:r>
              <a:rPr lang="es-ES_tradnl" sz="2400" i="1" dirty="0"/>
              <a:t>“Pero cuando venga el Espíritu de verdad, él os guiará a toda la verdad.” Juan 16:13</a:t>
            </a:r>
            <a:endParaRPr lang="es-ES_tradnl" sz="2400" dirty="0"/>
          </a:p>
        </p:txBody>
      </p:sp>
    </p:spTree>
    <p:extLst>
      <p:ext uri="{BB962C8B-B14F-4D97-AF65-F5344CB8AC3E}">
        <p14:creationId xmlns:p14="http://schemas.microsoft.com/office/powerpoint/2010/main" val="1377700723"/>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docProps/app.xml><?xml version="1.0" encoding="utf-8"?>
<Properties xmlns="http://schemas.openxmlformats.org/officeDocument/2006/extended-properties" xmlns:vt="http://schemas.openxmlformats.org/officeDocument/2006/docPropsVTypes">
  <Template>Vapor Trail</Template>
  <TotalTime>157</TotalTime>
  <Words>490</Words>
  <Application>Microsoft Macintosh PowerPoint</Application>
  <PresentationFormat>Widescreen</PresentationFormat>
  <Paragraphs>35</Paragraphs>
  <Slides>13</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Century Gothic</vt:lpstr>
      <vt:lpstr>Arial</vt:lpstr>
      <vt:lpstr>Vapor Trail</vt:lpstr>
      <vt:lpstr>LECCIÓN 6  LO QUE LA BÍBLIA ENSEÑA ACERCA DEL ESPÍRITU SANTO</vt:lpstr>
      <vt:lpstr>Introducción </vt:lpstr>
      <vt:lpstr>Introducción </vt:lpstr>
      <vt:lpstr>¿Quién es el Espíritu Santo?</vt:lpstr>
      <vt:lpstr>Referencias Bíblicas</vt:lpstr>
      <vt:lpstr>¿Quiere decir esto que hay tres dioses separados llamados el Padre y el Hijo y el Espíritu Santo?</vt:lpstr>
      <vt:lpstr>Referencias Bíblicas</vt:lpstr>
      <vt:lpstr>¿Es el Espíritu Santo una persona divina o simplemente una influencia espiritual?</vt:lpstr>
      <vt:lpstr>Referencias Bíblicas</vt:lpstr>
      <vt:lpstr>¿Cuándo por primera vez leemos acerca del Espíritu Santo en la Biblia?  </vt:lpstr>
      <vt:lpstr>Referencias Bíblicas</vt:lpstr>
      <vt:lpstr>¿Cuál es la función del Espíritu Santo en nuestra vida espiritual?</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16</cp:revision>
  <dcterms:created xsi:type="dcterms:W3CDTF">2017-02-07T06:18:44Z</dcterms:created>
  <dcterms:modified xsi:type="dcterms:W3CDTF">2017-02-14T23:05:09Z</dcterms:modified>
</cp:coreProperties>
</file>