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3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6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0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0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7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7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8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2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Being the family of God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Shared vocation: bearing witness to God’s kingdom </a:t>
            </a:r>
          </a:p>
          <a:p>
            <a:endParaRPr lang="en-US" dirty="0"/>
          </a:p>
          <a:p>
            <a:r>
              <a:rPr lang="en-US" dirty="0"/>
              <a:t>Hospitable households: breaking down the nuclear family (1 Cor. 7:29)</a:t>
            </a:r>
          </a:p>
          <a:p>
            <a:endParaRPr lang="en-US" dirty="0"/>
          </a:p>
          <a:p>
            <a:r>
              <a:rPr lang="en-US" dirty="0"/>
              <a:t>Everyday patterns of life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1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595" y="832742"/>
            <a:ext cx="6896534" cy="1080938"/>
          </a:xfrm>
        </p:spPr>
        <p:txBody>
          <a:bodyPr/>
          <a:lstStyle/>
          <a:p>
            <a:r>
              <a:rPr lang="en-US" dirty="0"/>
              <a:t>Marriage &amp; celibacy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1" y="2336873"/>
            <a:ext cx="6887389" cy="438801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When should someone consider marriage?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Present state: “If they are not exercising self-control…” (v.9)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Better and worse: </a:t>
            </a:r>
          </a:p>
          <a:p>
            <a:pPr lvl="1"/>
            <a:r>
              <a:rPr lang="en-US" dirty="0"/>
              <a:t>“Better to marry than to burn with passion.” </a:t>
            </a:r>
          </a:p>
          <a:p>
            <a:pPr lvl="1"/>
            <a:r>
              <a:rPr lang="en-US" dirty="0"/>
              <a:t>Better to burn than to sin.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Solution: not sex but marriage.</a:t>
            </a:r>
          </a:p>
          <a:p>
            <a:pPr lvl="1"/>
            <a:r>
              <a:rPr lang="en-US" dirty="0"/>
              <a:t>Remember: Jesus’ teaching on marriage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60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Marriage &amp; Celibacy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Both</a:t>
            </a:r>
            <a:r>
              <a:rPr lang="en-US" dirty="0"/>
              <a:t> participate in the spousal meaning of the body </a:t>
            </a:r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When sexuality is devalued, both are devalued 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Both mutually interpret one another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45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</Words>
  <Application>Microsoft Macintosh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Wingdings</vt:lpstr>
      <vt:lpstr>Arial</vt:lpstr>
      <vt:lpstr>Office Theme</vt:lpstr>
      <vt:lpstr>Being the family of God </vt:lpstr>
      <vt:lpstr>Marriage &amp; celibacy </vt:lpstr>
      <vt:lpstr>Marriage &amp; Celibacy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the family of God </dc:title>
  <dc:creator>Wally DELAFUENTE</dc:creator>
  <cp:lastModifiedBy>Wally DELAFUENTE</cp:lastModifiedBy>
  <cp:revision>1</cp:revision>
  <dcterms:created xsi:type="dcterms:W3CDTF">2020-03-30T22:51:20Z</dcterms:created>
  <dcterms:modified xsi:type="dcterms:W3CDTF">2020-03-30T23:05:13Z</dcterms:modified>
</cp:coreProperties>
</file>