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7"/>
    <p:restoredTop sz="94456"/>
  </p:normalViewPr>
  <p:slideViewPr>
    <p:cSldViewPr snapToGrid="0" snapToObjects="1">
      <p:cViewPr varScale="1">
        <p:scale>
          <a:sx n="82" d="100"/>
          <a:sy n="82" d="100"/>
        </p:scale>
        <p:origin x="11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43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762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900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64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101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28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77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28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34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978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981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921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Being the family of God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Shared vocation: bearing witness to God’s kingdom </a:t>
            </a:r>
          </a:p>
          <a:p>
            <a:endParaRPr lang="en-US" dirty="0"/>
          </a:p>
          <a:p>
            <a:r>
              <a:rPr lang="en-US" dirty="0"/>
              <a:t>Hospitable households: breaking down the nuclear family (1 Cor. 7:29)</a:t>
            </a:r>
          </a:p>
          <a:p>
            <a:endParaRPr lang="en-US" dirty="0"/>
          </a:p>
          <a:p>
            <a:r>
              <a:rPr lang="en-US" dirty="0"/>
              <a:t>Everyday patterns of life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1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0595" y="832742"/>
            <a:ext cx="6896534" cy="1080938"/>
          </a:xfrm>
        </p:spPr>
        <p:txBody>
          <a:bodyPr/>
          <a:lstStyle/>
          <a:p>
            <a:r>
              <a:rPr lang="en-US" dirty="0"/>
              <a:t>Marriage &amp; celibacy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1" y="2336873"/>
            <a:ext cx="6887389" cy="438801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When should someone consider marriage?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Present state: “If they are not exercising self-control…” (v.9)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Better and worse: </a:t>
            </a:r>
          </a:p>
          <a:p>
            <a:pPr lvl="1"/>
            <a:r>
              <a:rPr lang="en-US" dirty="0"/>
              <a:t>“Better to marry than to burn with passion.” </a:t>
            </a:r>
          </a:p>
          <a:p>
            <a:pPr lvl="1"/>
            <a:r>
              <a:rPr lang="en-US" dirty="0"/>
              <a:t>Better to burn than to sin.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Solution: not sex but marriage.</a:t>
            </a:r>
          </a:p>
          <a:p>
            <a:pPr lvl="1"/>
            <a:r>
              <a:rPr lang="en-US" dirty="0"/>
              <a:t>Remember: Jesus’ teaching on marriage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609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Marriage &amp; Celibacy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Both</a:t>
            </a:r>
            <a:r>
              <a:rPr lang="en-US" dirty="0"/>
              <a:t> participate in the spousal meaning of the body </a:t>
            </a:r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When sexuality is devalued, both are devalued </a:t>
            </a:r>
          </a:p>
          <a:p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Both mutually interpret one another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45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114</Words>
  <Application>Microsoft Macintosh PowerPoint</Application>
  <PresentationFormat>Widescreen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Calibri</vt:lpstr>
      <vt:lpstr>Calibri Light</vt:lpstr>
      <vt:lpstr>Wingdings</vt:lpstr>
      <vt:lpstr>Arial</vt:lpstr>
      <vt:lpstr>Office Theme</vt:lpstr>
      <vt:lpstr>Being the family of God </vt:lpstr>
      <vt:lpstr>Marriage &amp; celibacy </vt:lpstr>
      <vt:lpstr>Marriage &amp; Celibacy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Being the family of God </dc:title>
  <dc:creator>Wally DELAFUENTE</dc:creator>
  <cp:lastModifiedBy>Wally DELAFUENTE</cp:lastModifiedBy>
  <cp:revision>1</cp:revision>
  <dcterms:created xsi:type="dcterms:W3CDTF">2020-03-30T22:51:20Z</dcterms:created>
  <dcterms:modified xsi:type="dcterms:W3CDTF">2020-03-30T23:05:13Z</dcterms:modified>
</cp:coreProperties>
</file>