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3"/>
  </p:handoutMasterIdLst>
  <p:sldIdLst>
    <p:sldId id="257" r:id="rId2"/>
    <p:sldId id="256" r:id="rId3"/>
    <p:sldId id="258" r:id="rId4"/>
    <p:sldId id="259" r:id="rId5"/>
    <p:sldId id="260" r:id="rId6"/>
    <p:sldId id="266" r:id="rId7"/>
    <p:sldId id="261" r:id="rId8"/>
    <p:sldId id="262" r:id="rId9"/>
    <p:sldId id="263" r:id="rId10"/>
    <p:sldId id="267" r:id="rId11"/>
    <p:sldId id="268" r:id="rId12"/>
    <p:sldId id="269" r:id="rId13"/>
    <p:sldId id="270" r:id="rId14"/>
    <p:sldId id="272" r:id="rId15"/>
    <p:sldId id="273" r:id="rId16"/>
    <p:sldId id="274" r:id="rId17"/>
    <p:sldId id="275" r:id="rId18"/>
    <p:sldId id="276" r:id="rId19"/>
    <p:sldId id="271" r:id="rId20"/>
    <p:sldId id="278" r:id="rId21"/>
    <p:sldId id="279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D1079F-9F58-415E-A5FC-BCDDB7C4B1F3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59EAE-00E6-42DE-BF9B-EB5AE68A946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D401C8-C3BD-4C26-86BD-3D1A5C27D698}" type="datetimeFigureOut">
              <a:rPr lang="en-US" smtClean="0"/>
              <a:pPr/>
              <a:t>10/30/2019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93B987-85F4-4229-A637-E7B44F18F0E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gateway.com/passage/?search=John+16:8-11&amp;version=RSV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See the source image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8610600" cy="323165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Preacher, Preparation, </a:t>
            </a:r>
          </a:p>
          <a:p>
            <a:pPr algn="ctr"/>
            <a:r>
              <a:rPr lang="en-US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</a:t>
            </a:r>
          </a:p>
          <a:p>
            <a:pPr algn="ctr"/>
            <a:r>
              <a:rPr lang="en-US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class on making and preaching sermons</a:t>
            </a:r>
            <a:endParaRPr lang="en-US" sz="4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80" y="3733800"/>
            <a:ext cx="32792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34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Practical </a:t>
            </a:r>
          </a:p>
          <a:p>
            <a:pPr algn="ctr"/>
            <a:r>
              <a:rPr 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Considerations</a:t>
            </a:r>
            <a:endParaRPr 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0778" y="3962400"/>
            <a:ext cx="3924472" cy="230832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Role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Of </a:t>
            </a:r>
          </a:p>
          <a:p>
            <a:pPr algn="ctr"/>
            <a:r>
              <a:rPr lang="en-US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The Holy Spirit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datalinkplus.com/procomm/INSTALLS/crcmom89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354" y="50730"/>
            <a:ext cx="9115646" cy="649678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676400" y="685800"/>
            <a:ext cx="548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Jim 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762000"/>
            <a:ext cx="80010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Holy Spirit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Convicting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16:8-11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“When he comes, he will prove the world to be in the wrong about sin and righteousness and judgment;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772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About sin, because people do not believe in me; about righteousness, because I am going to the Father, where you can see me no longer, and about judgment, because the prince of this world now stands condemned.”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609600"/>
            <a:ext cx="8610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/>
              <a:t>John 16:8-11 Revised Standard Version (RSV)</a:t>
            </a:r>
          </a:p>
          <a:p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when he comes, he will convince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See footnote a"/>
              </a:rPr>
              <a:t>a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]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world concerning sin and righteousness and judgment: 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concerning sin, because they do not believe in me; 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concerning righteousness, because I go to the Father, and you will see me no more; </a:t>
            </a:r>
            <a:r>
              <a:rPr lang="en-US" sz="3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11 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concerning judgment, because the ruler of this world is judged.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609600"/>
            <a:ext cx="777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Convict (</a:t>
            </a:r>
            <a:r>
              <a:rPr lang="en-US" sz="5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elencho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=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 expose, rebuke,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convince, prove guilty </a:t>
            </a:r>
          </a:p>
          <a:p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3200"/>
            <a:ext cx="914400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228600"/>
            <a:ext cx="822960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Holy Spirit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Guiding   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16:13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“But when he, the Spirit of truth comes, he will guide you into all truth.  He will not speak on his own; he will speak only what he hears, and he will tell you what is yet to come.”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USS Shangri-La. 17 August 194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4191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455926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USS Shangri-La, 1946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466345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What?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Pride is out! 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609600"/>
            <a:ext cx="8229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/>
              <a:t>Isaiah 48:11 New International Version (NIV)</a:t>
            </a:r>
          </a:p>
          <a:p>
            <a:r>
              <a:rPr lang="en-US" sz="4400" baseline="30000" dirty="0" smtClean="0"/>
              <a:t>11 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my own sake, for my own 	sake, I do this.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How can I let 	myself be defamed?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    </a:t>
            </a:r>
            <a:r>
              <a:rPr lang="en-US" sz="4400" b="1" dirty="0" smtClean="0"/>
              <a:t>I will not yield my glory to 	another.</a:t>
            </a:r>
            <a:endParaRPr lang="en-US" sz="44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ee the source 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9144000" cy="60579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" y="4495800"/>
            <a:ext cx="853425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Worst I </a:t>
            </a:r>
            <a:r>
              <a:rPr 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ver Preached</a:t>
            </a:r>
            <a:endParaRPr 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914400"/>
            <a:ext cx="607249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What?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Pride is out!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Dependency is in.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685800"/>
            <a:ext cx="8573822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What?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Pride is out!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Dependency is in.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Wonder is the general rule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457200"/>
            <a:ext cx="60823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Spirit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1" y="457200"/>
            <a:ext cx="8610600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Spirit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Inspiration 	2 Timothy 3:16</a:t>
            </a:r>
          </a:p>
          <a:p>
            <a:r>
              <a:rPr 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“All Scripture is God-breathed and is useful for teaching, rebuking, correcting and training in righteousness, so that the servant of God may be thoroughly equipped for every good work.”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106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Spirit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Inspiration 	 2 Peter 1:21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“For prophecy never had its origin in the human will, but prophets, though human, spoke from God as they were carried along by the Holy Spirit.” </a:t>
            </a: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10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Spirit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In the CALL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Acts 13:2-3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“While they were worshiping the Lord and fasting, the Holy Spirit said, “Set apart for me Barnabas and Saul for the work to which I have called them.”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106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Spirit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Enlivening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1:8 “But </a:t>
            </a:r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 will receive power when the Holy Spirit comes upon you.” </a:t>
            </a:r>
          </a:p>
          <a:p>
            <a:r>
              <a:rPr 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Acts 2	- 3000 believed </a:t>
            </a:r>
            <a:endParaRPr lang="en-US" sz="5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152400"/>
            <a:ext cx="86106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Role of the Spirit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Enlivening </a:t>
            </a:r>
          </a:p>
          <a:p>
            <a:r>
              <a:rPr lang="en-US" sz="5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Corinthians 2:2-5 </a:t>
            </a:r>
          </a:p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“For I resolved to know nothing while I was with you except Jesus Christ and him crucified.  I came to you in weakness and with great fear and trembling. </a:t>
            </a:r>
            <a:r>
              <a:rPr lang="en-US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685800"/>
            <a:ext cx="74676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My message and my preaching were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with wise and persuasive words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but with a 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demonstration of the Spirit’s power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so that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</a:t>
            </a:r>
            <a:r>
              <a:rPr 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faith might not rest on human wisdom, but on God’s power.”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196</Words>
  <Application>Microsoft Office PowerPoint</Application>
  <PresentationFormat>On-screen Show (4:3)</PresentationFormat>
  <Paragraphs>60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6</cp:revision>
  <dcterms:created xsi:type="dcterms:W3CDTF">2019-10-15T15:56:33Z</dcterms:created>
  <dcterms:modified xsi:type="dcterms:W3CDTF">2019-10-30T11:37:11Z</dcterms:modified>
</cp:coreProperties>
</file>