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7" r:id="rId2"/>
    <p:sldId id="256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1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1079F-9F58-415E-A5FC-BCDDB7C4B1F3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59EAE-00E6-42DE-BF9B-EB5AE68A9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401C8-C3BD-4C26-86BD-3D1A5C27D698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3B987-85F4-4229-A637-E7B44F18F0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John+16:8-11&amp;version=RSV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80" y="3733800"/>
            <a:ext cx="32792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34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Considerations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20778" y="3962400"/>
            <a:ext cx="3924472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Role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Holy Spirit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datalinkplus.com/procomm/INSTALLS/crcmom89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54" y="50730"/>
            <a:ext cx="9115646" cy="649678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76400" y="68580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Jim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001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Holy Spirit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Convicting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16:8-11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“When he comes, he will prove the world to be in the wrong about sin and righteousness and judgment;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772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 sin, because people do not believe in me; about righteousness, because I am going to the Father, where you can see me no longer, and about judgment, because the prince of this world now stands condemned.”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John 16:8-11 Revised Standard Version (RSV)</a:t>
            </a:r>
          </a:p>
          <a:p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8 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he comes, he will convince</a:t>
            </a:r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See footnote a"/>
              </a:rPr>
              <a:t>a</a:t>
            </a:r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world concerning sin and righteousness and judgment: </a:t>
            </a:r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9 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concerning sin, because they do not believe in me; </a:t>
            </a:r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10 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concerning righteousness, because I go to the Father, and you will see me no more; </a:t>
            </a:r>
            <a:r>
              <a:rPr lang="en-US" sz="3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11 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concerning judgment, because the ruler of this world is judged.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777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Convict (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elencho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expose, rebuke,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convince, prove guilty 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3200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2296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Holy Spirit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Guiding   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16:13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“But when he, the Spirit of truth comes, he will guide you into all truth.  He will not speak on his own; he will speak only what he hears, and he will tell you what is yet to come.”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USS Shangri-La. 17 August 19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419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45592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USS Shangri-La, 1946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466345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What?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Pride is out!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Isaiah 48:11 New International Version (NIV)</a:t>
            </a:r>
          </a:p>
          <a:p>
            <a:r>
              <a:rPr lang="en-US" sz="4400" baseline="30000" dirty="0" smtClean="0"/>
              <a:t>11 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my own sake, for my own 	sake, I do this.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How can I let 	myself be defamed?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    </a:t>
            </a:r>
            <a:r>
              <a:rPr lang="en-US" sz="4400" b="1" dirty="0" smtClean="0"/>
              <a:t>I will not yield my glory to 	another.</a:t>
            </a:r>
            <a:endParaRPr lang="en-US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60579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4495800"/>
            <a:ext cx="85342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Worst I 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 Preached</a:t>
            </a:r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607249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What?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Pride is out!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Dependency is in.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85800"/>
            <a:ext cx="857382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What?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Pride is out!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Dependency is in.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 is the general rule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60823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Spirit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1" y="457200"/>
            <a:ext cx="86106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Spirit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Inspiration 	2 Timothy 3:16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“All Scripture is God-breathed and is useful for teaching, rebuking, correcting and training in righteousness, so that the servant of God may be thoroughly equipped for every good work.”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106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Spirit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Inspiration 	 2 Peter 1:21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“For prophecy never had its origin in the human will, but prophets, though human, spoke from God as they were carried along by the Holy Spirit.”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10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Spirit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 the CALL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Acts 13:2-3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“While they were worshiping the Lord and fasting, the Holy Spirit said, “Set apart for me Barnabas and Saul for the work to which I have called them.”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106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Spirit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Enlivening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1:8 “But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will receive power when the Holy Spirit comes upon you.”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	- 3000 believed </a:t>
            </a:r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10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Role of the Spirit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Enlivening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2:2-5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“For I resolved to know nothing while I was with you except Jesus Christ and him crucified.  I came to you in weakness and with great fear and trembling. 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7467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message and my preaching were </a:t>
            </a:r>
            <a:r>
              <a:rPr 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with wise and persuasive words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but with a </a:t>
            </a:r>
            <a:r>
              <a:rPr 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demonstration of the Spirit’s power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 that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 might not rest on human wisdom, but on God’s power.”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196</Words>
  <Application>Microsoft Office PowerPoint</Application>
  <PresentationFormat>On-screen Show (4:3)</PresentationFormat>
  <Paragraphs>60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6</cp:revision>
  <dcterms:created xsi:type="dcterms:W3CDTF">2019-10-15T15:56:33Z</dcterms:created>
  <dcterms:modified xsi:type="dcterms:W3CDTF">2019-10-30T11:37:11Z</dcterms:modified>
</cp:coreProperties>
</file>