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6"/>
  </p:handoutMasterIdLst>
  <p:sldIdLst>
    <p:sldId id="278" r:id="rId2"/>
    <p:sldId id="279" r:id="rId3"/>
    <p:sldId id="280" r:id="rId4"/>
    <p:sldId id="281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Theology of the body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What is the connection between the body and the person? </a:t>
            </a:r>
          </a:p>
          <a:p>
            <a:endParaRPr lang="en-US" dirty="0"/>
          </a:p>
          <a:p>
            <a:r>
              <a:rPr lang="en-US" dirty="0"/>
              <a:t>What is the ‘spousal meaning of the body’? </a:t>
            </a:r>
          </a:p>
          <a:p>
            <a:endParaRPr lang="en-US" dirty="0"/>
          </a:p>
          <a:p>
            <a:r>
              <a:rPr lang="en-US" dirty="0"/>
              <a:t>What does marriage symbolize? </a:t>
            </a:r>
          </a:p>
        </p:txBody>
      </p:sp>
    </p:spTree>
    <p:extLst>
      <p:ext uri="{BB962C8B-B14F-4D97-AF65-F5344CB8AC3E}">
        <p14:creationId xmlns:p14="http://schemas.microsoft.com/office/powerpoint/2010/main" val="377809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beginning: </a:t>
            </a:r>
            <a:br>
              <a:rPr lang="en-US" dirty="0"/>
            </a:br>
            <a:r>
              <a:rPr lang="en-US" dirty="0"/>
              <a:t>Solitude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What does Adam’s solitude reveal? </a:t>
            </a:r>
          </a:p>
          <a:p>
            <a:endParaRPr lang="en-US" dirty="0"/>
          </a:p>
          <a:p>
            <a:r>
              <a:rPr lang="en-US" dirty="0"/>
              <a:t>Love and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787356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beginning: </a:t>
            </a:r>
            <a:br>
              <a:rPr lang="en-US" dirty="0"/>
            </a:br>
            <a:r>
              <a:rPr lang="en-US" dirty="0"/>
              <a:t>Communion of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Body + soul = living person</a:t>
            </a:r>
          </a:p>
          <a:p>
            <a:endParaRPr lang="en-US" dirty="0"/>
          </a:p>
          <a:p>
            <a:r>
              <a:rPr lang="en-US" dirty="0"/>
              <a:t>Holistic anthropology = holistic view of sexual union </a:t>
            </a:r>
          </a:p>
          <a:p>
            <a:pPr lvl="1"/>
            <a:r>
              <a:rPr lang="en-US" dirty="0"/>
              <a:t>“One flesh” sexual union = union of two </a:t>
            </a:r>
            <a:r>
              <a:rPr lang="en-US" i="1" dirty="0"/>
              <a:t>persons</a:t>
            </a:r>
          </a:p>
          <a:p>
            <a:pPr marL="393192" lvl="1" indent="0">
              <a:buNone/>
            </a:pPr>
            <a:endParaRPr lang="en-US" dirty="0"/>
          </a:p>
          <a:p>
            <a:r>
              <a:rPr lang="en-US" u="sng" dirty="0"/>
              <a:t>Body</a:t>
            </a:r>
            <a:r>
              <a:rPr lang="en-US" dirty="0"/>
              <a:t> and </a:t>
            </a:r>
            <a:r>
              <a:rPr lang="en-US" u="sng" dirty="0"/>
              <a:t>person</a:t>
            </a:r>
            <a:r>
              <a:rPr lang="en-US" dirty="0"/>
              <a:t> cannot be separated </a:t>
            </a:r>
            <a:endParaRPr lang="en-US" u="sng" dirty="0"/>
          </a:p>
          <a:p>
            <a:pPr lvl="1"/>
            <a:r>
              <a:rPr lang="en-US" dirty="0"/>
              <a:t>1 Corinthians 6:12-20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3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beginning: </a:t>
            </a:r>
            <a:br>
              <a:rPr lang="en-US" dirty="0"/>
            </a:br>
            <a:r>
              <a:rPr lang="en-US" dirty="0"/>
              <a:t>Nakedness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4144950"/>
          </a:xfrm>
        </p:spPr>
        <p:txBody>
          <a:bodyPr>
            <a:normAutofit/>
          </a:bodyPr>
          <a:lstStyle/>
          <a:p>
            <a:r>
              <a:rPr lang="en-US" dirty="0"/>
              <a:t>Seeing </a:t>
            </a:r>
          </a:p>
          <a:p>
            <a:pPr lvl="1"/>
            <a:r>
              <a:rPr lang="en-US" dirty="0"/>
              <a:t>“What must we do to earn the freedom of being unguardedly and innocently naked to someone? Our own and other cultures suggest that we must do a lot. We must make promises and keep them. We assume many fearful responsibilities and do much work. We must build the household of trust” (Wendell Berry, </a:t>
            </a:r>
            <a:r>
              <a:rPr lang="en-US" i="1" dirty="0"/>
              <a:t>Art of the Commonplace, </a:t>
            </a:r>
            <a:r>
              <a:rPr lang="en-US" dirty="0"/>
              <a:t>178). </a:t>
            </a:r>
          </a:p>
          <a:p>
            <a:r>
              <a:rPr lang="en-US" dirty="0"/>
              <a:t>Proper sexual desire vs. lust</a:t>
            </a:r>
          </a:p>
          <a:p>
            <a:r>
              <a:rPr lang="en-US" dirty="0"/>
              <a:t>Bless vs. grasp/possess </a:t>
            </a:r>
          </a:p>
          <a:p>
            <a:r>
              <a:rPr lang="en-US" dirty="0"/>
              <a:t>Love &amp; life </a:t>
            </a:r>
          </a:p>
        </p:txBody>
      </p:sp>
    </p:spTree>
    <p:extLst>
      <p:ext uri="{BB962C8B-B14F-4D97-AF65-F5344CB8AC3E}">
        <p14:creationId xmlns:p14="http://schemas.microsoft.com/office/powerpoint/2010/main" val="2116099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175</Words>
  <Application>Microsoft Macintosh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Berlin</vt:lpstr>
      <vt:lpstr>Theology of the body</vt:lpstr>
      <vt:lpstr>In the beginning:  Solitude </vt:lpstr>
      <vt:lpstr>In the beginning:  Communion of persons</vt:lpstr>
      <vt:lpstr>In the beginning:  Nakedness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2019-11-13T16:14:09Z</dcterms:modified>
</cp:coreProperties>
</file>