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handoutMasterIdLst>
    <p:handoutMasterId r:id="rId6"/>
  </p:handoutMasterIdLst>
  <p:sldIdLst>
    <p:sldId id="278" r:id="rId2"/>
    <p:sldId id="279" r:id="rId3"/>
    <p:sldId id="280" r:id="rId4"/>
    <p:sldId id="281" r:id="rId5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9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480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ableStyles" Target="tableStyles.xml"/><Relationship Id="rId103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handoutMaster" Target="handoutMasters/handout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son Parler" userId="1b59c76c512d4938" providerId="LiveId" clId="{50C58E56-011C-4DDC-B36F-EBB96755CA8E}"/>
    <pc:docChg chg="custSel modSld">
      <pc:chgData name="Branson Parler" userId="1b59c76c512d4938" providerId="LiveId" clId="{50C58E56-011C-4DDC-B36F-EBB96755CA8E}" dt="2019-07-19T19:26:29.023" v="355" actId="20577"/>
      <pc:docMkLst>
        <pc:docMk/>
      </pc:docMkLst>
      <pc:sldChg chg="modSp">
        <pc:chgData name="Branson Parler" userId="1b59c76c512d4938" providerId="LiveId" clId="{50C58E56-011C-4DDC-B36F-EBB96755CA8E}" dt="2019-07-19T19:26:29.023" v="355" actId="20577"/>
        <pc:sldMkLst>
          <pc:docMk/>
          <pc:sldMk cId="867009722" sldId="256"/>
        </pc:sldMkLst>
        <pc:spChg chg="mod">
          <ac:chgData name="Branson Parler" userId="1b59c76c512d4938" providerId="LiveId" clId="{50C58E56-011C-4DDC-B36F-EBB96755CA8E}" dt="2019-07-19T19:26:29.023" v="355" actId="20577"/>
          <ac:spMkLst>
            <pc:docMk/>
            <pc:sldMk cId="867009722" sldId="256"/>
            <ac:spMk id="2" creationId="{00000000-0000-0000-0000-000000000000}"/>
          </ac:spMkLst>
        </pc:spChg>
      </pc:sldChg>
      <pc:sldChg chg="modSp">
        <pc:chgData name="Branson Parler" userId="1b59c76c512d4938" providerId="LiveId" clId="{50C58E56-011C-4DDC-B36F-EBB96755CA8E}" dt="2019-07-19T19:26:06.457" v="305" actId="20577"/>
        <pc:sldMkLst>
          <pc:docMk/>
          <pc:sldMk cId="3096403630" sldId="360"/>
        </pc:sldMkLst>
        <pc:spChg chg="mod">
          <ac:chgData name="Branson Parler" userId="1b59c76c512d4938" providerId="LiveId" clId="{50C58E56-011C-4DDC-B36F-EBB96755CA8E}" dt="2019-07-19T19:26:06.457" v="305" actId="20577"/>
          <ac:spMkLst>
            <pc:docMk/>
            <pc:sldMk cId="3096403630" sldId="360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1EEEDBA-6AC9-4CAE-A4BD-499697BE911C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01FA928-70EB-49F8-BD4E-71A5010F6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2372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23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361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329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9379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4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20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3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748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93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05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67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876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603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1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1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663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Theology of the body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What is the connection between the body and the person? </a:t>
            </a:r>
          </a:p>
          <a:p>
            <a:endParaRPr lang="en-US" dirty="0"/>
          </a:p>
          <a:p>
            <a:r>
              <a:rPr lang="en-US" dirty="0"/>
              <a:t>What is the ‘spousal meaning of the body’? </a:t>
            </a:r>
          </a:p>
          <a:p>
            <a:endParaRPr lang="en-US" dirty="0"/>
          </a:p>
          <a:p>
            <a:r>
              <a:rPr lang="en-US" dirty="0"/>
              <a:t>What does marriage symbolize? </a:t>
            </a:r>
          </a:p>
        </p:txBody>
      </p:sp>
    </p:spTree>
    <p:extLst>
      <p:ext uri="{BB962C8B-B14F-4D97-AF65-F5344CB8AC3E}">
        <p14:creationId xmlns:p14="http://schemas.microsoft.com/office/powerpoint/2010/main" val="3778099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 the beginning: </a:t>
            </a:r>
            <a:br>
              <a:rPr lang="en-US" dirty="0"/>
            </a:br>
            <a:r>
              <a:rPr lang="en-US" dirty="0"/>
              <a:t>Solitude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What does Adam’s solitude reveal? </a:t>
            </a:r>
          </a:p>
          <a:p>
            <a:endParaRPr lang="en-US" dirty="0"/>
          </a:p>
          <a:p>
            <a:r>
              <a:rPr lang="en-US" dirty="0"/>
              <a:t>Love and responsibility</a:t>
            </a:r>
          </a:p>
        </p:txBody>
      </p:sp>
    </p:spTree>
    <p:extLst>
      <p:ext uri="{BB962C8B-B14F-4D97-AF65-F5344CB8AC3E}">
        <p14:creationId xmlns:p14="http://schemas.microsoft.com/office/powerpoint/2010/main" val="787356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 the beginning: </a:t>
            </a:r>
            <a:br>
              <a:rPr lang="en-US" dirty="0"/>
            </a:br>
            <a:r>
              <a:rPr lang="en-US" dirty="0"/>
              <a:t>Communion of persons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Body + soul = living person</a:t>
            </a:r>
          </a:p>
          <a:p>
            <a:endParaRPr lang="en-US" dirty="0"/>
          </a:p>
          <a:p>
            <a:r>
              <a:rPr lang="en-US" dirty="0"/>
              <a:t>Holistic anthropology = holistic view of sexual union </a:t>
            </a:r>
          </a:p>
          <a:p>
            <a:pPr lvl="1"/>
            <a:r>
              <a:rPr lang="en-US" dirty="0"/>
              <a:t>“One flesh” sexual union = union of two </a:t>
            </a:r>
            <a:r>
              <a:rPr lang="en-US" i="1" dirty="0"/>
              <a:t>persons</a:t>
            </a:r>
          </a:p>
          <a:p>
            <a:pPr marL="393192" lvl="1" indent="0">
              <a:buNone/>
            </a:pPr>
            <a:endParaRPr lang="en-US" dirty="0"/>
          </a:p>
          <a:p>
            <a:r>
              <a:rPr lang="en-US" u="sng" dirty="0"/>
              <a:t>Body</a:t>
            </a:r>
            <a:r>
              <a:rPr lang="en-US" dirty="0"/>
              <a:t> and </a:t>
            </a:r>
            <a:r>
              <a:rPr lang="en-US" u="sng" dirty="0"/>
              <a:t>person</a:t>
            </a:r>
            <a:r>
              <a:rPr lang="en-US" dirty="0"/>
              <a:t> cannot be separated </a:t>
            </a:r>
            <a:endParaRPr lang="en-US" u="sng" dirty="0"/>
          </a:p>
          <a:p>
            <a:pPr lvl="1"/>
            <a:r>
              <a:rPr lang="en-US" dirty="0"/>
              <a:t>1 Corinthians 6:12-20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537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 the beginning: </a:t>
            </a:r>
            <a:br>
              <a:rPr lang="en-US" dirty="0"/>
            </a:br>
            <a:r>
              <a:rPr lang="en-US" dirty="0"/>
              <a:t>Nakedness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36873"/>
            <a:ext cx="6887389" cy="4144950"/>
          </a:xfrm>
        </p:spPr>
        <p:txBody>
          <a:bodyPr>
            <a:normAutofit/>
          </a:bodyPr>
          <a:lstStyle/>
          <a:p>
            <a:r>
              <a:rPr lang="en-US" dirty="0"/>
              <a:t>Seeing </a:t>
            </a:r>
          </a:p>
          <a:p>
            <a:pPr lvl="1"/>
            <a:r>
              <a:rPr lang="en-US" dirty="0"/>
              <a:t>“What must we do to earn the freedom of being unguardedly and innocently naked to someone? Our own and other cultures suggest that we must do a lot. We must make promises and keep them. We assume many fearful responsibilities and do much work. We must build the household of trust” (Wendell Berry, </a:t>
            </a:r>
            <a:r>
              <a:rPr lang="en-US" i="1" dirty="0"/>
              <a:t>Art of the Commonplace, </a:t>
            </a:r>
            <a:r>
              <a:rPr lang="en-US" dirty="0"/>
              <a:t>178). </a:t>
            </a:r>
          </a:p>
          <a:p>
            <a:r>
              <a:rPr lang="en-US" dirty="0"/>
              <a:t>Proper sexual desire vs. lust</a:t>
            </a:r>
          </a:p>
          <a:p>
            <a:r>
              <a:rPr lang="en-US" dirty="0"/>
              <a:t>Bless vs. grasp/possess </a:t>
            </a:r>
          </a:p>
          <a:p>
            <a:r>
              <a:rPr lang="en-US" dirty="0"/>
              <a:t>Love &amp; life </a:t>
            </a:r>
          </a:p>
        </p:txBody>
      </p:sp>
    </p:spTree>
    <p:extLst>
      <p:ext uri="{BB962C8B-B14F-4D97-AF65-F5344CB8AC3E}">
        <p14:creationId xmlns:p14="http://schemas.microsoft.com/office/powerpoint/2010/main" val="2116099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450</TotalTime>
  <Words>175</Words>
  <Application>Microsoft Macintosh PowerPoint</Application>
  <PresentationFormat>On-screen Show (4:3)</PresentationFormat>
  <Paragraphs>28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Berlin</vt:lpstr>
      <vt:lpstr>Theology of the body</vt:lpstr>
      <vt:lpstr>In the beginning:  Solitude </vt:lpstr>
      <vt:lpstr>In the beginning:  Communion of persons</vt:lpstr>
      <vt:lpstr>In the beginning:  Nakedness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Branson Parler</dc:creator>
  <cp:lastModifiedBy>Wally</cp:lastModifiedBy>
  <cp:revision>35</cp:revision>
  <cp:lastPrinted>2019-07-18T15:38:01Z</cp:lastPrinted>
  <dcterms:created xsi:type="dcterms:W3CDTF">2019-07-16T17:03:09Z</dcterms:created>
  <dcterms:modified xsi:type="dcterms:W3CDTF">2019-11-13T16:14:09Z</dcterms:modified>
</cp:coreProperties>
</file>