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74"/>
    <p:restoredTop sz="94630"/>
  </p:normalViewPr>
  <p:slideViewPr>
    <p:cSldViewPr snapToGrid="0" snapToObjects="1">
      <p:cViewPr varScale="1">
        <p:scale>
          <a:sx n="118" d="100"/>
          <a:sy n="118" d="100"/>
        </p:scale>
        <p:origin x="3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Family Culture and Safe Home Boundary Training for Host Ministers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Establishing Clear, Respectful, and Practical Boundaries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Establish clear, respectful, and practical boundaries for the home.</a:t>
            </a:r>
          </a:p>
          <a:p>
            <a:r>
              <a:t>- Cover guidelines on behavior, privacy, personal habits, social media, and mutual respect.</a:t>
            </a:r>
          </a:p>
          <a:p>
            <a:r>
              <a:t>- Ensure a peaceful, safe, and structured environment.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1 - Establishing a Family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1.1 Family Values and Shared Expectations:</a:t>
            </a:r>
          </a:p>
          <a:p>
            <a:r>
              <a:rPr dirty="0"/>
              <a:t>Respect: Treat everyone with dignity.</a:t>
            </a:r>
          </a:p>
          <a:p>
            <a:r>
              <a:rPr dirty="0"/>
              <a:t>Honesty: Open and safe communication.</a:t>
            </a:r>
          </a:p>
          <a:p>
            <a:r>
              <a:rPr dirty="0"/>
              <a:t>Kindness and Grace: Reflect Christ’s love in all interactions.</a:t>
            </a:r>
          </a:p>
          <a:p>
            <a:r>
              <a:rPr dirty="0"/>
              <a:t>Boundaries and Privacy: Respect personal space and belongings.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2 - Practical Guidelines for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2.1 Smoking, Drinking, and Other Habits:</a:t>
            </a:r>
          </a:p>
          <a:p>
            <a:r>
              <a:rPr dirty="0"/>
              <a:t>Clearly communicate household rules on smoking and alcohol.</a:t>
            </a:r>
          </a:p>
          <a:p>
            <a:r>
              <a:rPr dirty="0"/>
              <a:t>Substance abuse or illegal substance use is strictly prohibited.</a:t>
            </a:r>
          </a:p>
          <a:p>
            <a:pPr marL="0" indent="0">
              <a:buNone/>
            </a:pPr>
            <a:r>
              <a:rPr dirty="0"/>
              <a:t>2.2 Dress Code and Modesty:</a:t>
            </a:r>
          </a:p>
          <a:p>
            <a:r>
              <a:rPr dirty="0"/>
              <a:t>Maintain modesty, especially in shared spaces.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 3 - Privacy and Respect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3.1 Respecting Privacy:</a:t>
            </a:r>
          </a:p>
          <a:p>
            <a:r>
              <a:rPr dirty="0"/>
              <a:t>No snooping or invading personal space.</a:t>
            </a:r>
          </a:p>
          <a:p>
            <a:r>
              <a:rPr dirty="0"/>
              <a:t>Respect private conversations and personal time.</a:t>
            </a:r>
          </a:p>
          <a:p>
            <a:pPr marL="0" indent="0">
              <a:buNone/>
            </a:pPr>
            <a:r>
              <a:rPr dirty="0"/>
              <a:t>3.2 Social Media and Public Sharing:</a:t>
            </a:r>
          </a:p>
          <a:p>
            <a:r>
              <a:rPr dirty="0"/>
              <a:t>No posting photos or information about others without consent.</a:t>
            </a:r>
          </a:p>
          <a:p>
            <a:r>
              <a:rPr dirty="0"/>
              <a:t>Maintain confidentiality regarding personal struggles.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4 - Boundaries Around Personal 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4.1 No Romantic Advances:</a:t>
            </a:r>
          </a:p>
          <a:p>
            <a:r>
              <a:rPr dirty="0"/>
              <a:t>Prevent romantic overtures or inappropriate interactions to avoid misunderstandings.</a:t>
            </a:r>
            <a:endParaRPr lang="en-US" dirty="0"/>
          </a:p>
          <a:p>
            <a:pPr marL="0" indent="0">
              <a:buNone/>
            </a:pPr>
            <a:r>
              <a:rPr dirty="0"/>
              <a:t>4.2 Friendliness vs. Familiarity:</a:t>
            </a:r>
          </a:p>
          <a:p>
            <a:r>
              <a:rPr dirty="0"/>
              <a:t>Maintain a warm atmosphere while preserving appropriate boundaries.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Part 5 - Hosting Agreements and Termination of Stay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5.1 Duration of Stay and Notice Period:</a:t>
            </a:r>
          </a:p>
          <a:p>
            <a:r>
              <a:rPr dirty="0"/>
              <a:t>Agree on a timeframe for the guest’s stay.</a:t>
            </a:r>
          </a:p>
          <a:p>
            <a:r>
              <a:rPr dirty="0"/>
              <a:t>Either party can terminate the stay with one-week notice.</a:t>
            </a:r>
          </a:p>
          <a:p>
            <a:r>
              <a:rPr dirty="0"/>
              <a:t>Termination for serious boundary violations.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Conclusion:</a:t>
            </a:r>
          </a:p>
          <a:p>
            <a:r>
              <a:rPr dirty="0"/>
              <a:t>Establishing mutual respect, trust, and grace is essential.</a:t>
            </a:r>
          </a:p>
          <a:p>
            <a:r>
              <a:rPr dirty="0"/>
              <a:t>Clear guidelines ensure a safe, stable environment for hosts and guests.</a:t>
            </a:r>
          </a:p>
          <a:p>
            <a:r>
              <a:rPr dirty="0"/>
              <a:t>Promote healing, growth, and spiritual nourishment during the stay.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324</Words>
  <Application>Microsoft Macintosh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Family Culture and Safe Home Boundary Training for Host Ministers</vt:lpstr>
      <vt:lpstr>Objective</vt:lpstr>
      <vt:lpstr>Part 1 - Establishing a Family Culture</vt:lpstr>
      <vt:lpstr>Part 2 - Practical Guidelines for Behavior</vt:lpstr>
      <vt:lpstr>Part 3 - Privacy and Respect</vt:lpstr>
      <vt:lpstr>Part 4 - Boundaries Around Personal Interactions</vt:lpstr>
      <vt:lpstr>Part 5 - Hosting Agreements and Termination of Stay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Culture and Safe Home Boundary Training for Host Ministers</dc:title>
  <dc:subject/>
  <dc:creator/>
  <cp:keywords/>
  <dc:description>generated using python-pptx</dc:description>
  <cp:lastModifiedBy>Christian Leaders Institute</cp:lastModifiedBy>
  <cp:revision>2</cp:revision>
  <dcterms:created xsi:type="dcterms:W3CDTF">2013-01-27T09:14:16Z</dcterms:created>
  <dcterms:modified xsi:type="dcterms:W3CDTF">2024-09-12T13:16:04Z</dcterms:modified>
  <cp:category/>
</cp:coreProperties>
</file>