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9"/>
  </p:notesMasterIdLst>
  <p:handoutMasterIdLst>
    <p:handoutMasterId r:id="rId20"/>
  </p:handoutMasterIdLst>
  <p:sldIdLst>
    <p:sldId id="1005" r:id="rId4"/>
    <p:sldId id="1063" r:id="rId5"/>
    <p:sldId id="1048" r:id="rId6"/>
    <p:sldId id="1125" r:id="rId7"/>
    <p:sldId id="1133" r:id="rId8"/>
    <p:sldId id="1136" r:id="rId9"/>
    <p:sldId id="1134" r:id="rId10"/>
    <p:sldId id="1137" r:id="rId11"/>
    <p:sldId id="1135" r:id="rId12"/>
    <p:sldId id="1138" r:id="rId13"/>
    <p:sldId id="1139" r:id="rId14"/>
    <p:sldId id="1140" r:id="rId15"/>
    <p:sldId id="1141" r:id="rId16"/>
    <p:sldId id="1142" r:id="rId17"/>
    <p:sldId id="1042" r:id="rId18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25"/>
            <p14:sldId id="1133"/>
            <p14:sldId id="1136"/>
            <p14:sldId id="1134"/>
            <p14:sldId id="1137"/>
            <p14:sldId id="1135"/>
            <p14:sldId id="1138"/>
            <p14:sldId id="1139"/>
            <p14:sldId id="1140"/>
            <p14:sldId id="1141"/>
            <p14:sldId id="1142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Trabajo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en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Equipo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61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Trabajo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Equipo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01722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Un buen líder sabe que solo no puede</a:t>
            </a:r>
          </a:p>
          <a:p>
            <a:r>
              <a:rPr lang="es-MX" dirty="0">
                <a:latin typeface="Century Gothic" panose="020B0502020202020204" pitchFamily="34" charset="0"/>
              </a:rPr>
              <a:t>Entiende que Dios capacitó a Su Cuerpo con distintos roles y dones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114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Trabajo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Equipo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29714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Un buen líder sabe que solo no puede</a:t>
            </a:r>
          </a:p>
          <a:p>
            <a:r>
              <a:rPr lang="es-MX" dirty="0">
                <a:latin typeface="Century Gothic" panose="020B0502020202020204" pitchFamily="34" charset="0"/>
              </a:rPr>
              <a:t>Entiende que Dios capacitó a Su Cuerpo con distintos roles y dones</a:t>
            </a:r>
          </a:p>
          <a:p>
            <a:r>
              <a:rPr lang="es-MX" dirty="0">
                <a:latin typeface="Century Gothic" panose="020B0502020202020204" pitchFamily="34" charset="0"/>
              </a:rPr>
              <a:t>La misión es más importante que la posición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300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Trabajo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Equipo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29714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Reconoce las habilidades de otros</a:t>
            </a:r>
          </a:p>
          <a:p>
            <a:r>
              <a:rPr lang="es-MX" dirty="0">
                <a:latin typeface="Century Gothic" panose="020B0502020202020204" pitchFamily="34" charset="0"/>
              </a:rPr>
              <a:t>Busca voluntarios para el ministerio</a:t>
            </a:r>
          </a:p>
          <a:p>
            <a:r>
              <a:rPr lang="es-MX" dirty="0">
                <a:latin typeface="Century Gothic" panose="020B0502020202020204" pitchFamily="34" charset="0"/>
              </a:rPr>
              <a:t>Edifica al equipo</a:t>
            </a:r>
          </a:p>
          <a:p>
            <a:r>
              <a:rPr lang="es-MX" dirty="0">
                <a:latin typeface="Century Gothic" panose="020B0502020202020204" pitchFamily="34" charset="0"/>
              </a:rPr>
              <a:t>Saca lo mejor de cada uno</a:t>
            </a:r>
          </a:p>
          <a:p>
            <a:r>
              <a:rPr lang="es-MX" dirty="0">
                <a:latin typeface="Century Gothic" panose="020B0502020202020204" pitchFamily="34" charset="0"/>
              </a:rPr>
              <a:t>Invierte en ellos</a:t>
            </a:r>
          </a:p>
        </p:txBody>
      </p:sp>
    </p:spTree>
    <p:extLst>
      <p:ext uri="{BB962C8B-B14F-4D97-AF65-F5344CB8AC3E}">
        <p14:creationId xmlns:p14="http://schemas.microsoft.com/office/powerpoint/2010/main" val="2909686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Trabajo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Equipo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29714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Equipo de liderazgo con diversidad de intereses, personalidades y edades</a:t>
            </a:r>
          </a:p>
          <a:p>
            <a:r>
              <a:rPr lang="es-MX" dirty="0">
                <a:latin typeface="Century Gothic" panose="020B0502020202020204" pitchFamily="34" charset="0"/>
              </a:rPr>
              <a:t>Tener adultos enriquece con experiencia</a:t>
            </a:r>
            <a:r>
              <a:rPr lang="es-MX">
                <a:latin typeface="Century Gothic" panose="020B0502020202020204" pitchFamily="34" charset="0"/>
              </a:rPr>
              <a:t>, modelos</a:t>
            </a: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09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Líderes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Llenos</a:t>
            </a:r>
            <a:r>
              <a:rPr lang="en-US" sz="9600" dirty="0">
                <a:latin typeface="Century Gothic" panose="020B0502020202020204" pitchFamily="34" charset="0"/>
              </a:rPr>
              <a:t> del </a:t>
            </a:r>
            <a:r>
              <a:rPr lang="en-US" sz="9600" dirty="0" err="1">
                <a:latin typeface="Century Gothic" panose="020B0502020202020204" pitchFamily="34" charset="0"/>
              </a:rPr>
              <a:t>Espíritu</a:t>
            </a:r>
            <a:r>
              <a:rPr lang="en-US" sz="9600" dirty="0">
                <a:latin typeface="Century Gothic" panose="020B0502020202020204" pitchFamily="34" charset="0"/>
              </a:rPr>
              <a:t> Santo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Meta </a:t>
            </a:r>
            <a:r>
              <a:rPr lang="en-US" sz="9600" dirty="0" err="1">
                <a:latin typeface="Century Gothic" panose="020B0502020202020204" pitchFamily="34" charset="0"/>
              </a:rPr>
              <a:t>Concreta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637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Amor a los </a:t>
            </a:r>
            <a:r>
              <a:rPr lang="en-US" sz="9600" dirty="0" err="1">
                <a:latin typeface="Century Gothic" panose="020B0502020202020204" pitchFamily="34" charset="0"/>
              </a:rPr>
              <a:t>Jóvenes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87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Sentido</a:t>
            </a:r>
            <a:r>
              <a:rPr lang="en-US" sz="9600" dirty="0">
                <a:latin typeface="Century Gothic" panose="020B0502020202020204" pitchFamily="34" charset="0"/>
              </a:rPr>
              <a:t> de </a:t>
            </a:r>
            <a:r>
              <a:rPr lang="en-US" sz="9600" dirty="0" err="1">
                <a:latin typeface="Century Gothic" panose="020B0502020202020204" pitchFamily="34" charset="0"/>
              </a:rPr>
              <a:t>Llamado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78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Sentido</a:t>
            </a:r>
            <a:r>
              <a:rPr lang="en-US" sz="6000" dirty="0">
                <a:latin typeface="Century Gothic" panose="020B0502020202020204" pitchFamily="34" charset="0"/>
              </a:rPr>
              <a:t> de </a:t>
            </a:r>
            <a:r>
              <a:rPr lang="en-US" sz="6000" dirty="0" err="1">
                <a:latin typeface="Century Gothic" panose="020B0502020202020204" pitchFamily="34" charset="0"/>
              </a:rPr>
              <a:t>Llamado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01722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Tener la convicción de que Dios es quién nos ha convocado a estar con ellos</a:t>
            </a:r>
          </a:p>
        </p:txBody>
      </p:sp>
    </p:spTree>
    <p:extLst>
      <p:ext uri="{BB962C8B-B14F-4D97-AF65-F5344CB8AC3E}">
        <p14:creationId xmlns:p14="http://schemas.microsoft.com/office/powerpoint/2010/main" val="760011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-312712" y="2564904"/>
            <a:ext cx="8824526" cy="3848318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Preparado</a:t>
            </a:r>
            <a:r>
              <a:rPr lang="en-US" sz="9600" dirty="0">
                <a:latin typeface="Century Gothic" panose="020B0502020202020204" pitchFamily="34" charset="0"/>
              </a:rPr>
              <a:t> para </a:t>
            </a:r>
            <a:r>
              <a:rPr lang="en-US" sz="9600" dirty="0" err="1">
                <a:latin typeface="Century Gothic" panose="020B0502020202020204" pitchFamily="34" charset="0"/>
              </a:rPr>
              <a:t>Aconsejar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21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 fontScale="90000"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Preparado</a:t>
            </a:r>
            <a:r>
              <a:rPr lang="en-US" sz="6000" dirty="0">
                <a:latin typeface="Century Gothic" panose="020B0502020202020204" pitchFamily="34" charset="0"/>
              </a:rPr>
              <a:t> para </a:t>
            </a:r>
            <a:r>
              <a:rPr lang="en-US" sz="6000" dirty="0" err="1">
                <a:latin typeface="Century Gothic" panose="020B0502020202020204" pitchFamily="34" charset="0"/>
              </a:rPr>
              <a:t>Aconsejar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01722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Tener respuestas bíblicas</a:t>
            </a:r>
          </a:p>
        </p:txBody>
      </p:sp>
    </p:spTree>
    <p:extLst>
      <p:ext uri="{BB962C8B-B14F-4D97-AF65-F5344CB8AC3E}">
        <p14:creationId xmlns:p14="http://schemas.microsoft.com/office/powerpoint/2010/main" val="190876445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76133</TotalTime>
  <Words>169</Words>
  <Application>Microsoft Office PowerPoint</Application>
  <PresentationFormat>Panorámica</PresentationFormat>
  <Paragraphs>31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Sentido de Llamado</vt:lpstr>
      <vt:lpstr>Presentación de PowerPoint</vt:lpstr>
      <vt:lpstr>Preparado para Aconsejar</vt:lpstr>
      <vt:lpstr>Presentación de PowerPoint</vt:lpstr>
      <vt:lpstr>Trabajo en Equipo</vt:lpstr>
      <vt:lpstr>Trabajo en Equipo</vt:lpstr>
      <vt:lpstr>Trabajo en Equipo</vt:lpstr>
      <vt:lpstr>Trabajo en Equipo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112</cp:revision>
  <dcterms:created xsi:type="dcterms:W3CDTF">2011-05-09T14:18:21Z</dcterms:created>
  <dcterms:modified xsi:type="dcterms:W3CDTF">2021-10-16T20:35:19Z</dcterms:modified>
  <cp:category>Templates</cp:category>
</cp:coreProperties>
</file>