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7" r:id="rId2"/>
    <p:sldId id="276" r:id="rId3"/>
    <p:sldId id="277" r:id="rId4"/>
    <p:sldId id="281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96" r:id="rId17"/>
    <p:sldId id="297" r:id="rId18"/>
    <p:sldId id="289" r:id="rId19"/>
    <p:sldId id="357" r:id="rId20"/>
    <p:sldId id="358" r:id="rId21"/>
    <p:sldId id="291" r:id="rId22"/>
    <p:sldId id="298" r:id="rId23"/>
    <p:sldId id="299" r:id="rId24"/>
    <p:sldId id="300" r:id="rId25"/>
    <p:sldId id="301" r:id="rId26"/>
    <p:sldId id="302" r:id="rId27"/>
    <p:sldId id="305" r:id="rId28"/>
    <p:sldId id="306" r:id="rId29"/>
    <p:sldId id="307" r:id="rId30"/>
    <p:sldId id="308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03" r:id="rId40"/>
    <p:sldId id="304" r:id="rId41"/>
    <p:sldId id="326" r:id="rId42"/>
    <p:sldId id="292" r:id="rId43"/>
    <p:sldId id="258" r:id="rId44"/>
    <p:sldId id="260" r:id="rId45"/>
    <p:sldId id="261" r:id="rId46"/>
    <p:sldId id="262" r:id="rId47"/>
    <p:sldId id="263" r:id="rId48"/>
    <p:sldId id="264" r:id="rId49"/>
    <p:sldId id="265" r:id="rId50"/>
    <p:sldId id="259" r:id="rId51"/>
    <p:sldId id="266" r:id="rId52"/>
    <p:sldId id="267" r:id="rId53"/>
    <p:sldId id="275" r:id="rId54"/>
    <p:sldId id="327" r:id="rId55"/>
    <p:sldId id="328" r:id="rId56"/>
    <p:sldId id="329" r:id="rId57"/>
    <p:sldId id="330" r:id="rId58"/>
    <p:sldId id="331" r:id="rId59"/>
    <p:sldId id="332" r:id="rId60"/>
    <p:sldId id="319" r:id="rId61"/>
    <p:sldId id="320" r:id="rId62"/>
    <p:sldId id="321" r:id="rId63"/>
    <p:sldId id="322" r:id="rId64"/>
    <p:sldId id="324" r:id="rId65"/>
    <p:sldId id="325" r:id="rId66"/>
    <p:sldId id="323" r:id="rId67"/>
    <p:sldId id="336" r:id="rId68"/>
    <p:sldId id="337" r:id="rId69"/>
    <p:sldId id="338" r:id="rId70"/>
    <p:sldId id="333" r:id="rId71"/>
    <p:sldId id="334" r:id="rId72"/>
    <p:sldId id="344" r:id="rId73"/>
    <p:sldId id="335" r:id="rId74"/>
    <p:sldId id="339" r:id="rId75"/>
    <p:sldId id="340" r:id="rId76"/>
    <p:sldId id="293" r:id="rId77"/>
    <p:sldId id="351" r:id="rId78"/>
    <p:sldId id="352" r:id="rId79"/>
    <p:sldId id="353" r:id="rId80"/>
    <p:sldId id="354" r:id="rId81"/>
    <p:sldId id="345" r:id="rId82"/>
    <p:sldId id="346" r:id="rId83"/>
    <p:sldId id="347" r:id="rId84"/>
    <p:sldId id="348" r:id="rId85"/>
    <p:sldId id="355" r:id="rId86"/>
    <p:sldId id="356" r:id="rId87"/>
    <p:sldId id="295" r:id="rId88"/>
    <p:sldId id="363" r:id="rId89"/>
    <p:sldId id="365" r:id="rId90"/>
    <p:sldId id="366" r:id="rId91"/>
    <p:sldId id="361" r:id="rId92"/>
    <p:sldId id="362" r:id="rId93"/>
    <p:sldId id="367" r:id="rId94"/>
    <p:sldId id="294" r:id="rId95"/>
    <p:sldId id="359" r:id="rId96"/>
    <p:sldId id="360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281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2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729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1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6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529AA5-8907-6B4D-8CD0-D7EF1DCD3EC3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A416D9-99B3-1F46-BB8E-3CF88F60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29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Идолопоклонством является любой предмет нашего увлечения, к которому мы питаем чрезмерную и греховную привязанность. Мы отвергли мысль о подражании Богу и обратились к другим объектам поклонения, от которых надеемся получить желаемое.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7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Цель любого идолопоклонства – манипуляция идолом,  чтобы извлечь для себя выгоду. </a:t>
            </a:r>
          </a:p>
          <a:p>
            <a:r>
              <a:rPr lang="ru-RU" dirty="0"/>
              <a:t>3цар 18 они истязали себя и делали все возможное, чтобы заставить своего бога исполнить их волю.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Так и сегодня, мы не хотим быть рабами алкоголя, наркотиков, секса, азартных игр, еды или еще чего-либо. Напротив, мы хотим с помощью этих веществ или занятий исполнить свои желания: испытать приятные чувства, повысить собственную самооценку, добиться власти.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Однако идолы не спешат помогать нам. Вместо того чтобы господствовать над ними, мы превращаемся в их рабов и уподобляемся им. Идолы глухи, слепы, бесчувственны и лишены разума, - так «подобны им будут делающие их и все, надеющиеся на них» Псалом 113:16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1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58535-8448-6841-A91C-7C305601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Два царства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FD2FA-0805-7447-9822-57275BEBAE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Триединый Бог </a:t>
            </a:r>
          </a:p>
          <a:p>
            <a:pPr>
              <a:spcBef>
                <a:spcPts val="0"/>
              </a:spcBef>
            </a:pPr>
            <a:r>
              <a:rPr lang="ru-RU" dirty="0"/>
              <a:t>Свет </a:t>
            </a:r>
          </a:p>
          <a:p>
            <a:pPr>
              <a:spcBef>
                <a:spcPts val="0"/>
              </a:spcBef>
            </a:pPr>
            <a:r>
              <a:rPr lang="ru-RU" dirty="0"/>
              <a:t>Истина </a:t>
            </a:r>
          </a:p>
          <a:p>
            <a:pPr>
              <a:spcBef>
                <a:spcPts val="0"/>
              </a:spcBef>
            </a:pPr>
            <a:r>
              <a:rPr lang="ru-RU" dirty="0"/>
              <a:t>Поклонение богу 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Упование на него 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Повиновение ему 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Любовь к нему </a:t>
            </a:r>
          </a:p>
          <a:p>
            <a:pPr>
              <a:spcBef>
                <a:spcPts val="0"/>
              </a:spcBef>
            </a:pPr>
            <a:r>
              <a:rPr lang="ru-RU" dirty="0"/>
              <a:t>Свобода</a:t>
            </a:r>
          </a:p>
          <a:p>
            <a:pPr>
              <a:spcBef>
                <a:spcPts val="0"/>
              </a:spcBef>
            </a:pPr>
            <a:r>
              <a:rPr lang="ru-RU" dirty="0"/>
              <a:t>Жизнь </a:t>
            </a:r>
          </a:p>
          <a:p>
            <a:pPr>
              <a:spcBef>
                <a:spcPts val="0"/>
              </a:spcBef>
            </a:pPr>
            <a:r>
              <a:rPr lang="ru-RU" dirty="0"/>
              <a:t>Истинное наслаждение и радость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D0A22-F990-C048-A719-28F8B1F31D4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/>
              <a:t>Сатана и идолы</a:t>
            </a:r>
          </a:p>
          <a:p>
            <a:pPr>
              <a:spcBef>
                <a:spcPts val="0"/>
              </a:spcBef>
            </a:pPr>
            <a:r>
              <a:rPr lang="ru-RU" dirty="0"/>
              <a:t>Тьма </a:t>
            </a:r>
          </a:p>
          <a:p>
            <a:pPr>
              <a:spcBef>
                <a:spcPts val="0"/>
              </a:spcBef>
            </a:pPr>
            <a:r>
              <a:rPr lang="ru-RU" dirty="0"/>
              <a:t>Ложь</a:t>
            </a:r>
          </a:p>
          <a:p>
            <a:pPr>
              <a:spcBef>
                <a:spcPts val="0"/>
              </a:spcBef>
            </a:pPr>
            <a:r>
              <a:rPr lang="ru-RU" dirty="0"/>
              <a:t>Поклонение желаниям 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Упование на них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Повиновение им </a:t>
            </a:r>
          </a:p>
          <a:p>
            <a:pPr marL="715963" indent="-217488">
              <a:spcBef>
                <a:spcPts val="0"/>
              </a:spcBef>
            </a:pPr>
            <a:r>
              <a:rPr lang="ru-RU" dirty="0"/>
              <a:t>Любовь к ним </a:t>
            </a:r>
          </a:p>
          <a:p>
            <a:pPr>
              <a:spcBef>
                <a:spcPts val="0"/>
              </a:spcBef>
            </a:pPr>
            <a:r>
              <a:rPr lang="ru-RU" dirty="0"/>
              <a:t>Рабство </a:t>
            </a:r>
          </a:p>
          <a:p>
            <a:pPr>
              <a:spcBef>
                <a:spcPts val="0"/>
              </a:spcBef>
            </a:pPr>
            <a:r>
              <a:rPr lang="ru-RU" dirty="0"/>
              <a:t>Смерить</a:t>
            </a:r>
          </a:p>
          <a:p>
            <a:pPr>
              <a:spcBef>
                <a:spcPts val="0"/>
              </a:spcBef>
            </a:pPr>
            <a:r>
              <a:rPr lang="ru-RU" dirty="0"/>
              <a:t>Преходящее удовольствие и вечные муки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6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Совершая грех, человек поступает безрассудно. Он грешит против здравого смысла и не задумывается о последствиях. Он думает только од одном: «я хочу, я хочу еще». </a:t>
            </a:r>
          </a:p>
          <a:p>
            <a:r>
              <a:rPr lang="ru-RU" sz="1800" dirty="0"/>
              <a:t>Эдвард т </a:t>
            </a:r>
            <a:r>
              <a:rPr lang="ru-RU" sz="1800" dirty="0" err="1"/>
              <a:t>уэлч</a:t>
            </a:r>
            <a:r>
              <a:rPr lang="ru-RU" sz="1800" dirty="0"/>
              <a:t>, </a:t>
            </a:r>
            <a:r>
              <a:rPr lang="ru-RU" sz="1800" i="1" dirty="0"/>
              <a:t>зависимости</a:t>
            </a:r>
            <a:endParaRPr lang="en-US" sz="18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18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Развитие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Неопытность</a:t>
            </a:r>
          </a:p>
          <a:p>
            <a:r>
              <a:rPr lang="ru-RU" sz="3200" b="1" dirty="0"/>
              <a:t>Дружба</a:t>
            </a:r>
          </a:p>
          <a:p>
            <a:r>
              <a:rPr lang="ru-RU" sz="3200" b="1" dirty="0"/>
              <a:t>Увлечение </a:t>
            </a:r>
          </a:p>
          <a:p>
            <a:r>
              <a:rPr lang="ru-RU" sz="3200" b="1" dirty="0"/>
              <a:t>Любовь</a:t>
            </a:r>
          </a:p>
          <a:p>
            <a:r>
              <a:rPr lang="ru-RU" sz="3200" b="1" dirty="0"/>
              <a:t>Поклонение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Генетика/наследственность</a:t>
            </a:r>
          </a:p>
          <a:p>
            <a:r>
              <a:rPr lang="ru-RU" dirty="0"/>
              <a:t>Бог  </a:t>
            </a:r>
          </a:p>
          <a:p>
            <a:r>
              <a:rPr lang="ru-RU" dirty="0"/>
              <a:t>Недостаток Воспитания </a:t>
            </a:r>
          </a:p>
          <a:p>
            <a:r>
              <a:rPr lang="ru-RU" dirty="0"/>
              <a:t>Плохое влияние</a:t>
            </a:r>
          </a:p>
          <a:p>
            <a:r>
              <a:rPr lang="ru-RU" dirty="0"/>
              <a:t>Недостаток образования </a:t>
            </a:r>
          </a:p>
          <a:p>
            <a:r>
              <a:rPr lang="ru-RU" dirty="0"/>
              <a:t>Химический дисбаланс </a:t>
            </a:r>
          </a:p>
          <a:p>
            <a:r>
              <a:rPr lang="ru-RU" dirty="0"/>
              <a:t>Болезнь </a:t>
            </a:r>
          </a:p>
          <a:p>
            <a:r>
              <a:rPr lang="ru-RU" dirty="0"/>
              <a:t>Что-то еще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76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Матфея 3:16-4:11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На весах всегда больше чем кажется.</a:t>
            </a:r>
          </a:p>
          <a:p>
            <a:r>
              <a:rPr lang="ru-RU" dirty="0">
                <a:effectLst/>
              </a:rPr>
              <a:t>Искушение проверяет мое доверие Богу.</a:t>
            </a:r>
          </a:p>
          <a:p>
            <a:r>
              <a:rPr lang="ru-RU" dirty="0">
                <a:effectLst/>
              </a:rPr>
              <a:t>Нужно научится во время остановиться.</a:t>
            </a:r>
          </a:p>
          <a:p>
            <a:pPr marL="0" indent="0">
              <a:buNone/>
            </a:pPr>
            <a:endParaRPr lang="ru-RU" dirty="0">
              <a:effectLst/>
            </a:endParaRP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Сразу после того как Христос крестился Бог Отец объявляет, что Он, Отец, любит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Сына и расположен к Нему. И сразу после этого отправляет Сына для искушения в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пустыне. Разве я провинился? Или ты меня не любишь? Мог спросить Христос. Но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Бог часто допускает искушения и в нашей жизни.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8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Первое искушение: законную нужду удовлетворить противозаконным способом.</a:t>
            </a:r>
          </a:p>
          <a:p>
            <a:r>
              <a:rPr lang="ru-RU" dirty="0">
                <a:effectLst/>
              </a:rPr>
              <a:t>Второе искушение: манипулировать Богом, чтобы добиться своей цели.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Третье: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достигнуть правильной цели не правильным путем. Все искушения попадают в одну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из этих трех категорий</a:t>
            </a:r>
            <a:r>
              <a:rPr lang="en-US" dirty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Первое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В искушении ты концентрируешься на мелочи, не понимая цены/веса последствий.</a:t>
            </a:r>
          </a:p>
          <a:p>
            <a:r>
              <a:rPr lang="ru-RU" dirty="0">
                <a:effectLst/>
              </a:rPr>
              <a:t>Ты думаешь: я только положу ей руку на плечо, только открою этот сайт, я только перезвоню ему, я только раз дам ему поцеловать меня. </a:t>
            </a:r>
          </a:p>
          <a:p>
            <a:r>
              <a:rPr lang="ru-RU" dirty="0">
                <a:effectLst/>
              </a:rPr>
              <a:t>Когда сатана искушал Христа сделать хлеб из камней, на весах было Ваше спасение и спасение всего человечества, а не вопрос хлеба. Потому что только безгрешный Христос мог искупить мир. При искушении на весах Ваше будущее, будущее Ваших близких и Ваши отношения с Богом.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0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Первое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effectLst/>
              </a:rPr>
              <a:t>Мы часто видим это и понимаем в жизни других, наблюдая их со стороны или в кино,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понимая к каким последствиям это приведет. Человек повторяет: “другого выхода</a:t>
            </a:r>
            <a:r>
              <a:rPr lang="en-US" sz="1200" dirty="0">
                <a:effectLst/>
              </a:rPr>
              <a:t> “</a:t>
            </a:r>
            <a:r>
              <a:rPr lang="ru-RU" sz="1200" dirty="0">
                <a:effectLst/>
              </a:rPr>
              <a:t>нет”, а ты понимаешь что есть! </a:t>
            </a:r>
            <a:endParaRPr lang="en-US" sz="1200" dirty="0">
              <a:effectLst/>
            </a:endParaRPr>
          </a:p>
          <a:p>
            <a:r>
              <a:rPr lang="ru-RU" sz="1200" dirty="0">
                <a:effectLst/>
              </a:rPr>
              <a:t>Страдаете не только Вы, но близкие Вам люди. Вы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испытали это на себе. Потому что Ваша мама не смогла сказать какому-то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искушению нет, или Ваш отец не смог победить грех, и теперь Ваша семья разбита и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Ваши отношения испорчены. Вы сами, когда оглядываетесь назад хотели бы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вернуться и поменять или исправить свои ошибки, ситуации когда Вы поддались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искушению.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8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Первое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200" dirty="0">
                <a:effectLst/>
              </a:rPr>
              <a:t>Самое страшное Вы разрушаете Ваши отношения с Богом. Вы испытываете осуждения совести снова и снова, Вы начинаете думать, “а все равно”. Грех удаляет Вас от Бога и Вы уходите из церкви. Это не от того что Вы стали атеистом и ушли из церкви, а от того что грех разрушил Ваши отношения с Богом. В центре каждого искушения вопрос: “могу ли я доверять Богу, что Он позаботится о мне, что Он даст мне, что Он не оставит меня”. Или Вы доверяете Богу или говорите “если я это не сделаю, то …” И вот тут или доверяю я Богу или берусь сам за дело. Научитесь поставить на паузу и сказать: “Искушение ты не украдешь мое будущее, мою семью, мои отношения с Богом. Боже я ожидаю твоего вмешательства!”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Первое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Если я делаю грех, поддаюсь искушению, я практически говорю: “Бог, я тебе не доверяю, Ты о мне не заботишься, Ты не сделаешь для меня, если я сам не возьмусь за дело”. Каждое искушение - это испытание моего доверия Богу. Только представьте себе ситуацию, ты сидишь одна и никто не обращает на тебя внимание, ты честно работаешь и понимаешь, что на те честно заработанные гроши не прожить, все платят этому преподавателю и еще никто не получил зачет не заплатив. Не доверяя Богу, мы нарушаем Его заповедь и как следствие этого оставляем веру.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0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Первое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Матфея 4:1-4</a:t>
            </a:r>
          </a:p>
          <a:p>
            <a:r>
              <a:rPr lang="ru-RU" sz="1200" dirty="0">
                <a:effectLst/>
              </a:rPr>
              <a:t>Это цитата из ВЗ </a:t>
            </a:r>
            <a:r>
              <a:rPr lang="ru-RU" sz="1200" dirty="0" err="1">
                <a:effectLst/>
              </a:rPr>
              <a:t>Пятикнижея</a:t>
            </a:r>
            <a:r>
              <a:rPr lang="ru-RU" sz="1200" dirty="0">
                <a:effectLst/>
              </a:rPr>
              <a:t> Второзакония 8:3,11-14, 17-18 где Моисей напоминал, о том, что Бог посылал хлеб на каждый день и что народ Божий, войдя в обетованную землю, не полагался на себя, но на Бога. Когда приходит искушение нужно научиться остановиться и просить Божьего вмешательства, а не самому браться за дело. </a:t>
            </a:r>
          </a:p>
          <a:p>
            <a:r>
              <a:rPr lang="ru-RU" sz="1200" dirty="0">
                <a:effectLst/>
              </a:rPr>
              <a:t>Если Вы перестанете доверять Богу, то не будите больше подчиняться Его заповедям, а нарушая Его заповеди Вы разрушаете свою веру. Но когда Вы ждете Божьего вмешательства, возрастает Ваша вера и укрепляются Ваши отношения с Богом.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Второе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Матфея 4:5-7</a:t>
            </a:r>
          </a:p>
          <a:p>
            <a:r>
              <a:rPr lang="ru-RU" dirty="0">
                <a:effectLst/>
              </a:rPr>
              <a:t>Почему сатана предлагал Иисусу бросится в низ? Это послужило бы доказательством Его божественности для иудейских лидеров и гарантировало бы Ему принятие израильским народом. У них даже было верование, что Мессия неожиданно явится в Храме. То что сатана предлагал, заставить Бога Отца подчиниться плану Сына. Это самое распространенное искушение для искренне верующих, для тех кто серьезно относится к Библии. Разработать своей план и привлечь Бога к исполнению.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4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Они не в силах отказаться от своего пагубного пристрастия и держаться за него даже тогда, когда оно причиняет им боль. Они ощущают себя рабами – неуправляемыми, закабаленными, запутавшимися в сетях, без надежды на освобождение.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3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Второе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Ты не выучил экзамен, но молишься, читаешь Библию, посещаешь группу и сейчас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ожидаешь, что Бог вмешается, ты </a:t>
            </a:r>
            <a:r>
              <a:rPr lang="ru-RU" dirty="0" err="1">
                <a:effectLst/>
              </a:rPr>
              <a:t>просиш</a:t>
            </a:r>
            <a:r>
              <a:rPr lang="ru-RU" dirty="0">
                <a:effectLst/>
              </a:rPr>
              <a:t> друзей молиться и </a:t>
            </a:r>
            <a:r>
              <a:rPr lang="ru-RU" dirty="0" err="1">
                <a:effectLst/>
              </a:rPr>
              <a:t>надеешся</a:t>
            </a:r>
            <a:r>
              <a:rPr lang="ru-RU" dirty="0">
                <a:effectLst/>
              </a:rPr>
              <a:t> получить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хорошую оценку. Ты не </a:t>
            </a:r>
            <a:r>
              <a:rPr lang="ru-RU" dirty="0" err="1">
                <a:effectLst/>
              </a:rPr>
              <a:t>распорядителен</a:t>
            </a:r>
            <a:r>
              <a:rPr lang="ru-RU" dirty="0">
                <a:effectLst/>
              </a:rPr>
              <a:t> с деньгами, несколько экстравагантных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покупок, не планированные расходы и когда нечего есть ты молишься и постишься,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вспоминаешь отрывки, что Бог должен позаботится иначе это будет плохое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свидетельство для окружающих.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8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Второе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Даже есть такой термин, описывающий это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безрассудство: “мы сделаем шаг веры”. Что это значит: у нас есть идея, мы не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провели достаточно исследования, идея противоречит здравой логике и мудрости,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мы ни с кем ни советовались, и скорее всего, это не будет работать. А потом мы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вопим: “Господи! почему ты не ответил на мою молитву” Но Бог - Владыка, а не джин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в лампе. Нельзя манипулировать Богом или заставить Его что-то делать от нашего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имени.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65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Второе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Исход 17:1-11 и Втор. 6:16 Не искушайте Господа, Бога вашего, как вы искушали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Его в Массе.</a:t>
            </a:r>
            <a:endParaRPr lang="en-US" sz="1200" dirty="0">
              <a:effectLst/>
            </a:endParaRPr>
          </a:p>
          <a:p>
            <a:r>
              <a:rPr lang="ru-RU" sz="1200" dirty="0">
                <a:effectLst/>
              </a:rPr>
              <a:t>Отвечая сатане Христос обращался к той ВЗ истории, цитируя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Второзаконие. Мы должны сотрудничать с Богом, а не манипулировать Им.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Наблюдение Анди Стенли: “Люди, которые больше всего разочарованы в Боге,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никогда Ему полностью, по настоящему не доверяли”. Такие люди не подчиняли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свою волю Богу, а пытались Им манипулировать. Такие люди не слышат Бога и не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хотят Его слышать. Они думают что слышат Его когда все складывается хорошо и в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недоумении, когда жизнь не идет по их плану</a:t>
            </a:r>
            <a:r>
              <a:rPr lang="en-US" sz="1200" dirty="0">
                <a:effectLst/>
              </a:rPr>
              <a:t>.</a:t>
            </a:r>
            <a:endParaRPr lang="ru-RU" sz="1200" dirty="0">
              <a:effectLst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14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Второе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Каждое утро начинайте молитвой: “пусть будет воля Твоя”. И если обстоятельства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складываются не так как мне хочется, я все равно доверяю Богу. Я живу не для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себя, но для Твоей славы. Пример с ветром который ты не чувствуешь когда бежишь,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но стоит только повернуться ты сразу ощущаешь ветер. Так и люди бегущие в своем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направлении не видят и не слышат Бога. Послушайте свои молитвы или Вы просите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пусть будет так как Ты хочешь. Или когда приходят тяжелые обстоятельства Вы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говорите, Бог совершит все для своей славы. Или Вы говорите почему Бог так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поступил, это допустил? Бог говорит громче всего тем кто больше смирен.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1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третье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Вы </a:t>
            </a:r>
            <a:r>
              <a:rPr lang="ru-RU" dirty="0" err="1">
                <a:effectLst/>
              </a:rPr>
              <a:t>целеустремленны</a:t>
            </a:r>
            <a:r>
              <a:rPr lang="ru-RU" dirty="0">
                <a:effectLst/>
              </a:rPr>
              <a:t> и амбициозны, и это хорошо потому что Бог создал нас такими. Но Вас как никого другого может подстерегать искушение “срезать на дистанции”, сделав что-то противозаконное, пойти на компромисс со своей совестью и нарушить Писание. Но это только раз, только на время. В такой момент Вы откроете для себя кто ВЫ есть на самом деле и чьи Вы.</a:t>
            </a:r>
          </a:p>
          <a:p>
            <a:r>
              <a:rPr lang="ru-RU" dirty="0">
                <a:effectLst/>
              </a:rPr>
              <a:t>Матфея 4:8-10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третье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Сатана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предлагает Христу власть над всей землей, потому что после грехопадения он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получил эту власть. А Христос для того и пришел, чтобы восстановить/вернуть эту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власть. И вот у сатаны есть вариант без креста и мук распятия. Все что нужно было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Христу поступиться Своими принципами.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Пример, когда я был ребенком, каждый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вечер я молился к Богу о новом велосипеде, и когда я понял что Бог в Своем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проведении не дает мне просимое, я украл велосипед и попросил прощения у Бога.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третье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И когда ты добился того что хотел приходит вопрос или Бог со мной. Сердце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наполняет чувство пустоты и когда приходит новое искушение ты думаешь, что я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должен поступить так же как и раньше. И снова встает вопрос или я могу доверять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Богу. </a:t>
            </a:r>
            <a:endParaRPr lang="en-US" dirty="0">
              <a:effectLst/>
            </a:endParaRPr>
          </a:p>
          <a:p>
            <a:r>
              <a:rPr lang="ru-RU" dirty="0">
                <a:effectLst/>
              </a:rPr>
              <a:t>Христос процитировал из Второзаконие 6:11-13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третье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effectLst/>
              </a:rPr>
              <a:t>Моисей напоминал Израильскому народу о том что все что они имеют и чего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достигли только лишь благодаря Богу. То почему нельзя доверить свое будущее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Богу? Бог не стал меньше, слабее или менее заинтересован во мне. Знаете чего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Христос хотел? Да, он пришел чтобы получить Царства Мира. Но еще больше Он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хотел иметь постоянные отношения с Богом Отцом. И оставшись верным Богу в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конце Он получил и то и другое. Когда мы додумаемся искушению и идем на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компромисс, чтобы получить царство мира, мы теряем и то и другое.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9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третье искушение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Пример с моей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историей поступления в семинарию и дипломом в техникуме. В момент искушения я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понял две вещи кто я и чей я? В моменты искушения научитесь остановиться и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подумать кто я есть и чей я.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7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F5C9-71DA-4F45-A21B-CAD6C81B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CB18-DEB3-3E4B-9799-644C101E85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Алкоголь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Гнев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Культуризм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Сон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Курение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/>
              <a:t>Соцсети</a:t>
            </a:r>
            <a:r>
              <a:rPr lang="ru-RU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Спорт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Азартные игры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Прием лекарств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Кокаин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FBD28-473B-854F-85B4-379D48AA34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200" dirty="0"/>
              <a:t>Работа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Сладкое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Люди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Секс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Кофеин </a:t>
            </a:r>
          </a:p>
          <a:p>
            <a:pPr>
              <a:spcBef>
                <a:spcPts val="0"/>
              </a:spcBef>
            </a:pPr>
            <a:r>
              <a:rPr lang="ru-RU" sz="2200" dirty="0" err="1"/>
              <a:t>Шоплифтинг</a:t>
            </a:r>
            <a:r>
              <a:rPr lang="ru-RU" sz="22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Шоколад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Риск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Жажда успеха </a:t>
            </a:r>
          </a:p>
          <a:p>
            <a:pPr>
              <a:spcBef>
                <a:spcPts val="0"/>
              </a:spcBef>
            </a:pPr>
            <a:r>
              <a:rPr lang="ru-RU" sz="2200" dirty="0"/>
              <a:t>Порнография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28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4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91DF-E1EF-7E48-84E2-C87138E8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0D003-3F85-434C-BB50-B2ED0945F2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effectLst/>
              </a:rPr>
              <a:t>Когда-то порнография была пороком только очень богатых людей. Никто больше не мог себе этого позволить. </a:t>
            </a:r>
            <a:r>
              <a:rPr lang="en-GB" sz="1400" dirty="0" err="1">
                <a:effectLst/>
              </a:rPr>
              <a:t>Например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если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бы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Цезарь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Тибериус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захотел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потворствовать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своим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желаниям</a:t>
            </a:r>
            <a:r>
              <a:rPr lang="en-GB" sz="1400" dirty="0">
                <a:effectLst/>
              </a:rPr>
              <a:t>, </a:t>
            </a:r>
            <a:r>
              <a:rPr lang="en-GB" sz="1400" dirty="0" err="1">
                <a:effectLst/>
              </a:rPr>
              <a:t>ему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пришлось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бы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купить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специальные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свитки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из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Египта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на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которых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от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руки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были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нарисованы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эротические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картинки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Или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привести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свой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дворец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юношей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девушек</a:t>
            </a:r>
            <a:r>
              <a:rPr lang="en-GB" sz="1400" dirty="0">
                <a:effectLst/>
              </a:rPr>
              <a:t>, </a:t>
            </a:r>
            <a:r>
              <a:rPr lang="en-GB" sz="1400" dirty="0" err="1">
                <a:effectLst/>
              </a:rPr>
              <a:t>которые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были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обучены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сексуальным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играм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для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сексуального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представления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Сегодня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все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изменилось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Каждый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может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позволить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себе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использовать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порнографию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В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любом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видео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прокате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имеются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специальные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отделы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только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для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взрослых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Два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клика</a:t>
            </a:r>
            <a:r>
              <a:rPr lang="en-GB" sz="1400" dirty="0">
                <a:effectLst/>
              </a:rPr>
              <a:t> — </a:t>
            </a:r>
            <a:r>
              <a:rPr lang="en-GB" sz="1400" dirty="0" err="1">
                <a:effectLst/>
              </a:rPr>
              <a:t>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любой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может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посмотреть</a:t>
            </a:r>
            <a:r>
              <a:rPr lang="en-GB" sz="1400" dirty="0">
                <a:effectLst/>
              </a:rPr>
              <a:t>, </a:t>
            </a:r>
            <a:r>
              <a:rPr lang="en-GB" sz="1400" dirty="0" err="1">
                <a:effectLst/>
              </a:rPr>
              <a:t>что-нибудь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Интернете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Сказать</a:t>
            </a:r>
            <a:r>
              <a:rPr lang="en-GB" sz="1400" dirty="0">
                <a:effectLst/>
              </a:rPr>
              <a:t>, </a:t>
            </a:r>
            <a:r>
              <a:rPr lang="en-GB" sz="1400" dirty="0" err="1">
                <a:effectLst/>
              </a:rPr>
              <a:t>что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сейчас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порнография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легкодоступна</a:t>
            </a:r>
            <a:r>
              <a:rPr lang="en-GB" sz="1400" dirty="0">
                <a:effectLst/>
              </a:rPr>
              <a:t> — </a:t>
            </a:r>
            <a:r>
              <a:rPr lang="en-GB" sz="1400" dirty="0" err="1">
                <a:effectLst/>
              </a:rPr>
              <a:t>это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преуменьшение</a:t>
            </a:r>
            <a:r>
              <a:rPr lang="en-GB" sz="1400" dirty="0">
                <a:effectLst/>
              </a:rPr>
              <a:t>; </a:t>
            </a:r>
            <a:r>
              <a:rPr lang="en-GB" sz="1400" dirty="0" err="1">
                <a:effectLst/>
              </a:rPr>
              <a:t>Она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находится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прямо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перед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нашими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глазами</a:t>
            </a:r>
            <a:r>
              <a:rPr lang="en-GB" sz="1400" dirty="0">
                <a:effectLst/>
              </a:rPr>
              <a:t>, </a:t>
            </a:r>
            <a:r>
              <a:rPr lang="en-GB" sz="1400" dirty="0" err="1">
                <a:effectLst/>
              </a:rPr>
              <a:t>хотим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этого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или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нет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Даже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ребенок</a:t>
            </a:r>
            <a:r>
              <a:rPr lang="en-GB" sz="1400" dirty="0">
                <a:effectLst/>
              </a:rPr>
              <a:t> </a:t>
            </a:r>
            <a:r>
              <a:rPr lang="ru-RU" sz="1400" dirty="0" err="1">
                <a:effectLst/>
              </a:rPr>
              <a:t>прийдя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продуктовый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магазин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со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своей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мамой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может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не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увидеть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её</a:t>
            </a:r>
            <a:r>
              <a:rPr lang="en-GB" sz="1400" dirty="0">
                <a:effectLst/>
              </a:rPr>
              <a:t>. </a:t>
            </a:r>
            <a:r>
              <a:rPr lang="en-GB" sz="1400" dirty="0" err="1">
                <a:effectLst/>
              </a:rPr>
              <a:t>Мы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живем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век</a:t>
            </a:r>
            <a:r>
              <a:rPr lang="en-GB" sz="1400" dirty="0">
                <a:effectLst/>
              </a:rPr>
              <a:t> </a:t>
            </a:r>
            <a:r>
              <a:rPr lang="en-GB" sz="1400" dirty="0" err="1">
                <a:effectLst/>
              </a:rPr>
              <a:t>Порнотопии</a:t>
            </a:r>
            <a:r>
              <a:rPr lang="en-GB" sz="1400" dirty="0">
                <a:effectLst/>
              </a:rPr>
              <a:t> (</a:t>
            </a:r>
            <a:r>
              <a:rPr lang="en-GB" sz="1400" dirty="0" err="1">
                <a:effectLst/>
              </a:rPr>
              <a:t>Pornotopia</a:t>
            </a:r>
            <a:r>
              <a:rPr lang="en-GB" sz="1400" dirty="0">
                <a:effectLst/>
              </a:rPr>
              <a:t>).</a:t>
            </a:r>
          </a:p>
          <a:p>
            <a:r>
              <a:rPr lang="en-GB" dirty="0">
                <a:effectLst/>
              </a:rPr>
              <a:t>J</a:t>
            </a:r>
            <a:r>
              <a:rPr lang="ru-RU" dirty="0">
                <a:effectLst/>
              </a:rPr>
              <a:t>. </a:t>
            </a:r>
            <a:r>
              <a:rPr lang="en-GB" dirty="0" err="1">
                <a:effectLst/>
              </a:rPr>
              <a:t>Budziszewski</a:t>
            </a:r>
            <a:r>
              <a:rPr lang="ru-RU" dirty="0">
                <a:effectLst/>
              </a:rPr>
              <a:t>, доктор философии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5228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effectLst/>
              </a:rPr>
              <a:t>Если же правый глаз твой соблазняет тебя, вырви его и брось от себя, ибо лучше для тебя, чтобы погиб один из членов твоих, а не все тело твое было </a:t>
            </a:r>
            <a:r>
              <a:rPr lang="ru-RU" sz="1200" dirty="0" err="1">
                <a:effectLst/>
              </a:rPr>
              <a:t>ввержено</a:t>
            </a:r>
            <a:r>
              <a:rPr lang="ru-RU" sz="1200" dirty="0">
                <a:effectLst/>
              </a:rPr>
              <a:t> в геенну.</a:t>
            </a:r>
            <a:r>
              <a:rPr lang="en-US" sz="1200" dirty="0">
                <a:effectLst/>
              </a:rPr>
              <a:t> </a:t>
            </a:r>
            <a:r>
              <a:rPr lang="ru-RU" sz="1200" dirty="0">
                <a:effectLst/>
              </a:rPr>
              <a:t>И если правая твоя рука соблазняет тебя, отсеки ее и брось от себя, ибо лучше для тебя, чтобы погиб один из членов твоих, а не все тело твое было </a:t>
            </a:r>
            <a:r>
              <a:rPr lang="ru-RU" sz="1200" dirty="0" err="1">
                <a:effectLst/>
              </a:rPr>
              <a:t>ввержено</a:t>
            </a:r>
            <a:r>
              <a:rPr lang="ru-RU" sz="1200" dirty="0">
                <a:effectLst/>
              </a:rPr>
              <a:t> в геенну. Сказано также, что если кто разведется с женою своею, пусть даст ей разводную. А Я говорю вам: кто разводится с женою своею, кроме вины прелюбодеяния, тот подает ей повод прелюбодействовать; и кто женится на разведенной, тот прелюбодействует. </a:t>
            </a:r>
          </a:p>
          <a:p>
            <a:r>
              <a:rPr lang="ru-RU" sz="1200" b="1" dirty="0"/>
              <a:t>Мат. 5:29-32 </a:t>
            </a: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535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 Perevyshko\Pictures\Sermons Illustrations\Women\afri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39" y="228600"/>
            <a:ext cx="8752722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19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 Perevyshko\Pictures\Sermons Illustrations\Women\afric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2824"/>
            <a:ext cx="6415088" cy="6386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867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 Perevyshko\Pictures\Sermons Illustrations\Women\arab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05373" cy="6858000"/>
          </a:xfrm>
          <a:prstGeom prst="rect">
            <a:avLst/>
          </a:prstGeom>
          <a:noFill/>
        </p:spPr>
      </p:pic>
      <p:pic>
        <p:nvPicPr>
          <p:cNvPr id="3" name="Picture 2" descr="C:\Users\Sergey Perevyshko\Pictures\Sermons Illustrations\Women\as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309" y="0"/>
            <a:ext cx="438269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11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ergey Perevyshko\Pictures\Sermons Illustrations\Women\asi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72789" cy="6858000"/>
          </a:xfrm>
          <a:prstGeom prst="rect">
            <a:avLst/>
          </a:prstGeom>
          <a:noFill/>
        </p:spPr>
      </p:pic>
      <p:pic>
        <p:nvPicPr>
          <p:cNvPr id="5124" name="Picture 4" descr="C:\Users\Sergey Perevyshko\Pictures\Sermons Illustrations\Women\asi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6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435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 Perevyshko\Pictures\Sermons Illustrations\Women\asi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70492"/>
          </a:xfrm>
          <a:prstGeom prst="rect">
            <a:avLst/>
          </a:prstGeom>
          <a:noFill/>
        </p:spPr>
      </p:pic>
      <p:pic>
        <p:nvPicPr>
          <p:cNvPr id="6147" name="Picture 3" descr="C:\Users\Sergey Perevyshko\Pictures\Sermons Illustrations\Women\lat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67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710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 Perevyshko\Pictures\Sermons Illustrations\Women\europ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98" y="228600"/>
            <a:ext cx="8656004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8989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ergey Perevyshko\Pictures\Sermons Illustrations\Women\ind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10" y="228600"/>
            <a:ext cx="884718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5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Пьяницы пьют не потому, что им хочется прославить Бога. Они пьют, чтобы угодить себе: ради удовольствия либо для того, чтобы набраться храбрости, либо для того чтобы забыть о неприятностях.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 Perevyshko\Pictures\Sermons Illustrations\Women\afric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89" y="533400"/>
            <a:ext cx="8702622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872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 Perevyshko\Pictures\Sermons Illustrations\Women\la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9329"/>
            <a:ext cx="8826434" cy="641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528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 Perevyshko\Pictures\Sermons Illustrations\Women\japa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" y="381000"/>
            <a:ext cx="9136862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50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rgey Perevyshko\Pictures\Sermons Illustrations\Борис Корпусенко, 2006г. кто посмотрит на женщину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84" y="0"/>
            <a:ext cx="8485632" cy="6842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123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Озабоченность.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Порнография уделяет скудное внимание мужским потребностям в чувственности и близости с женщиной, но сильно преувеличивает значение их сексуальных потребностей. Существующий перекос развивает сексуальную озабоченность, у мужчин, которая сильно препятствует восполнению этих нужд. Как зуд или раздражение не дает вам покоя, так и сексуальная озабоченность обременяет мужчину.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850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Неверность.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Профессоры </a:t>
            </a:r>
            <a:r>
              <a:rPr lang="ru-RU" dirty="0" err="1">
                <a:effectLst/>
              </a:rPr>
              <a:t>Долф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Зиллман</a:t>
            </a:r>
            <a:r>
              <a:rPr lang="ru-RU" dirty="0">
                <a:effectLst/>
              </a:rPr>
              <a:t> из Университета Индианы и Дженнингс Брайан из Университета Хьюстона обнаружили, что регулярный просмотр порнографии приводит к снижению удовлетворенности одним (постоянным) сексуальным партнером; его сексуальностью; снижает сексуальный интерес к такому партнеру, уменьшает отношение верности к нему и как следствие ведет к распаду семьи.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636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Зависимость.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Поскольку повторный просмотр сексуальных сцен не дает прежнего удовлетворения, усиливая вероятность, того, что они будут искать каждый раз больше и больше.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60543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>
                <a:effectLst/>
              </a:rPr>
              <a:t>Извращения.</a:t>
            </a:r>
            <a:r>
              <a:rPr lang="ru-RU" dirty="0">
                <a:effectLst/>
              </a:rPr>
              <a:t> </a:t>
            </a:r>
          </a:p>
          <a:p>
            <a:r>
              <a:rPr lang="ru-RU" sz="2300" dirty="0">
                <a:effectLst/>
              </a:rPr>
              <a:t>Ученые наблюдали многочисленные устойчивые изменения в восприятии после повторяющихся, демонстраций порнографии добровольцам </a:t>
            </a:r>
            <a:r>
              <a:rPr lang="ru-RU" sz="2300" i="1" dirty="0">
                <a:effectLst/>
              </a:rPr>
              <a:t>(шесть еженедельных сессий по 1 часу)</a:t>
            </a:r>
            <a:r>
              <a:rPr lang="ru-RU" sz="2300" dirty="0">
                <a:effectLst/>
              </a:rPr>
              <a:t>. Эти изменения включают в себя — упрощенное отношение к совершению изнасилования, как уголовному правонарушению, преувеличенное представление о распространенности </a:t>
            </a:r>
            <a:r>
              <a:rPr lang="ru-RU" sz="2300" i="1" dirty="0">
                <a:effectLst/>
              </a:rPr>
              <a:t>(популярности)</a:t>
            </a:r>
            <a:r>
              <a:rPr lang="ru-RU" sz="2300" dirty="0">
                <a:effectLst/>
              </a:rPr>
              <a:t> чрезвычайно сексуальных методов в обществе, увеличение грубости </a:t>
            </a:r>
            <a:r>
              <a:rPr lang="ru-RU" sz="2300" i="1" dirty="0">
                <a:effectLst/>
              </a:rPr>
              <a:t>(бессердечности)</a:t>
            </a:r>
            <a:r>
              <a:rPr lang="ru-RU" sz="2300" dirty="0">
                <a:effectLst/>
              </a:rPr>
              <a:t> по отношению к женщинам и их проблемам, неудовлетворенность сексуальными отношениями и уменьшение важности доверительных, близких отношений с партнером. Пример Теда Банди.</a:t>
            </a:r>
            <a:endParaRPr lang="en-US" sz="2300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2672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effectLst/>
              </a:rPr>
              <a:t>Ложь. </a:t>
            </a:r>
          </a:p>
          <a:p>
            <a:r>
              <a:rPr lang="ru-RU" dirty="0">
                <a:effectLst/>
              </a:rPr>
              <a:t>В книге, «Мужчины противостоят Порнографии», Майкл С. </a:t>
            </a:r>
            <a:r>
              <a:rPr lang="ru-RU" dirty="0" err="1">
                <a:effectLst/>
              </a:rPr>
              <a:t>Киммэль</a:t>
            </a:r>
            <a:r>
              <a:rPr lang="ru-RU" dirty="0">
                <a:effectLst/>
              </a:rPr>
              <a:t> заявляет: порнография — один из главных источников сексуальной информации, который имеют молодые мужчины о сексуальности, и — поэтому центральный механизм, на котором была построена их сексуальность. Это обман, в который верят мужчины.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384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effectLst/>
              </a:rPr>
              <a:t>Эгоизм.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Потребительское отношение к женщине как к собственности. Повсюду мы можем видеть плакаты, ролики, рекламу дорогих автомобилей в окружении сексуальных девочек. Немое послание — купи вещь и получи в придачу девушку. Порнография старается представить женщин как товар в каталоге, показывая отдельные части, внутри и с наружи давая возможность покупателю максимально оценить товар перед покупкой. Не удивительно, что множество парней думают, что, если они потратили немного денег, на девушку, то они имеют право иметь с ней секс. Порно хочет сказать нам, что женщины не личности, а товар. И женщины, которые выставляют свое тело на показ, предлагают себя как товар.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35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Свидетельство алкоголика</a:t>
            </a:r>
          </a:p>
          <a:p>
            <a:r>
              <a:rPr lang="ru-RU" dirty="0"/>
              <a:t>«когда мне хочется выпить, я чувствую себя так, словно привязан к двум лошадям, готовым нестись в разные стороны». </a:t>
            </a:r>
          </a:p>
          <a:p>
            <a:r>
              <a:rPr lang="ru-RU" dirty="0"/>
              <a:t>И какая лошадь побеждает? </a:t>
            </a:r>
          </a:p>
          <a:p>
            <a:r>
              <a:rPr lang="ru-RU" dirty="0"/>
              <a:t>«та, которой я кричу давай»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4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Последствия. </a:t>
            </a:r>
          </a:p>
          <a:p>
            <a:r>
              <a:rPr lang="ru-RU" dirty="0">
                <a:effectLst/>
              </a:rPr>
              <a:t>Психологические травмы от проституции сравнимы с травмами ветеранов войны и жертв пыток. Симптомы те же — навязчивые воспоминания, тревога, депрессия, бессонница. Нередки самоубийства. Истории </a:t>
            </a:r>
            <a:r>
              <a:rPr lang="ru-RU" dirty="0" err="1">
                <a:effectLst/>
              </a:rPr>
              <a:t>порноиндустрии</a:t>
            </a:r>
            <a:r>
              <a:rPr lang="ru-RU" dirty="0">
                <a:effectLst/>
              </a:rPr>
              <a:t> грязные и ужасные, чтобы их пересказывать. </a:t>
            </a:r>
            <a:r>
              <a:rPr lang="ru-RU" b="1" dirty="0">
                <a:effectLst/>
              </a:rPr>
              <a:t>Евр. 13:4</a:t>
            </a:r>
            <a:r>
              <a:rPr lang="ru-RU" dirty="0">
                <a:effectLst/>
              </a:rPr>
              <a:t> «блудников же и прелюбодеев судит Бог». Подумайте о венерических заболеваниях.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504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Опасность порнографии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effectLst/>
              </a:rPr>
              <a:t>Грех.</a:t>
            </a:r>
            <a:r>
              <a:rPr lang="ru-RU" dirty="0">
                <a:effectLst/>
              </a:rPr>
              <a:t> </a:t>
            </a:r>
          </a:p>
          <a:p>
            <a:r>
              <a:rPr lang="ru-RU" dirty="0">
                <a:effectLst/>
              </a:rPr>
              <a:t>Бог создал мужчину сексуальным и определил, что эти желания можно реализовать только в семье. Удовлетворяя свои сексуальные потребности на стороне – вне семьи, человек грешит, выступая против Богом установленного порядка, выступает против Бога. Человек, таким образом, становится противником Богу. 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901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Практические советы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Завет с глазами. Иова 31:1 </a:t>
            </a:r>
          </a:p>
          <a:p>
            <a:r>
              <a:rPr lang="ru-RU" sz="2400" b="1" dirty="0">
                <a:effectLst/>
              </a:rPr>
              <a:t>Близкие отношения с Богом Псалом 16:8</a:t>
            </a:r>
            <a:r>
              <a:rPr lang="ru-RU" sz="2400" dirty="0">
                <a:effectLst/>
              </a:rPr>
              <a:t> </a:t>
            </a:r>
          </a:p>
          <a:p>
            <a:r>
              <a:rPr lang="ru-RU" sz="2400" b="1" dirty="0">
                <a:effectLst/>
              </a:rPr>
              <a:t>Исповедать свой грех. Псалом 31:5</a:t>
            </a:r>
            <a:r>
              <a:rPr lang="ru-RU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47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Серая зона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Рассматривание женщин</a:t>
            </a:r>
          </a:p>
          <a:p>
            <a:r>
              <a:rPr lang="ru-RU" dirty="0">
                <a:effectLst/>
              </a:rPr>
              <a:t>Не переключать, не проматывать и не …</a:t>
            </a:r>
          </a:p>
          <a:p>
            <a:r>
              <a:rPr lang="ru-RU" dirty="0">
                <a:effectLst/>
              </a:rPr>
              <a:t>Слушать пошлые анекдоты или читать описание эротических сцен</a:t>
            </a:r>
          </a:p>
          <a:p>
            <a:r>
              <a:rPr lang="ru-RU" dirty="0">
                <a:effectLst/>
              </a:rPr>
              <a:t>Намерено посещать места, где вы заранее знаете, что увидите непристойности</a:t>
            </a:r>
          </a:p>
          <a:p>
            <a:r>
              <a:rPr lang="ru-RU" dirty="0">
                <a:effectLst/>
              </a:rPr>
              <a:t>Флиртовать</a:t>
            </a:r>
          </a:p>
          <a:p>
            <a:r>
              <a:rPr lang="ru-RU" dirty="0">
                <a:effectLst/>
              </a:rPr>
              <a:t>Воображать или вспоминать сексуальные сцены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9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87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48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чтобы также и жены, в приличном одеянии, со стыдливостью и целомудрием, украшали себя не плетением </a:t>
            </a:r>
            <a:r>
              <a:rPr lang="ru-RU" i="1" dirty="0">
                <a:effectLst/>
              </a:rPr>
              <a:t>волос</a:t>
            </a:r>
            <a:r>
              <a:rPr lang="ru-RU" dirty="0">
                <a:effectLst/>
              </a:rPr>
              <a:t>, не золотом, не жемчугом, не многоценною одеждою, 10 но добрыми делами, как прилично женам, посвящающим себя благочестию. </a:t>
            </a:r>
          </a:p>
          <a:p>
            <a:r>
              <a:rPr lang="ru-RU" dirty="0">
                <a:effectLst/>
              </a:rPr>
              <a:t>1Тим </a:t>
            </a:r>
            <a:r>
              <a:rPr lang="en-US" dirty="0">
                <a:effectLst/>
              </a:rPr>
              <a:t>2:9–10.</a:t>
            </a:r>
          </a:p>
          <a:p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487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rgey Perevyshko\Pictures\Sermons Illustrations\Headcovering\a  group of 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76200"/>
            <a:ext cx="9346679" cy="730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6125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ergey Perevyshko\Pictures\Sermons Illustrations\hidj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" y="152400"/>
            <a:ext cx="9140397" cy="655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362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rgey Perevyshko\Pictures\Sermons Illustrations\hidja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22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Они могут утром выйти из дома, совершенно не намереваясь напиться, как вдруг запах или какое-либо воспоминание пробуждает в них непреодолимое желание выпить. И через мгновение они оказываются в ближайшем баре.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73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Я также хочу, чтобы женщины носили скромную одежду, вели себя сдержанно и подобающе. Они не должны украшать себя пышными причёсками и золотом, жемчугами и дорогой одеждой. Вместо того женщины, которые поклоняются Богу, должны украшать себя добродетельными поступками. </a:t>
            </a:r>
          </a:p>
          <a:p>
            <a:r>
              <a:rPr lang="ru-RU" b="1" dirty="0"/>
              <a:t>1-е Тимофею 2:9, 10 WBRU</a:t>
            </a:r>
            <a:endParaRPr lang="en-US" b="1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2640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в приличном одеянии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со скромностью </a:t>
            </a:r>
          </a:p>
          <a:p>
            <a:r>
              <a:rPr lang="ru-RU" dirty="0">
                <a:effectLst/>
              </a:rPr>
              <a:t>контролируя свои желания </a:t>
            </a:r>
          </a:p>
          <a:p>
            <a:r>
              <a:rPr lang="ru-RU" dirty="0">
                <a:effectLst/>
              </a:rPr>
              <a:t>украшая себя не плетением, золотом, жемчугом или дорогой одеждой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83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867D-C34A-E547-8F8E-75CED576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371F4-6999-B647-81E8-80DBBDE0F4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</a:rPr>
              <a:t>Ранее в греческом мире женские прически были простыми. Волосы собирались назад и закреплялись бантом или шарфом. В обществе уважаемая женщина одевала вуаль поверх головы, которая покрывала плечи и скрывала искусно сделанную прическу. Только сомнительного поведения или женщина в трауре могла появиться на люди с распущенными и не покрытыми волосами. Тем не менее, в середине первого столетия, женщины по всей империи копировали тщательно заплетенные и украшенные прически римских императриц, многие из которых отличались скандальной славой.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91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effectLst/>
              </a:rPr>
              <a:t>H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M</a:t>
            </a:r>
            <a:r>
              <a:rPr lang="ru-RU" dirty="0">
                <a:effectLst/>
              </a:rPr>
              <a:t>. </a:t>
            </a:r>
            <a:r>
              <a:rPr lang="en-US" dirty="0">
                <a:effectLst/>
              </a:rPr>
              <a:t>Jones </a:t>
            </a:r>
            <a:r>
              <a:rPr lang="ru-RU" dirty="0">
                <a:effectLst/>
              </a:rPr>
              <a:t>говорит, что цена за одежду могла достигать </a:t>
            </a:r>
            <a:r>
              <a:rPr lang="ru-RU" b="1" dirty="0">
                <a:effectLst/>
              </a:rPr>
              <a:t>7000 динариев,</a:t>
            </a:r>
            <a:r>
              <a:rPr lang="ru-RU" dirty="0">
                <a:effectLst/>
              </a:rPr>
              <a:t> что составляло больше чем 19 лет работы среднестатистического рабочего. </a:t>
            </a:r>
          </a:p>
          <a:p>
            <a:r>
              <a:rPr lang="ru-RU" dirty="0">
                <a:effectLst/>
              </a:rPr>
              <a:t>Плиний Старший (</a:t>
            </a:r>
            <a:r>
              <a:rPr lang="en-US" dirty="0">
                <a:effectLst/>
              </a:rPr>
              <a:t>Natural History</a:t>
            </a:r>
            <a:r>
              <a:rPr lang="ru-RU" dirty="0">
                <a:effectLst/>
              </a:rPr>
              <a:t> 9:58) описывал платье </a:t>
            </a:r>
            <a:r>
              <a:rPr lang="ru-RU" dirty="0" err="1">
                <a:effectLst/>
              </a:rPr>
              <a:t>Лоллии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Паулины</a:t>
            </a:r>
            <a:r>
              <a:rPr lang="ru-RU" dirty="0">
                <a:effectLst/>
              </a:rPr>
              <a:t>, жены Калигулы, которое по сегодняшним меркам стоит несколько сот тысяч долларов. Богатые женщины возможно позволяли себе платья за </a:t>
            </a:r>
            <a:r>
              <a:rPr lang="ru-RU" b="1" dirty="0">
                <a:effectLst/>
              </a:rPr>
              <a:t>500-800</a:t>
            </a:r>
            <a:r>
              <a:rPr lang="ru-RU" dirty="0">
                <a:effectLst/>
              </a:rPr>
              <a:t> </a:t>
            </a:r>
            <a:r>
              <a:rPr lang="ru-RU" b="1" dirty="0">
                <a:effectLst/>
              </a:rPr>
              <a:t>динариев</a:t>
            </a:r>
            <a:r>
              <a:rPr lang="en-GB" dirty="0">
                <a:effectLst/>
              </a:rPr>
              <a:t>.</a:t>
            </a:r>
            <a:endParaRPr lang="en-US" dirty="0">
              <a:effectLst/>
            </a:endParaRPr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5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Украшали себя добрыми делами </a:t>
            </a:r>
          </a:p>
          <a:p>
            <a:r>
              <a:rPr lang="ru-RU" dirty="0">
                <a:effectLst/>
              </a:rPr>
              <a:t>благочестие (</a:t>
            </a:r>
            <a:r>
              <a:rPr lang="en-US" dirty="0">
                <a:effectLst/>
              </a:rPr>
              <a:t>Thayer</a:t>
            </a:r>
            <a:r>
              <a:rPr lang="ru-RU" dirty="0">
                <a:effectLst/>
              </a:rPr>
              <a:t>) почтение по отношению к Богу </a:t>
            </a:r>
          </a:p>
          <a:p>
            <a:r>
              <a:rPr lang="ru-RU" dirty="0">
                <a:effectLst/>
              </a:rPr>
              <a:t>1 Петра 3:3-4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7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effectLst/>
              </a:rPr>
              <a:t>Когда глаза грешат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effectLst/>
              </a:rPr>
              <a:t>Женщины должны одеваться, понимая свои мотивы и контролируя желания, соответственно ситуации, думая о чувствах других, скромно и не предаваясь роскоши.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Иметь правильные жизненные приоритеты.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Подумайте, не будет ли одежда, которую Вы одеваете, вызывать у кого-то греховные желания.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как другие будут воспринимать мою одежду и не буду ли я кому-то соблазном (соблазн – то что подталкивает ко греху).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Очень часто вызывающая одежда носится/одевается по ТРЕМ причинам: понравиться себе, вызвать зависть у подруг и соблазнить. Спрашивать себя: «зачем я так одеваюсь»?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Чему больше Вы уделяете времени и средств внешнему виду или состоянию Вашего сердца? (Мужчины не исключение, а иногда даже наоборот, спешат показаться друг перед другом). </a:t>
            </a:r>
            <a:endParaRPr lang="en-US" dirty="0"/>
          </a:p>
        </p:txBody>
      </p:sp>
      <p:pic>
        <p:nvPicPr>
          <p:cNvPr id="8" name="Picture 2" descr="C:\Users\Sergey Perevyshko\Pictures\Sermons Illustrations\a sinful look.jpg">
            <a:extLst>
              <a:ext uri="{FF2B5EF4-FFF2-40B4-BE49-F238E27FC236}">
                <a16:creationId xmlns:a16="http://schemas.microsoft.com/office/drawing/2014/main" id="{BA44442F-2393-3548-91DA-1ED4926C27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2533827"/>
            <a:ext cx="3829050" cy="309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49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Сексуальные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Притчи 5</a:t>
            </a:r>
          </a:p>
          <a:p>
            <a:r>
              <a:rPr lang="ru-RU" b="1" dirty="0">
                <a:effectLst/>
              </a:rPr>
              <a:t>Мудрое предостережение от блудницы 5:1-2</a:t>
            </a:r>
            <a:endParaRPr lang="ru-RU" dirty="0"/>
          </a:p>
          <a:p>
            <a:r>
              <a:rPr lang="ru-RU" b="1" dirty="0">
                <a:effectLst/>
              </a:rPr>
              <a:t>Притчи 4:5-9</a:t>
            </a:r>
          </a:p>
          <a:p>
            <a:r>
              <a:rPr lang="ru-RU" b="1" dirty="0">
                <a:effectLst/>
              </a:rPr>
              <a:t>Характеристика блудницы и последствие связей с ней 5:3 – 14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rgey Perevyshko\Pictures\Sermons Illustrations\ho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2127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rgey Perevyshko\Pictures\Sermons Illustrations\olive 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04862"/>
            <a:ext cx="8757745" cy="5291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1349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 Perevyshko\Pictures\Sermons Illustrations\worme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35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Пьяницы и другие зависимые действительно ощущают, что потеряли контроль над собой, но вместе с тем они принимают такие решения, которые диктуются гордыней и себялюбием.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16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rgey Perevyshko\Pictures\Sermons Illustrations\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9650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Сексуальные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</a:rPr>
              <a:t>Дорога с ней приведет к смерти, она направляется к могиле 5:5</a:t>
            </a:r>
          </a:p>
          <a:p>
            <a:r>
              <a:rPr lang="ru-RU" dirty="0">
                <a:effectLst/>
              </a:rPr>
              <a:t>Она отказалась от пути жизни и бесцельно блуждает, ходит кривыми путями 5:6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Она заберет силы и деньги 5:9-10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Не отдавай ей лучшие годы своей жизни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Сексуальные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Все заканчивается стенанием</a:t>
            </a:r>
            <a:r>
              <a:rPr lang="en-US" dirty="0">
                <a:effectLst/>
              </a:rPr>
              <a:t> </a:t>
            </a:r>
            <a:r>
              <a:rPr lang="ru-RU" dirty="0">
                <a:effectLst/>
              </a:rPr>
              <a:t>5:11когда жизненные силы ушли</a:t>
            </a:r>
            <a:r>
              <a:rPr lang="en-US" dirty="0">
                <a:effectLst/>
              </a:rPr>
              <a:t>, </a:t>
            </a:r>
            <a:r>
              <a:rPr lang="ru-RU" dirty="0">
                <a:effectLst/>
              </a:rPr>
              <a:t>были растрачены в пустую</a:t>
            </a:r>
            <a:r>
              <a:rPr lang="ru-RU" b="1" dirty="0">
                <a:effectLst/>
              </a:rPr>
              <a:t>.</a:t>
            </a:r>
          </a:p>
          <a:p>
            <a:r>
              <a:rPr lang="ru-RU" dirty="0">
                <a:effectLst/>
              </a:rPr>
              <a:t>Приходит сожалением о сделанном, когда поздно что либо уже исправить 5:12-14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Т</a:t>
            </a:r>
            <a:r>
              <a:rPr lang="en-US" dirty="0">
                <a:effectLst/>
              </a:rPr>
              <a:t>he NET </a:t>
            </a:r>
            <a:r>
              <a:rPr lang="ru-RU" dirty="0">
                <a:effectLst/>
              </a:rPr>
              <a:t>«Почти пришел к полной погибели» или испытал </a:t>
            </a:r>
            <a:r>
              <a:rPr lang="he-IL" dirty="0">
                <a:effectLst/>
              </a:rPr>
              <a:t>רַע</a:t>
            </a:r>
            <a:r>
              <a:rPr lang="ru-RU" dirty="0">
                <a:effectLst/>
              </a:rPr>
              <a:t> всякого рода зла 5:14</a:t>
            </a:r>
            <a:r>
              <a:rPr lang="en-US" dirty="0">
                <a:effectLst/>
              </a:rPr>
              <a:t>  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effectLst/>
              </a:rPr>
              <a:t>Практические советы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Держись подальше </a:t>
            </a:r>
            <a:r>
              <a:rPr lang="he-IL" dirty="0">
                <a:effectLst/>
              </a:rPr>
              <a:t>רָחַק</a:t>
            </a:r>
            <a:r>
              <a:rPr lang="ru-RU" dirty="0">
                <a:effectLst/>
              </a:rPr>
              <a:t>- далеко, на дистанции от нее и не подходи близко </a:t>
            </a:r>
            <a:r>
              <a:rPr lang="ru-RU" b="1" dirty="0">
                <a:effectLst/>
              </a:rPr>
              <a:t>Пр. 5:8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Спасться бегством </a:t>
            </a:r>
            <a:r>
              <a:rPr lang="ru-RU" b="1" dirty="0">
                <a:effectLst/>
              </a:rPr>
              <a:t>1 Кор. 6:18 «</a:t>
            </a:r>
            <a:r>
              <a:rPr lang="ru-RU" dirty="0">
                <a:effectLst/>
              </a:rPr>
              <a:t>Бегайте </a:t>
            </a:r>
            <a:r>
              <a:rPr lang="el-GR" dirty="0">
                <a:effectLst/>
              </a:rPr>
              <a:t>φεύγετε </a:t>
            </a:r>
            <a:r>
              <a:rPr lang="ru-RU" dirty="0">
                <a:effectLst/>
              </a:rPr>
              <a:t>блуда </a:t>
            </a:r>
            <a:r>
              <a:rPr lang="el-GR" dirty="0" err="1">
                <a:effectLst/>
              </a:rPr>
              <a:t>τὴν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πορνείαν</a:t>
            </a:r>
            <a:r>
              <a:rPr lang="ru-RU" dirty="0">
                <a:effectLst/>
              </a:rPr>
              <a:t>» пример Иосифа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Не обольщайтесь лестью </a:t>
            </a:r>
            <a:r>
              <a:rPr lang="ru-RU" b="1" dirty="0">
                <a:effectLst/>
              </a:rPr>
              <a:t>5:3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57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</a:rPr>
              <a:t>Практические советы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effectLst/>
              </a:rPr>
              <a:t>1 Фес. 4:3-5</a:t>
            </a:r>
            <a:r>
              <a:rPr lang="ru-RU" dirty="0">
                <a:effectLst/>
              </a:rPr>
              <a:t> «Ибо воля Божия есть </a:t>
            </a:r>
            <a:r>
              <a:rPr lang="ru-RU" b="1" dirty="0">
                <a:effectLst/>
              </a:rPr>
              <a:t>освящение </a:t>
            </a:r>
            <a:r>
              <a:rPr lang="ru-RU" dirty="0">
                <a:effectLst/>
              </a:rPr>
              <a:t>(</a:t>
            </a:r>
            <a:r>
              <a:rPr lang="el-GR" dirty="0" err="1">
                <a:effectLst/>
              </a:rPr>
              <a:t>ὁ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ἁγιασμὸς</a:t>
            </a:r>
            <a:r>
              <a:rPr lang="el-GR" dirty="0">
                <a:effectLst/>
              </a:rPr>
              <a:t> </a:t>
            </a:r>
            <a:r>
              <a:rPr lang="el-GR" dirty="0" err="1">
                <a:effectLst/>
              </a:rPr>
              <a:t>ὑμῶν</a:t>
            </a:r>
            <a:r>
              <a:rPr lang="el-GR" dirty="0">
                <a:effectLst/>
              </a:rPr>
              <a:t> </a:t>
            </a:r>
            <a:r>
              <a:rPr lang="ru-RU" dirty="0">
                <a:effectLst/>
              </a:rPr>
              <a:t>– отделение) ваше, чтобы вы </a:t>
            </a:r>
            <a:r>
              <a:rPr lang="ru-RU" b="1" dirty="0">
                <a:effectLst/>
              </a:rPr>
              <a:t>воздерживались </a:t>
            </a:r>
            <a:r>
              <a:rPr lang="ru-RU" dirty="0">
                <a:effectLst/>
              </a:rPr>
              <a:t>(</a:t>
            </a:r>
            <a:r>
              <a:rPr lang="ru-RU" dirty="0" err="1">
                <a:effectLst/>
              </a:rPr>
              <a:t>ἀ</a:t>
            </a:r>
            <a:r>
              <a:rPr lang="ru-RU" dirty="0">
                <a:effectLst/>
              </a:rPr>
              <a:t>π</a:t>
            </a:r>
            <a:r>
              <a:rPr lang="ru-RU" dirty="0" err="1">
                <a:effectLst/>
              </a:rPr>
              <a:t>έχω</a:t>
            </a:r>
            <a:r>
              <a:rPr lang="ru-RU" dirty="0">
                <a:effectLst/>
              </a:rPr>
              <a:t> – BDAG: быть на расстоянии от места, избегать контакта с чем-то, держаться подальше, удерживаться, воздерживаться) от блуда;  </a:t>
            </a:r>
            <a:endParaRPr lang="ru-RU" baseline="30000" dirty="0">
              <a:effectLst/>
            </a:endParaRPr>
          </a:p>
          <a:p>
            <a:r>
              <a:rPr lang="ru-RU" dirty="0">
                <a:effectLst/>
              </a:rPr>
              <a:t> чтобы каждый из вас умел </a:t>
            </a:r>
            <a:r>
              <a:rPr lang="ru-RU" b="1" dirty="0">
                <a:effectLst/>
              </a:rPr>
              <a:t>соблюдать</a:t>
            </a:r>
            <a:r>
              <a:rPr lang="ru-RU" dirty="0">
                <a:effectLst/>
              </a:rPr>
              <a:t> (</a:t>
            </a:r>
            <a:r>
              <a:rPr lang="en-US" dirty="0">
                <a:effectLst/>
              </a:rPr>
              <a:t>BDAG</a:t>
            </a:r>
            <a:r>
              <a:rPr lang="ru-RU" dirty="0">
                <a:effectLst/>
              </a:rPr>
              <a:t>: добиться контроля над своим телом) свой сосуд в святости и чести,  </a:t>
            </a:r>
            <a:r>
              <a:rPr lang="ru-RU" baseline="30000" dirty="0">
                <a:effectLst/>
              </a:rPr>
              <a:t>5</a:t>
            </a:r>
            <a:r>
              <a:rPr lang="ru-RU" dirty="0">
                <a:effectLst/>
              </a:rPr>
              <a:t> а не </a:t>
            </a:r>
            <a:r>
              <a:rPr lang="ru-RU" b="1" dirty="0">
                <a:effectLst/>
              </a:rPr>
              <a:t>в страсти </a:t>
            </a:r>
            <a:r>
              <a:rPr lang="ru-RU" b="1" dirty="0" err="1">
                <a:effectLst/>
              </a:rPr>
              <a:t>похотения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(</a:t>
            </a:r>
            <a:r>
              <a:rPr lang="ru-RU" dirty="0" err="1">
                <a:effectLst/>
              </a:rPr>
              <a:t>ἐ</a:t>
            </a:r>
            <a:r>
              <a:rPr lang="ru-RU" dirty="0">
                <a:effectLst/>
              </a:rPr>
              <a:t>π</a:t>
            </a:r>
            <a:r>
              <a:rPr lang="ru-RU" dirty="0" err="1">
                <a:effectLst/>
              </a:rPr>
              <a:t>ιθυμί</a:t>
            </a:r>
            <a:r>
              <a:rPr lang="ru-RU" dirty="0">
                <a:effectLst/>
              </a:rPr>
              <a:t>α – сильное желание), как и язычники, не знающие Бога»</a:t>
            </a:r>
            <a:r>
              <a:rPr lang="en-GB" dirty="0">
                <a:effectLst/>
              </a:rPr>
              <a:t>.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91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</a:t>
            </a: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81058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признаки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Работа </a:t>
            </a:r>
          </a:p>
          <a:p>
            <a:r>
              <a:rPr lang="ru-RU" dirty="0"/>
              <a:t>Взаимоотношения </a:t>
            </a:r>
          </a:p>
          <a:p>
            <a:r>
              <a:rPr lang="ru-RU" dirty="0"/>
              <a:t>Духовная жизнь</a:t>
            </a:r>
          </a:p>
          <a:p>
            <a:r>
              <a:rPr lang="ru-RU" dirty="0"/>
              <a:t>Физическое, психическое и эмоциональное состояние</a:t>
            </a:r>
          </a:p>
          <a:p>
            <a:r>
              <a:rPr lang="ru-RU" dirty="0"/>
              <a:t>Наркотики и все что с ними связано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Помочь зависимому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Подготовьте свое сердце </a:t>
            </a:r>
          </a:p>
          <a:p>
            <a:r>
              <a:rPr lang="ru-RU" dirty="0"/>
              <a:t>Обличение</a:t>
            </a:r>
          </a:p>
          <a:p>
            <a:r>
              <a:rPr lang="ru-RU" dirty="0"/>
              <a:t>Готовность к решительным действиям</a:t>
            </a:r>
            <a:r>
              <a:rPr lang="en-US" dirty="0"/>
              <a:t> </a:t>
            </a:r>
            <a:r>
              <a:rPr lang="en-US" sz="1000" dirty="0"/>
              <a:t>(126p)</a:t>
            </a:r>
            <a:r>
              <a:rPr lang="ru-RU" sz="1000" dirty="0"/>
              <a:t> </a:t>
            </a:r>
            <a:endParaRPr lang="en-US" sz="1000" dirty="0"/>
          </a:p>
          <a:p>
            <a:r>
              <a:rPr lang="ru-RU" dirty="0"/>
              <a:t>Вмешательство </a:t>
            </a:r>
            <a:endParaRPr lang="en-US" dirty="0"/>
          </a:p>
          <a:p>
            <a:r>
              <a:rPr lang="ru-RU" dirty="0"/>
              <a:t>Адресовать корень проблемы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Помощь зависимому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Сходства:</a:t>
            </a:r>
          </a:p>
          <a:p>
            <a:r>
              <a:rPr lang="ru-RU" dirty="0"/>
              <a:t>Сердце зависимого и независимого одинаковы </a:t>
            </a:r>
            <a:r>
              <a:rPr lang="ru-RU" dirty="0" err="1"/>
              <a:t>Матф</a:t>
            </a:r>
            <a:r>
              <a:rPr lang="ru-RU" dirty="0"/>
              <a:t> 15:10-11 и 17-20</a:t>
            </a:r>
          </a:p>
          <a:p>
            <a:r>
              <a:rPr lang="ru-RU" dirty="0"/>
              <a:t>Евангелие требует одинакового послушания Луки 9:23</a:t>
            </a:r>
          </a:p>
          <a:p>
            <a:r>
              <a:rPr lang="ru-RU" dirty="0"/>
              <a:t>Духовные инструменты данные Господом для освящению одинаковы – библия и наш спаситель Рим 8:31-32, тот же Дух Святой, новое рождение и та же церковь 1Кор 6:9-11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Причина 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Рабство греху является нашей сущностью. Такова наша природа. Во-вторых, мы становимся рабами греха намерено. Это рабство </a:t>
            </a:r>
            <a:r>
              <a:rPr lang="ru-RU" i="1" dirty="0"/>
              <a:t>добровольное</a:t>
            </a:r>
            <a:r>
              <a:rPr lang="ru-RU" dirty="0"/>
              <a:t>. Мы предпочитаем придаваться своим похотям. Мы выбираем рабство. </a:t>
            </a:r>
          </a:p>
          <a:p>
            <a:r>
              <a:rPr lang="ru-RU" dirty="0"/>
              <a:t>Эдвард т </a:t>
            </a:r>
            <a:r>
              <a:rPr lang="ru-RU" dirty="0" err="1"/>
              <a:t>уэлч</a:t>
            </a:r>
            <a:r>
              <a:rPr lang="ru-RU" dirty="0"/>
              <a:t>, </a:t>
            </a:r>
            <a:r>
              <a:rPr lang="ru-RU" i="1" dirty="0"/>
              <a:t>зависимости</a:t>
            </a:r>
            <a:endParaRPr lang="en-US" i="1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422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Помощь зависимому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Отличия:</a:t>
            </a:r>
          </a:p>
          <a:p>
            <a:r>
              <a:rPr lang="ru-RU" dirty="0"/>
              <a:t>Большая и скорейшая пагубность греха </a:t>
            </a:r>
          </a:p>
          <a:p>
            <a:r>
              <a:rPr lang="ru-RU" dirty="0"/>
              <a:t>Последствия более значительные и </a:t>
            </a:r>
            <a:r>
              <a:rPr lang="ru-RU" dirty="0" err="1"/>
              <a:t>разрушительнее</a:t>
            </a:r>
            <a:r>
              <a:rPr lang="ru-RU" dirty="0"/>
              <a:t> </a:t>
            </a:r>
          </a:p>
          <a:p>
            <a:r>
              <a:rPr lang="ru-RU" dirty="0"/>
              <a:t>Восстановление требует больше времени и сил </a:t>
            </a:r>
          </a:p>
          <a:p>
            <a:r>
              <a:rPr lang="ru-RU" dirty="0"/>
              <a:t>Буйки христианской свободы для зависимых уже и ближе 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8A74-F163-AA48-9F58-A1681021B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F298A-EC6B-D349-A8C6-8DC585E659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76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C258-06F3-4C43-B67B-E3A3E1F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21" y="1300786"/>
            <a:ext cx="7273158" cy="2509213"/>
          </a:xfrm>
        </p:spPr>
        <p:txBody>
          <a:bodyPr>
            <a:normAutofit/>
          </a:bodyPr>
          <a:lstStyle/>
          <a:p>
            <a:r>
              <a:rPr lang="ru-RU" sz="8000" dirty="0"/>
              <a:t>зависимости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D242C-DBFD-0A4E-BCAA-ED37AE6BA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Курс которой поможет вам обрести свободу во Христе и победить искушения в вашей жизни </a:t>
            </a:r>
          </a:p>
          <a:p>
            <a:r>
              <a:rPr lang="ru-RU" dirty="0"/>
              <a:t>октябрь 2021 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423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зависимости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96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Алкогольная зависимость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Алкогольная зависимость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043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A00-23C1-B246-8181-E1FE7FD3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/>
              <a:t>Алкогольная зависимость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B70FD-C33C-3A49-B951-D23A51AE0C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501685-5A52-AB4E-B0B6-B040E68F75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31687" y="2367093"/>
            <a:ext cx="3429444" cy="34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0763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{2A8D21C5-AD76-774B-9A4D-B9F1737AB067}tf10001073</Template>
  <TotalTime>5031</TotalTime>
  <Words>3833</Words>
  <Application>Microsoft Macintosh PowerPoint</Application>
  <PresentationFormat>On-screen Show (4:3)</PresentationFormat>
  <Paragraphs>275</Paragraphs>
  <Slides>96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9" baseType="lpstr">
      <vt:lpstr>Arial</vt:lpstr>
      <vt:lpstr>Tw Cen MT</vt:lpstr>
      <vt:lpstr>Droplet</vt:lpstr>
      <vt:lpstr>зависимости</vt:lpstr>
      <vt:lpstr>Причина зависимости</vt:lpstr>
      <vt:lpstr>зависимости</vt:lpstr>
      <vt:lpstr>зависимости</vt:lpstr>
      <vt:lpstr>зависимости</vt:lpstr>
      <vt:lpstr>зависимости</vt:lpstr>
      <vt:lpstr>зависимости</vt:lpstr>
      <vt:lpstr>зависимости</vt:lpstr>
      <vt:lpstr>Причина зависимости</vt:lpstr>
      <vt:lpstr>Причина зависимости</vt:lpstr>
      <vt:lpstr>Причина зависимости</vt:lpstr>
      <vt:lpstr>Причина зависимости</vt:lpstr>
      <vt:lpstr>Причина зависимости</vt:lpstr>
      <vt:lpstr>Два царства </vt:lpstr>
      <vt:lpstr>зависимости</vt:lpstr>
      <vt:lpstr>PowerPoint Presentation</vt:lpstr>
      <vt:lpstr>зависимости</vt:lpstr>
      <vt:lpstr>Развитие зависимости</vt:lpstr>
      <vt:lpstr>PowerPoint Presentation</vt:lpstr>
      <vt:lpstr>зависимости</vt:lpstr>
      <vt:lpstr>искушение</vt:lpstr>
      <vt:lpstr>искушение</vt:lpstr>
      <vt:lpstr>искушение</vt:lpstr>
      <vt:lpstr>Первое искушение</vt:lpstr>
      <vt:lpstr>Первое искушение</vt:lpstr>
      <vt:lpstr>Первое искушение</vt:lpstr>
      <vt:lpstr>Первое искушение</vt:lpstr>
      <vt:lpstr>Первое искушение</vt:lpstr>
      <vt:lpstr>Второе искушение</vt:lpstr>
      <vt:lpstr>Второе искушение</vt:lpstr>
      <vt:lpstr>Второе искушение</vt:lpstr>
      <vt:lpstr>Второе искушение</vt:lpstr>
      <vt:lpstr>Второе искушение</vt:lpstr>
      <vt:lpstr>третье искушение</vt:lpstr>
      <vt:lpstr>третье искушение</vt:lpstr>
      <vt:lpstr>третье искушение</vt:lpstr>
      <vt:lpstr>третье искушение</vt:lpstr>
      <vt:lpstr>третье искушение</vt:lpstr>
      <vt:lpstr>PowerPoint Presentation</vt:lpstr>
      <vt:lpstr>зависимости</vt:lpstr>
      <vt:lpstr>Когда глаза грешат</vt:lpstr>
      <vt:lpstr>Когда глаза грешат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Опасность порнографии</vt:lpstr>
      <vt:lpstr>Опасность порнографии</vt:lpstr>
      <vt:lpstr>Опасность порнографии</vt:lpstr>
      <vt:lpstr>Опасность порнографии</vt:lpstr>
      <vt:lpstr>Опасность порнографии</vt:lpstr>
      <vt:lpstr>Опасность порнографии</vt:lpstr>
      <vt:lpstr>Опасность порнографии</vt:lpstr>
      <vt:lpstr>Опасность порнографии</vt:lpstr>
      <vt:lpstr>Практические советы</vt:lpstr>
      <vt:lpstr>Серая зона</vt:lpstr>
      <vt:lpstr>PowerPoint Presentation</vt:lpstr>
      <vt:lpstr>зависимости</vt:lpstr>
      <vt:lpstr>Когда глаза грешат</vt:lpstr>
      <vt:lpstr>PowerPoint Presentation</vt:lpstr>
      <vt:lpstr>PowerPoint Presentation</vt:lpstr>
      <vt:lpstr>PowerPoint Presentation</vt:lpstr>
      <vt:lpstr>Когда глаза грешат</vt:lpstr>
      <vt:lpstr>Когда глаза грешат</vt:lpstr>
      <vt:lpstr>Когда глаза грешат</vt:lpstr>
      <vt:lpstr>Когда глаза грешат</vt:lpstr>
      <vt:lpstr>Когда глаза грешат</vt:lpstr>
      <vt:lpstr>Когда глаза грешат</vt:lpstr>
      <vt:lpstr>Сексуальные зависимости</vt:lpstr>
      <vt:lpstr>PowerPoint Presentation</vt:lpstr>
      <vt:lpstr>PowerPoint Presentation</vt:lpstr>
      <vt:lpstr>PowerPoint Presentation</vt:lpstr>
      <vt:lpstr>PowerPoint Presentation</vt:lpstr>
      <vt:lpstr>Сексуальные зависимости</vt:lpstr>
      <vt:lpstr>Сексуальные зависимости</vt:lpstr>
      <vt:lpstr>Практические советы</vt:lpstr>
      <vt:lpstr>Практические советы</vt:lpstr>
      <vt:lpstr>PowerPoint Presentation</vt:lpstr>
      <vt:lpstr>зависимости</vt:lpstr>
      <vt:lpstr>признаки зависимости</vt:lpstr>
      <vt:lpstr>Помочь зависимому </vt:lpstr>
      <vt:lpstr>Помощь зависимому</vt:lpstr>
      <vt:lpstr>Помощь зависимому</vt:lpstr>
      <vt:lpstr>PowerPoint Presentation</vt:lpstr>
      <vt:lpstr>зависимости</vt:lpstr>
      <vt:lpstr>зависимости</vt:lpstr>
      <vt:lpstr>Алкогольная зависимость</vt:lpstr>
      <vt:lpstr>Алкогольная зависимость</vt:lpstr>
      <vt:lpstr>Алкогольная зависимость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perevyshko</dc:creator>
  <cp:lastModifiedBy>Dima Olga</cp:lastModifiedBy>
  <cp:revision>68</cp:revision>
  <dcterms:created xsi:type="dcterms:W3CDTF">2021-10-05T16:37:22Z</dcterms:created>
  <dcterms:modified xsi:type="dcterms:W3CDTF">2021-10-29T18:48:12Z</dcterms:modified>
</cp:coreProperties>
</file>