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2" r:id="rId2"/>
    <p:sldId id="258" r:id="rId3"/>
    <p:sldId id="259" r:id="rId4"/>
    <p:sldId id="260" r:id="rId5"/>
    <p:sldId id="281" r:id="rId6"/>
    <p:sldId id="261" r:id="rId7"/>
    <p:sldId id="269" r:id="rId8"/>
    <p:sldId id="262" r:id="rId9"/>
    <p:sldId id="270" r:id="rId10"/>
    <p:sldId id="263" r:id="rId11"/>
    <p:sldId id="276" r:id="rId12"/>
    <p:sldId id="277" r:id="rId13"/>
    <p:sldId id="271" r:id="rId14"/>
    <p:sldId id="278" r:id="rId15"/>
    <p:sldId id="272" r:id="rId16"/>
    <p:sldId id="273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73"/>
    <p:restoredTop sz="95455"/>
  </p:normalViewPr>
  <p:slideViewPr>
    <p:cSldViewPr snapToGrid="0" snapToObjects="1">
      <p:cViewPr varScale="1">
        <p:scale>
          <a:sx n="124" d="100"/>
          <a:sy n="124" d="100"/>
        </p:scale>
        <p:origin x="4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57A10-6DF7-E748-B462-DF22BEAFBB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D541D1-F744-5F43-B727-61B6A64EC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2F7CA-7BAD-1248-821C-D4A52D7E6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6B3C-47A5-8A4A-8B8F-438E5C513971}" type="datetimeFigureOut">
              <a:rPr lang="en-US" smtClean="0"/>
              <a:t>4/9/23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B3A67-27EE-8E42-A311-301BE37B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80B90-EAC1-9C48-B09F-46C3786B0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1BF1-E297-1D4A-A20E-CDA5448B2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41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99D05-CED5-1347-A928-0017DCDCD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4C5167-888B-5845-BDE3-7C323EA4A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60A29-98E1-4948-A59F-8DAB20F65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6B3C-47A5-8A4A-8B8F-438E5C513971}" type="datetimeFigureOut">
              <a:rPr lang="en-US" smtClean="0"/>
              <a:t>4/9/23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EEE24-2B9C-0F4F-8434-3ABB6910B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C0307-A8F5-9E49-95FF-12D6E98AF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1BF1-E297-1D4A-A20E-CDA5448B2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08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7E5E9B-79DD-F942-AC39-6912F831B6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36EA5-4BAD-AE46-BCC9-75F0820C0E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0FB5A-7EFC-BE40-A4DE-5AD351FE1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6B3C-47A5-8A4A-8B8F-438E5C513971}" type="datetimeFigureOut">
              <a:rPr lang="en-US" smtClean="0"/>
              <a:t>4/9/23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C225C-34A9-6E46-A4E9-F6A6D9166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0F000-F6FE-6E46-A9FE-C0437780C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1BF1-E297-1D4A-A20E-CDA5448B2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32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1491-E104-3C45-B89A-4EBFE2312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B237A-B936-E84E-A2BF-5C8A5862A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0455F-0FF4-0A42-978B-AFAC27545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6B3C-47A5-8A4A-8B8F-438E5C513971}" type="datetimeFigureOut">
              <a:rPr lang="en-US" smtClean="0"/>
              <a:t>4/9/23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8B8B0-3794-FB4C-9008-F3AB71397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8997B-15C1-7E40-94AB-379FCE932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1BF1-E297-1D4A-A20E-CDA5448B2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83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1048C-BDBB-6648-BD86-71782B85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BA2D4-05C1-CA43-B535-63C0DF5E0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03E09-9A20-5A4A-81A6-E8DB50AD4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6B3C-47A5-8A4A-8B8F-438E5C513971}" type="datetimeFigureOut">
              <a:rPr lang="en-US" smtClean="0"/>
              <a:t>4/9/23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4BBE2-A2D9-424D-8003-8BF1B4C86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D42BF-7BAC-9E46-AE58-4FB8927C8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1BF1-E297-1D4A-A20E-CDA5448B2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37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8A330-9173-174E-B383-9F1586B9D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AC95F-4E66-D74F-8C10-DC4D1068A4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F35CF-B506-5941-8639-037B1B7AD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41DA52-B9F4-AF47-8247-AA7368EC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6B3C-47A5-8A4A-8B8F-438E5C513971}" type="datetimeFigureOut">
              <a:rPr lang="en-US" smtClean="0"/>
              <a:t>4/9/23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EB31C3-C7E6-1845-93F2-33A7639CA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25A2-E600-E94C-BF79-E8067120B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1BF1-E297-1D4A-A20E-CDA5448B2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24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01D2E-2593-DB45-82A8-17C673828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007531-1176-944B-96F1-BE909385B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A28F81-41D5-6C49-960B-5CEAF461D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0A0D7D-05CA-9D4D-9D3F-9EC07585F7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9E5C3E-0C5E-A049-84DD-D105510E11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D9400C-6C44-F840-A16E-7923D8376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6B3C-47A5-8A4A-8B8F-438E5C513971}" type="datetimeFigureOut">
              <a:rPr lang="en-US" smtClean="0"/>
              <a:t>4/9/23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59FFE5-FBA2-1448-8856-3EA127B44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6C8736-45AB-E74F-8703-641AC73B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1BF1-E297-1D4A-A20E-CDA5448B2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31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FE95D-6C59-7544-ABDE-5E76A4FCA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1E7A5-A834-BE45-AED2-AF11B4289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6B3C-47A5-8A4A-8B8F-438E5C513971}" type="datetimeFigureOut">
              <a:rPr lang="en-US" smtClean="0"/>
              <a:t>4/9/23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2E22C4-D458-9643-9CE7-697DF4D97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BAD80-FDBB-1340-99E9-16D2655F9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1BF1-E297-1D4A-A20E-CDA5448B2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47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E622FE-9DAD-DD43-BFFE-E98ECDC0B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6B3C-47A5-8A4A-8B8F-438E5C513971}" type="datetimeFigureOut">
              <a:rPr lang="en-US" smtClean="0"/>
              <a:t>4/9/23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AAA650-36A8-B348-B7B9-42FE64BB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64CA4-89D4-574D-AF64-08B393B29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1BF1-E297-1D4A-A20E-CDA5448B2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65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147AC-5508-9247-B586-2F43D527A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C2A1E-6484-3349-B1FA-E54367E16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EC4D2F-92DC-0540-8E46-32AF04A5B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DD9DF0-F86E-F046-8EB1-E4895F5C6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6B3C-47A5-8A4A-8B8F-438E5C513971}" type="datetimeFigureOut">
              <a:rPr lang="en-US" smtClean="0"/>
              <a:t>4/9/23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FCAC0E-908B-3C4E-BA90-6928F4A0A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65E21-59C7-C34E-B6D8-D140FECB2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1BF1-E297-1D4A-A20E-CDA5448B2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50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A6506-6174-F74B-A313-8D23AEE99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6E770-B135-8F44-BA2D-B448655AEB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E587DD-E821-4B45-B8B1-78E7AF89A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A84F1F-FB4D-CF4D-A0B1-758F09F59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6B3C-47A5-8A4A-8B8F-438E5C513971}" type="datetimeFigureOut">
              <a:rPr lang="en-US" smtClean="0"/>
              <a:t>4/9/23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14D0A-A621-CA47-95C0-FDECE351B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4EFDE-6C99-614C-AECF-A3C6D1A53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1BF1-E297-1D4A-A20E-CDA5448B2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00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36A0D4-C288-6641-A7D3-6C6329D61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7539D-422A-2141-83BC-3CE2DC9BF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39789-A0B5-5841-924F-70EE80DC49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D6B3C-47A5-8A4A-8B8F-438E5C513971}" type="datetimeFigureOut">
              <a:rPr lang="en-US" smtClean="0"/>
              <a:t>4/9/23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5D759-B21D-F243-BC68-18BF07DFD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C3A09-2B81-3244-879D-F3EBBAE17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71BF1-E297-1D4A-A20E-CDA5448B2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3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E1313-B2DC-9D4C-83EF-72AD43FA11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661A1F-9B42-BC4C-89EC-D0920979DC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ED1B494E-235E-884E-99F1-A5FD5D6C8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2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68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68E5F-2AB3-974F-8923-D030B9C4D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6000" b="1"/>
              <a:t>Як подолати депресію, що робити коли повна </a:t>
            </a:r>
            <a:r>
              <a:rPr lang="uk-UA" sz="6000" b="1" err="1"/>
              <a:t>безнадьога</a:t>
            </a:r>
            <a:endParaRPr lang="en-US" sz="60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A0EA9-1509-2E4A-97FB-E92E20C9C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39549"/>
            <a:ext cx="5334000" cy="3937413"/>
          </a:xfrm>
        </p:spPr>
        <p:txBody>
          <a:bodyPr>
            <a:normAutofit/>
          </a:bodyPr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uk-UA" sz="6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3. </a:t>
            </a:r>
            <a:r>
              <a:rPr lang="uk-UA" sz="6000" b="1" dirty="0"/>
              <a:t>Фізичні навантаження </a:t>
            </a:r>
            <a:r>
              <a:rPr lang="ru-RU" sz="6000" b="1" dirty="0"/>
              <a:t>1Цар 19:7-8 </a:t>
            </a:r>
            <a:endParaRPr kumimoji="0" lang="ru-RU" sz="6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6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Екл</a:t>
            </a:r>
            <a:r>
              <a:rPr kumimoji="0" lang="ru-RU" sz="6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5:1</a:t>
            </a:r>
            <a:r>
              <a:rPr kumimoji="0" lang="en-US" sz="6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1</a:t>
            </a:r>
            <a:r>
              <a:rPr kumimoji="0" lang="en-US" sz="6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E919D9C9-BFED-2B43-831B-FC39177926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5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525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8537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5998C6-F861-514E-9988-018ED0461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5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68E5F-2AB3-974F-8923-D030B9C4D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6000" b="1"/>
              <a:t>Як подолати депресію, що робити коли повна </a:t>
            </a:r>
            <a:r>
              <a:rPr lang="uk-UA" sz="6000" b="1" err="1"/>
              <a:t>безнадьога</a:t>
            </a:r>
            <a:endParaRPr lang="en-US" sz="60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A0EA9-1509-2E4A-97FB-E92E20C9C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39549"/>
            <a:ext cx="5181600" cy="39374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/>
              <a:t>4 </a:t>
            </a:r>
            <a:r>
              <a:rPr lang="uk-UA" sz="6000" b="1" dirty="0"/>
              <a:t>Усамітнення</a:t>
            </a:r>
            <a:r>
              <a:rPr lang="ru-RU" sz="6000" b="1" dirty="0"/>
              <a:t> 1Царств 19:8  </a:t>
            </a:r>
            <a:endParaRPr lang="en-US" sz="6000" b="1" dirty="0"/>
          </a:p>
          <a:p>
            <a:r>
              <a:rPr lang="ru-RU" sz="6000" b="1" dirty="0"/>
              <a:t>Марк 1:35</a:t>
            </a:r>
            <a:endParaRPr lang="en-US" sz="6000" b="1" dirty="0"/>
          </a:p>
          <a:p>
            <a:r>
              <a:rPr lang="ru-RU" sz="6000" b="1" dirty="0"/>
              <a:t>Марк</a:t>
            </a:r>
            <a:r>
              <a:rPr lang="ru-RU" sz="6000" dirty="0"/>
              <a:t> </a:t>
            </a:r>
            <a:r>
              <a:rPr lang="ru-RU" sz="6000" b="1" dirty="0"/>
              <a:t>6:30-32 </a:t>
            </a:r>
            <a:endParaRPr lang="en-US" sz="6000" dirty="0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6B9B5321-8235-3F42-AC36-8B538D6540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4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1914" y="304800"/>
            <a:ext cx="9166087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227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68E5F-2AB3-974F-8923-D030B9C4D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6000" b="1"/>
              <a:t>Як подолати депресію, що робити коли повна </a:t>
            </a:r>
            <a:r>
              <a:rPr lang="uk-UA" sz="6000" b="1" err="1"/>
              <a:t>безнадьога</a:t>
            </a:r>
            <a:endParaRPr lang="en-US" sz="60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A0EA9-1509-2E4A-97FB-E92E20C9C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39549"/>
            <a:ext cx="5181600" cy="39374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/>
              <a:t>5 </a:t>
            </a:r>
            <a:r>
              <a:rPr lang="uk-UA" sz="6000" b="1" dirty="0"/>
              <a:t>Аналіз проблемі </a:t>
            </a:r>
            <a:r>
              <a:rPr lang="ru-RU" sz="6000" b="1" dirty="0"/>
              <a:t>1Цар. 19:9-10 </a:t>
            </a:r>
            <a:endParaRPr lang="en-US" sz="6000" b="1" dirty="0"/>
          </a:p>
          <a:p>
            <a:r>
              <a:rPr lang="ru-RU" sz="6000" b="1" dirty="0"/>
              <a:t>1 Тим. 4:16 </a:t>
            </a:r>
            <a:endParaRPr lang="en-US" sz="6000" dirty="0"/>
          </a:p>
          <a:p>
            <a:pPr marL="0" indent="0">
              <a:buNone/>
            </a:pP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9E8A69CB-3538-414B-9ACC-C77D653AD5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5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68E5F-2AB3-974F-8923-D030B9C4D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6000" b="1"/>
              <a:t>Як подолати депресію, що робити коли повна </a:t>
            </a:r>
            <a:r>
              <a:rPr lang="uk-UA" sz="6000" b="1" err="1"/>
              <a:t>безнадьога</a:t>
            </a:r>
            <a:endParaRPr lang="en-US" sz="60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A0EA9-1509-2E4A-97FB-E92E20C9C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39549"/>
            <a:ext cx="5181600" cy="39374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5400" b="1" dirty="0"/>
              <a:t>потурбуйся про свою душу, щоб знайти справжній спокій в Бозі</a:t>
            </a:r>
            <a:endParaRPr kumimoji="0" lang="uk-UA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EC4B539-50AF-CA41-ADB2-91B6754489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46460"/>
            <a:ext cx="5181600" cy="290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49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E1313-B2DC-9D4C-83EF-72AD43FA11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661A1F-9B42-BC4C-89EC-D0920979DC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ED1B494E-235E-884E-99F1-A5FD5D6C8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2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48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68E5F-2AB3-974F-8923-D030B9C4D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6000" b="1" dirty="0"/>
              <a:t>Як подолати депресію, що робити коли повна </a:t>
            </a:r>
            <a:r>
              <a:rPr lang="uk-UA" sz="6000" b="1" dirty="0" err="1"/>
              <a:t>безнадьога</a:t>
            </a:r>
            <a:r>
              <a:rPr lang="uk-UA" sz="6000" b="1" dirty="0"/>
              <a:t> </a:t>
            </a:r>
            <a:endParaRPr lang="en-US" sz="6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A0EA9-1509-2E4A-97FB-E92E20C9C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39549"/>
            <a:ext cx="5181600" cy="3937413"/>
          </a:xfrm>
        </p:spPr>
        <p:txBody>
          <a:bodyPr>
            <a:normAutofit/>
          </a:bodyPr>
          <a:lstStyle/>
          <a:p>
            <a:r>
              <a:rPr lang="uk-UA" sz="4400" b="1" dirty="0"/>
              <a:t>Що таке депресія? </a:t>
            </a:r>
          </a:p>
          <a:p>
            <a:r>
              <a:rPr lang="uk-UA" sz="4400" b="1" dirty="0">
                <a:solidFill>
                  <a:schemeClr val="tx1"/>
                </a:solidFill>
              </a:rPr>
              <a:t>Стан депресії у Іллі 1Царств 17-19</a:t>
            </a:r>
          </a:p>
          <a:p>
            <a:r>
              <a:rPr lang="uk-UA" sz="4400" b="1" dirty="0"/>
              <a:t>Який вихід запропонував Бог</a:t>
            </a:r>
            <a:endParaRPr lang="uk-UA" sz="4400" dirty="0">
              <a:solidFill>
                <a:schemeClr val="tx1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6F39051-1348-DF46-B93E-35B0DB16E5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1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68E5F-2AB3-974F-8923-D030B9C4D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 fontAlgn="base"/>
            <a:r>
              <a:rPr lang="ru-RU" sz="6000" b="1"/>
              <a:t>Стан </a:t>
            </a:r>
            <a:r>
              <a:rPr lang="ru-RU" sz="6000" b="1" err="1"/>
              <a:t>депресії</a:t>
            </a:r>
            <a:r>
              <a:rPr lang="ru-RU" sz="6000" b="1"/>
              <a:t> у </a:t>
            </a:r>
            <a:r>
              <a:rPr lang="ru-RU" sz="6000" b="1" err="1"/>
              <a:t>Іллі</a:t>
            </a:r>
            <a:endParaRPr lang="en-US" sz="60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A0EA9-1509-2E4A-97FB-E92E20C9C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39549"/>
            <a:ext cx="5181600" cy="3937413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ru-RU" sz="4400" b="1" dirty="0"/>
              <a:t> 1Цар 17:1-7 </a:t>
            </a:r>
            <a:endParaRPr lang="en-US" sz="4400" b="1" dirty="0"/>
          </a:p>
          <a:p>
            <a:pPr>
              <a:buFont typeface="Wingdings" pitchFamily="2" charset="2"/>
              <a:buChar char="q"/>
            </a:pPr>
            <a:r>
              <a:rPr lang="en-US" sz="4400" b="1" dirty="0"/>
              <a:t> </a:t>
            </a:r>
            <a:r>
              <a:rPr lang="ru-RU" sz="4400" b="1" dirty="0"/>
              <a:t>1Цар 17:17-23 </a:t>
            </a:r>
            <a:endParaRPr lang="en-US" sz="4400" b="1" dirty="0"/>
          </a:p>
          <a:p>
            <a:pPr>
              <a:buFont typeface="Wingdings" pitchFamily="2" charset="2"/>
              <a:buChar char="q"/>
            </a:pPr>
            <a:r>
              <a:rPr lang="en-US" sz="4400" b="1" dirty="0"/>
              <a:t> </a:t>
            </a:r>
            <a:r>
              <a:rPr lang="ru-RU" sz="4400" b="1" dirty="0"/>
              <a:t>1Цар 18:10 </a:t>
            </a:r>
            <a:endParaRPr lang="en-US" sz="4400" b="1" dirty="0"/>
          </a:p>
          <a:p>
            <a:pPr>
              <a:buFont typeface="Wingdings" pitchFamily="2" charset="2"/>
              <a:buChar char="q"/>
            </a:pPr>
            <a:r>
              <a:rPr lang="en-US" sz="4400" b="1" dirty="0"/>
              <a:t> </a:t>
            </a:r>
            <a:r>
              <a:rPr lang="ru-RU" sz="4400" b="1" dirty="0"/>
              <a:t>1Цар 18:22-29 </a:t>
            </a:r>
            <a:endParaRPr lang="en-US" sz="4400" b="1" dirty="0"/>
          </a:p>
          <a:p>
            <a:pPr>
              <a:buFont typeface="Wingdings" pitchFamily="2" charset="2"/>
              <a:buChar char="q"/>
            </a:pPr>
            <a:r>
              <a:rPr lang="en-US" sz="4400" b="1" dirty="0"/>
              <a:t> </a:t>
            </a:r>
            <a:r>
              <a:rPr lang="ru-RU" sz="4400" b="1" dirty="0"/>
              <a:t>1Цар 18:36-40 </a:t>
            </a:r>
            <a:endParaRPr lang="en-US" sz="4400" b="1" dirty="0"/>
          </a:p>
          <a:p>
            <a:pPr>
              <a:buFont typeface="Wingdings" pitchFamily="2" charset="2"/>
              <a:buChar char="q"/>
            </a:pPr>
            <a:r>
              <a:rPr lang="en-US" sz="4400" b="1" dirty="0"/>
              <a:t> </a:t>
            </a:r>
            <a:r>
              <a:rPr lang="ru-RU" sz="4400" b="1" dirty="0"/>
              <a:t>1Цар 18:41-44</a:t>
            </a:r>
            <a:endParaRPr lang="en-US" sz="4400" b="1" dirty="0"/>
          </a:p>
          <a:p>
            <a:pPr>
              <a:buFont typeface="Wingdings" pitchFamily="2" charset="2"/>
              <a:buChar char="q"/>
            </a:pPr>
            <a:r>
              <a:rPr lang="en-US" sz="4400" b="1" dirty="0"/>
              <a:t> </a:t>
            </a:r>
            <a:r>
              <a:rPr lang="ru-RU" sz="4400" b="1" dirty="0"/>
              <a:t>1Цар 19:1-4</a:t>
            </a:r>
            <a:endParaRPr lang="en-US" sz="4400" b="1" dirty="0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C4622695-C097-864C-A37E-22D0ED87C3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2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68E5F-2AB3-974F-8923-D030B9C4D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6000" b="1"/>
              <a:t>Як подолати депресію, що робити коли повна </a:t>
            </a:r>
            <a:r>
              <a:rPr lang="uk-UA" sz="6000" b="1" err="1"/>
              <a:t>безнадьога</a:t>
            </a:r>
            <a:endParaRPr lang="en-US" sz="60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A0EA9-1509-2E4A-97FB-E92E20C9C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39549"/>
            <a:ext cx="5181600" cy="3937413"/>
          </a:xfrm>
        </p:spPr>
        <p:txBody>
          <a:bodyPr>
            <a:noAutofit/>
          </a:bodyPr>
          <a:lstStyle/>
          <a:p>
            <a:pPr lvl="0" fontAlgn="base"/>
            <a:r>
              <a:rPr lang="uk-UA" sz="6000" b="1" dirty="0"/>
              <a:t>Який вихід запропонував Бог Іллі? </a:t>
            </a:r>
          </a:p>
          <a:p>
            <a:pPr lvl="0" fontAlgn="base"/>
            <a:r>
              <a:rPr lang="uk-UA" sz="6000" b="1" dirty="0"/>
              <a:t>1Цар 19:5-18 Це 5 засобів</a:t>
            </a:r>
            <a:endParaRPr lang="uk-UA" sz="6000" dirty="0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F359E4F8-D649-D54E-A11E-45E78A1AA8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6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3900" y="0"/>
            <a:ext cx="96042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2328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68E5F-2AB3-974F-8923-D030B9C4D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6000" b="1"/>
              <a:t>Як подолати депресію, що робити коли повна </a:t>
            </a:r>
            <a:r>
              <a:rPr lang="uk-UA" sz="6000" b="1" err="1"/>
              <a:t>безнадьога</a:t>
            </a:r>
            <a:endParaRPr lang="en-US" sz="60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A0EA9-1509-2E4A-97FB-E92E20C9C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39549"/>
            <a:ext cx="5181600" cy="39374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/>
              <a:t>1. </a:t>
            </a:r>
            <a:r>
              <a:rPr lang="uk-UA" sz="6000" b="1" dirty="0"/>
              <a:t>Дієта або правильне харчування </a:t>
            </a:r>
            <a:r>
              <a:rPr lang="ru-RU" sz="6000" b="1" dirty="0"/>
              <a:t>1Цар 19:5</a:t>
            </a:r>
            <a:r>
              <a:rPr lang="en-US" sz="6000" dirty="0">
                <a:effectLst/>
              </a:rPr>
              <a:t> </a:t>
            </a:r>
            <a:endParaRPr lang="en-US" sz="6000" dirty="0">
              <a:solidFill>
                <a:schemeClr val="tx1"/>
              </a:solidFill>
            </a:endParaRP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0D59EC31-DED5-A341-B4E4-ED8C671B57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08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685800"/>
            <a:ext cx="9753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4074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68E5F-2AB3-974F-8923-D030B9C4D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6000" b="1"/>
              <a:t>Як подолати депресію, що робити коли повна </a:t>
            </a:r>
            <a:r>
              <a:rPr lang="uk-UA" sz="6000" b="1" err="1"/>
              <a:t>безнадьога</a:t>
            </a:r>
            <a:endParaRPr lang="en-US" sz="60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A0EA9-1509-2E4A-97FB-E92E20C9C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39549"/>
            <a:ext cx="5181600" cy="393741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6400" b="1" dirty="0"/>
              <a:t>2. </a:t>
            </a:r>
            <a:r>
              <a:rPr lang="ru-RU" sz="6400" b="1" dirty="0"/>
              <a:t>Здоровий сон</a:t>
            </a:r>
            <a:r>
              <a:rPr lang="en-US" sz="6400" b="1" dirty="0"/>
              <a:t> </a:t>
            </a:r>
          </a:p>
          <a:p>
            <a:r>
              <a:rPr lang="ru-RU" sz="6400" b="1" dirty="0"/>
              <a:t>1Цар 19:6 </a:t>
            </a:r>
          </a:p>
          <a:p>
            <a:r>
              <a:rPr lang="ru-RU" sz="6400" b="1" dirty="0"/>
              <a:t>Псалом 4:9</a:t>
            </a:r>
            <a:endParaRPr lang="en-US" sz="6400" b="1" dirty="0"/>
          </a:p>
          <a:p>
            <a:r>
              <a:rPr lang="ru-RU" sz="6400" b="1" dirty="0"/>
              <a:t>Псалом 118:148</a:t>
            </a:r>
            <a:endParaRPr lang="en-US" sz="6400" b="1" dirty="0"/>
          </a:p>
          <a:p>
            <a:r>
              <a:rPr lang="ru-RU" sz="6400" b="1" dirty="0"/>
              <a:t>Псалом 126:2  </a:t>
            </a:r>
            <a:endParaRPr lang="en-US" sz="6400" b="1" dirty="0"/>
          </a:p>
          <a:p>
            <a:pPr marL="0" indent="0">
              <a:buNone/>
            </a:pP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EECEA3D5-1831-DB4C-B97F-34A37E483F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3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914400"/>
            <a:ext cx="9220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7791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181</Words>
  <Application>Microsoft Macintosh PowerPoint</Application>
  <PresentationFormat>Widescreen</PresentationFormat>
  <Paragraphs>35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Як подолати депресію, що робити коли повна безнадьога </vt:lpstr>
      <vt:lpstr>Стан депресії у Іллі</vt:lpstr>
      <vt:lpstr>Як подолати депресію, що робити коли повна безнадьога</vt:lpstr>
      <vt:lpstr>PowerPoint Presentation</vt:lpstr>
      <vt:lpstr>Як подолати депресію, що робити коли повна безнадьога</vt:lpstr>
      <vt:lpstr>PowerPoint Presentation</vt:lpstr>
      <vt:lpstr>Як подолати депресію, що робити коли повна безнадьога</vt:lpstr>
      <vt:lpstr>PowerPoint Presentation</vt:lpstr>
      <vt:lpstr>Як подолати депресію, що робити коли повна безнадьога</vt:lpstr>
      <vt:lpstr>PowerPoint Presentation</vt:lpstr>
      <vt:lpstr>PowerPoint Presentation</vt:lpstr>
      <vt:lpstr>Як подолати депресію, що робити коли повна безнадьога</vt:lpstr>
      <vt:lpstr>PowerPoint Presentation</vt:lpstr>
      <vt:lpstr>Як подолати депресію, що робити коли повна безнадьога</vt:lpstr>
      <vt:lpstr>Як подолати депресію, що робити коли повна безнадьога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sergey perevyshko</dc:creator>
  <cp:lastModifiedBy>sergey perevyshko</cp:lastModifiedBy>
  <cp:revision>7</cp:revision>
  <dcterms:created xsi:type="dcterms:W3CDTF">2022-07-09T22:17:10Z</dcterms:created>
  <dcterms:modified xsi:type="dcterms:W3CDTF">2023-04-09T21:23:06Z</dcterms:modified>
</cp:coreProperties>
</file>