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62" r:id="rId5"/>
    <p:sldId id="298" r:id="rId6"/>
    <p:sldId id="287" r:id="rId7"/>
    <p:sldId id="288" r:id="rId8"/>
    <p:sldId id="289" r:id="rId9"/>
    <p:sldId id="290" r:id="rId10"/>
    <p:sldId id="291" r:id="rId11"/>
    <p:sldId id="292" r:id="rId12"/>
    <p:sldId id="299" r:id="rId13"/>
    <p:sldId id="293" r:id="rId14"/>
    <p:sldId id="294" r:id="rId15"/>
    <p:sldId id="300" r:id="rId16"/>
    <p:sldId id="295" r:id="rId17"/>
    <p:sldId id="296" r:id="rId18"/>
    <p:sldId id="297" r:id="rId19"/>
    <p:sldId id="301" r:id="rId20"/>
    <p:sldId id="30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62"/>
    <p:restoredTop sz="94559"/>
  </p:normalViewPr>
  <p:slideViewPr>
    <p:cSldViewPr snapToGrid="0" snapToObjects="1">
      <p:cViewPr>
        <p:scale>
          <a:sx n="80" d="100"/>
          <a:sy n="80" d="100"/>
        </p:scale>
        <p:origin x="160"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7 LO QUE LA BIBLIA ENSEÑA ACERCA DEL VIVIR COMO CRISTIANO</a:t>
            </a:r>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“Pero esto digo: El que siembra escasamente, también segará escasamente; y el que siembra generosamente, generosamente también segará.” 2 Corintios 9:6</a:t>
            </a:r>
            <a:endParaRPr lang="es-ES_tradnl" sz="2800" dirty="0"/>
          </a:p>
          <a:p>
            <a:r>
              <a:rPr lang="es-ES_tradnl" sz="2800" i="1" dirty="0"/>
              <a:t>“Porque la ministración de este servicio no solamente suple lo que a los santos [creyentes] falta, sino que también abunda en muchas acciones de gracias a Dios.” 2 Corintios 9:12</a:t>
            </a:r>
            <a:endParaRPr lang="es-ES_tradnl" sz="2800" dirty="0"/>
          </a:p>
        </p:txBody>
      </p:sp>
    </p:spTree>
    <p:extLst>
      <p:ext uri="{BB962C8B-B14F-4D97-AF65-F5344CB8AC3E}">
        <p14:creationId xmlns:p14="http://schemas.microsoft.com/office/powerpoint/2010/main" val="1818359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No quita el gozo de la vida el vivir como cristiano</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Para nada.  El vivir como cristiano obediente en un mundo no-cristiano puede ser un desafío y será difícil a veces.  Pero las bendiciones del vivir para Cristo superarán con creces las dificultades involucradas.  No solamente ha prometido Jesús que viviremos para siempre con él en gloria, pero también prometió que nuestro Padre celestial benevolentemente  satisfará todas nuestras necesidades en esta vida presente. </a:t>
            </a:r>
          </a:p>
        </p:txBody>
      </p:sp>
    </p:spTree>
    <p:extLst>
      <p:ext uri="{BB962C8B-B14F-4D97-AF65-F5344CB8AC3E}">
        <p14:creationId xmlns:p14="http://schemas.microsoft.com/office/powerpoint/2010/main" val="1470436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No quita el gozo de la vida el vivir como cristiano</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De hecho, Dios con frecuencia nos da bendiciones materiales y físicas que sobrepasan en gran manera nuestras verdaderas necesidades.  Además, él también nos da dones de amor y gozo y paz los cuales el mundo no puede dar.  Aunque podemos tener pruebas o dificultades en esta vida porque somos cristianos, Dios promete que todo el sufrimiento y dificultad que enfrentamos como creyentes con el tiempo resultará en nuestro bien espiritual y eterno. </a:t>
            </a:r>
          </a:p>
        </p:txBody>
      </p:sp>
    </p:spTree>
    <p:extLst>
      <p:ext uri="{BB962C8B-B14F-4D97-AF65-F5344CB8AC3E}">
        <p14:creationId xmlns:p14="http://schemas.microsoft.com/office/powerpoint/2010/main" val="1059234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000" i="1" dirty="0"/>
              <a:t>“[Jesús] a quien amáis sin haberle visto, en quien creyendo, aunque ahora no lo veáis, os alegráis con gozo inefable y glorioso.” 1 Pedro 1:8</a:t>
            </a:r>
            <a:endParaRPr lang="es-ES_tradnl" sz="2000" dirty="0"/>
          </a:p>
          <a:p>
            <a:r>
              <a:rPr lang="es-ES_tradnl" sz="2000" i="1" dirty="0"/>
              <a:t>“Dios. . . según su grande misericordia nos hizo renacer para una esperanza viva. . . para una herencia incorruptible, incontaminada e inmarcesible, reservada en los cielos para vosotros.” 1 Pedro 1:3-4</a:t>
            </a:r>
            <a:endParaRPr lang="es-ES_tradnl" sz="2000" dirty="0"/>
          </a:p>
        </p:txBody>
      </p:sp>
    </p:spTree>
    <p:extLst>
      <p:ext uri="{BB962C8B-B14F-4D97-AF65-F5344CB8AC3E}">
        <p14:creationId xmlns:p14="http://schemas.microsoft.com/office/powerpoint/2010/main" val="1016015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Deben de testificar de Jesús los creyentes a los que no creen</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Sin duda que sí.  Debemos de estar preparados para testificar a los demás cuando sea posible.  Además, también debemos de ser sabios y humildes cuando hablemos con personas quienes todavía no son creyentes.  Si tenemos una actitud de superioridad cuando hablamos con ellos, ésta con frecuencia los causará a volver la espalda a Cristo y luego a nosotros.  Además, tenemos que tener mucho cuidado que nuestras vidas reflejen lo que profesamos. </a:t>
            </a:r>
          </a:p>
        </p:txBody>
      </p:sp>
    </p:spTree>
    <p:extLst>
      <p:ext uri="{BB962C8B-B14F-4D97-AF65-F5344CB8AC3E}">
        <p14:creationId xmlns:p14="http://schemas.microsoft.com/office/powerpoint/2010/main" val="170626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Deben de testificar de Jesús los creyentes a los que no creen</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Si nuestras vidas no son consistentes con nuestro testimonio, nuestro testimonio usualmente producirá muy poco fruto.  Tenemos que continuamente buscar el vivir en el amor de Jesús y en el poder del Espíritu Santo para que nuestro testimonio sea significativo y efectivo. </a:t>
            </a:r>
          </a:p>
          <a:p>
            <a:endParaRPr lang="es-ES_tradnl" sz="2800" dirty="0"/>
          </a:p>
        </p:txBody>
      </p:sp>
    </p:spTree>
    <p:extLst>
      <p:ext uri="{BB962C8B-B14F-4D97-AF65-F5344CB8AC3E}">
        <p14:creationId xmlns:p14="http://schemas.microsoft.com/office/powerpoint/2010/main" val="489616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“Estad siempre preparados para presentar defensa con mansedumbre y reverencia ante todo el que os demande razón de la esperanza que hay en vosotros.” 1 Pedro 3:15</a:t>
            </a:r>
            <a:endParaRPr lang="es-ES_tradnl" sz="2800" dirty="0"/>
          </a:p>
          <a:p>
            <a:r>
              <a:rPr lang="es-ES_tradnl" sz="2800" i="1" dirty="0"/>
              <a:t>“Andad sabiamente para con los de afuera, redimiendo el tiempo. Sea vuestra palabra siempre con gracia, sazonada con sal, para que sepáis cómo debéis responder a cada uno.” Colosenses 4:5-6</a:t>
            </a:r>
            <a:endParaRPr lang="es-ES_tradnl" sz="2800" dirty="0"/>
          </a:p>
        </p:txBody>
      </p:sp>
    </p:spTree>
    <p:extLst>
      <p:ext uri="{BB962C8B-B14F-4D97-AF65-F5344CB8AC3E}">
        <p14:creationId xmlns:p14="http://schemas.microsoft.com/office/powerpoint/2010/main" val="1854791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88982"/>
            <a:ext cx="8229600" cy="893877"/>
          </a:xfrm>
        </p:spPr>
        <p:txBody>
          <a:bodyPr>
            <a:normAutofit fontScale="90000"/>
          </a:bodyPr>
          <a:lstStyle/>
          <a:p>
            <a:pPr lvl="0"/>
            <a:r>
              <a:rPr lang="es-ES_tradnl" b="1" dirty="0"/>
              <a:t>¿</a:t>
            </a:r>
            <a:r>
              <a:rPr lang="es-ES_tradnl" b="1" u="sng" dirty="0"/>
              <a:t>Dónde podemos conseguir la sabiduría y poder que necesitamos para testificar eficazmente a los otros</a:t>
            </a:r>
            <a:r>
              <a:rPr lang="es-ES_tradnl" b="1" dirty="0"/>
              <a:t>?</a:t>
            </a:r>
            <a:endParaRPr lang="en-US" dirty="0"/>
          </a:p>
        </p:txBody>
      </p:sp>
      <p:sp>
        <p:nvSpPr>
          <p:cNvPr id="3" name="Content Placeholder 2"/>
          <p:cNvSpPr>
            <a:spLocks noGrp="1"/>
          </p:cNvSpPr>
          <p:nvPr>
            <p:ph idx="1"/>
          </p:nvPr>
        </p:nvSpPr>
        <p:spPr>
          <a:xfrm>
            <a:off x="1981200" y="2772452"/>
            <a:ext cx="8229600" cy="4332280"/>
          </a:xfrm>
        </p:spPr>
        <p:txBody>
          <a:bodyPr>
            <a:noAutofit/>
          </a:bodyPr>
          <a:lstStyle/>
          <a:p>
            <a:r>
              <a:rPr lang="es-ES_tradnl" sz="2400" dirty="0"/>
              <a:t>Podemos recibir toda la sabiduría y poder que necesitamos del Espíritu Santo.</a:t>
            </a:r>
          </a:p>
          <a:p>
            <a:endParaRPr lang="es-ES_tradnl" sz="2400" dirty="0"/>
          </a:p>
        </p:txBody>
      </p:sp>
    </p:spTree>
    <p:extLst>
      <p:ext uri="{BB962C8B-B14F-4D97-AF65-F5344CB8AC3E}">
        <p14:creationId xmlns:p14="http://schemas.microsoft.com/office/powerpoint/2010/main" val="852704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“Pero recibiréis poder, cuando haya venido sobre vosotros el Espíritu Santo, y me seréis testigos. . . hasta lo último de la tierra.”  Hechos 1:8</a:t>
            </a:r>
            <a:endParaRPr lang="es-ES_tradnl" sz="2800" dirty="0"/>
          </a:p>
          <a:p>
            <a:r>
              <a:rPr lang="es-ES_tradnl" sz="2800" dirty="0"/>
              <a:t>Jesús dijo: </a:t>
            </a:r>
            <a:r>
              <a:rPr lang="es-ES_tradnl" sz="2800" i="1" dirty="0"/>
              <a:t>“Mas el Consolador, el Espíritu Santo, a quien el Padre enviará en mi nombre, él os enseñará todas las cosas, y os recordará todo lo que yo os he dicho.” Juan 14:26</a:t>
            </a:r>
            <a:endParaRPr lang="es-ES_tradnl" sz="2800" dirty="0"/>
          </a:p>
        </p:txBody>
      </p:sp>
    </p:spTree>
    <p:extLst>
      <p:ext uri="{BB962C8B-B14F-4D97-AF65-F5344CB8AC3E}">
        <p14:creationId xmlns:p14="http://schemas.microsoft.com/office/powerpoint/2010/main" val="1054204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88982"/>
            <a:ext cx="8229600" cy="893877"/>
          </a:xfrm>
        </p:spPr>
        <p:txBody>
          <a:bodyPr>
            <a:normAutofit fontScale="90000"/>
          </a:bodyPr>
          <a:lstStyle/>
          <a:p>
            <a:pPr lvl="0"/>
            <a:r>
              <a:rPr lang="es-ES_tradnl" b="1" dirty="0"/>
              <a:t>¿</a:t>
            </a:r>
            <a:r>
              <a:rPr lang="es-ES_tradnl" b="1" u="sng" dirty="0"/>
              <a:t>Cuáles pautas generales debemos de seguir mientras buscamos el vivir una vida cristiana</a:t>
            </a:r>
            <a:r>
              <a:rPr lang="es-ES_tradnl" b="1" dirty="0"/>
              <a:t>?</a:t>
            </a:r>
            <a:endParaRPr lang="en-US" dirty="0"/>
          </a:p>
        </p:txBody>
      </p:sp>
      <p:sp>
        <p:nvSpPr>
          <p:cNvPr id="3" name="Content Placeholder 2"/>
          <p:cNvSpPr>
            <a:spLocks noGrp="1"/>
          </p:cNvSpPr>
          <p:nvPr>
            <p:ph idx="1"/>
          </p:nvPr>
        </p:nvSpPr>
        <p:spPr>
          <a:xfrm>
            <a:off x="1981200" y="2772452"/>
            <a:ext cx="8229600" cy="4332280"/>
          </a:xfrm>
        </p:spPr>
        <p:txBody>
          <a:bodyPr>
            <a:noAutofit/>
          </a:bodyPr>
          <a:lstStyle/>
          <a:p>
            <a:r>
              <a:rPr lang="es-ES_tradnl" sz="2400" dirty="0"/>
              <a:t>Debemos siempre intentar  el seguir la guía del Espíritu Santo, vivir vidas de agradecimiento, amar a Dios y a los demás como a nosotros mismos, hacer todas las cosas en el nombre de Jesús, y tratar de hacer todas las cosas para la gloria de Dios. </a:t>
            </a:r>
          </a:p>
          <a:p>
            <a:endParaRPr lang="es-ES_tradnl" sz="2400" dirty="0"/>
          </a:p>
        </p:txBody>
      </p:sp>
    </p:spTree>
    <p:extLst>
      <p:ext uri="{BB962C8B-B14F-4D97-AF65-F5344CB8AC3E}">
        <p14:creationId xmlns:p14="http://schemas.microsoft.com/office/powerpoint/2010/main" val="1516593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4182"/>
            <a:ext cx="8229600" cy="893877"/>
          </a:xfrm>
        </p:spPr>
        <p:txBody>
          <a:bodyPr>
            <a:normAutofit fontScale="90000"/>
          </a:bodyPr>
          <a:lstStyle/>
          <a:p>
            <a:r>
              <a:rPr lang="es-ES_tradnl" b="1" dirty="0"/>
              <a:t>¿</a:t>
            </a:r>
            <a:r>
              <a:rPr lang="es-ES_tradnl" b="1" u="sng" dirty="0"/>
              <a:t>Cómo podemos ayudarnos los unos a los otros a vivir una vida cristiana</a:t>
            </a:r>
            <a:r>
              <a:rPr lang="es-ES_tradnl" b="1" dirty="0"/>
              <a:t>?</a:t>
            </a:r>
            <a:endParaRPr lang="en-US" dirty="0"/>
          </a:p>
        </p:txBody>
      </p:sp>
      <p:sp>
        <p:nvSpPr>
          <p:cNvPr id="3" name="Content Placeholder 2"/>
          <p:cNvSpPr>
            <a:spLocks noGrp="1"/>
          </p:cNvSpPr>
          <p:nvPr>
            <p:ph idx="1"/>
          </p:nvPr>
        </p:nvSpPr>
        <p:spPr>
          <a:xfrm>
            <a:off x="1981200" y="2162851"/>
            <a:ext cx="8229600" cy="4332280"/>
          </a:xfrm>
        </p:spPr>
        <p:txBody>
          <a:bodyPr>
            <a:noAutofit/>
          </a:bodyPr>
          <a:lstStyle/>
          <a:p>
            <a:r>
              <a:rPr lang="es-ES_tradnl" sz="2400" dirty="0"/>
              <a:t>Debemos de adorar juntos, alentarnos mutuamente, orar los unos por los otros, y tener cuidado de nunca tentar o guiar al pecado el uno al otro. </a:t>
            </a:r>
          </a:p>
        </p:txBody>
      </p:sp>
    </p:spTree>
    <p:extLst>
      <p:ext uri="{BB962C8B-B14F-4D97-AF65-F5344CB8AC3E}">
        <p14:creationId xmlns:p14="http://schemas.microsoft.com/office/powerpoint/2010/main" val="21475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400" i="1" dirty="0"/>
              <a:t>“Si, pues, coméis o bebéis, o hacéis otra cosa, hacedlo todo para la gloria de Dios.” 1 Corintios 10:31</a:t>
            </a:r>
            <a:endParaRPr lang="es-ES_tradnl" sz="2400" dirty="0"/>
          </a:p>
          <a:p>
            <a:r>
              <a:rPr lang="es-ES_tradnl" sz="2400" i="1" dirty="0"/>
              <a:t>“Digo, pues: Andad en el Espíritu, y no satisfagáis los deseos de la carne.” Gálatas 5:16</a:t>
            </a:r>
            <a:endParaRPr lang="es-ES_tradnl" sz="2400" dirty="0"/>
          </a:p>
          <a:p>
            <a:r>
              <a:rPr lang="es-ES_tradnl" sz="2400" i="1" dirty="0"/>
              <a:t>“Cada uno según el don que ha recibido, minístrelo a los otros, como buenos administradores de la multiforme gracia de Dios.  Si alguno habla, hable conforme a las palabras de Dios; si alguno ministra, ministre conforme al poder que Dios da, para que en todo sea Dios glorificado por Jesucristo, a quien pertenecen la gloria y el imperio por los siglos de los siglos. Amén.” 1 Pedro 4:10-11</a:t>
            </a:r>
            <a:endParaRPr lang="es-ES_tradnl" sz="2400" dirty="0"/>
          </a:p>
        </p:txBody>
      </p:sp>
    </p:spTree>
    <p:extLst>
      <p:ext uri="{BB962C8B-B14F-4D97-AF65-F5344CB8AC3E}">
        <p14:creationId xmlns:p14="http://schemas.microsoft.com/office/powerpoint/2010/main" val="106435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“Y considerémonos unos a otros para estimularnos al amor y a las buenas obras; no dejando de congregarnos, como algunos tienen por costumbre, sino exhortándonos; y tanto más, cuanto veis que aquel día se acerca.” Hebreos 10:24-25</a:t>
            </a:r>
            <a:endParaRPr lang="es-ES_tradnl" sz="2800" dirty="0"/>
          </a:p>
          <a:p>
            <a:r>
              <a:rPr lang="es-ES_tradnl" sz="2800" i="1" dirty="0"/>
              <a:t>“Orando en todo tiempo con toda oración y súplica en el Espíritu, y velando en ello con toda perseverancia y súplica por todos los santos [creyentes].” Efesios </a:t>
            </a:r>
            <a:r>
              <a:rPr lang="es-ES_tradnl" sz="2800" i="1" dirty="0" smtClean="0"/>
              <a:t>6:18</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Qué actitud debemos de tener acerca del dinero y las posesiones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Es una bendición maravillosa tener los recursos para la vida diaria.  No obstante, debemos de tener mucho cuidado de no poner demasiado énfasis en las cosas materiales o valorarlas demasiado.  Debemos de estar agradecidos por todo lo que el Señor nos encomienda, estar contentos con lo que tenemos, y no envidiarles a los que tienen más de lo que tenemos. </a:t>
            </a:r>
          </a:p>
        </p:txBody>
      </p:sp>
    </p:spTree>
    <p:extLst>
      <p:ext uri="{BB962C8B-B14F-4D97-AF65-F5344CB8AC3E}">
        <p14:creationId xmlns:p14="http://schemas.microsoft.com/office/powerpoint/2010/main" val="150436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Qué actitud debemos de tener acerca del dinero y las posesiones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400" dirty="0"/>
              <a:t>Debemos de reconocer que solamente somos administradores de las cosas que el Señor nos ha encomendado.  Todo lo que consideramos nuestro propio en realidad le pertenece a él.  Cuando es posible, debemos de usar nuestros recursos para servir a los pobres y desamparados en el nombre del Señor para que él sea glorificado mientras ayudamos a satisfacer las necesidades de otros.  También debemos de usar nuestros recursos financieros para ayudar a divulgar las buenas nuevas alrededor del mundo.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908559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“Las riquezas y la gloria proceden de ti, y tú dominas sobre todo; en tu mano está la fuerza y el poder, y en tu mano el hacer grande y el dar poder a todos.  Ahora pues, Dios nuestro, nosotros alabamos y loamos tu glorioso nombre.” 1 Corintios 29:12-13</a:t>
            </a:r>
            <a:endParaRPr lang="es-ES_tradnl" sz="2800" dirty="0"/>
          </a:p>
          <a:p>
            <a:r>
              <a:rPr lang="es-ES_tradnl" sz="2800" i="1" dirty="0"/>
              <a:t>“Sino acuérdate de Jehová tu Dios, porque él te da el poder para hacer las riquezas.” Deuteronomio 8:18</a:t>
            </a:r>
            <a:endParaRPr lang="es-ES_tradnl" sz="2800" dirty="0"/>
          </a:p>
          <a:p>
            <a:r>
              <a:rPr lang="es-ES_tradnl" sz="2800" i="1" dirty="0"/>
              <a:t>“Si se aumentan las riquezas, no pongáis el corazón en ellas.” Salmo 62:10</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Qué enseña la Biblia acerca del dar</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Debemos de dar con generosidad, regularidad, y buena disposición.  Los creyentes que tienen necesidad deben de ser objeto especial de nuestro dar, aunque también debemos de recordar las necesidades de los demás. </a:t>
            </a:r>
          </a:p>
          <a:p>
            <a:endParaRPr lang="es-ES_tradnl" sz="2800" dirty="0"/>
          </a:p>
        </p:txBody>
      </p:sp>
    </p:spTree>
    <p:extLst>
      <p:ext uri="{BB962C8B-B14F-4D97-AF65-F5344CB8AC3E}">
        <p14:creationId xmlns:p14="http://schemas.microsoft.com/office/powerpoint/2010/main" val="1105926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“Así que, según tengamos oportunidad, hagamos bien a todos, y mayormente a los de la familia de la fe.” Gálatas 6:10</a:t>
            </a:r>
            <a:endParaRPr lang="es-ES_tradnl" sz="2800" dirty="0"/>
          </a:p>
          <a:p>
            <a:r>
              <a:rPr lang="es-ES_tradnl" sz="2800" i="1" dirty="0"/>
              <a:t>“Cada uno dé como propuso en su corazón: no con tristeza, ni por necesidad, porque Dios ama al dador alegre.” 2 Corintios </a:t>
            </a:r>
            <a:r>
              <a:rPr lang="es-ES_tradnl" sz="2800" i="1" dirty="0" smtClean="0"/>
              <a:t>9:7</a:t>
            </a:r>
            <a:endParaRPr lang="es-ES_tradnl" sz="2800" dirty="0"/>
          </a:p>
        </p:txBody>
      </p:sp>
    </p:spTree>
    <p:extLst>
      <p:ext uri="{BB962C8B-B14F-4D97-AF65-F5344CB8AC3E}">
        <p14:creationId xmlns:p14="http://schemas.microsoft.com/office/powerpoint/2010/main" val="1266419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Cuáles son los resultados del dar con generosidad y alegría</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800" dirty="0"/>
              <a:t>Quienes dan son bendecidos y las necesidades de otros son satisfechas. Al mismo tiempo, Dios es honrado y glorificado. </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20164162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304</TotalTime>
  <Words>709</Words>
  <Application>Microsoft Macintosh PowerPoint</Application>
  <PresentationFormat>Widescreen</PresentationFormat>
  <Paragraphs>53</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Century Gothic</vt:lpstr>
      <vt:lpstr>Arial</vt:lpstr>
      <vt:lpstr>Vapor Trail</vt:lpstr>
      <vt:lpstr>LECCIÓN 7 LO QUE LA BIBLIA ENSEÑA ACERCA DEL VIVIR COMO CRISTIANO</vt:lpstr>
      <vt:lpstr>¿Cómo podemos ayudarnos los unos a los otros a vivir una vida cristiana?</vt:lpstr>
      <vt:lpstr>Referencias Bíblicas</vt:lpstr>
      <vt:lpstr>¿Qué actitud debemos de tener acerca del dinero y las posesiones?</vt:lpstr>
      <vt:lpstr>¿Qué actitud debemos de tener acerca del dinero y las posesiones?</vt:lpstr>
      <vt:lpstr>Referencias Bíblicas</vt:lpstr>
      <vt:lpstr>¿Qué enseña la Biblia acerca del dar?</vt:lpstr>
      <vt:lpstr>Referencias Bíblicas</vt:lpstr>
      <vt:lpstr>¿Cuáles son los resultados del dar con generosidad y alegría?</vt:lpstr>
      <vt:lpstr>Referencias Bíblicas</vt:lpstr>
      <vt:lpstr>¿No quita el gozo de la vida el vivir como cristiano?</vt:lpstr>
      <vt:lpstr>¿No quita el gozo de la vida el vivir como cristiano?</vt:lpstr>
      <vt:lpstr>Referencias Bíblicas</vt:lpstr>
      <vt:lpstr>¿Deben de testificar de Jesús los creyentes a los que no creen?</vt:lpstr>
      <vt:lpstr>¿Deben de testificar de Jesús los creyentes a los que no creen?</vt:lpstr>
      <vt:lpstr>Referencias Bíblicas</vt:lpstr>
      <vt:lpstr>¿Dónde podemos conseguir la sabiduría y poder que necesitamos para testificar eficazmente a los otros?</vt:lpstr>
      <vt:lpstr>Referencias Bíblicas</vt:lpstr>
      <vt:lpstr>¿Cuáles pautas generales debemos de seguir mientras buscamos el vivir una vida cristiana?</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22</cp:revision>
  <dcterms:created xsi:type="dcterms:W3CDTF">2017-02-07T06:18:44Z</dcterms:created>
  <dcterms:modified xsi:type="dcterms:W3CDTF">2017-02-14T22:43:07Z</dcterms:modified>
</cp:coreProperties>
</file>