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0"/>
  </p:notesMasterIdLst>
  <p:sldIdLst>
    <p:sldId id="256" r:id="rId2"/>
    <p:sldId id="259" r:id="rId3"/>
    <p:sldId id="279" r:id="rId4"/>
    <p:sldId id="297" r:id="rId5"/>
    <p:sldId id="300" r:id="rId6"/>
    <p:sldId id="301" r:id="rId7"/>
    <p:sldId id="282" r:id="rId8"/>
    <p:sldId id="299" r:id="rId9"/>
  </p:sldIdLst>
  <p:sldSz cx="9144000" cy="5143500" type="screen16x9"/>
  <p:notesSz cx="6858000" cy="9144000"/>
  <p:embeddedFontLst>
    <p:embeddedFont>
      <p:font typeface="Roboto Slab" charset="0"/>
      <p:regular r:id="rId11"/>
      <p:bold r:id="rId12"/>
    </p:embeddedFont>
    <p:embeddedFont>
      <p:font typeface="Impact" pitchFamily="34" charset="0"/>
      <p:regular r:id="rId13"/>
    </p:embeddedFont>
    <p:embeddedFont>
      <p:font typeface="Nixie One" charset="0"/>
      <p:regular r:id="rId14"/>
    </p:embeddedFont>
    <p:embeddedFont>
      <p:font typeface="Calibri" pitchFamily="34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8CEBAF2-A0B9-41F5-855D-340B4F70AB4A}">
  <a:tblStyle styleId="{98CEBAF2-A0B9-41F5-855D-340B4F70AB4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0ED7BB8-C791-43B9-B544-FB8657F4FD4F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60" d="100"/>
          <a:sy n="60" d="100"/>
        </p:scale>
        <p:origin x="-786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318019-465E-471E-ADA1-B19C12C47800}" type="doc">
      <dgm:prSet loTypeId="urn:microsoft.com/office/officeart/2005/8/layout/cycle5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MX"/>
        </a:p>
      </dgm:t>
    </dgm:pt>
    <dgm:pt modelId="{CDFA0B9E-9A49-419C-93D7-FF1068177F76}">
      <dgm:prSet phldrT="[Texto]"/>
      <dgm:spPr/>
      <dgm:t>
        <a:bodyPr/>
        <a:lstStyle/>
        <a:p>
          <a:r>
            <a:rPr lang="es-MX" dirty="0" smtClean="0"/>
            <a:t>Ser humano</a:t>
          </a:r>
          <a:endParaRPr lang="es-MX" dirty="0"/>
        </a:p>
      </dgm:t>
    </dgm:pt>
    <dgm:pt modelId="{16A40640-FF44-4FB1-A96B-BBEC414BBD3D}" type="parTrans" cxnId="{42753C6C-6C3B-4F08-A4E7-B80260A8C6C8}">
      <dgm:prSet/>
      <dgm:spPr/>
      <dgm:t>
        <a:bodyPr/>
        <a:lstStyle/>
        <a:p>
          <a:endParaRPr lang="es-MX"/>
        </a:p>
      </dgm:t>
    </dgm:pt>
    <dgm:pt modelId="{D7D39699-F47E-4D72-8F4D-5E73432F375D}" type="sibTrans" cxnId="{42753C6C-6C3B-4F08-A4E7-B80260A8C6C8}">
      <dgm:prSet/>
      <dgm:spPr/>
      <dgm:t>
        <a:bodyPr/>
        <a:lstStyle/>
        <a:p>
          <a:endParaRPr lang="es-MX"/>
        </a:p>
      </dgm:t>
    </dgm:pt>
    <dgm:pt modelId="{398AFFBC-75DE-4F32-B9EE-9535369FC6DC}">
      <dgm:prSet phldrT="[Texto]"/>
      <dgm:spPr/>
      <dgm:t>
        <a:bodyPr/>
        <a:lstStyle/>
        <a:p>
          <a:r>
            <a:rPr lang="es-MX" dirty="0" smtClean="0"/>
            <a:t>Iglesia</a:t>
          </a:r>
          <a:endParaRPr lang="es-MX" dirty="0"/>
        </a:p>
      </dgm:t>
    </dgm:pt>
    <dgm:pt modelId="{32DAB812-380D-4CAF-9D59-C102B44A7B71}" type="parTrans" cxnId="{24096D9B-1718-4B34-8D77-D04D2D391633}">
      <dgm:prSet/>
      <dgm:spPr/>
      <dgm:t>
        <a:bodyPr/>
        <a:lstStyle/>
        <a:p>
          <a:endParaRPr lang="es-MX"/>
        </a:p>
      </dgm:t>
    </dgm:pt>
    <dgm:pt modelId="{DE8CF35D-176D-47F4-9449-ECDABB3F81B4}" type="sibTrans" cxnId="{24096D9B-1718-4B34-8D77-D04D2D391633}">
      <dgm:prSet/>
      <dgm:spPr/>
      <dgm:t>
        <a:bodyPr/>
        <a:lstStyle/>
        <a:p>
          <a:endParaRPr lang="es-MX"/>
        </a:p>
      </dgm:t>
    </dgm:pt>
    <dgm:pt modelId="{F1246980-56E4-4F0F-A059-E38336080D2D}">
      <dgm:prSet phldrT="[Texto]"/>
      <dgm:spPr/>
      <dgm:t>
        <a:bodyPr/>
        <a:lstStyle/>
        <a:p>
          <a:r>
            <a:rPr lang="es-MX" dirty="0" smtClean="0"/>
            <a:t>Enseñanza</a:t>
          </a:r>
          <a:endParaRPr lang="es-MX" dirty="0"/>
        </a:p>
      </dgm:t>
    </dgm:pt>
    <dgm:pt modelId="{74ABC299-B35E-45AB-B649-A4E855F53D62}" type="parTrans" cxnId="{53AE8A23-C76D-436A-9A14-5C0D5F837A42}">
      <dgm:prSet/>
      <dgm:spPr/>
      <dgm:t>
        <a:bodyPr/>
        <a:lstStyle/>
        <a:p>
          <a:endParaRPr lang="es-MX"/>
        </a:p>
      </dgm:t>
    </dgm:pt>
    <dgm:pt modelId="{00940E80-4D62-490B-A192-0EA276BB6A87}" type="sibTrans" cxnId="{53AE8A23-C76D-436A-9A14-5C0D5F837A42}">
      <dgm:prSet/>
      <dgm:spPr/>
      <dgm:t>
        <a:bodyPr/>
        <a:lstStyle/>
        <a:p>
          <a:endParaRPr lang="es-MX"/>
        </a:p>
      </dgm:t>
    </dgm:pt>
    <dgm:pt modelId="{7EF9C9BC-150C-4EE2-90E1-B99C02839A83}">
      <dgm:prSet phldrT="[Texto]"/>
      <dgm:spPr/>
      <dgm:t>
        <a:bodyPr/>
        <a:lstStyle/>
        <a:p>
          <a:r>
            <a:rPr lang="es-MX" dirty="0" smtClean="0"/>
            <a:t>Excusas</a:t>
          </a:r>
          <a:endParaRPr lang="es-MX" dirty="0"/>
        </a:p>
      </dgm:t>
    </dgm:pt>
    <dgm:pt modelId="{0A08CE99-28A2-4FA6-A69B-250EB18634DC}" type="parTrans" cxnId="{C993F05A-0B79-4B12-8BFC-DCB889B7C295}">
      <dgm:prSet/>
      <dgm:spPr/>
      <dgm:t>
        <a:bodyPr/>
        <a:lstStyle/>
        <a:p>
          <a:endParaRPr lang="es-MX"/>
        </a:p>
      </dgm:t>
    </dgm:pt>
    <dgm:pt modelId="{D016D33D-5F84-4D94-BDAA-6DB161FBBB23}" type="sibTrans" cxnId="{C993F05A-0B79-4B12-8BFC-DCB889B7C295}">
      <dgm:prSet/>
      <dgm:spPr/>
      <dgm:t>
        <a:bodyPr/>
        <a:lstStyle/>
        <a:p>
          <a:endParaRPr lang="es-MX"/>
        </a:p>
      </dgm:t>
    </dgm:pt>
    <dgm:pt modelId="{74A446C9-032A-47A2-AD94-E8825732C1C2}">
      <dgm:prSet phldrT="[Texto]"/>
      <dgm:spPr/>
      <dgm:t>
        <a:bodyPr/>
        <a:lstStyle/>
        <a:p>
          <a:r>
            <a:rPr lang="es-MX" dirty="0" smtClean="0"/>
            <a:t>Dios </a:t>
          </a:r>
          <a:endParaRPr lang="es-MX" dirty="0"/>
        </a:p>
      </dgm:t>
    </dgm:pt>
    <dgm:pt modelId="{79A4D4C7-8D01-4D59-B274-42A24BE9A844}" type="parTrans" cxnId="{292AC770-6AFB-472D-847A-EEE184DD5908}">
      <dgm:prSet/>
      <dgm:spPr/>
      <dgm:t>
        <a:bodyPr/>
        <a:lstStyle/>
        <a:p>
          <a:endParaRPr lang="es-MX"/>
        </a:p>
      </dgm:t>
    </dgm:pt>
    <dgm:pt modelId="{B6BB7325-2C6B-41F8-B6EE-B169DDE8EF94}" type="sibTrans" cxnId="{292AC770-6AFB-472D-847A-EEE184DD5908}">
      <dgm:prSet/>
      <dgm:spPr/>
      <dgm:t>
        <a:bodyPr/>
        <a:lstStyle/>
        <a:p>
          <a:endParaRPr lang="es-MX"/>
        </a:p>
      </dgm:t>
    </dgm:pt>
    <dgm:pt modelId="{894B13DE-AD12-450B-AE77-E9D0774231B1}" type="pres">
      <dgm:prSet presAssocID="{8E318019-465E-471E-ADA1-B19C12C47800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A12EAE3E-94DE-4081-9C53-4F8ECACC8C23}" type="pres">
      <dgm:prSet presAssocID="{CDFA0B9E-9A49-419C-93D7-FF1068177F76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00091E53-0BA3-4726-A241-F9A1B2F00B4F}" type="pres">
      <dgm:prSet presAssocID="{CDFA0B9E-9A49-419C-93D7-FF1068177F76}" presName="spNode" presStyleCnt="0"/>
      <dgm:spPr/>
    </dgm:pt>
    <dgm:pt modelId="{AF5031AB-48D6-4E0F-8FEF-4BA1A9A3078B}" type="pres">
      <dgm:prSet presAssocID="{D7D39699-F47E-4D72-8F4D-5E73432F375D}" presName="sibTrans" presStyleLbl="sibTrans1D1" presStyleIdx="0" presStyleCnt="5"/>
      <dgm:spPr/>
      <dgm:t>
        <a:bodyPr/>
        <a:lstStyle/>
        <a:p>
          <a:endParaRPr lang="es-MX"/>
        </a:p>
      </dgm:t>
    </dgm:pt>
    <dgm:pt modelId="{C95F0BB1-86B6-43C4-A1C7-D426A71CBF51}" type="pres">
      <dgm:prSet presAssocID="{398AFFBC-75DE-4F32-B9EE-9535369FC6DC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FBA1835-A69A-444E-AEAF-F05733E5C5C2}" type="pres">
      <dgm:prSet presAssocID="{398AFFBC-75DE-4F32-B9EE-9535369FC6DC}" presName="spNode" presStyleCnt="0"/>
      <dgm:spPr/>
    </dgm:pt>
    <dgm:pt modelId="{31B1DB37-D991-4A5E-BDAE-5AE310B3A946}" type="pres">
      <dgm:prSet presAssocID="{DE8CF35D-176D-47F4-9449-ECDABB3F81B4}" presName="sibTrans" presStyleLbl="sibTrans1D1" presStyleIdx="1" presStyleCnt="5"/>
      <dgm:spPr/>
      <dgm:t>
        <a:bodyPr/>
        <a:lstStyle/>
        <a:p>
          <a:endParaRPr lang="es-MX"/>
        </a:p>
      </dgm:t>
    </dgm:pt>
    <dgm:pt modelId="{3EF4F54F-3A4F-44D2-BFB4-AF696756D329}" type="pres">
      <dgm:prSet presAssocID="{F1246980-56E4-4F0F-A059-E38336080D2D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74CEEA6-7E6C-467A-A332-BD1FCB9ACDAE}" type="pres">
      <dgm:prSet presAssocID="{F1246980-56E4-4F0F-A059-E38336080D2D}" presName="spNode" presStyleCnt="0"/>
      <dgm:spPr/>
    </dgm:pt>
    <dgm:pt modelId="{3467D43E-A197-4A5D-A989-EFD90D11C7B9}" type="pres">
      <dgm:prSet presAssocID="{00940E80-4D62-490B-A192-0EA276BB6A87}" presName="sibTrans" presStyleLbl="sibTrans1D1" presStyleIdx="2" presStyleCnt="5"/>
      <dgm:spPr/>
      <dgm:t>
        <a:bodyPr/>
        <a:lstStyle/>
        <a:p>
          <a:endParaRPr lang="es-MX"/>
        </a:p>
      </dgm:t>
    </dgm:pt>
    <dgm:pt modelId="{50B76BC0-C7F3-4C62-9C9D-A895D019E388}" type="pres">
      <dgm:prSet presAssocID="{7EF9C9BC-150C-4EE2-90E1-B99C02839A83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56404A64-A1CD-48EE-A19F-FF87D2F82961}" type="pres">
      <dgm:prSet presAssocID="{7EF9C9BC-150C-4EE2-90E1-B99C02839A83}" presName="spNode" presStyleCnt="0"/>
      <dgm:spPr/>
    </dgm:pt>
    <dgm:pt modelId="{EB6A92BB-E581-47A4-BC4A-86922965178D}" type="pres">
      <dgm:prSet presAssocID="{D016D33D-5F84-4D94-BDAA-6DB161FBBB23}" presName="sibTrans" presStyleLbl="sibTrans1D1" presStyleIdx="3" presStyleCnt="5"/>
      <dgm:spPr/>
      <dgm:t>
        <a:bodyPr/>
        <a:lstStyle/>
        <a:p>
          <a:endParaRPr lang="es-MX"/>
        </a:p>
      </dgm:t>
    </dgm:pt>
    <dgm:pt modelId="{1954F6C8-9E5F-4C0B-856B-DC5EB8E2BD7D}" type="pres">
      <dgm:prSet presAssocID="{74A446C9-032A-47A2-AD94-E8825732C1C2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FDF95F9-BCBE-45B1-92F4-24D7A9DC06C9}" type="pres">
      <dgm:prSet presAssocID="{74A446C9-032A-47A2-AD94-E8825732C1C2}" presName="spNode" presStyleCnt="0"/>
      <dgm:spPr/>
    </dgm:pt>
    <dgm:pt modelId="{2A7A5DB7-10AD-4391-849E-4772A46CCD2C}" type="pres">
      <dgm:prSet presAssocID="{B6BB7325-2C6B-41F8-B6EE-B169DDE8EF94}" presName="sibTrans" presStyleLbl="sibTrans1D1" presStyleIdx="4" presStyleCnt="5"/>
      <dgm:spPr/>
      <dgm:t>
        <a:bodyPr/>
        <a:lstStyle/>
        <a:p>
          <a:endParaRPr lang="es-MX"/>
        </a:p>
      </dgm:t>
    </dgm:pt>
  </dgm:ptLst>
  <dgm:cxnLst>
    <dgm:cxn modelId="{6BAB7EA8-D9FE-4A35-8C8B-8E62E97DDF7F}" type="presOf" srcId="{B6BB7325-2C6B-41F8-B6EE-B169DDE8EF94}" destId="{2A7A5DB7-10AD-4391-849E-4772A46CCD2C}" srcOrd="0" destOrd="0" presId="urn:microsoft.com/office/officeart/2005/8/layout/cycle5"/>
    <dgm:cxn modelId="{53AE8A23-C76D-436A-9A14-5C0D5F837A42}" srcId="{8E318019-465E-471E-ADA1-B19C12C47800}" destId="{F1246980-56E4-4F0F-A059-E38336080D2D}" srcOrd="2" destOrd="0" parTransId="{74ABC299-B35E-45AB-B649-A4E855F53D62}" sibTransId="{00940E80-4D62-490B-A192-0EA276BB6A87}"/>
    <dgm:cxn modelId="{9094609E-BFE7-45E4-BAE4-31E8D9E38FD8}" type="presOf" srcId="{7EF9C9BC-150C-4EE2-90E1-B99C02839A83}" destId="{50B76BC0-C7F3-4C62-9C9D-A895D019E388}" srcOrd="0" destOrd="0" presId="urn:microsoft.com/office/officeart/2005/8/layout/cycle5"/>
    <dgm:cxn modelId="{C993F05A-0B79-4B12-8BFC-DCB889B7C295}" srcId="{8E318019-465E-471E-ADA1-B19C12C47800}" destId="{7EF9C9BC-150C-4EE2-90E1-B99C02839A83}" srcOrd="3" destOrd="0" parTransId="{0A08CE99-28A2-4FA6-A69B-250EB18634DC}" sibTransId="{D016D33D-5F84-4D94-BDAA-6DB161FBBB23}"/>
    <dgm:cxn modelId="{52D7F82D-2B58-422B-B029-B17EF447B8EB}" type="presOf" srcId="{8E318019-465E-471E-ADA1-B19C12C47800}" destId="{894B13DE-AD12-450B-AE77-E9D0774231B1}" srcOrd="0" destOrd="0" presId="urn:microsoft.com/office/officeart/2005/8/layout/cycle5"/>
    <dgm:cxn modelId="{42753C6C-6C3B-4F08-A4E7-B80260A8C6C8}" srcId="{8E318019-465E-471E-ADA1-B19C12C47800}" destId="{CDFA0B9E-9A49-419C-93D7-FF1068177F76}" srcOrd="0" destOrd="0" parTransId="{16A40640-FF44-4FB1-A96B-BBEC414BBD3D}" sibTransId="{D7D39699-F47E-4D72-8F4D-5E73432F375D}"/>
    <dgm:cxn modelId="{0BA5E576-079D-451B-B464-C7F11AF4B521}" type="presOf" srcId="{D7D39699-F47E-4D72-8F4D-5E73432F375D}" destId="{AF5031AB-48D6-4E0F-8FEF-4BA1A9A3078B}" srcOrd="0" destOrd="0" presId="urn:microsoft.com/office/officeart/2005/8/layout/cycle5"/>
    <dgm:cxn modelId="{E1CEC28F-2857-4553-9F41-EAD304986B90}" type="presOf" srcId="{74A446C9-032A-47A2-AD94-E8825732C1C2}" destId="{1954F6C8-9E5F-4C0B-856B-DC5EB8E2BD7D}" srcOrd="0" destOrd="0" presId="urn:microsoft.com/office/officeart/2005/8/layout/cycle5"/>
    <dgm:cxn modelId="{292AC770-6AFB-472D-847A-EEE184DD5908}" srcId="{8E318019-465E-471E-ADA1-B19C12C47800}" destId="{74A446C9-032A-47A2-AD94-E8825732C1C2}" srcOrd="4" destOrd="0" parTransId="{79A4D4C7-8D01-4D59-B274-42A24BE9A844}" sibTransId="{B6BB7325-2C6B-41F8-B6EE-B169DDE8EF94}"/>
    <dgm:cxn modelId="{24096D9B-1718-4B34-8D77-D04D2D391633}" srcId="{8E318019-465E-471E-ADA1-B19C12C47800}" destId="{398AFFBC-75DE-4F32-B9EE-9535369FC6DC}" srcOrd="1" destOrd="0" parTransId="{32DAB812-380D-4CAF-9D59-C102B44A7B71}" sibTransId="{DE8CF35D-176D-47F4-9449-ECDABB3F81B4}"/>
    <dgm:cxn modelId="{2504DB67-9093-46DB-9E07-0EF826E3BCC8}" type="presOf" srcId="{CDFA0B9E-9A49-419C-93D7-FF1068177F76}" destId="{A12EAE3E-94DE-4081-9C53-4F8ECACC8C23}" srcOrd="0" destOrd="0" presId="urn:microsoft.com/office/officeart/2005/8/layout/cycle5"/>
    <dgm:cxn modelId="{F9F2A917-99B6-4E8E-9DB5-78F1B26E9E69}" type="presOf" srcId="{DE8CF35D-176D-47F4-9449-ECDABB3F81B4}" destId="{31B1DB37-D991-4A5E-BDAE-5AE310B3A946}" srcOrd="0" destOrd="0" presId="urn:microsoft.com/office/officeart/2005/8/layout/cycle5"/>
    <dgm:cxn modelId="{68F9D5D7-F0B4-4B84-97EA-C88BE5DA6D4B}" type="presOf" srcId="{D016D33D-5F84-4D94-BDAA-6DB161FBBB23}" destId="{EB6A92BB-E581-47A4-BC4A-86922965178D}" srcOrd="0" destOrd="0" presId="urn:microsoft.com/office/officeart/2005/8/layout/cycle5"/>
    <dgm:cxn modelId="{6988A0B6-C480-4CFD-A01C-B29ECA3C6570}" type="presOf" srcId="{398AFFBC-75DE-4F32-B9EE-9535369FC6DC}" destId="{C95F0BB1-86B6-43C4-A1C7-D426A71CBF51}" srcOrd="0" destOrd="0" presId="urn:microsoft.com/office/officeart/2005/8/layout/cycle5"/>
    <dgm:cxn modelId="{D7CD8583-C904-4853-B976-A87140BEF36B}" type="presOf" srcId="{00940E80-4D62-490B-A192-0EA276BB6A87}" destId="{3467D43E-A197-4A5D-A989-EFD90D11C7B9}" srcOrd="0" destOrd="0" presId="urn:microsoft.com/office/officeart/2005/8/layout/cycle5"/>
    <dgm:cxn modelId="{ED8746F7-EAAD-4078-A5DF-525B62334238}" type="presOf" srcId="{F1246980-56E4-4F0F-A059-E38336080D2D}" destId="{3EF4F54F-3A4F-44D2-BFB4-AF696756D329}" srcOrd="0" destOrd="0" presId="urn:microsoft.com/office/officeart/2005/8/layout/cycle5"/>
    <dgm:cxn modelId="{C9D08351-5500-4EF2-96B9-77E34F2E273F}" type="presParOf" srcId="{894B13DE-AD12-450B-AE77-E9D0774231B1}" destId="{A12EAE3E-94DE-4081-9C53-4F8ECACC8C23}" srcOrd="0" destOrd="0" presId="urn:microsoft.com/office/officeart/2005/8/layout/cycle5"/>
    <dgm:cxn modelId="{7D452451-6C2E-46DF-BDFA-B87A7347F1FE}" type="presParOf" srcId="{894B13DE-AD12-450B-AE77-E9D0774231B1}" destId="{00091E53-0BA3-4726-A241-F9A1B2F00B4F}" srcOrd="1" destOrd="0" presId="urn:microsoft.com/office/officeart/2005/8/layout/cycle5"/>
    <dgm:cxn modelId="{99153A55-4291-475D-A854-73442B5B0235}" type="presParOf" srcId="{894B13DE-AD12-450B-AE77-E9D0774231B1}" destId="{AF5031AB-48D6-4E0F-8FEF-4BA1A9A3078B}" srcOrd="2" destOrd="0" presId="urn:microsoft.com/office/officeart/2005/8/layout/cycle5"/>
    <dgm:cxn modelId="{68EA093C-D4DA-408C-8A00-BC992A9413F0}" type="presParOf" srcId="{894B13DE-AD12-450B-AE77-E9D0774231B1}" destId="{C95F0BB1-86B6-43C4-A1C7-D426A71CBF51}" srcOrd="3" destOrd="0" presId="urn:microsoft.com/office/officeart/2005/8/layout/cycle5"/>
    <dgm:cxn modelId="{7E9A062E-6813-417C-9184-5DD9D989DB77}" type="presParOf" srcId="{894B13DE-AD12-450B-AE77-E9D0774231B1}" destId="{6FBA1835-A69A-444E-AEAF-F05733E5C5C2}" srcOrd="4" destOrd="0" presId="urn:microsoft.com/office/officeart/2005/8/layout/cycle5"/>
    <dgm:cxn modelId="{F5639346-9847-4D72-9BB6-22F40CA6EF32}" type="presParOf" srcId="{894B13DE-AD12-450B-AE77-E9D0774231B1}" destId="{31B1DB37-D991-4A5E-BDAE-5AE310B3A946}" srcOrd="5" destOrd="0" presId="urn:microsoft.com/office/officeart/2005/8/layout/cycle5"/>
    <dgm:cxn modelId="{31075FA5-F778-4479-8D9D-3FC71D73F373}" type="presParOf" srcId="{894B13DE-AD12-450B-AE77-E9D0774231B1}" destId="{3EF4F54F-3A4F-44D2-BFB4-AF696756D329}" srcOrd="6" destOrd="0" presId="urn:microsoft.com/office/officeart/2005/8/layout/cycle5"/>
    <dgm:cxn modelId="{29E42C7B-8F4E-455A-B324-9BDED63EBE9D}" type="presParOf" srcId="{894B13DE-AD12-450B-AE77-E9D0774231B1}" destId="{A74CEEA6-7E6C-467A-A332-BD1FCB9ACDAE}" srcOrd="7" destOrd="0" presId="urn:microsoft.com/office/officeart/2005/8/layout/cycle5"/>
    <dgm:cxn modelId="{DE716223-195B-4437-84C4-972F8AD6975C}" type="presParOf" srcId="{894B13DE-AD12-450B-AE77-E9D0774231B1}" destId="{3467D43E-A197-4A5D-A989-EFD90D11C7B9}" srcOrd="8" destOrd="0" presId="urn:microsoft.com/office/officeart/2005/8/layout/cycle5"/>
    <dgm:cxn modelId="{3D710447-F5C5-4EF1-91DF-A3E521CEA394}" type="presParOf" srcId="{894B13DE-AD12-450B-AE77-E9D0774231B1}" destId="{50B76BC0-C7F3-4C62-9C9D-A895D019E388}" srcOrd="9" destOrd="0" presId="urn:microsoft.com/office/officeart/2005/8/layout/cycle5"/>
    <dgm:cxn modelId="{5657805F-4183-4CA2-BF44-BE56E6BE6D0A}" type="presParOf" srcId="{894B13DE-AD12-450B-AE77-E9D0774231B1}" destId="{56404A64-A1CD-48EE-A19F-FF87D2F82961}" srcOrd="10" destOrd="0" presId="urn:microsoft.com/office/officeart/2005/8/layout/cycle5"/>
    <dgm:cxn modelId="{40A1123A-35AE-4F7B-9FFD-F4D50017AF8D}" type="presParOf" srcId="{894B13DE-AD12-450B-AE77-E9D0774231B1}" destId="{EB6A92BB-E581-47A4-BC4A-86922965178D}" srcOrd="11" destOrd="0" presId="urn:microsoft.com/office/officeart/2005/8/layout/cycle5"/>
    <dgm:cxn modelId="{9128A91D-6BA5-4AF0-974E-07CB51AADA16}" type="presParOf" srcId="{894B13DE-AD12-450B-AE77-E9D0774231B1}" destId="{1954F6C8-9E5F-4C0B-856B-DC5EB8E2BD7D}" srcOrd="12" destOrd="0" presId="urn:microsoft.com/office/officeart/2005/8/layout/cycle5"/>
    <dgm:cxn modelId="{35E1B14E-A418-4AAB-9393-905F90581028}" type="presParOf" srcId="{894B13DE-AD12-450B-AE77-E9D0774231B1}" destId="{DFDF95F9-BCBE-45B1-92F4-24D7A9DC06C9}" srcOrd="13" destOrd="0" presId="urn:microsoft.com/office/officeart/2005/8/layout/cycle5"/>
    <dgm:cxn modelId="{17B64253-3CA7-43DC-BAFD-C28B235E4C62}" type="presParOf" srcId="{894B13DE-AD12-450B-AE77-E9D0774231B1}" destId="{2A7A5DB7-10AD-4391-849E-4772A46CCD2C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2EAE3E-94DE-4081-9C53-4F8ECACC8C23}">
      <dsp:nvSpPr>
        <dsp:cNvPr id="0" name=""/>
        <dsp:cNvSpPr/>
      </dsp:nvSpPr>
      <dsp:spPr>
        <a:xfrm>
          <a:off x="2480964" y="1776"/>
          <a:ext cx="1134070" cy="73714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kern="1200" dirty="0" smtClean="0"/>
            <a:t>Ser humano</a:t>
          </a:r>
          <a:endParaRPr lang="es-MX" sz="1400" kern="1200" dirty="0"/>
        </a:p>
      </dsp:txBody>
      <dsp:txXfrm>
        <a:off x="2516948" y="37760"/>
        <a:ext cx="1062102" cy="665177"/>
      </dsp:txXfrm>
    </dsp:sp>
    <dsp:sp modelId="{AF5031AB-48D6-4E0F-8FEF-4BA1A9A3078B}">
      <dsp:nvSpPr>
        <dsp:cNvPr id="0" name=""/>
        <dsp:cNvSpPr/>
      </dsp:nvSpPr>
      <dsp:spPr>
        <a:xfrm>
          <a:off x="1573915" y="370349"/>
          <a:ext cx="2948168" cy="2948168"/>
        </a:xfrm>
        <a:custGeom>
          <a:avLst/>
          <a:gdLst/>
          <a:ahLst/>
          <a:cxnLst/>
          <a:rect l="0" t="0" r="0" b="0"/>
          <a:pathLst>
            <a:path>
              <a:moveTo>
                <a:pt x="2193375" y="187404"/>
              </a:moveTo>
              <a:arcTo wR="1474084" hR="1474084" stAng="17952387" swAng="1213203"/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5F0BB1-86B6-43C4-A1C7-D426A71CBF51}">
      <dsp:nvSpPr>
        <dsp:cNvPr id="0" name=""/>
        <dsp:cNvSpPr/>
      </dsp:nvSpPr>
      <dsp:spPr>
        <a:xfrm>
          <a:off x="3882902" y="1020344"/>
          <a:ext cx="1134070" cy="737145"/>
        </a:xfrm>
        <a:prstGeom prst="roundRect">
          <a:avLst/>
        </a:prstGeom>
        <a:solidFill>
          <a:schemeClr val="accent4">
            <a:hueOff val="-399845"/>
            <a:satOff val="-4661"/>
            <a:lumOff val="446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kern="1200" dirty="0" smtClean="0"/>
            <a:t>Iglesia</a:t>
          </a:r>
          <a:endParaRPr lang="es-MX" sz="1400" kern="1200" dirty="0"/>
        </a:p>
      </dsp:txBody>
      <dsp:txXfrm>
        <a:off x="3918886" y="1056328"/>
        <a:ext cx="1062102" cy="665177"/>
      </dsp:txXfrm>
    </dsp:sp>
    <dsp:sp modelId="{31B1DB37-D991-4A5E-BDAE-5AE310B3A946}">
      <dsp:nvSpPr>
        <dsp:cNvPr id="0" name=""/>
        <dsp:cNvSpPr/>
      </dsp:nvSpPr>
      <dsp:spPr>
        <a:xfrm>
          <a:off x="1573915" y="370349"/>
          <a:ext cx="2948168" cy="2948168"/>
        </a:xfrm>
        <a:custGeom>
          <a:avLst/>
          <a:gdLst/>
          <a:ahLst/>
          <a:cxnLst/>
          <a:rect l="0" t="0" r="0" b="0"/>
          <a:pathLst>
            <a:path>
              <a:moveTo>
                <a:pt x="2944649" y="1575890"/>
              </a:moveTo>
              <a:arcTo wR="1474084" hR="1474084" stAng="21837614" swAng="1361014"/>
            </a:path>
          </a:pathLst>
        </a:custGeom>
        <a:noFill/>
        <a:ln w="9525" cap="flat" cmpd="sng" algn="ctr">
          <a:solidFill>
            <a:schemeClr val="accent4">
              <a:hueOff val="-399845"/>
              <a:satOff val="-4661"/>
              <a:lumOff val="4461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F4F54F-3A4F-44D2-BFB4-AF696756D329}">
      <dsp:nvSpPr>
        <dsp:cNvPr id="0" name=""/>
        <dsp:cNvSpPr/>
      </dsp:nvSpPr>
      <dsp:spPr>
        <a:xfrm>
          <a:off x="3347409" y="2668420"/>
          <a:ext cx="1134070" cy="737145"/>
        </a:xfrm>
        <a:prstGeom prst="roundRect">
          <a:avLst/>
        </a:prstGeom>
        <a:solidFill>
          <a:schemeClr val="accent4">
            <a:hueOff val="-799689"/>
            <a:satOff val="-9322"/>
            <a:lumOff val="892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kern="1200" dirty="0" smtClean="0"/>
            <a:t>Enseñanza</a:t>
          </a:r>
          <a:endParaRPr lang="es-MX" sz="1400" kern="1200" dirty="0"/>
        </a:p>
      </dsp:txBody>
      <dsp:txXfrm>
        <a:off x="3383393" y="2704404"/>
        <a:ext cx="1062102" cy="665177"/>
      </dsp:txXfrm>
    </dsp:sp>
    <dsp:sp modelId="{3467D43E-A197-4A5D-A989-EFD90D11C7B9}">
      <dsp:nvSpPr>
        <dsp:cNvPr id="0" name=""/>
        <dsp:cNvSpPr/>
      </dsp:nvSpPr>
      <dsp:spPr>
        <a:xfrm>
          <a:off x="1573915" y="370349"/>
          <a:ext cx="2948168" cy="2948168"/>
        </a:xfrm>
        <a:custGeom>
          <a:avLst/>
          <a:gdLst/>
          <a:ahLst/>
          <a:cxnLst/>
          <a:rect l="0" t="0" r="0" b="0"/>
          <a:pathLst>
            <a:path>
              <a:moveTo>
                <a:pt x="1655368" y="2936979"/>
              </a:moveTo>
              <a:arcTo wR="1474084" hR="1474084" stAng="4976151" swAng="847698"/>
            </a:path>
          </a:pathLst>
        </a:custGeom>
        <a:noFill/>
        <a:ln w="9525" cap="flat" cmpd="sng" algn="ctr">
          <a:solidFill>
            <a:schemeClr val="accent4">
              <a:hueOff val="-799689"/>
              <a:satOff val="-9322"/>
              <a:lumOff val="8923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B76BC0-C7F3-4C62-9C9D-A895D019E388}">
      <dsp:nvSpPr>
        <dsp:cNvPr id="0" name=""/>
        <dsp:cNvSpPr/>
      </dsp:nvSpPr>
      <dsp:spPr>
        <a:xfrm>
          <a:off x="1614519" y="2668420"/>
          <a:ext cx="1134070" cy="737145"/>
        </a:xfrm>
        <a:prstGeom prst="roundRect">
          <a:avLst/>
        </a:prstGeom>
        <a:solidFill>
          <a:schemeClr val="accent4">
            <a:hueOff val="-1199534"/>
            <a:satOff val="-13983"/>
            <a:lumOff val="133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kern="1200" dirty="0" smtClean="0"/>
            <a:t>Excusas</a:t>
          </a:r>
          <a:endParaRPr lang="es-MX" sz="1400" kern="1200" dirty="0"/>
        </a:p>
      </dsp:txBody>
      <dsp:txXfrm>
        <a:off x="1650503" y="2704404"/>
        <a:ext cx="1062102" cy="665177"/>
      </dsp:txXfrm>
    </dsp:sp>
    <dsp:sp modelId="{EB6A92BB-E581-47A4-BC4A-86922965178D}">
      <dsp:nvSpPr>
        <dsp:cNvPr id="0" name=""/>
        <dsp:cNvSpPr/>
      </dsp:nvSpPr>
      <dsp:spPr>
        <a:xfrm>
          <a:off x="1573915" y="370349"/>
          <a:ext cx="2948168" cy="2948168"/>
        </a:xfrm>
        <a:custGeom>
          <a:avLst/>
          <a:gdLst/>
          <a:ahLst/>
          <a:cxnLst/>
          <a:rect l="0" t="0" r="0" b="0"/>
          <a:pathLst>
            <a:path>
              <a:moveTo>
                <a:pt x="156530" y="2135126"/>
              </a:moveTo>
              <a:arcTo wR="1474084" hR="1474084" stAng="9201372" swAng="1361014"/>
            </a:path>
          </a:pathLst>
        </a:custGeom>
        <a:noFill/>
        <a:ln w="9525" cap="flat" cmpd="sng" algn="ctr">
          <a:solidFill>
            <a:schemeClr val="accent4">
              <a:hueOff val="-1199534"/>
              <a:satOff val="-13983"/>
              <a:lumOff val="13384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54F6C8-9E5F-4C0B-856B-DC5EB8E2BD7D}">
      <dsp:nvSpPr>
        <dsp:cNvPr id="0" name=""/>
        <dsp:cNvSpPr/>
      </dsp:nvSpPr>
      <dsp:spPr>
        <a:xfrm>
          <a:off x="1079027" y="1020344"/>
          <a:ext cx="1134070" cy="737145"/>
        </a:xfrm>
        <a:prstGeom prst="roundRect">
          <a:avLst/>
        </a:prstGeom>
        <a:solidFill>
          <a:schemeClr val="accent4">
            <a:hueOff val="-1599379"/>
            <a:satOff val="-18644"/>
            <a:lumOff val="178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kern="1200" dirty="0" smtClean="0"/>
            <a:t>Dios </a:t>
          </a:r>
          <a:endParaRPr lang="es-MX" sz="1400" kern="1200" dirty="0"/>
        </a:p>
      </dsp:txBody>
      <dsp:txXfrm>
        <a:off x="1115011" y="1056328"/>
        <a:ext cx="1062102" cy="665177"/>
      </dsp:txXfrm>
    </dsp:sp>
    <dsp:sp modelId="{2A7A5DB7-10AD-4391-849E-4772A46CCD2C}">
      <dsp:nvSpPr>
        <dsp:cNvPr id="0" name=""/>
        <dsp:cNvSpPr/>
      </dsp:nvSpPr>
      <dsp:spPr>
        <a:xfrm>
          <a:off x="1573915" y="370349"/>
          <a:ext cx="2948168" cy="2948168"/>
        </a:xfrm>
        <a:custGeom>
          <a:avLst/>
          <a:gdLst/>
          <a:ahLst/>
          <a:cxnLst/>
          <a:rect l="0" t="0" r="0" b="0"/>
          <a:pathLst>
            <a:path>
              <a:moveTo>
                <a:pt x="354410" y="515305"/>
              </a:moveTo>
              <a:arcTo wR="1474084" hR="1474084" stAng="13234410" swAng="1213203"/>
            </a:path>
          </a:pathLst>
        </a:custGeom>
        <a:noFill/>
        <a:ln w="9525" cap="flat" cmpd="sng" algn="ctr">
          <a:solidFill>
            <a:schemeClr val="accent4">
              <a:hueOff val="-1599379"/>
              <a:satOff val="-18644"/>
              <a:lumOff val="17845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8373296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4288500"/>
            <a:ext cx="91440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685800" y="2601425"/>
            <a:ext cx="5810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4113600" y="2878750"/>
            <a:ext cx="45057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4113600" y="3983050"/>
            <a:ext cx="4505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0" y="4288499"/>
            <a:ext cx="34743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3"/>
          <p:cNvSpPr/>
          <p:nvPr/>
        </p:nvSpPr>
        <p:spPr>
          <a:xfrm>
            <a:off x="0" y="0"/>
            <a:ext cx="34743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0" y="500626"/>
            <a:ext cx="3474300" cy="3824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3"/>
          <p:cNvSpPr/>
          <p:nvPr/>
        </p:nvSpPr>
        <p:spPr>
          <a:xfrm>
            <a:off x="0" y="4493604"/>
            <a:ext cx="34743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3"/>
          <p:cNvSpPr/>
          <p:nvPr/>
        </p:nvSpPr>
        <p:spPr>
          <a:xfrm>
            <a:off x="0" y="4584075"/>
            <a:ext cx="34743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solidFill>
          <a:schemeClr val="accent4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/>
          <p:nvPr/>
        </p:nvSpPr>
        <p:spPr>
          <a:xfrm>
            <a:off x="3398538" y="1599538"/>
            <a:ext cx="2346925" cy="19444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E3142">
                    <a:alpha val="26820"/>
                  </a:srgbClr>
                </a:solidFill>
                <a:latin typeface="Impact"/>
              </a:rPr>
              <a:t>“</a:t>
            </a:r>
          </a:p>
        </p:txBody>
      </p:sp>
      <p:sp>
        <p:nvSpPr>
          <p:cNvPr id="26" name="Google Shape;26;p4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7" name="Google Shape;27;p4"/>
          <p:cNvSpPr/>
          <p:nvPr/>
        </p:nvSpPr>
        <p:spPr>
          <a:xfrm>
            <a:off x="0" y="500625"/>
            <a:ext cx="9144000" cy="73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4"/>
          <p:cNvSpPr/>
          <p:nvPr/>
        </p:nvSpPr>
        <p:spPr>
          <a:xfrm>
            <a:off x="0" y="3962800"/>
            <a:ext cx="9144000" cy="370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4"/>
          <p:cNvSpPr/>
          <p:nvPr/>
        </p:nvSpPr>
        <p:spPr>
          <a:xfrm>
            <a:off x="0" y="4333125"/>
            <a:ext cx="9144000" cy="810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1556175" y="2300275"/>
            <a:ext cx="6031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55600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Char char="▪"/>
              <a:defRPr sz="2000">
                <a:solidFill>
                  <a:schemeClr val="lt1"/>
                </a:solidFill>
              </a:defRPr>
            </a:lvl1pPr>
            <a:lvl2pPr marL="914400" lvl="1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▫"/>
              <a:defRPr sz="2000">
                <a:solidFill>
                  <a:schemeClr val="lt1"/>
                </a:solidFill>
              </a:defRPr>
            </a:lvl2pPr>
            <a:lvl3pPr marL="1371600" lvl="2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3pPr>
            <a:lvl4pPr marL="1828800" lvl="3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4pPr>
            <a:lvl5pPr marL="2286000" lvl="4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5pPr>
            <a:lvl6pPr marL="2743200" lvl="5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6pPr>
            <a:lvl7pPr marL="3200400" lvl="6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7pPr>
            <a:lvl8pPr marL="3657600" lvl="7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8pPr>
            <a:lvl9pPr marL="4114800" lvl="8" indent="-355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34" name="Google Shape;34;p5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5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5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5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8" name="Google Shape;38;p5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9" name="Google Shape;39;p5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06400">
              <a:spcBef>
                <a:spcPts val="600"/>
              </a:spcBef>
              <a:spcAft>
                <a:spcPts val="0"/>
              </a:spcAft>
              <a:buSzPts val="2800"/>
              <a:buChar char="▪"/>
              <a:defRPr sz="2800"/>
            </a:lvl1pPr>
            <a:lvl2pPr marL="914400" lvl="1" indent="-406400">
              <a:spcBef>
                <a:spcPts val="0"/>
              </a:spcBef>
              <a:spcAft>
                <a:spcPts val="0"/>
              </a:spcAft>
              <a:buSzPts val="2800"/>
              <a:buChar char="▫"/>
              <a:defRPr sz="2800"/>
            </a:lvl2pPr>
            <a:lvl3pPr marL="1371600" lvl="2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3pPr>
            <a:lvl4pPr marL="1828800" lvl="3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4pPr>
            <a:lvl5pPr marL="2286000" lvl="4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5pPr>
            <a:lvl6pPr marL="2743200" lvl="5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6pPr>
            <a:lvl7pPr marL="3200400" lvl="6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7pPr>
            <a:lvl8pPr marL="3657600" lvl="7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8pPr>
            <a:lvl9pPr marL="4114800" lvl="8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tyle B">
  <p:cSld name="Blank style B">
    <p:bg>
      <p:bgPr>
        <a:solidFill>
          <a:schemeClr val="accent1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2"/>
          <p:cNvSpPr/>
          <p:nvPr/>
        </p:nvSpPr>
        <p:spPr>
          <a:xfrm>
            <a:off x="0" y="4294550"/>
            <a:ext cx="9144000" cy="241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98" name="Google Shape;98;p1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2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738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65" r:id="rId5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3"/>
          <p:cNvSpPr txBox="1">
            <a:spLocks noGrp="1"/>
          </p:cNvSpPr>
          <p:nvPr>
            <p:ph type="ctrTitle"/>
          </p:nvPr>
        </p:nvSpPr>
        <p:spPr>
          <a:xfrm>
            <a:off x="1189856" y="2211710"/>
            <a:ext cx="676652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Evangelismo: Presentando la Gracia</a:t>
            </a:r>
            <a:endParaRPr dirty="0">
              <a:latin typeface="Calibri" pitchFamily="34" charset="0"/>
            </a:endParaRPr>
          </a:p>
        </p:txBody>
      </p:sp>
      <p:grpSp>
        <p:nvGrpSpPr>
          <p:cNvPr id="106" name="Google Shape;106;p13"/>
          <p:cNvGrpSpPr/>
          <p:nvPr/>
        </p:nvGrpSpPr>
        <p:grpSpPr>
          <a:xfrm>
            <a:off x="753267" y="1029785"/>
            <a:ext cx="964541" cy="1011307"/>
            <a:chOff x="5961125" y="1623900"/>
            <a:chExt cx="427450" cy="448175"/>
          </a:xfrm>
        </p:grpSpPr>
        <p:sp>
          <p:nvSpPr>
            <p:cNvPr id="107" name="Google Shape;107;p13"/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3"/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3"/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3"/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3"/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3"/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3"/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" name="Google Shape;135;p15"/>
          <p:cNvSpPr txBox="1">
            <a:spLocks/>
          </p:cNvSpPr>
          <p:nvPr/>
        </p:nvSpPr>
        <p:spPr>
          <a:xfrm>
            <a:off x="0" y="123478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Font typeface="Nixie One"/>
              <a:buNone/>
            </a:pP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rgbClr val="FFFFFF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rgbClr val="FFFFFF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6"/>
          <p:cNvSpPr txBox="1">
            <a:spLocks noGrp="1"/>
          </p:cNvSpPr>
          <p:nvPr>
            <p:ph type="ctrTitle"/>
          </p:nvPr>
        </p:nvSpPr>
        <p:spPr>
          <a:xfrm>
            <a:off x="3718064" y="2571750"/>
            <a:ext cx="5317416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latin typeface="Calibri" pitchFamily="34" charset="0"/>
              </a:rPr>
              <a:t>Comodidad e Indiferencia</a:t>
            </a:r>
            <a:endParaRPr dirty="0">
              <a:latin typeface="Calibri" pitchFamily="34" charset="0"/>
            </a:endParaRPr>
          </a:p>
        </p:txBody>
      </p:sp>
      <p:sp>
        <p:nvSpPr>
          <p:cNvPr id="143" name="Google Shape;143;p16"/>
          <p:cNvSpPr txBox="1">
            <a:spLocks noGrp="1"/>
          </p:cNvSpPr>
          <p:nvPr>
            <p:ph type="subTitle" idx="1"/>
          </p:nvPr>
        </p:nvSpPr>
        <p:spPr>
          <a:xfrm>
            <a:off x="3738708" y="3738838"/>
            <a:ext cx="4793732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Unidad X: Obstáculos en la Evangelización</a:t>
            </a:r>
            <a:endParaRPr dirty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144" name="Google Shape;144;p16"/>
          <p:cNvSpPr txBox="1"/>
          <p:nvPr/>
        </p:nvSpPr>
        <p:spPr>
          <a:xfrm>
            <a:off x="0" y="841282"/>
            <a:ext cx="3471300" cy="38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0" dirty="0" smtClean="0">
                <a:solidFill>
                  <a:schemeClr val="accent2"/>
                </a:solidFill>
                <a:latin typeface="Calibri" pitchFamily="34" charset="0"/>
                <a:ea typeface="Roboto Slab"/>
                <a:cs typeface="Roboto Slab"/>
                <a:sym typeface="Roboto Slab"/>
              </a:rPr>
              <a:t>30</a:t>
            </a:r>
            <a:endParaRPr sz="20000" dirty="0">
              <a:solidFill>
                <a:schemeClr val="accent2"/>
              </a:solidFill>
              <a:latin typeface="Calibri" pitchFamily="34" charset="0"/>
              <a:ea typeface="Roboto Slab"/>
              <a:cs typeface="Roboto Slab"/>
              <a:sym typeface="Roboto Slab"/>
            </a:endParaRPr>
          </a:p>
        </p:txBody>
      </p:sp>
      <p:sp>
        <p:nvSpPr>
          <p:cNvPr id="145" name="Google Shape;145;p1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6" name="Google Shape;105;p13"/>
          <p:cNvSpPr txBox="1">
            <a:spLocks/>
          </p:cNvSpPr>
          <p:nvPr/>
        </p:nvSpPr>
        <p:spPr>
          <a:xfrm>
            <a:off x="685800" y="259822"/>
            <a:ext cx="2374032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r>
              <a:rPr lang="es-MX" dirty="0" smtClean="0">
                <a:solidFill>
                  <a:schemeClr val="bg1"/>
                </a:solidFill>
                <a:latin typeface="Calibri" pitchFamily="34" charset="0"/>
              </a:rPr>
              <a:t>Sesión</a:t>
            </a:r>
            <a:endParaRPr lang="es-MX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7"/>
          <p:cNvSpPr txBox="1">
            <a:spLocks noGrp="1"/>
          </p:cNvSpPr>
          <p:nvPr>
            <p:ph type="body" idx="1"/>
          </p:nvPr>
        </p:nvSpPr>
        <p:spPr>
          <a:xfrm>
            <a:off x="323528" y="1923678"/>
            <a:ext cx="8711952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buNone/>
            </a:pPr>
            <a:endParaRPr lang="es-MX" dirty="0">
              <a:latin typeface="Calibri" pitchFamily="34" charset="0"/>
            </a:endParaRPr>
          </a:p>
          <a:p>
            <a:pPr marL="0" lvl="0" indent="0">
              <a:buNone/>
            </a:pPr>
            <a:endParaRPr lang="es-MX" dirty="0">
              <a:latin typeface="Calibri" pitchFamily="34" charset="0"/>
            </a:endParaRPr>
          </a:p>
          <a:p>
            <a:pPr marL="0" lvl="0" indent="0">
              <a:buNone/>
            </a:pPr>
            <a:r>
              <a:rPr lang="es-MX" dirty="0" smtClean="0">
                <a:latin typeface="Calibri" pitchFamily="34" charset="0"/>
              </a:rPr>
              <a:t>A </a:t>
            </a:r>
            <a:r>
              <a:rPr lang="es-MX" dirty="0">
                <a:latin typeface="Calibri" pitchFamily="34" charset="0"/>
              </a:rPr>
              <a:t>algunos que dudan, </a:t>
            </a:r>
            <a:r>
              <a:rPr lang="es-MX" dirty="0" smtClean="0">
                <a:latin typeface="Calibri" pitchFamily="34" charset="0"/>
              </a:rPr>
              <a:t>convencedlos.</a:t>
            </a:r>
          </a:p>
          <a:p>
            <a:pPr marL="0" lvl="0" indent="0">
              <a:buNone/>
            </a:pPr>
            <a:r>
              <a:rPr lang="es-MX" dirty="0" smtClean="0">
                <a:latin typeface="Calibri" pitchFamily="34" charset="0"/>
              </a:rPr>
              <a:t>A </a:t>
            </a:r>
            <a:r>
              <a:rPr lang="es-MX" dirty="0">
                <a:latin typeface="Calibri" pitchFamily="34" charset="0"/>
              </a:rPr>
              <a:t>otros salvad, arrebatándolos del fuego; </a:t>
            </a:r>
            <a:endParaRPr lang="es-MX" dirty="0" smtClean="0">
              <a:latin typeface="Calibri" pitchFamily="34" charset="0"/>
            </a:endParaRPr>
          </a:p>
          <a:p>
            <a:pPr marL="0" lvl="0" indent="0">
              <a:buNone/>
            </a:pPr>
            <a:r>
              <a:rPr lang="es-MX" dirty="0" smtClean="0">
                <a:latin typeface="Calibri" pitchFamily="34" charset="0"/>
              </a:rPr>
              <a:t>y </a:t>
            </a:r>
            <a:r>
              <a:rPr lang="es-MX" dirty="0">
                <a:latin typeface="Calibri" pitchFamily="34" charset="0"/>
              </a:rPr>
              <a:t>de otros tened misericordia con temor</a:t>
            </a:r>
            <a:r>
              <a:rPr lang="es-MX" dirty="0" smtClean="0">
                <a:latin typeface="Calibri" pitchFamily="34" charset="0"/>
              </a:rPr>
              <a:t>,</a:t>
            </a:r>
          </a:p>
          <a:p>
            <a:pPr marL="0" lvl="0" indent="0">
              <a:buNone/>
            </a:pPr>
            <a:r>
              <a:rPr lang="es-MX" dirty="0" smtClean="0">
                <a:latin typeface="Calibri" pitchFamily="34" charset="0"/>
              </a:rPr>
              <a:t>aborreciendo </a:t>
            </a:r>
            <a:r>
              <a:rPr lang="es-MX" dirty="0">
                <a:latin typeface="Calibri" pitchFamily="34" charset="0"/>
              </a:rPr>
              <a:t>aun la ropa contaminada por su carne. </a:t>
            </a:r>
            <a:endParaRPr dirty="0">
              <a:latin typeface="Calibri" pitchFamily="34" charset="0"/>
            </a:endParaRPr>
          </a:p>
        </p:txBody>
      </p:sp>
      <p:sp>
        <p:nvSpPr>
          <p:cNvPr id="151" name="Google Shape;151;p17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5" name="Google Shape;135;p15"/>
          <p:cNvSpPr txBox="1">
            <a:spLocks/>
          </p:cNvSpPr>
          <p:nvPr/>
        </p:nvSpPr>
        <p:spPr>
          <a:xfrm>
            <a:off x="4427984" y="4032448"/>
            <a:ext cx="4716016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000" dirty="0" smtClean="0">
                <a:solidFill>
                  <a:schemeClr val="bg1"/>
                </a:solidFill>
                <a:latin typeface="Calibri" pitchFamily="34" charset="0"/>
              </a:rPr>
              <a:t>Judas 1:22-23</a:t>
            </a: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20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6"/>
          <p:cNvSpPr txBox="1">
            <a:spLocks noGrp="1"/>
          </p:cNvSpPr>
          <p:nvPr>
            <p:ph type="title"/>
          </p:nvPr>
        </p:nvSpPr>
        <p:spPr>
          <a:xfrm>
            <a:off x="1002008" y="530725"/>
            <a:ext cx="3858024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latin typeface="Calibri" pitchFamily="34" charset="0"/>
              </a:rPr>
              <a:t>Cuando el problema no </a:t>
            </a:r>
            <a:br>
              <a:rPr lang="es-MX" dirty="0" smtClean="0">
                <a:latin typeface="Calibri" pitchFamily="34" charset="0"/>
              </a:rPr>
            </a:br>
            <a:r>
              <a:rPr lang="es-MX" dirty="0" smtClean="0">
                <a:latin typeface="Calibri" pitchFamily="34" charset="0"/>
              </a:rPr>
              <a:t>son las excusas</a:t>
            </a:r>
            <a:endParaRPr dirty="0">
              <a:latin typeface="Calibri" pitchFamily="34" charset="0"/>
            </a:endParaRPr>
          </a:p>
        </p:txBody>
      </p:sp>
      <p:sp>
        <p:nvSpPr>
          <p:cNvPr id="413" name="Google Shape;413;p3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6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grpSp>
        <p:nvGrpSpPr>
          <p:cNvPr id="7" name="Google Shape;158;p18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8" name="Google Shape;159;p18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60;p18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61;p18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62;p18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63;p18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64;p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val="908854158"/>
              </p:ext>
            </p:extLst>
          </p:nvPr>
        </p:nvGraphicFramePr>
        <p:xfrm>
          <a:off x="1524000" y="1635646"/>
          <a:ext cx="6096000" cy="3456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4" name="Google Shape;869;p48"/>
          <p:cNvSpPr/>
          <p:nvPr/>
        </p:nvSpPr>
        <p:spPr>
          <a:xfrm>
            <a:off x="4067944" y="2787774"/>
            <a:ext cx="936104" cy="863550"/>
          </a:xfrm>
          <a:custGeom>
            <a:avLst/>
            <a:gdLst/>
            <a:ahLst/>
            <a:cxnLst/>
            <a:rect l="l" t="t" r="r" b="b"/>
            <a:pathLst>
              <a:path w="15247" h="16075" fill="none" extrusionOk="0">
                <a:moveTo>
                  <a:pt x="9401" y="10717"/>
                </a:moveTo>
                <a:lnTo>
                  <a:pt x="9401" y="10717"/>
                </a:lnTo>
                <a:lnTo>
                  <a:pt x="9085" y="10692"/>
                </a:lnTo>
                <a:lnTo>
                  <a:pt x="9085" y="9596"/>
                </a:lnTo>
                <a:lnTo>
                  <a:pt x="9085" y="9596"/>
                </a:lnTo>
                <a:lnTo>
                  <a:pt x="9401" y="9377"/>
                </a:lnTo>
                <a:lnTo>
                  <a:pt x="9718" y="9133"/>
                </a:lnTo>
                <a:lnTo>
                  <a:pt x="10010" y="8866"/>
                </a:lnTo>
                <a:lnTo>
                  <a:pt x="10302" y="8573"/>
                </a:lnTo>
                <a:lnTo>
                  <a:pt x="10546" y="8232"/>
                </a:lnTo>
                <a:lnTo>
                  <a:pt x="10765" y="7867"/>
                </a:lnTo>
                <a:lnTo>
                  <a:pt x="10984" y="7502"/>
                </a:lnTo>
                <a:lnTo>
                  <a:pt x="11155" y="7088"/>
                </a:lnTo>
                <a:lnTo>
                  <a:pt x="11155" y="7088"/>
                </a:lnTo>
                <a:lnTo>
                  <a:pt x="11228" y="7112"/>
                </a:lnTo>
                <a:lnTo>
                  <a:pt x="11228" y="7112"/>
                </a:lnTo>
                <a:lnTo>
                  <a:pt x="11374" y="7112"/>
                </a:lnTo>
                <a:lnTo>
                  <a:pt x="11496" y="7039"/>
                </a:lnTo>
                <a:lnTo>
                  <a:pt x="11617" y="6942"/>
                </a:lnTo>
                <a:lnTo>
                  <a:pt x="11715" y="6771"/>
                </a:lnTo>
                <a:lnTo>
                  <a:pt x="11812" y="6601"/>
                </a:lnTo>
                <a:lnTo>
                  <a:pt x="11910" y="6381"/>
                </a:lnTo>
                <a:lnTo>
                  <a:pt x="11958" y="6138"/>
                </a:lnTo>
                <a:lnTo>
                  <a:pt x="12007" y="5870"/>
                </a:lnTo>
                <a:lnTo>
                  <a:pt x="12007" y="5870"/>
                </a:lnTo>
                <a:lnTo>
                  <a:pt x="12031" y="5626"/>
                </a:lnTo>
                <a:lnTo>
                  <a:pt x="12007" y="5383"/>
                </a:lnTo>
                <a:lnTo>
                  <a:pt x="11983" y="5188"/>
                </a:lnTo>
                <a:lnTo>
                  <a:pt x="11934" y="4993"/>
                </a:lnTo>
                <a:lnTo>
                  <a:pt x="11885" y="4823"/>
                </a:lnTo>
                <a:lnTo>
                  <a:pt x="11812" y="4677"/>
                </a:lnTo>
                <a:lnTo>
                  <a:pt x="11715" y="4579"/>
                </a:lnTo>
                <a:lnTo>
                  <a:pt x="11593" y="4506"/>
                </a:lnTo>
                <a:lnTo>
                  <a:pt x="11593" y="4506"/>
                </a:lnTo>
                <a:lnTo>
                  <a:pt x="11666" y="4141"/>
                </a:lnTo>
                <a:lnTo>
                  <a:pt x="11690" y="3800"/>
                </a:lnTo>
                <a:lnTo>
                  <a:pt x="11690" y="3483"/>
                </a:lnTo>
                <a:lnTo>
                  <a:pt x="11690" y="3191"/>
                </a:lnTo>
                <a:lnTo>
                  <a:pt x="11666" y="2899"/>
                </a:lnTo>
                <a:lnTo>
                  <a:pt x="11617" y="2631"/>
                </a:lnTo>
                <a:lnTo>
                  <a:pt x="11544" y="2387"/>
                </a:lnTo>
                <a:lnTo>
                  <a:pt x="11471" y="2144"/>
                </a:lnTo>
                <a:lnTo>
                  <a:pt x="11374" y="1924"/>
                </a:lnTo>
                <a:lnTo>
                  <a:pt x="11276" y="1705"/>
                </a:lnTo>
                <a:lnTo>
                  <a:pt x="11155" y="1510"/>
                </a:lnTo>
                <a:lnTo>
                  <a:pt x="11009" y="1340"/>
                </a:lnTo>
                <a:lnTo>
                  <a:pt x="10862" y="1169"/>
                </a:lnTo>
                <a:lnTo>
                  <a:pt x="10716" y="1023"/>
                </a:lnTo>
                <a:lnTo>
                  <a:pt x="10400" y="755"/>
                </a:lnTo>
                <a:lnTo>
                  <a:pt x="10034" y="561"/>
                </a:lnTo>
                <a:lnTo>
                  <a:pt x="9669" y="366"/>
                </a:lnTo>
                <a:lnTo>
                  <a:pt x="9304" y="244"/>
                </a:lnTo>
                <a:lnTo>
                  <a:pt x="8938" y="146"/>
                </a:lnTo>
                <a:lnTo>
                  <a:pt x="8573" y="73"/>
                </a:lnTo>
                <a:lnTo>
                  <a:pt x="8232" y="25"/>
                </a:lnTo>
                <a:lnTo>
                  <a:pt x="7915" y="0"/>
                </a:lnTo>
                <a:lnTo>
                  <a:pt x="7623" y="0"/>
                </a:lnTo>
                <a:lnTo>
                  <a:pt x="7623" y="0"/>
                </a:lnTo>
                <a:lnTo>
                  <a:pt x="7282" y="25"/>
                </a:lnTo>
                <a:lnTo>
                  <a:pt x="6990" y="98"/>
                </a:lnTo>
                <a:lnTo>
                  <a:pt x="6746" y="171"/>
                </a:lnTo>
                <a:lnTo>
                  <a:pt x="6527" y="293"/>
                </a:lnTo>
                <a:lnTo>
                  <a:pt x="6332" y="390"/>
                </a:lnTo>
                <a:lnTo>
                  <a:pt x="6186" y="536"/>
                </a:lnTo>
                <a:lnTo>
                  <a:pt x="6040" y="658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553" y="853"/>
                </a:lnTo>
                <a:lnTo>
                  <a:pt x="5188" y="975"/>
                </a:lnTo>
                <a:lnTo>
                  <a:pt x="4871" y="1145"/>
                </a:lnTo>
                <a:lnTo>
                  <a:pt x="4603" y="1316"/>
                </a:lnTo>
                <a:lnTo>
                  <a:pt x="4360" y="1535"/>
                </a:lnTo>
                <a:lnTo>
                  <a:pt x="4165" y="1754"/>
                </a:lnTo>
                <a:lnTo>
                  <a:pt x="4019" y="2022"/>
                </a:lnTo>
                <a:lnTo>
                  <a:pt x="3897" y="2290"/>
                </a:lnTo>
                <a:lnTo>
                  <a:pt x="3799" y="2558"/>
                </a:lnTo>
                <a:lnTo>
                  <a:pt x="3726" y="2826"/>
                </a:lnTo>
                <a:lnTo>
                  <a:pt x="3678" y="3118"/>
                </a:lnTo>
                <a:lnTo>
                  <a:pt x="3629" y="3410"/>
                </a:lnTo>
                <a:lnTo>
                  <a:pt x="3629" y="3702"/>
                </a:lnTo>
                <a:lnTo>
                  <a:pt x="3629" y="3970"/>
                </a:lnTo>
                <a:lnTo>
                  <a:pt x="3678" y="4482"/>
                </a:lnTo>
                <a:lnTo>
                  <a:pt x="3678" y="4482"/>
                </a:lnTo>
                <a:lnTo>
                  <a:pt x="3678" y="4506"/>
                </a:lnTo>
                <a:lnTo>
                  <a:pt x="3678" y="4506"/>
                </a:lnTo>
                <a:lnTo>
                  <a:pt x="3556" y="4555"/>
                </a:lnTo>
                <a:lnTo>
                  <a:pt x="3459" y="4652"/>
                </a:lnTo>
                <a:lnTo>
                  <a:pt x="3385" y="4798"/>
                </a:lnTo>
                <a:lnTo>
                  <a:pt x="3312" y="4969"/>
                </a:lnTo>
                <a:lnTo>
                  <a:pt x="3264" y="5164"/>
                </a:lnTo>
                <a:lnTo>
                  <a:pt x="3239" y="5383"/>
                </a:lnTo>
                <a:lnTo>
                  <a:pt x="3215" y="5626"/>
                </a:lnTo>
                <a:lnTo>
                  <a:pt x="3239" y="5870"/>
                </a:lnTo>
                <a:lnTo>
                  <a:pt x="3239" y="5870"/>
                </a:lnTo>
                <a:lnTo>
                  <a:pt x="3288" y="6138"/>
                </a:lnTo>
                <a:lnTo>
                  <a:pt x="3337" y="6381"/>
                </a:lnTo>
                <a:lnTo>
                  <a:pt x="3434" y="6601"/>
                </a:lnTo>
                <a:lnTo>
                  <a:pt x="3532" y="6771"/>
                </a:lnTo>
                <a:lnTo>
                  <a:pt x="3629" y="6942"/>
                </a:lnTo>
                <a:lnTo>
                  <a:pt x="3751" y="7039"/>
                </a:lnTo>
                <a:lnTo>
                  <a:pt x="3873" y="7112"/>
                </a:lnTo>
                <a:lnTo>
                  <a:pt x="4019" y="7112"/>
                </a:lnTo>
                <a:lnTo>
                  <a:pt x="4019" y="7112"/>
                </a:lnTo>
                <a:lnTo>
                  <a:pt x="4092" y="7088"/>
                </a:lnTo>
                <a:lnTo>
                  <a:pt x="4092" y="7088"/>
                </a:lnTo>
                <a:lnTo>
                  <a:pt x="4262" y="7502"/>
                </a:lnTo>
                <a:lnTo>
                  <a:pt x="4481" y="7867"/>
                </a:lnTo>
                <a:lnTo>
                  <a:pt x="4701" y="8232"/>
                </a:lnTo>
                <a:lnTo>
                  <a:pt x="4969" y="8573"/>
                </a:lnTo>
                <a:lnTo>
                  <a:pt x="5236" y="8866"/>
                </a:lnTo>
                <a:lnTo>
                  <a:pt x="5529" y="9133"/>
                </a:lnTo>
                <a:lnTo>
                  <a:pt x="5845" y="9377"/>
                </a:lnTo>
                <a:lnTo>
                  <a:pt x="6162" y="9596"/>
                </a:lnTo>
                <a:lnTo>
                  <a:pt x="6162" y="10668"/>
                </a:lnTo>
                <a:lnTo>
                  <a:pt x="6162" y="10668"/>
                </a:lnTo>
                <a:lnTo>
                  <a:pt x="5650" y="10717"/>
                </a:lnTo>
                <a:lnTo>
                  <a:pt x="5650" y="10717"/>
                </a:lnTo>
                <a:lnTo>
                  <a:pt x="5066" y="10814"/>
                </a:lnTo>
                <a:lnTo>
                  <a:pt x="4506" y="10936"/>
                </a:lnTo>
                <a:lnTo>
                  <a:pt x="3946" y="11058"/>
                </a:lnTo>
                <a:lnTo>
                  <a:pt x="3410" y="11228"/>
                </a:lnTo>
                <a:lnTo>
                  <a:pt x="2923" y="11423"/>
                </a:lnTo>
                <a:lnTo>
                  <a:pt x="2460" y="11642"/>
                </a:lnTo>
                <a:lnTo>
                  <a:pt x="2022" y="11886"/>
                </a:lnTo>
                <a:lnTo>
                  <a:pt x="1632" y="12153"/>
                </a:lnTo>
                <a:lnTo>
                  <a:pt x="1267" y="12421"/>
                </a:lnTo>
                <a:lnTo>
                  <a:pt x="950" y="12738"/>
                </a:lnTo>
                <a:lnTo>
                  <a:pt x="682" y="13079"/>
                </a:lnTo>
                <a:lnTo>
                  <a:pt x="439" y="13420"/>
                </a:lnTo>
                <a:lnTo>
                  <a:pt x="268" y="13810"/>
                </a:lnTo>
                <a:lnTo>
                  <a:pt x="122" y="14199"/>
                </a:lnTo>
                <a:lnTo>
                  <a:pt x="49" y="14638"/>
                </a:lnTo>
                <a:lnTo>
                  <a:pt x="0" y="15076"/>
                </a:lnTo>
                <a:lnTo>
                  <a:pt x="0" y="15076"/>
                </a:lnTo>
                <a:lnTo>
                  <a:pt x="49" y="15125"/>
                </a:lnTo>
                <a:lnTo>
                  <a:pt x="244" y="15222"/>
                </a:lnTo>
                <a:lnTo>
                  <a:pt x="414" y="15295"/>
                </a:lnTo>
                <a:lnTo>
                  <a:pt x="633" y="15393"/>
                </a:lnTo>
                <a:lnTo>
                  <a:pt x="901" y="15490"/>
                </a:lnTo>
                <a:lnTo>
                  <a:pt x="1267" y="15563"/>
                </a:lnTo>
                <a:lnTo>
                  <a:pt x="1705" y="15661"/>
                </a:lnTo>
                <a:lnTo>
                  <a:pt x="2216" y="15758"/>
                </a:lnTo>
                <a:lnTo>
                  <a:pt x="2825" y="15831"/>
                </a:lnTo>
                <a:lnTo>
                  <a:pt x="3556" y="15928"/>
                </a:lnTo>
                <a:lnTo>
                  <a:pt x="4384" y="15977"/>
                </a:lnTo>
                <a:lnTo>
                  <a:pt x="5309" y="16026"/>
                </a:lnTo>
                <a:lnTo>
                  <a:pt x="6381" y="16050"/>
                </a:lnTo>
                <a:lnTo>
                  <a:pt x="7599" y="16075"/>
                </a:lnTo>
                <a:lnTo>
                  <a:pt x="7599" y="16075"/>
                </a:lnTo>
                <a:lnTo>
                  <a:pt x="8792" y="16050"/>
                </a:lnTo>
                <a:lnTo>
                  <a:pt x="9864" y="16026"/>
                </a:lnTo>
                <a:lnTo>
                  <a:pt x="10814" y="15977"/>
                </a:lnTo>
                <a:lnTo>
                  <a:pt x="11642" y="15928"/>
                </a:lnTo>
                <a:lnTo>
                  <a:pt x="12372" y="15831"/>
                </a:lnTo>
                <a:lnTo>
                  <a:pt x="12981" y="15758"/>
                </a:lnTo>
                <a:lnTo>
                  <a:pt x="13517" y="15661"/>
                </a:lnTo>
                <a:lnTo>
                  <a:pt x="13955" y="15563"/>
                </a:lnTo>
                <a:lnTo>
                  <a:pt x="14321" y="15490"/>
                </a:lnTo>
                <a:lnTo>
                  <a:pt x="14613" y="15393"/>
                </a:lnTo>
                <a:lnTo>
                  <a:pt x="14832" y="15295"/>
                </a:lnTo>
                <a:lnTo>
                  <a:pt x="15003" y="15222"/>
                </a:lnTo>
                <a:lnTo>
                  <a:pt x="15173" y="15125"/>
                </a:lnTo>
                <a:lnTo>
                  <a:pt x="15246" y="15076"/>
                </a:lnTo>
                <a:lnTo>
                  <a:pt x="15246" y="15076"/>
                </a:lnTo>
                <a:lnTo>
                  <a:pt x="15198" y="14613"/>
                </a:lnTo>
                <a:lnTo>
                  <a:pt x="15125" y="14175"/>
                </a:lnTo>
                <a:lnTo>
                  <a:pt x="15003" y="13761"/>
                </a:lnTo>
                <a:lnTo>
                  <a:pt x="14832" y="13371"/>
                </a:lnTo>
                <a:lnTo>
                  <a:pt x="14589" y="13006"/>
                </a:lnTo>
                <a:lnTo>
                  <a:pt x="14321" y="12665"/>
                </a:lnTo>
                <a:lnTo>
                  <a:pt x="14004" y="12373"/>
                </a:lnTo>
                <a:lnTo>
                  <a:pt x="13639" y="12080"/>
                </a:lnTo>
                <a:lnTo>
                  <a:pt x="13249" y="11813"/>
                </a:lnTo>
                <a:lnTo>
                  <a:pt x="12811" y="11593"/>
                </a:lnTo>
                <a:lnTo>
                  <a:pt x="12324" y="11374"/>
                </a:lnTo>
                <a:lnTo>
                  <a:pt x="11812" y="11204"/>
                </a:lnTo>
                <a:lnTo>
                  <a:pt x="11252" y="11033"/>
                </a:lnTo>
                <a:lnTo>
                  <a:pt x="10668" y="10911"/>
                </a:lnTo>
                <a:lnTo>
                  <a:pt x="10034" y="10790"/>
                </a:lnTo>
                <a:lnTo>
                  <a:pt x="9401" y="10717"/>
                </a:lnTo>
                <a:lnTo>
                  <a:pt x="9401" y="10717"/>
                </a:lnTo>
                <a:close/>
              </a:path>
            </a:pathLst>
          </a:custGeom>
          <a:noFill/>
          <a:ln w="28575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4" name="13 Conector recto"/>
          <p:cNvCxnSpPr/>
          <p:nvPr/>
        </p:nvCxnSpPr>
        <p:spPr>
          <a:xfrm>
            <a:off x="4067944" y="2860328"/>
            <a:ext cx="1080120" cy="86355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7" name="36 Conector recto"/>
          <p:cNvCxnSpPr/>
          <p:nvPr/>
        </p:nvCxnSpPr>
        <p:spPr>
          <a:xfrm flipH="1">
            <a:off x="3923928" y="2860328"/>
            <a:ext cx="1080120" cy="86355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6158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6"/>
          <p:cNvSpPr txBox="1">
            <a:spLocks noGrp="1"/>
          </p:cNvSpPr>
          <p:nvPr>
            <p:ph type="title"/>
          </p:nvPr>
        </p:nvSpPr>
        <p:spPr>
          <a:xfrm>
            <a:off x="1002008" y="530725"/>
            <a:ext cx="3858024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latin typeface="Calibri" pitchFamily="34" charset="0"/>
              </a:rPr>
              <a:t>La dureza del corazón </a:t>
            </a:r>
            <a:endParaRPr dirty="0">
              <a:latin typeface="Calibri" pitchFamily="34" charset="0"/>
            </a:endParaRPr>
          </a:p>
        </p:txBody>
      </p:sp>
      <p:sp>
        <p:nvSpPr>
          <p:cNvPr id="413" name="Google Shape;413;p3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6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grpSp>
        <p:nvGrpSpPr>
          <p:cNvPr id="7" name="Google Shape;158;p18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8" name="Google Shape;159;p18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60;p18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61;p18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62;p18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63;p18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64;p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587625" y="17668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Google Shape;220;p22"/>
          <p:cNvSpPr txBox="1">
            <a:spLocks/>
          </p:cNvSpPr>
          <p:nvPr/>
        </p:nvSpPr>
        <p:spPr>
          <a:xfrm>
            <a:off x="395536" y="1783298"/>
            <a:ext cx="8208912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342900">
              <a:buFontTx/>
              <a:buChar char="-"/>
            </a:pPr>
            <a:endParaRPr lang="es-MX" sz="2400" dirty="0">
              <a:latin typeface="Calibri" pitchFamily="34" charset="0"/>
            </a:endParaRPr>
          </a:p>
          <a:p>
            <a:pPr marL="342900" indent="-342900">
              <a:buFontTx/>
              <a:buChar char="-"/>
            </a:pPr>
            <a:endParaRPr lang="es-MX" sz="2400" dirty="0" smtClean="0">
              <a:latin typeface="Calibri" pitchFamily="34" charset="0"/>
            </a:endParaRPr>
          </a:p>
          <a:p>
            <a:pPr indent="-457200">
              <a:buFont typeface="Arial"/>
              <a:buAutoNum type="arabicPeriod"/>
            </a:pPr>
            <a:endParaRPr lang="es-MX" sz="2000" dirty="0" smtClean="0">
              <a:latin typeface="Calibri" pitchFamily="34" charset="0"/>
            </a:endParaRPr>
          </a:p>
        </p:txBody>
      </p:sp>
      <p:sp>
        <p:nvSpPr>
          <p:cNvPr id="22" name="Google Shape;188;p20"/>
          <p:cNvSpPr txBox="1">
            <a:spLocks noGrp="1"/>
          </p:cNvSpPr>
          <p:nvPr/>
        </p:nvSpPr>
        <p:spPr>
          <a:xfrm>
            <a:off x="467544" y="1645298"/>
            <a:ext cx="3660300" cy="31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▪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▫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●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○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●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○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MX" b="1" dirty="0" smtClean="0">
                <a:solidFill>
                  <a:srgbClr val="080808"/>
                </a:solidFill>
                <a:latin typeface="Calibri" pitchFamily="34" charset="0"/>
              </a:rPr>
              <a:t>Frente a Dios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b="1" dirty="0">
              <a:solidFill>
                <a:srgbClr val="080808"/>
              </a:solidFill>
              <a:latin typeface="Calibri" pitchFamily="34" charset="0"/>
            </a:endParaRPr>
          </a:p>
          <a:p>
            <a:pPr marL="342900" indent="-342900"/>
            <a:r>
              <a:rPr lang="en" dirty="0" smtClean="0">
                <a:solidFill>
                  <a:srgbClr val="080808"/>
                </a:solidFill>
                <a:latin typeface="Calibri" pitchFamily="34" charset="0"/>
              </a:rPr>
              <a:t>Ore con sinceridad</a:t>
            </a:r>
          </a:p>
          <a:p>
            <a:pPr marL="342900" indent="-342900"/>
            <a:endParaRPr lang="en" dirty="0">
              <a:solidFill>
                <a:srgbClr val="080808"/>
              </a:solidFill>
              <a:latin typeface="Calibri" pitchFamily="34" charset="0"/>
            </a:endParaRPr>
          </a:p>
          <a:p>
            <a:pPr marL="342900" indent="-342900"/>
            <a:r>
              <a:rPr lang="en" dirty="0" smtClean="0">
                <a:solidFill>
                  <a:srgbClr val="080808"/>
                </a:solidFill>
                <a:latin typeface="Calibri" pitchFamily="34" charset="0"/>
              </a:rPr>
              <a:t>Medite con profundidad en las Escrituras </a:t>
            </a:r>
          </a:p>
          <a:p>
            <a:pPr marL="342900" indent="-342900"/>
            <a:endParaRPr lang="en" dirty="0">
              <a:solidFill>
                <a:srgbClr val="080808"/>
              </a:solidFill>
              <a:latin typeface="Calibri" pitchFamily="34" charset="0"/>
            </a:endParaRPr>
          </a:p>
          <a:p>
            <a:pPr marL="342900" indent="-342900"/>
            <a:r>
              <a:rPr lang="en" dirty="0" smtClean="0">
                <a:solidFill>
                  <a:srgbClr val="080808"/>
                </a:solidFill>
                <a:latin typeface="Calibri" pitchFamily="34" charset="0"/>
              </a:rPr>
              <a:t>Reflexione en cómo su vida necesita a Dios</a:t>
            </a:r>
            <a:endParaRPr dirty="0">
              <a:solidFill>
                <a:srgbClr val="080808"/>
              </a:solidFill>
              <a:latin typeface="Calibri" pitchFamily="34" charset="0"/>
            </a:endParaRPr>
          </a:p>
        </p:txBody>
      </p:sp>
      <p:sp>
        <p:nvSpPr>
          <p:cNvPr id="23" name="Google Shape;188;p20"/>
          <p:cNvSpPr txBox="1">
            <a:spLocks noGrp="1"/>
          </p:cNvSpPr>
          <p:nvPr/>
        </p:nvSpPr>
        <p:spPr>
          <a:xfrm>
            <a:off x="4944148" y="1645298"/>
            <a:ext cx="3660300" cy="31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▪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▫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●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○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●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○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MX" b="1" dirty="0" smtClean="0">
                <a:solidFill>
                  <a:srgbClr val="080808"/>
                </a:solidFill>
                <a:latin typeface="Calibri" pitchFamily="34" charset="0"/>
              </a:rPr>
              <a:t>Frente a usted mismo</a:t>
            </a: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lang="es-MX" b="1" dirty="0">
              <a:solidFill>
                <a:srgbClr val="080808"/>
              </a:solidFill>
              <a:latin typeface="Calibri" pitchFamily="34" charset="0"/>
            </a:endParaRPr>
          </a:p>
          <a:p>
            <a:pPr marL="342900" indent="-342900"/>
            <a:r>
              <a:rPr lang="es-MX" dirty="0" smtClean="0">
                <a:solidFill>
                  <a:srgbClr val="080808"/>
                </a:solidFill>
                <a:latin typeface="Calibri" pitchFamily="34" charset="0"/>
              </a:rPr>
              <a:t>Reconozca sus capacidades</a:t>
            </a:r>
          </a:p>
          <a:p>
            <a:pPr marL="342900" indent="-342900"/>
            <a:endParaRPr lang="es-MX" dirty="0">
              <a:solidFill>
                <a:srgbClr val="080808"/>
              </a:solidFill>
              <a:latin typeface="Calibri" pitchFamily="34" charset="0"/>
            </a:endParaRPr>
          </a:p>
          <a:p>
            <a:pPr marL="342900" indent="-342900"/>
            <a:r>
              <a:rPr lang="es-MX" dirty="0" smtClean="0">
                <a:solidFill>
                  <a:srgbClr val="080808"/>
                </a:solidFill>
                <a:latin typeface="Calibri" pitchFamily="34" charset="0"/>
              </a:rPr>
              <a:t>Acepte sus debilidades</a:t>
            </a:r>
          </a:p>
          <a:p>
            <a:pPr marL="342900" indent="-342900"/>
            <a:endParaRPr lang="es-MX" dirty="0">
              <a:solidFill>
                <a:srgbClr val="080808"/>
              </a:solidFill>
              <a:latin typeface="Calibri" pitchFamily="34" charset="0"/>
            </a:endParaRPr>
          </a:p>
          <a:p>
            <a:pPr marL="342900" indent="-342900"/>
            <a:r>
              <a:rPr lang="es-MX" dirty="0" smtClean="0">
                <a:solidFill>
                  <a:srgbClr val="080808"/>
                </a:solidFill>
                <a:latin typeface="Calibri" pitchFamily="34" charset="0"/>
              </a:rPr>
              <a:t>Sea disciplinado y trabaje en aquello que necesita cambiar</a:t>
            </a:r>
          </a:p>
          <a:p>
            <a:pPr marL="342900" indent="-342900"/>
            <a:endParaRPr b="1" dirty="0">
              <a:solidFill>
                <a:srgbClr val="080808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7394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6"/>
          <p:cNvSpPr txBox="1">
            <a:spLocks noGrp="1"/>
          </p:cNvSpPr>
          <p:nvPr>
            <p:ph type="title"/>
          </p:nvPr>
        </p:nvSpPr>
        <p:spPr>
          <a:xfrm>
            <a:off x="1002008" y="530725"/>
            <a:ext cx="3858024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latin typeface="Calibri" pitchFamily="34" charset="0"/>
              </a:rPr>
              <a:t>La dureza del corazón </a:t>
            </a:r>
            <a:endParaRPr dirty="0">
              <a:latin typeface="Calibri" pitchFamily="34" charset="0"/>
            </a:endParaRPr>
          </a:p>
        </p:txBody>
      </p:sp>
      <p:sp>
        <p:nvSpPr>
          <p:cNvPr id="413" name="Google Shape;413;p3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6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grpSp>
        <p:nvGrpSpPr>
          <p:cNvPr id="7" name="Google Shape;158;p18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8" name="Google Shape;159;p18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60;p18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61;p18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62;p18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63;p18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64;p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587625" y="17668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Google Shape;220;p22"/>
          <p:cNvSpPr txBox="1">
            <a:spLocks/>
          </p:cNvSpPr>
          <p:nvPr/>
        </p:nvSpPr>
        <p:spPr>
          <a:xfrm>
            <a:off x="395536" y="1783298"/>
            <a:ext cx="8208912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342900">
              <a:buFontTx/>
              <a:buChar char="-"/>
            </a:pPr>
            <a:endParaRPr lang="es-MX" sz="2400" dirty="0">
              <a:latin typeface="Calibri" pitchFamily="34" charset="0"/>
            </a:endParaRPr>
          </a:p>
          <a:p>
            <a:pPr marL="342900" indent="-342900">
              <a:buFontTx/>
              <a:buChar char="-"/>
            </a:pPr>
            <a:endParaRPr lang="es-MX" sz="2400" dirty="0" smtClean="0">
              <a:latin typeface="Calibri" pitchFamily="34" charset="0"/>
            </a:endParaRPr>
          </a:p>
          <a:p>
            <a:pPr indent="-457200">
              <a:buFont typeface="Arial"/>
              <a:buAutoNum type="arabicPeriod"/>
            </a:pPr>
            <a:endParaRPr lang="es-MX" sz="2000" dirty="0" smtClean="0">
              <a:latin typeface="Calibri" pitchFamily="34" charset="0"/>
            </a:endParaRPr>
          </a:p>
        </p:txBody>
      </p:sp>
      <p:sp>
        <p:nvSpPr>
          <p:cNvPr id="22" name="Google Shape;188;p20"/>
          <p:cNvSpPr txBox="1">
            <a:spLocks noGrp="1"/>
          </p:cNvSpPr>
          <p:nvPr/>
        </p:nvSpPr>
        <p:spPr>
          <a:xfrm>
            <a:off x="467544" y="1645298"/>
            <a:ext cx="3660300" cy="31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▪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▫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●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○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●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○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MX" b="1" dirty="0" smtClean="0">
                <a:solidFill>
                  <a:srgbClr val="080808"/>
                </a:solidFill>
                <a:latin typeface="Calibri" pitchFamily="34" charset="0"/>
              </a:rPr>
              <a:t>Frente a la sociedad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b="1" dirty="0">
              <a:solidFill>
                <a:srgbClr val="080808"/>
              </a:solidFill>
              <a:latin typeface="Calibri" pitchFamily="34" charset="0"/>
            </a:endParaRPr>
          </a:p>
          <a:p>
            <a:pPr marL="342900" indent="-342900"/>
            <a:r>
              <a:rPr lang="en" dirty="0" smtClean="0">
                <a:solidFill>
                  <a:srgbClr val="080808"/>
                </a:solidFill>
                <a:latin typeface="Calibri" pitchFamily="34" charset="0"/>
              </a:rPr>
              <a:t>Contemple su alrededor</a:t>
            </a:r>
          </a:p>
          <a:p>
            <a:pPr marL="342900" indent="-342900"/>
            <a:endParaRPr lang="en" dirty="0">
              <a:solidFill>
                <a:srgbClr val="080808"/>
              </a:solidFill>
              <a:latin typeface="Calibri" pitchFamily="34" charset="0"/>
            </a:endParaRPr>
          </a:p>
          <a:p>
            <a:pPr marL="342900" indent="-342900"/>
            <a:r>
              <a:rPr lang="en" dirty="0" smtClean="0">
                <a:solidFill>
                  <a:srgbClr val="080808"/>
                </a:solidFill>
                <a:latin typeface="Calibri" pitchFamily="34" charset="0"/>
              </a:rPr>
              <a:t>Escuche a las personas </a:t>
            </a:r>
          </a:p>
          <a:p>
            <a:pPr marL="342900" indent="-342900"/>
            <a:endParaRPr lang="en" dirty="0">
              <a:solidFill>
                <a:srgbClr val="080808"/>
              </a:solidFill>
              <a:latin typeface="Calibri" pitchFamily="34" charset="0"/>
            </a:endParaRPr>
          </a:p>
          <a:p>
            <a:pPr marL="342900" indent="-342900"/>
            <a:r>
              <a:rPr lang="en" dirty="0" smtClean="0">
                <a:solidFill>
                  <a:srgbClr val="080808"/>
                </a:solidFill>
                <a:latin typeface="Calibri" pitchFamily="34" charset="0"/>
              </a:rPr>
              <a:t>Reconozca la necesidad</a:t>
            </a:r>
            <a:endParaRPr dirty="0">
              <a:solidFill>
                <a:srgbClr val="080808"/>
              </a:solidFill>
              <a:latin typeface="Calibri" pitchFamily="34" charset="0"/>
            </a:endParaRPr>
          </a:p>
        </p:txBody>
      </p:sp>
      <p:sp>
        <p:nvSpPr>
          <p:cNvPr id="23" name="Google Shape;188;p20"/>
          <p:cNvSpPr txBox="1">
            <a:spLocks noGrp="1"/>
          </p:cNvSpPr>
          <p:nvPr/>
        </p:nvSpPr>
        <p:spPr>
          <a:xfrm>
            <a:off x="4860032" y="1635646"/>
            <a:ext cx="4091332" cy="31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▪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▫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●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○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●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○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MX" b="1" dirty="0" smtClean="0">
                <a:solidFill>
                  <a:srgbClr val="080808"/>
                </a:solidFill>
                <a:latin typeface="Calibri" pitchFamily="34" charset="0"/>
              </a:rPr>
              <a:t>Frente a la Iglesia</a:t>
            </a: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lang="es-MX" b="1" dirty="0">
              <a:solidFill>
                <a:srgbClr val="080808"/>
              </a:solidFill>
              <a:latin typeface="Calibri" pitchFamily="34" charset="0"/>
            </a:endParaRPr>
          </a:p>
          <a:p>
            <a:pPr marL="342900" indent="-342900"/>
            <a:r>
              <a:rPr lang="es-MX" dirty="0" smtClean="0">
                <a:solidFill>
                  <a:srgbClr val="080808"/>
                </a:solidFill>
                <a:latin typeface="Calibri" pitchFamily="34" charset="0"/>
              </a:rPr>
              <a:t>Congréguese y participe activamente </a:t>
            </a:r>
          </a:p>
          <a:p>
            <a:pPr marL="342900" indent="-342900"/>
            <a:endParaRPr lang="es-MX" b="1" dirty="0">
              <a:solidFill>
                <a:srgbClr val="080808"/>
              </a:solidFill>
              <a:latin typeface="Calibri" pitchFamily="34" charset="0"/>
            </a:endParaRPr>
          </a:p>
          <a:p>
            <a:pPr marL="342900" indent="-342900"/>
            <a:r>
              <a:rPr lang="es-MX" dirty="0" smtClean="0">
                <a:solidFill>
                  <a:srgbClr val="080808"/>
                </a:solidFill>
                <a:latin typeface="Calibri" pitchFamily="34" charset="0"/>
              </a:rPr>
              <a:t>Reconcíliese con aquellos que tenga problemas</a:t>
            </a:r>
          </a:p>
          <a:p>
            <a:pPr marL="342900" indent="-342900"/>
            <a:endParaRPr lang="es-MX" dirty="0">
              <a:solidFill>
                <a:srgbClr val="080808"/>
              </a:solidFill>
              <a:latin typeface="Calibri" pitchFamily="34" charset="0"/>
            </a:endParaRPr>
          </a:p>
          <a:p>
            <a:pPr marL="342900" indent="-342900"/>
            <a:r>
              <a:rPr lang="es-MX" dirty="0" smtClean="0">
                <a:solidFill>
                  <a:srgbClr val="080808"/>
                </a:solidFill>
                <a:latin typeface="Calibri" pitchFamily="34" charset="0"/>
              </a:rPr>
              <a:t>Observe cómo funciona el cuerpo</a:t>
            </a:r>
            <a:endParaRPr dirty="0">
              <a:solidFill>
                <a:srgbClr val="080808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609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2"/>
          <p:cNvSpPr txBox="1">
            <a:spLocks noGrp="1"/>
          </p:cNvSpPr>
          <p:nvPr>
            <p:ph type="title"/>
          </p:nvPr>
        </p:nvSpPr>
        <p:spPr>
          <a:xfrm>
            <a:off x="1146024" y="530725"/>
            <a:ext cx="3425289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Omnisciencia de Dios</a:t>
            </a:r>
            <a:endParaRPr dirty="0">
              <a:latin typeface="Calibri" pitchFamily="34" charset="0"/>
            </a:endParaRPr>
          </a:p>
        </p:txBody>
      </p:sp>
      <p:sp>
        <p:nvSpPr>
          <p:cNvPr id="220" name="Google Shape;220;p22"/>
          <p:cNvSpPr txBox="1">
            <a:spLocks noGrp="1"/>
          </p:cNvSpPr>
          <p:nvPr>
            <p:ph type="body" idx="1"/>
          </p:nvPr>
        </p:nvSpPr>
        <p:spPr>
          <a:xfrm>
            <a:off x="4572000" y="411510"/>
            <a:ext cx="4608512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s-MX" sz="2400" dirty="0" smtClean="0">
              <a:latin typeface="Calibri" pitchFamily="34" charset="0"/>
            </a:endParaRPr>
          </a:p>
          <a:p>
            <a:pPr marL="800100" lvl="1" indent="-342900"/>
            <a:endParaRPr lang="es-MX" sz="2400" dirty="0">
              <a:latin typeface="Calibri" pitchFamily="34" charset="0"/>
            </a:endParaRPr>
          </a:p>
          <a:p>
            <a:pPr marL="0" indent="0" algn="ctr">
              <a:buNone/>
            </a:pPr>
            <a:endParaRPr lang="es-MX" sz="2400" dirty="0">
              <a:latin typeface="Calibri" pitchFamily="34" charset="0"/>
            </a:endParaRPr>
          </a:p>
        </p:txBody>
      </p:sp>
      <p:pic>
        <p:nvPicPr>
          <p:cNvPr id="221" name="Google Shape;221;p22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563638"/>
            <a:ext cx="4320479" cy="361796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2" name="Google Shape;222;p22"/>
          <p:cNvGrpSpPr/>
          <p:nvPr/>
        </p:nvGrpSpPr>
        <p:grpSpPr>
          <a:xfrm>
            <a:off x="371633" y="913341"/>
            <a:ext cx="316516" cy="263466"/>
            <a:chOff x="1247825" y="322750"/>
            <a:chExt cx="443300" cy="369000"/>
          </a:xfrm>
        </p:grpSpPr>
        <p:sp>
          <p:nvSpPr>
            <p:cNvPr id="223" name="Google Shape;223;p22"/>
            <p:cNvSpPr/>
            <p:nvPr/>
          </p:nvSpPr>
          <p:spPr>
            <a:xfrm>
              <a:off x="1247825" y="322750"/>
              <a:ext cx="443300" cy="369000"/>
            </a:xfrm>
            <a:custGeom>
              <a:avLst/>
              <a:gdLst/>
              <a:ahLst/>
              <a:cxnLst/>
              <a:rect l="l" t="t" r="r" b="b"/>
              <a:pathLst>
                <a:path w="17732" h="14760" fill="none" extrusionOk="0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2"/>
            <p:cNvSpPr/>
            <p:nvPr/>
          </p:nvSpPr>
          <p:spPr>
            <a:xfrm>
              <a:off x="1398225" y="386675"/>
              <a:ext cx="142500" cy="25"/>
            </a:xfrm>
            <a:custGeom>
              <a:avLst/>
              <a:gdLst/>
              <a:ahLst/>
              <a:cxnLst/>
              <a:rect l="l" t="t" r="r" b="b"/>
              <a:pathLst>
                <a:path w="5700" h="1" fill="none" extrusionOk="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2"/>
            <p:cNvSpPr/>
            <p:nvPr/>
          </p:nvSpPr>
          <p:spPr>
            <a:xfrm>
              <a:off x="1370225" y="450000"/>
              <a:ext cx="198500" cy="197900"/>
            </a:xfrm>
            <a:custGeom>
              <a:avLst/>
              <a:gdLst/>
              <a:ahLst/>
              <a:cxnLst/>
              <a:rect l="l" t="t" r="r" b="b"/>
              <a:pathLst>
                <a:path w="7940" h="7916" fill="none" extrusionOk="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2"/>
            <p:cNvSpPr/>
            <p:nvPr/>
          </p:nvSpPr>
          <p:spPr>
            <a:xfrm>
              <a:off x="1403100" y="482875"/>
              <a:ext cx="132750" cy="132150"/>
            </a:xfrm>
            <a:custGeom>
              <a:avLst/>
              <a:gdLst/>
              <a:ahLst/>
              <a:cxnLst/>
              <a:rect l="l" t="t" r="r" b="b"/>
              <a:pathLst>
                <a:path w="5310" h="5286" fill="none" extrusionOk="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2"/>
            <p:cNvSpPr/>
            <p:nvPr/>
          </p:nvSpPr>
          <p:spPr>
            <a:xfrm>
              <a:off x="1588800" y="435400"/>
              <a:ext cx="66400" cy="43850"/>
            </a:xfrm>
            <a:custGeom>
              <a:avLst/>
              <a:gdLst/>
              <a:ahLst/>
              <a:cxnLst/>
              <a:rect l="l" t="t" r="r" b="b"/>
              <a:pathLst>
                <a:path w="2656" h="1754" fill="none" extrusionOk="0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8" name="Google Shape;228;p22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12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13" name="Google Shape;220;p22"/>
          <p:cNvSpPr txBox="1">
            <a:spLocks/>
          </p:cNvSpPr>
          <p:nvPr/>
        </p:nvSpPr>
        <p:spPr>
          <a:xfrm>
            <a:off x="4731656" y="1851670"/>
            <a:ext cx="4160823" cy="30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ixie One"/>
              <a:buChar char="▪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ixie One"/>
              <a:buChar char="▫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ixie One"/>
              <a:buChar char="■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●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○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■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●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○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■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50800" indent="0" algn="ctr">
              <a:buNone/>
            </a:pPr>
            <a:r>
              <a:rPr lang="es-MX" sz="2200" baseline="30000" dirty="0">
                <a:latin typeface="Calibri" pitchFamily="34" charset="0"/>
              </a:rPr>
              <a:t>Examíname, oh Dios, y conoce mi corazón;</a:t>
            </a:r>
          </a:p>
          <a:p>
            <a:pPr marL="50800" indent="0" algn="ctr">
              <a:buNone/>
            </a:pPr>
            <a:r>
              <a:rPr lang="es-MX" sz="2200" baseline="30000" dirty="0">
                <a:latin typeface="Calibri" pitchFamily="34" charset="0"/>
              </a:rPr>
              <a:t>Pruébame y conoce mis pensamientos;</a:t>
            </a:r>
          </a:p>
          <a:p>
            <a:pPr marL="50800" indent="0" algn="ctr">
              <a:buNone/>
            </a:pPr>
            <a:endParaRPr lang="es-MX" sz="2200" baseline="30000" dirty="0">
              <a:latin typeface="Calibri" pitchFamily="34" charset="0"/>
            </a:endParaRPr>
          </a:p>
          <a:p>
            <a:pPr marL="50800" indent="0" algn="ctr">
              <a:buNone/>
            </a:pPr>
            <a:r>
              <a:rPr lang="es-MX" sz="2200" baseline="30000" dirty="0">
                <a:latin typeface="Calibri" pitchFamily="34" charset="0"/>
              </a:rPr>
              <a:t>Y ve si hay en mí camino de perversidad,</a:t>
            </a:r>
          </a:p>
          <a:p>
            <a:pPr marL="50800" indent="0" algn="ctr">
              <a:buNone/>
            </a:pPr>
            <a:r>
              <a:rPr lang="es-MX" sz="2200" baseline="30000" dirty="0">
                <a:latin typeface="Calibri" pitchFamily="34" charset="0"/>
              </a:rPr>
              <a:t>Y guíame en el camino eterno. </a:t>
            </a:r>
            <a:endParaRPr lang="es-MX" sz="2400" dirty="0" smtClean="0">
              <a:latin typeface="Calibri" pitchFamily="34" charset="0"/>
            </a:endParaRPr>
          </a:p>
        </p:txBody>
      </p:sp>
      <p:sp>
        <p:nvSpPr>
          <p:cNvPr id="14" name="Google Shape;135;p15"/>
          <p:cNvSpPr txBox="1">
            <a:spLocks/>
          </p:cNvSpPr>
          <p:nvPr/>
        </p:nvSpPr>
        <p:spPr>
          <a:xfrm>
            <a:off x="4644008" y="4876006"/>
            <a:ext cx="4608512" cy="138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None/>
            </a:pP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Photo by </a:t>
            </a: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Markus Winkler </a:t>
            </a:r>
            <a:r>
              <a:rPr lang="en-US" sz="100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on https://unsplash.com/photos/afW1hht0NSs</a:t>
            </a:r>
            <a:endParaRPr lang="en-US" sz="1000" dirty="0" smtClean="0">
              <a:solidFill>
                <a:schemeClr val="tx2">
                  <a:lumMod val="25000"/>
                </a:scheme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3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35"/>
          <p:cNvSpPr txBox="1">
            <a:spLocks noGrp="1"/>
          </p:cNvSpPr>
          <p:nvPr>
            <p:ph type="subTitle" idx="4294967295"/>
          </p:nvPr>
        </p:nvSpPr>
        <p:spPr>
          <a:xfrm>
            <a:off x="685800" y="505225"/>
            <a:ext cx="7884600" cy="381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3600" b="1" dirty="0" smtClean="0">
                <a:solidFill>
                  <a:srgbClr val="FFFFFF"/>
                </a:solidFill>
                <a:latin typeface="Calibri" pitchFamily="34" charset="0"/>
              </a:rPr>
              <a:t>Asignación de la Unidad X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s-MX" sz="3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342900" lvl="0" indent="-342900">
              <a:spcBef>
                <a:spcPts val="0"/>
              </a:spcBef>
              <a:buClr>
                <a:schemeClr val="dk1"/>
              </a:buClr>
              <a:buSzPts val="1100"/>
              <a:buFontTx/>
              <a:buChar char="-"/>
            </a:pPr>
            <a:r>
              <a:rPr lang="es-MX" sz="2400" dirty="0" smtClean="0">
                <a:solidFill>
                  <a:srgbClr val="FFFFFF"/>
                </a:solidFill>
                <a:latin typeface="Calibri" pitchFamily="34" charset="0"/>
              </a:rPr>
              <a:t>Leer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el capítulo «Compartiendo verdaderamente </a:t>
            </a:r>
            <a:r>
              <a:rPr lang="es-MX" sz="2400">
                <a:solidFill>
                  <a:srgbClr val="FFFFFF"/>
                </a:solidFill>
                <a:latin typeface="Calibri" pitchFamily="34" charset="0"/>
              </a:rPr>
              <a:t>nuestra </a:t>
            </a:r>
            <a:r>
              <a:rPr lang="es-MX" sz="2400" smtClean="0">
                <a:solidFill>
                  <a:srgbClr val="FFFFFF"/>
                </a:solidFill>
                <a:latin typeface="Calibri" pitchFamily="34" charset="0"/>
              </a:rPr>
              <a:t>fe»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(126-146) en el libro “La Evangelización: 9Marks” (20 págs.)</a:t>
            </a:r>
          </a:p>
        </p:txBody>
      </p:sp>
      <p:sp>
        <p:nvSpPr>
          <p:cNvPr id="405" name="Google Shape;405;p3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529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arwick template">
  <a:themeElements>
    <a:clrScheme name="Custom 347">
      <a:dk1>
        <a:srgbClr val="114454"/>
      </a:dk1>
      <a:lt1>
        <a:srgbClr val="FFFFFF"/>
      </a:lt1>
      <a:dk2>
        <a:srgbClr val="5F6C70"/>
      </a:dk2>
      <a:lt2>
        <a:srgbClr val="CED5D8"/>
      </a:lt2>
      <a:accent1>
        <a:srgbClr val="114454"/>
      </a:accent1>
      <a:accent2>
        <a:srgbClr val="18637B"/>
      </a:accent2>
      <a:accent3>
        <a:srgbClr val="309AAD"/>
      </a:accent3>
      <a:accent4>
        <a:srgbClr val="165751"/>
      </a:accent4>
      <a:accent5>
        <a:srgbClr val="3B8D61"/>
      </a:accent5>
      <a:accent6>
        <a:srgbClr val="94BF6E"/>
      </a:accent6>
      <a:hlink>
        <a:srgbClr val="114454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13347110</TotalTime>
  <Words>254</Words>
  <Application>Microsoft Office PowerPoint</Application>
  <PresentationFormat>Presentación en pantalla (16:9)</PresentationFormat>
  <Paragraphs>78</Paragraphs>
  <Slides>8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4" baseType="lpstr">
      <vt:lpstr>Arial</vt:lpstr>
      <vt:lpstr>Roboto Slab</vt:lpstr>
      <vt:lpstr>Impact</vt:lpstr>
      <vt:lpstr>Nixie One</vt:lpstr>
      <vt:lpstr>Calibri</vt:lpstr>
      <vt:lpstr>Warwick template</vt:lpstr>
      <vt:lpstr>Evangelismo: Presentando la Gracia</vt:lpstr>
      <vt:lpstr>Comodidad e Indiferencia</vt:lpstr>
      <vt:lpstr>Presentación de PowerPoint</vt:lpstr>
      <vt:lpstr>Cuando el problema no  son las excusas</vt:lpstr>
      <vt:lpstr>La dureza del corazón </vt:lpstr>
      <vt:lpstr>La dureza del corazón </vt:lpstr>
      <vt:lpstr>Omnisciencia de Dios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Evangelismo: Presentando la Gracia</dc:title>
  <dc:creator>Jefté Cepeda</dc:creator>
  <cp:lastModifiedBy>Jefté Cepeda</cp:lastModifiedBy>
  <cp:revision>97</cp:revision>
  <dcterms:modified xsi:type="dcterms:W3CDTF">2021-09-28T14:55:38Z</dcterms:modified>
</cp:coreProperties>
</file>