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9" r:id="rId3"/>
    <p:sldId id="279" r:id="rId4"/>
    <p:sldId id="297" r:id="rId5"/>
    <p:sldId id="300" r:id="rId6"/>
    <p:sldId id="301" r:id="rId7"/>
    <p:sldId id="282" r:id="rId8"/>
    <p:sldId id="299" r:id="rId9"/>
  </p:sldIdLst>
  <p:sldSz cx="9144000" cy="5143500" type="screen16x9"/>
  <p:notesSz cx="6858000" cy="9144000"/>
  <p:embeddedFontLst>
    <p:embeddedFont>
      <p:font typeface="Roboto Slab" charset="0"/>
      <p:regular r:id="rId11"/>
      <p:bold r:id="rId12"/>
    </p:embeddedFont>
    <p:embeddedFont>
      <p:font typeface="Impact" pitchFamily="34" charset="0"/>
      <p:regular r:id="rId13"/>
    </p:embeddedFont>
    <p:embeddedFont>
      <p:font typeface="Nixie One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18019-465E-471E-ADA1-B19C12C47800}" type="doc">
      <dgm:prSet loTypeId="urn:microsoft.com/office/officeart/2005/8/layout/cycle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CDFA0B9E-9A49-419C-93D7-FF1068177F76}">
      <dgm:prSet phldrT="[Texto]"/>
      <dgm:spPr/>
      <dgm:t>
        <a:bodyPr/>
        <a:lstStyle/>
        <a:p>
          <a:r>
            <a:rPr lang="es-MX" dirty="0" smtClean="0"/>
            <a:t>Ser humano</a:t>
          </a:r>
          <a:endParaRPr lang="es-MX" dirty="0"/>
        </a:p>
      </dgm:t>
    </dgm:pt>
    <dgm:pt modelId="{16A40640-FF44-4FB1-A96B-BBEC414BBD3D}" type="parTrans" cxnId="{42753C6C-6C3B-4F08-A4E7-B80260A8C6C8}">
      <dgm:prSet/>
      <dgm:spPr/>
      <dgm:t>
        <a:bodyPr/>
        <a:lstStyle/>
        <a:p>
          <a:endParaRPr lang="es-MX"/>
        </a:p>
      </dgm:t>
    </dgm:pt>
    <dgm:pt modelId="{D7D39699-F47E-4D72-8F4D-5E73432F375D}" type="sibTrans" cxnId="{42753C6C-6C3B-4F08-A4E7-B80260A8C6C8}">
      <dgm:prSet/>
      <dgm:spPr/>
      <dgm:t>
        <a:bodyPr/>
        <a:lstStyle/>
        <a:p>
          <a:endParaRPr lang="es-MX"/>
        </a:p>
      </dgm:t>
    </dgm:pt>
    <dgm:pt modelId="{398AFFBC-75DE-4F32-B9EE-9535369FC6DC}">
      <dgm:prSet phldrT="[Texto]"/>
      <dgm:spPr/>
      <dgm:t>
        <a:bodyPr/>
        <a:lstStyle/>
        <a:p>
          <a:r>
            <a:rPr lang="es-MX" dirty="0" smtClean="0"/>
            <a:t>Iglesia</a:t>
          </a:r>
          <a:endParaRPr lang="es-MX" dirty="0"/>
        </a:p>
      </dgm:t>
    </dgm:pt>
    <dgm:pt modelId="{32DAB812-380D-4CAF-9D59-C102B44A7B71}" type="parTrans" cxnId="{24096D9B-1718-4B34-8D77-D04D2D391633}">
      <dgm:prSet/>
      <dgm:spPr/>
      <dgm:t>
        <a:bodyPr/>
        <a:lstStyle/>
        <a:p>
          <a:endParaRPr lang="es-MX"/>
        </a:p>
      </dgm:t>
    </dgm:pt>
    <dgm:pt modelId="{DE8CF35D-176D-47F4-9449-ECDABB3F81B4}" type="sibTrans" cxnId="{24096D9B-1718-4B34-8D77-D04D2D391633}">
      <dgm:prSet/>
      <dgm:spPr/>
      <dgm:t>
        <a:bodyPr/>
        <a:lstStyle/>
        <a:p>
          <a:endParaRPr lang="es-MX"/>
        </a:p>
      </dgm:t>
    </dgm:pt>
    <dgm:pt modelId="{F1246980-56E4-4F0F-A059-E38336080D2D}">
      <dgm:prSet phldrT="[Texto]"/>
      <dgm:spPr/>
      <dgm:t>
        <a:bodyPr/>
        <a:lstStyle/>
        <a:p>
          <a:r>
            <a:rPr lang="es-MX" dirty="0" smtClean="0"/>
            <a:t>Enseñanza</a:t>
          </a:r>
          <a:endParaRPr lang="es-MX" dirty="0"/>
        </a:p>
      </dgm:t>
    </dgm:pt>
    <dgm:pt modelId="{74ABC299-B35E-45AB-B649-A4E855F53D62}" type="parTrans" cxnId="{53AE8A23-C76D-436A-9A14-5C0D5F837A42}">
      <dgm:prSet/>
      <dgm:spPr/>
      <dgm:t>
        <a:bodyPr/>
        <a:lstStyle/>
        <a:p>
          <a:endParaRPr lang="es-MX"/>
        </a:p>
      </dgm:t>
    </dgm:pt>
    <dgm:pt modelId="{00940E80-4D62-490B-A192-0EA276BB6A87}" type="sibTrans" cxnId="{53AE8A23-C76D-436A-9A14-5C0D5F837A42}">
      <dgm:prSet/>
      <dgm:spPr/>
      <dgm:t>
        <a:bodyPr/>
        <a:lstStyle/>
        <a:p>
          <a:endParaRPr lang="es-MX"/>
        </a:p>
      </dgm:t>
    </dgm:pt>
    <dgm:pt modelId="{7EF9C9BC-150C-4EE2-90E1-B99C02839A83}">
      <dgm:prSet phldrT="[Texto]"/>
      <dgm:spPr/>
      <dgm:t>
        <a:bodyPr/>
        <a:lstStyle/>
        <a:p>
          <a:r>
            <a:rPr lang="es-MX" dirty="0" smtClean="0"/>
            <a:t>Excusas</a:t>
          </a:r>
          <a:endParaRPr lang="es-MX" dirty="0"/>
        </a:p>
      </dgm:t>
    </dgm:pt>
    <dgm:pt modelId="{0A08CE99-28A2-4FA6-A69B-250EB18634DC}" type="parTrans" cxnId="{C993F05A-0B79-4B12-8BFC-DCB889B7C295}">
      <dgm:prSet/>
      <dgm:spPr/>
      <dgm:t>
        <a:bodyPr/>
        <a:lstStyle/>
        <a:p>
          <a:endParaRPr lang="es-MX"/>
        </a:p>
      </dgm:t>
    </dgm:pt>
    <dgm:pt modelId="{D016D33D-5F84-4D94-BDAA-6DB161FBBB23}" type="sibTrans" cxnId="{C993F05A-0B79-4B12-8BFC-DCB889B7C295}">
      <dgm:prSet/>
      <dgm:spPr/>
      <dgm:t>
        <a:bodyPr/>
        <a:lstStyle/>
        <a:p>
          <a:endParaRPr lang="es-MX"/>
        </a:p>
      </dgm:t>
    </dgm:pt>
    <dgm:pt modelId="{74A446C9-032A-47A2-AD94-E8825732C1C2}">
      <dgm:prSet phldrT="[Texto]"/>
      <dgm:spPr/>
      <dgm:t>
        <a:bodyPr/>
        <a:lstStyle/>
        <a:p>
          <a:r>
            <a:rPr lang="es-MX" dirty="0" smtClean="0"/>
            <a:t>Dios </a:t>
          </a:r>
          <a:endParaRPr lang="es-MX" dirty="0"/>
        </a:p>
      </dgm:t>
    </dgm:pt>
    <dgm:pt modelId="{79A4D4C7-8D01-4D59-B274-42A24BE9A844}" type="parTrans" cxnId="{292AC770-6AFB-472D-847A-EEE184DD5908}">
      <dgm:prSet/>
      <dgm:spPr/>
      <dgm:t>
        <a:bodyPr/>
        <a:lstStyle/>
        <a:p>
          <a:endParaRPr lang="es-MX"/>
        </a:p>
      </dgm:t>
    </dgm:pt>
    <dgm:pt modelId="{B6BB7325-2C6B-41F8-B6EE-B169DDE8EF94}" type="sibTrans" cxnId="{292AC770-6AFB-472D-847A-EEE184DD5908}">
      <dgm:prSet/>
      <dgm:spPr/>
      <dgm:t>
        <a:bodyPr/>
        <a:lstStyle/>
        <a:p>
          <a:endParaRPr lang="es-MX"/>
        </a:p>
      </dgm:t>
    </dgm:pt>
    <dgm:pt modelId="{894B13DE-AD12-450B-AE77-E9D0774231B1}" type="pres">
      <dgm:prSet presAssocID="{8E318019-465E-471E-ADA1-B19C12C4780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12EAE3E-94DE-4081-9C53-4F8ECACC8C23}" type="pres">
      <dgm:prSet presAssocID="{CDFA0B9E-9A49-419C-93D7-FF1068177F7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091E53-0BA3-4726-A241-F9A1B2F00B4F}" type="pres">
      <dgm:prSet presAssocID="{CDFA0B9E-9A49-419C-93D7-FF1068177F76}" presName="spNode" presStyleCnt="0"/>
      <dgm:spPr/>
    </dgm:pt>
    <dgm:pt modelId="{AF5031AB-48D6-4E0F-8FEF-4BA1A9A3078B}" type="pres">
      <dgm:prSet presAssocID="{D7D39699-F47E-4D72-8F4D-5E73432F375D}" presName="sibTrans" presStyleLbl="sibTrans1D1" presStyleIdx="0" presStyleCnt="5"/>
      <dgm:spPr/>
      <dgm:t>
        <a:bodyPr/>
        <a:lstStyle/>
        <a:p>
          <a:endParaRPr lang="es-MX"/>
        </a:p>
      </dgm:t>
    </dgm:pt>
    <dgm:pt modelId="{C95F0BB1-86B6-43C4-A1C7-D426A71CBF51}" type="pres">
      <dgm:prSet presAssocID="{398AFFBC-75DE-4F32-B9EE-9535369FC6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BA1835-A69A-444E-AEAF-F05733E5C5C2}" type="pres">
      <dgm:prSet presAssocID="{398AFFBC-75DE-4F32-B9EE-9535369FC6DC}" presName="spNode" presStyleCnt="0"/>
      <dgm:spPr/>
    </dgm:pt>
    <dgm:pt modelId="{31B1DB37-D991-4A5E-BDAE-5AE310B3A946}" type="pres">
      <dgm:prSet presAssocID="{DE8CF35D-176D-47F4-9449-ECDABB3F81B4}" presName="sibTrans" presStyleLbl="sibTrans1D1" presStyleIdx="1" presStyleCnt="5"/>
      <dgm:spPr/>
      <dgm:t>
        <a:bodyPr/>
        <a:lstStyle/>
        <a:p>
          <a:endParaRPr lang="es-MX"/>
        </a:p>
      </dgm:t>
    </dgm:pt>
    <dgm:pt modelId="{3EF4F54F-3A4F-44D2-BFB4-AF696756D329}" type="pres">
      <dgm:prSet presAssocID="{F1246980-56E4-4F0F-A059-E38336080D2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4CEEA6-7E6C-467A-A332-BD1FCB9ACDAE}" type="pres">
      <dgm:prSet presAssocID="{F1246980-56E4-4F0F-A059-E38336080D2D}" presName="spNode" presStyleCnt="0"/>
      <dgm:spPr/>
    </dgm:pt>
    <dgm:pt modelId="{3467D43E-A197-4A5D-A989-EFD90D11C7B9}" type="pres">
      <dgm:prSet presAssocID="{00940E80-4D62-490B-A192-0EA276BB6A87}" presName="sibTrans" presStyleLbl="sibTrans1D1" presStyleIdx="2" presStyleCnt="5"/>
      <dgm:spPr/>
      <dgm:t>
        <a:bodyPr/>
        <a:lstStyle/>
        <a:p>
          <a:endParaRPr lang="es-MX"/>
        </a:p>
      </dgm:t>
    </dgm:pt>
    <dgm:pt modelId="{50B76BC0-C7F3-4C62-9C9D-A895D019E388}" type="pres">
      <dgm:prSet presAssocID="{7EF9C9BC-150C-4EE2-90E1-B99C02839A8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404A64-A1CD-48EE-A19F-FF87D2F82961}" type="pres">
      <dgm:prSet presAssocID="{7EF9C9BC-150C-4EE2-90E1-B99C02839A83}" presName="spNode" presStyleCnt="0"/>
      <dgm:spPr/>
    </dgm:pt>
    <dgm:pt modelId="{EB6A92BB-E581-47A4-BC4A-86922965178D}" type="pres">
      <dgm:prSet presAssocID="{D016D33D-5F84-4D94-BDAA-6DB161FBBB23}" presName="sibTrans" presStyleLbl="sibTrans1D1" presStyleIdx="3" presStyleCnt="5"/>
      <dgm:spPr/>
      <dgm:t>
        <a:bodyPr/>
        <a:lstStyle/>
        <a:p>
          <a:endParaRPr lang="es-MX"/>
        </a:p>
      </dgm:t>
    </dgm:pt>
    <dgm:pt modelId="{1954F6C8-9E5F-4C0B-856B-DC5EB8E2BD7D}" type="pres">
      <dgm:prSet presAssocID="{74A446C9-032A-47A2-AD94-E8825732C1C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DF95F9-BCBE-45B1-92F4-24D7A9DC06C9}" type="pres">
      <dgm:prSet presAssocID="{74A446C9-032A-47A2-AD94-E8825732C1C2}" presName="spNode" presStyleCnt="0"/>
      <dgm:spPr/>
    </dgm:pt>
    <dgm:pt modelId="{2A7A5DB7-10AD-4391-849E-4772A46CCD2C}" type="pres">
      <dgm:prSet presAssocID="{B6BB7325-2C6B-41F8-B6EE-B169DDE8EF94}" presName="sibTrans" presStyleLbl="sibTrans1D1" presStyleIdx="4" presStyleCnt="5"/>
      <dgm:spPr/>
      <dgm:t>
        <a:bodyPr/>
        <a:lstStyle/>
        <a:p>
          <a:endParaRPr lang="es-MX"/>
        </a:p>
      </dgm:t>
    </dgm:pt>
  </dgm:ptLst>
  <dgm:cxnLst>
    <dgm:cxn modelId="{6BAB7EA8-D9FE-4A35-8C8B-8E62E97DDF7F}" type="presOf" srcId="{B6BB7325-2C6B-41F8-B6EE-B169DDE8EF94}" destId="{2A7A5DB7-10AD-4391-849E-4772A46CCD2C}" srcOrd="0" destOrd="0" presId="urn:microsoft.com/office/officeart/2005/8/layout/cycle5"/>
    <dgm:cxn modelId="{53AE8A23-C76D-436A-9A14-5C0D5F837A42}" srcId="{8E318019-465E-471E-ADA1-B19C12C47800}" destId="{F1246980-56E4-4F0F-A059-E38336080D2D}" srcOrd="2" destOrd="0" parTransId="{74ABC299-B35E-45AB-B649-A4E855F53D62}" sibTransId="{00940E80-4D62-490B-A192-0EA276BB6A87}"/>
    <dgm:cxn modelId="{9094609E-BFE7-45E4-BAE4-31E8D9E38FD8}" type="presOf" srcId="{7EF9C9BC-150C-4EE2-90E1-B99C02839A83}" destId="{50B76BC0-C7F3-4C62-9C9D-A895D019E388}" srcOrd="0" destOrd="0" presId="urn:microsoft.com/office/officeart/2005/8/layout/cycle5"/>
    <dgm:cxn modelId="{C993F05A-0B79-4B12-8BFC-DCB889B7C295}" srcId="{8E318019-465E-471E-ADA1-B19C12C47800}" destId="{7EF9C9BC-150C-4EE2-90E1-B99C02839A83}" srcOrd="3" destOrd="0" parTransId="{0A08CE99-28A2-4FA6-A69B-250EB18634DC}" sibTransId="{D016D33D-5F84-4D94-BDAA-6DB161FBBB23}"/>
    <dgm:cxn modelId="{52D7F82D-2B58-422B-B029-B17EF447B8EB}" type="presOf" srcId="{8E318019-465E-471E-ADA1-B19C12C47800}" destId="{894B13DE-AD12-450B-AE77-E9D0774231B1}" srcOrd="0" destOrd="0" presId="urn:microsoft.com/office/officeart/2005/8/layout/cycle5"/>
    <dgm:cxn modelId="{42753C6C-6C3B-4F08-A4E7-B80260A8C6C8}" srcId="{8E318019-465E-471E-ADA1-B19C12C47800}" destId="{CDFA0B9E-9A49-419C-93D7-FF1068177F76}" srcOrd="0" destOrd="0" parTransId="{16A40640-FF44-4FB1-A96B-BBEC414BBD3D}" sibTransId="{D7D39699-F47E-4D72-8F4D-5E73432F375D}"/>
    <dgm:cxn modelId="{0BA5E576-079D-451B-B464-C7F11AF4B521}" type="presOf" srcId="{D7D39699-F47E-4D72-8F4D-5E73432F375D}" destId="{AF5031AB-48D6-4E0F-8FEF-4BA1A9A3078B}" srcOrd="0" destOrd="0" presId="urn:microsoft.com/office/officeart/2005/8/layout/cycle5"/>
    <dgm:cxn modelId="{E1CEC28F-2857-4553-9F41-EAD304986B90}" type="presOf" srcId="{74A446C9-032A-47A2-AD94-E8825732C1C2}" destId="{1954F6C8-9E5F-4C0B-856B-DC5EB8E2BD7D}" srcOrd="0" destOrd="0" presId="urn:microsoft.com/office/officeart/2005/8/layout/cycle5"/>
    <dgm:cxn modelId="{292AC770-6AFB-472D-847A-EEE184DD5908}" srcId="{8E318019-465E-471E-ADA1-B19C12C47800}" destId="{74A446C9-032A-47A2-AD94-E8825732C1C2}" srcOrd="4" destOrd="0" parTransId="{79A4D4C7-8D01-4D59-B274-42A24BE9A844}" sibTransId="{B6BB7325-2C6B-41F8-B6EE-B169DDE8EF94}"/>
    <dgm:cxn modelId="{24096D9B-1718-4B34-8D77-D04D2D391633}" srcId="{8E318019-465E-471E-ADA1-B19C12C47800}" destId="{398AFFBC-75DE-4F32-B9EE-9535369FC6DC}" srcOrd="1" destOrd="0" parTransId="{32DAB812-380D-4CAF-9D59-C102B44A7B71}" sibTransId="{DE8CF35D-176D-47F4-9449-ECDABB3F81B4}"/>
    <dgm:cxn modelId="{2504DB67-9093-46DB-9E07-0EF826E3BCC8}" type="presOf" srcId="{CDFA0B9E-9A49-419C-93D7-FF1068177F76}" destId="{A12EAE3E-94DE-4081-9C53-4F8ECACC8C23}" srcOrd="0" destOrd="0" presId="urn:microsoft.com/office/officeart/2005/8/layout/cycle5"/>
    <dgm:cxn modelId="{F9F2A917-99B6-4E8E-9DB5-78F1B26E9E69}" type="presOf" srcId="{DE8CF35D-176D-47F4-9449-ECDABB3F81B4}" destId="{31B1DB37-D991-4A5E-BDAE-5AE310B3A946}" srcOrd="0" destOrd="0" presId="urn:microsoft.com/office/officeart/2005/8/layout/cycle5"/>
    <dgm:cxn modelId="{68F9D5D7-F0B4-4B84-97EA-C88BE5DA6D4B}" type="presOf" srcId="{D016D33D-5F84-4D94-BDAA-6DB161FBBB23}" destId="{EB6A92BB-E581-47A4-BC4A-86922965178D}" srcOrd="0" destOrd="0" presId="urn:microsoft.com/office/officeart/2005/8/layout/cycle5"/>
    <dgm:cxn modelId="{6988A0B6-C480-4CFD-A01C-B29ECA3C6570}" type="presOf" srcId="{398AFFBC-75DE-4F32-B9EE-9535369FC6DC}" destId="{C95F0BB1-86B6-43C4-A1C7-D426A71CBF51}" srcOrd="0" destOrd="0" presId="urn:microsoft.com/office/officeart/2005/8/layout/cycle5"/>
    <dgm:cxn modelId="{D7CD8583-C904-4853-B976-A87140BEF36B}" type="presOf" srcId="{00940E80-4D62-490B-A192-0EA276BB6A87}" destId="{3467D43E-A197-4A5D-A989-EFD90D11C7B9}" srcOrd="0" destOrd="0" presId="urn:microsoft.com/office/officeart/2005/8/layout/cycle5"/>
    <dgm:cxn modelId="{ED8746F7-EAAD-4078-A5DF-525B62334238}" type="presOf" srcId="{F1246980-56E4-4F0F-A059-E38336080D2D}" destId="{3EF4F54F-3A4F-44D2-BFB4-AF696756D329}" srcOrd="0" destOrd="0" presId="urn:microsoft.com/office/officeart/2005/8/layout/cycle5"/>
    <dgm:cxn modelId="{C9D08351-5500-4EF2-96B9-77E34F2E273F}" type="presParOf" srcId="{894B13DE-AD12-450B-AE77-E9D0774231B1}" destId="{A12EAE3E-94DE-4081-9C53-4F8ECACC8C23}" srcOrd="0" destOrd="0" presId="urn:microsoft.com/office/officeart/2005/8/layout/cycle5"/>
    <dgm:cxn modelId="{7D452451-6C2E-46DF-BDFA-B87A7347F1FE}" type="presParOf" srcId="{894B13DE-AD12-450B-AE77-E9D0774231B1}" destId="{00091E53-0BA3-4726-A241-F9A1B2F00B4F}" srcOrd="1" destOrd="0" presId="urn:microsoft.com/office/officeart/2005/8/layout/cycle5"/>
    <dgm:cxn modelId="{99153A55-4291-475D-A854-73442B5B0235}" type="presParOf" srcId="{894B13DE-AD12-450B-AE77-E9D0774231B1}" destId="{AF5031AB-48D6-4E0F-8FEF-4BA1A9A3078B}" srcOrd="2" destOrd="0" presId="urn:microsoft.com/office/officeart/2005/8/layout/cycle5"/>
    <dgm:cxn modelId="{68EA093C-D4DA-408C-8A00-BC992A9413F0}" type="presParOf" srcId="{894B13DE-AD12-450B-AE77-E9D0774231B1}" destId="{C95F0BB1-86B6-43C4-A1C7-D426A71CBF51}" srcOrd="3" destOrd="0" presId="urn:microsoft.com/office/officeart/2005/8/layout/cycle5"/>
    <dgm:cxn modelId="{7E9A062E-6813-417C-9184-5DD9D989DB77}" type="presParOf" srcId="{894B13DE-AD12-450B-AE77-E9D0774231B1}" destId="{6FBA1835-A69A-444E-AEAF-F05733E5C5C2}" srcOrd="4" destOrd="0" presId="urn:microsoft.com/office/officeart/2005/8/layout/cycle5"/>
    <dgm:cxn modelId="{F5639346-9847-4D72-9BB6-22F40CA6EF32}" type="presParOf" srcId="{894B13DE-AD12-450B-AE77-E9D0774231B1}" destId="{31B1DB37-D991-4A5E-BDAE-5AE310B3A946}" srcOrd="5" destOrd="0" presId="urn:microsoft.com/office/officeart/2005/8/layout/cycle5"/>
    <dgm:cxn modelId="{31075FA5-F778-4479-8D9D-3FC71D73F373}" type="presParOf" srcId="{894B13DE-AD12-450B-AE77-E9D0774231B1}" destId="{3EF4F54F-3A4F-44D2-BFB4-AF696756D329}" srcOrd="6" destOrd="0" presId="urn:microsoft.com/office/officeart/2005/8/layout/cycle5"/>
    <dgm:cxn modelId="{29E42C7B-8F4E-455A-B324-9BDED63EBE9D}" type="presParOf" srcId="{894B13DE-AD12-450B-AE77-E9D0774231B1}" destId="{A74CEEA6-7E6C-467A-A332-BD1FCB9ACDAE}" srcOrd="7" destOrd="0" presId="urn:microsoft.com/office/officeart/2005/8/layout/cycle5"/>
    <dgm:cxn modelId="{DE716223-195B-4437-84C4-972F8AD6975C}" type="presParOf" srcId="{894B13DE-AD12-450B-AE77-E9D0774231B1}" destId="{3467D43E-A197-4A5D-A989-EFD90D11C7B9}" srcOrd="8" destOrd="0" presId="urn:microsoft.com/office/officeart/2005/8/layout/cycle5"/>
    <dgm:cxn modelId="{3D710447-F5C5-4EF1-91DF-A3E521CEA394}" type="presParOf" srcId="{894B13DE-AD12-450B-AE77-E9D0774231B1}" destId="{50B76BC0-C7F3-4C62-9C9D-A895D019E388}" srcOrd="9" destOrd="0" presId="urn:microsoft.com/office/officeart/2005/8/layout/cycle5"/>
    <dgm:cxn modelId="{5657805F-4183-4CA2-BF44-BE56E6BE6D0A}" type="presParOf" srcId="{894B13DE-AD12-450B-AE77-E9D0774231B1}" destId="{56404A64-A1CD-48EE-A19F-FF87D2F82961}" srcOrd="10" destOrd="0" presId="urn:microsoft.com/office/officeart/2005/8/layout/cycle5"/>
    <dgm:cxn modelId="{40A1123A-35AE-4F7B-9FFD-F4D50017AF8D}" type="presParOf" srcId="{894B13DE-AD12-450B-AE77-E9D0774231B1}" destId="{EB6A92BB-E581-47A4-BC4A-86922965178D}" srcOrd="11" destOrd="0" presId="urn:microsoft.com/office/officeart/2005/8/layout/cycle5"/>
    <dgm:cxn modelId="{9128A91D-6BA5-4AF0-974E-07CB51AADA16}" type="presParOf" srcId="{894B13DE-AD12-450B-AE77-E9D0774231B1}" destId="{1954F6C8-9E5F-4C0B-856B-DC5EB8E2BD7D}" srcOrd="12" destOrd="0" presId="urn:microsoft.com/office/officeart/2005/8/layout/cycle5"/>
    <dgm:cxn modelId="{35E1B14E-A418-4AAB-9393-905F90581028}" type="presParOf" srcId="{894B13DE-AD12-450B-AE77-E9D0774231B1}" destId="{DFDF95F9-BCBE-45B1-92F4-24D7A9DC06C9}" srcOrd="13" destOrd="0" presId="urn:microsoft.com/office/officeart/2005/8/layout/cycle5"/>
    <dgm:cxn modelId="{17B64253-3CA7-43DC-BAFD-C28B235E4C62}" type="presParOf" srcId="{894B13DE-AD12-450B-AE77-E9D0774231B1}" destId="{2A7A5DB7-10AD-4391-849E-4772A46CCD2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EAE3E-94DE-4081-9C53-4F8ECACC8C23}">
      <dsp:nvSpPr>
        <dsp:cNvPr id="0" name=""/>
        <dsp:cNvSpPr/>
      </dsp:nvSpPr>
      <dsp:spPr>
        <a:xfrm>
          <a:off x="2480964" y="1776"/>
          <a:ext cx="1134070" cy="7371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Ser humano</a:t>
          </a:r>
          <a:endParaRPr lang="es-MX" sz="1400" kern="1200" dirty="0"/>
        </a:p>
      </dsp:txBody>
      <dsp:txXfrm>
        <a:off x="2516948" y="37760"/>
        <a:ext cx="1062102" cy="665177"/>
      </dsp:txXfrm>
    </dsp:sp>
    <dsp:sp modelId="{AF5031AB-48D6-4E0F-8FEF-4BA1A9A3078B}">
      <dsp:nvSpPr>
        <dsp:cNvPr id="0" name=""/>
        <dsp:cNvSpPr/>
      </dsp:nvSpPr>
      <dsp:spPr>
        <a:xfrm>
          <a:off x="1573915" y="370349"/>
          <a:ext cx="2948168" cy="2948168"/>
        </a:xfrm>
        <a:custGeom>
          <a:avLst/>
          <a:gdLst/>
          <a:ahLst/>
          <a:cxnLst/>
          <a:rect l="0" t="0" r="0" b="0"/>
          <a:pathLst>
            <a:path>
              <a:moveTo>
                <a:pt x="2193375" y="187404"/>
              </a:moveTo>
              <a:arcTo wR="1474084" hR="1474084" stAng="17952387" swAng="121320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F0BB1-86B6-43C4-A1C7-D426A71CBF51}">
      <dsp:nvSpPr>
        <dsp:cNvPr id="0" name=""/>
        <dsp:cNvSpPr/>
      </dsp:nvSpPr>
      <dsp:spPr>
        <a:xfrm>
          <a:off x="3882902" y="1020344"/>
          <a:ext cx="1134070" cy="737145"/>
        </a:xfrm>
        <a:prstGeom prst="roundRect">
          <a:avLst/>
        </a:prstGeom>
        <a:solidFill>
          <a:schemeClr val="accent4">
            <a:hueOff val="-399845"/>
            <a:satOff val="-4661"/>
            <a:lumOff val="44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Iglesia</a:t>
          </a:r>
          <a:endParaRPr lang="es-MX" sz="1400" kern="1200" dirty="0"/>
        </a:p>
      </dsp:txBody>
      <dsp:txXfrm>
        <a:off x="3918886" y="1056328"/>
        <a:ext cx="1062102" cy="665177"/>
      </dsp:txXfrm>
    </dsp:sp>
    <dsp:sp modelId="{31B1DB37-D991-4A5E-BDAE-5AE310B3A946}">
      <dsp:nvSpPr>
        <dsp:cNvPr id="0" name=""/>
        <dsp:cNvSpPr/>
      </dsp:nvSpPr>
      <dsp:spPr>
        <a:xfrm>
          <a:off x="1573915" y="370349"/>
          <a:ext cx="2948168" cy="2948168"/>
        </a:xfrm>
        <a:custGeom>
          <a:avLst/>
          <a:gdLst/>
          <a:ahLst/>
          <a:cxnLst/>
          <a:rect l="0" t="0" r="0" b="0"/>
          <a:pathLst>
            <a:path>
              <a:moveTo>
                <a:pt x="2944649" y="1575890"/>
              </a:moveTo>
              <a:arcTo wR="1474084" hR="1474084" stAng="21837614" swAng="1361014"/>
            </a:path>
          </a:pathLst>
        </a:custGeom>
        <a:noFill/>
        <a:ln w="9525" cap="flat" cmpd="sng" algn="ctr">
          <a:solidFill>
            <a:schemeClr val="accent4">
              <a:hueOff val="-399845"/>
              <a:satOff val="-4661"/>
              <a:lumOff val="446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4F54F-3A4F-44D2-BFB4-AF696756D329}">
      <dsp:nvSpPr>
        <dsp:cNvPr id="0" name=""/>
        <dsp:cNvSpPr/>
      </dsp:nvSpPr>
      <dsp:spPr>
        <a:xfrm>
          <a:off x="3347409" y="2668420"/>
          <a:ext cx="1134070" cy="737145"/>
        </a:xfrm>
        <a:prstGeom prst="roundRect">
          <a:avLst/>
        </a:prstGeom>
        <a:solidFill>
          <a:schemeClr val="accent4">
            <a:hueOff val="-799689"/>
            <a:satOff val="-9322"/>
            <a:lumOff val="89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Enseñanza</a:t>
          </a:r>
          <a:endParaRPr lang="es-MX" sz="1400" kern="1200" dirty="0"/>
        </a:p>
      </dsp:txBody>
      <dsp:txXfrm>
        <a:off x="3383393" y="2704404"/>
        <a:ext cx="1062102" cy="665177"/>
      </dsp:txXfrm>
    </dsp:sp>
    <dsp:sp modelId="{3467D43E-A197-4A5D-A989-EFD90D11C7B9}">
      <dsp:nvSpPr>
        <dsp:cNvPr id="0" name=""/>
        <dsp:cNvSpPr/>
      </dsp:nvSpPr>
      <dsp:spPr>
        <a:xfrm>
          <a:off x="1573915" y="370349"/>
          <a:ext cx="2948168" cy="2948168"/>
        </a:xfrm>
        <a:custGeom>
          <a:avLst/>
          <a:gdLst/>
          <a:ahLst/>
          <a:cxnLst/>
          <a:rect l="0" t="0" r="0" b="0"/>
          <a:pathLst>
            <a:path>
              <a:moveTo>
                <a:pt x="1655368" y="2936979"/>
              </a:moveTo>
              <a:arcTo wR="1474084" hR="1474084" stAng="4976151" swAng="847698"/>
            </a:path>
          </a:pathLst>
        </a:custGeom>
        <a:noFill/>
        <a:ln w="9525" cap="flat" cmpd="sng" algn="ctr">
          <a:solidFill>
            <a:schemeClr val="accent4">
              <a:hueOff val="-799689"/>
              <a:satOff val="-9322"/>
              <a:lumOff val="892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76BC0-C7F3-4C62-9C9D-A895D019E388}">
      <dsp:nvSpPr>
        <dsp:cNvPr id="0" name=""/>
        <dsp:cNvSpPr/>
      </dsp:nvSpPr>
      <dsp:spPr>
        <a:xfrm>
          <a:off x="1614519" y="2668420"/>
          <a:ext cx="1134070" cy="737145"/>
        </a:xfrm>
        <a:prstGeom prst="roundRect">
          <a:avLst/>
        </a:prstGeom>
        <a:solidFill>
          <a:schemeClr val="accent4">
            <a:hueOff val="-1199534"/>
            <a:satOff val="-13983"/>
            <a:lumOff val="133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Excusas</a:t>
          </a:r>
          <a:endParaRPr lang="es-MX" sz="1400" kern="1200" dirty="0"/>
        </a:p>
      </dsp:txBody>
      <dsp:txXfrm>
        <a:off x="1650503" y="2704404"/>
        <a:ext cx="1062102" cy="665177"/>
      </dsp:txXfrm>
    </dsp:sp>
    <dsp:sp modelId="{EB6A92BB-E581-47A4-BC4A-86922965178D}">
      <dsp:nvSpPr>
        <dsp:cNvPr id="0" name=""/>
        <dsp:cNvSpPr/>
      </dsp:nvSpPr>
      <dsp:spPr>
        <a:xfrm>
          <a:off x="1573915" y="370349"/>
          <a:ext cx="2948168" cy="2948168"/>
        </a:xfrm>
        <a:custGeom>
          <a:avLst/>
          <a:gdLst/>
          <a:ahLst/>
          <a:cxnLst/>
          <a:rect l="0" t="0" r="0" b="0"/>
          <a:pathLst>
            <a:path>
              <a:moveTo>
                <a:pt x="156530" y="2135126"/>
              </a:moveTo>
              <a:arcTo wR="1474084" hR="1474084" stAng="9201372" swAng="1361014"/>
            </a:path>
          </a:pathLst>
        </a:custGeom>
        <a:noFill/>
        <a:ln w="9525" cap="flat" cmpd="sng" algn="ctr">
          <a:solidFill>
            <a:schemeClr val="accent4">
              <a:hueOff val="-1199534"/>
              <a:satOff val="-13983"/>
              <a:lumOff val="1338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4F6C8-9E5F-4C0B-856B-DC5EB8E2BD7D}">
      <dsp:nvSpPr>
        <dsp:cNvPr id="0" name=""/>
        <dsp:cNvSpPr/>
      </dsp:nvSpPr>
      <dsp:spPr>
        <a:xfrm>
          <a:off x="1079027" y="1020344"/>
          <a:ext cx="1134070" cy="737145"/>
        </a:xfrm>
        <a:prstGeom prst="roundRect">
          <a:avLst/>
        </a:prstGeom>
        <a:solidFill>
          <a:schemeClr val="accent4">
            <a:hueOff val="-1599379"/>
            <a:satOff val="-18644"/>
            <a:lumOff val="178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Dios </a:t>
          </a:r>
          <a:endParaRPr lang="es-MX" sz="1400" kern="1200" dirty="0"/>
        </a:p>
      </dsp:txBody>
      <dsp:txXfrm>
        <a:off x="1115011" y="1056328"/>
        <a:ext cx="1062102" cy="665177"/>
      </dsp:txXfrm>
    </dsp:sp>
    <dsp:sp modelId="{2A7A5DB7-10AD-4391-849E-4772A46CCD2C}">
      <dsp:nvSpPr>
        <dsp:cNvPr id="0" name=""/>
        <dsp:cNvSpPr/>
      </dsp:nvSpPr>
      <dsp:spPr>
        <a:xfrm>
          <a:off x="1573915" y="370349"/>
          <a:ext cx="2948168" cy="2948168"/>
        </a:xfrm>
        <a:custGeom>
          <a:avLst/>
          <a:gdLst/>
          <a:ahLst/>
          <a:cxnLst/>
          <a:rect l="0" t="0" r="0" b="0"/>
          <a:pathLst>
            <a:path>
              <a:moveTo>
                <a:pt x="354410" y="515305"/>
              </a:moveTo>
              <a:arcTo wR="1474084" hR="1474084" stAng="13234410" swAng="1213203"/>
            </a:path>
          </a:pathLst>
        </a:custGeom>
        <a:noFill/>
        <a:ln w="9525" cap="flat" cmpd="sng" algn="ctr">
          <a:solidFill>
            <a:schemeClr val="accent4">
              <a:hueOff val="-1599379"/>
              <a:satOff val="-18644"/>
              <a:lumOff val="178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 style B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3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65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571750"/>
            <a:ext cx="531741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Comodidad e Indiferencia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738838"/>
            <a:ext cx="4793732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X: Obstáculos en la Evangelización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30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323528" y="1923678"/>
            <a:ext cx="8711952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endParaRPr lang="es-MX" dirty="0">
              <a:latin typeface="Calibri" pitchFamily="34" charset="0"/>
            </a:endParaRPr>
          </a:p>
          <a:p>
            <a:pPr marL="0" lvl="0" indent="0">
              <a:buNone/>
            </a:pPr>
            <a:endParaRPr lang="es-MX" dirty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dirty="0" smtClean="0">
                <a:latin typeface="Calibri" pitchFamily="34" charset="0"/>
              </a:rPr>
              <a:t>A </a:t>
            </a:r>
            <a:r>
              <a:rPr lang="es-MX" dirty="0">
                <a:latin typeface="Calibri" pitchFamily="34" charset="0"/>
              </a:rPr>
              <a:t>algunos que dudan, </a:t>
            </a:r>
            <a:r>
              <a:rPr lang="es-MX" dirty="0" smtClean="0">
                <a:latin typeface="Calibri" pitchFamily="34" charset="0"/>
              </a:rPr>
              <a:t>convencedlos.</a:t>
            </a:r>
          </a:p>
          <a:p>
            <a:pPr marL="0" lvl="0" indent="0">
              <a:buNone/>
            </a:pPr>
            <a:r>
              <a:rPr lang="es-MX" dirty="0" smtClean="0">
                <a:latin typeface="Calibri" pitchFamily="34" charset="0"/>
              </a:rPr>
              <a:t>A </a:t>
            </a:r>
            <a:r>
              <a:rPr lang="es-MX" dirty="0">
                <a:latin typeface="Calibri" pitchFamily="34" charset="0"/>
              </a:rPr>
              <a:t>otros salvad, arrebatándolos del fuego; </a:t>
            </a:r>
            <a:endParaRPr lang="es-MX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dirty="0" smtClean="0">
                <a:latin typeface="Calibri" pitchFamily="34" charset="0"/>
              </a:rPr>
              <a:t>y </a:t>
            </a:r>
            <a:r>
              <a:rPr lang="es-MX" dirty="0">
                <a:latin typeface="Calibri" pitchFamily="34" charset="0"/>
              </a:rPr>
              <a:t>de otros tened misericordia con temor</a:t>
            </a:r>
            <a:r>
              <a:rPr lang="es-MX" dirty="0" smtClean="0">
                <a:latin typeface="Calibri" pitchFamily="34" charset="0"/>
              </a:rPr>
              <a:t>,</a:t>
            </a:r>
          </a:p>
          <a:p>
            <a:pPr marL="0" lvl="0" indent="0">
              <a:buNone/>
            </a:pPr>
            <a:r>
              <a:rPr lang="es-MX" dirty="0" smtClean="0">
                <a:latin typeface="Calibri" pitchFamily="34" charset="0"/>
              </a:rPr>
              <a:t>aborreciendo </a:t>
            </a:r>
            <a:r>
              <a:rPr lang="es-MX" dirty="0">
                <a:latin typeface="Calibri" pitchFamily="34" charset="0"/>
              </a:rPr>
              <a:t>aun la ropa contaminada por su carne. </a:t>
            </a:r>
            <a:endParaRPr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Judas 1:22-23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Cuando el problema no </a:t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son las excusas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7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8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08854158"/>
              </p:ext>
            </p:extLst>
          </p:nvPr>
        </p:nvGraphicFramePr>
        <p:xfrm>
          <a:off x="1524000" y="1635646"/>
          <a:ext cx="60960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Google Shape;869;p48"/>
          <p:cNvSpPr/>
          <p:nvPr/>
        </p:nvSpPr>
        <p:spPr>
          <a:xfrm>
            <a:off x="4067944" y="2787774"/>
            <a:ext cx="936104" cy="863550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285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13 Conector recto"/>
          <p:cNvCxnSpPr/>
          <p:nvPr/>
        </p:nvCxnSpPr>
        <p:spPr>
          <a:xfrm>
            <a:off x="4067944" y="2860328"/>
            <a:ext cx="1080120" cy="8635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flipH="1">
            <a:off x="3923928" y="2860328"/>
            <a:ext cx="1080120" cy="8635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La dureza del corazón 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7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8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Google Shape;220;p22"/>
          <p:cNvSpPr txBox="1">
            <a:spLocks/>
          </p:cNvSpPr>
          <p:nvPr/>
        </p:nvSpPr>
        <p:spPr>
          <a:xfrm>
            <a:off x="395536" y="1783298"/>
            <a:ext cx="82089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  <p:sp>
        <p:nvSpPr>
          <p:cNvPr id="22" name="Google Shape;188;p20"/>
          <p:cNvSpPr txBox="1">
            <a:spLocks noGrp="1"/>
          </p:cNvSpPr>
          <p:nvPr/>
        </p:nvSpPr>
        <p:spPr>
          <a:xfrm>
            <a:off x="467544" y="1645298"/>
            <a:ext cx="36603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rgbClr val="080808"/>
                </a:solidFill>
                <a:latin typeface="Calibri" pitchFamily="34" charset="0"/>
              </a:rPr>
              <a:t>Frente a Dios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Ore con sinceridad</a:t>
            </a:r>
          </a:p>
          <a:p>
            <a:pPr marL="342900" indent="-342900"/>
            <a:endParaRPr lang="en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Medite con profundidad en las Escrituras </a:t>
            </a:r>
          </a:p>
          <a:p>
            <a:pPr marL="342900" indent="-342900"/>
            <a:endParaRPr lang="en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Reflexione en cómo su vida necesita a Dios</a:t>
            </a:r>
            <a:endParaRPr dirty="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23" name="Google Shape;188;p20"/>
          <p:cNvSpPr txBox="1">
            <a:spLocks noGrp="1"/>
          </p:cNvSpPr>
          <p:nvPr/>
        </p:nvSpPr>
        <p:spPr>
          <a:xfrm>
            <a:off x="4944148" y="1645298"/>
            <a:ext cx="36603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rgbClr val="080808"/>
                </a:solidFill>
                <a:latin typeface="Calibri" pitchFamily="34" charset="0"/>
              </a:rPr>
              <a:t>Frente a usted mismo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s-MX" b="1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s-MX" dirty="0" smtClean="0">
                <a:solidFill>
                  <a:srgbClr val="080808"/>
                </a:solidFill>
                <a:latin typeface="Calibri" pitchFamily="34" charset="0"/>
              </a:rPr>
              <a:t>Reconozca sus capacidades</a:t>
            </a:r>
          </a:p>
          <a:p>
            <a:pPr marL="342900" indent="-342900"/>
            <a:endParaRPr lang="es-MX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s-MX" dirty="0" smtClean="0">
                <a:solidFill>
                  <a:srgbClr val="080808"/>
                </a:solidFill>
                <a:latin typeface="Calibri" pitchFamily="34" charset="0"/>
              </a:rPr>
              <a:t>Acepte sus debilidades</a:t>
            </a:r>
          </a:p>
          <a:p>
            <a:pPr marL="342900" indent="-342900"/>
            <a:endParaRPr lang="es-MX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s-MX" dirty="0" smtClean="0">
                <a:solidFill>
                  <a:srgbClr val="080808"/>
                </a:solidFill>
                <a:latin typeface="Calibri" pitchFamily="34" charset="0"/>
              </a:rPr>
              <a:t>Sea disciplinado y trabaje en aquello que necesita cambiar</a:t>
            </a:r>
          </a:p>
          <a:p>
            <a:pPr marL="342900" indent="-342900"/>
            <a:endParaRPr b="1" dirty="0">
              <a:solidFill>
                <a:srgbClr val="08080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La dureza del corazón 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7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8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Google Shape;220;p22"/>
          <p:cNvSpPr txBox="1">
            <a:spLocks/>
          </p:cNvSpPr>
          <p:nvPr/>
        </p:nvSpPr>
        <p:spPr>
          <a:xfrm>
            <a:off x="395536" y="1783298"/>
            <a:ext cx="82089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  <p:sp>
        <p:nvSpPr>
          <p:cNvPr id="22" name="Google Shape;188;p20"/>
          <p:cNvSpPr txBox="1">
            <a:spLocks noGrp="1"/>
          </p:cNvSpPr>
          <p:nvPr/>
        </p:nvSpPr>
        <p:spPr>
          <a:xfrm>
            <a:off x="467544" y="1645298"/>
            <a:ext cx="36603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rgbClr val="080808"/>
                </a:solidFill>
                <a:latin typeface="Calibri" pitchFamily="34" charset="0"/>
              </a:rPr>
              <a:t>Frente a la sociedad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Contemple su alrededor</a:t>
            </a:r>
          </a:p>
          <a:p>
            <a:pPr marL="342900" indent="-342900"/>
            <a:endParaRPr lang="en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Escuche a las personas </a:t>
            </a:r>
          </a:p>
          <a:p>
            <a:pPr marL="342900" indent="-342900"/>
            <a:endParaRPr lang="en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Reconozca la necesidad</a:t>
            </a:r>
            <a:endParaRPr dirty="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23" name="Google Shape;188;p20"/>
          <p:cNvSpPr txBox="1">
            <a:spLocks noGrp="1"/>
          </p:cNvSpPr>
          <p:nvPr/>
        </p:nvSpPr>
        <p:spPr>
          <a:xfrm>
            <a:off x="4860032" y="1635646"/>
            <a:ext cx="4091332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rgbClr val="080808"/>
                </a:solidFill>
                <a:latin typeface="Calibri" pitchFamily="34" charset="0"/>
              </a:rPr>
              <a:t>Frente a la Iglesia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s-MX" b="1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s-MX" dirty="0" smtClean="0">
                <a:solidFill>
                  <a:srgbClr val="080808"/>
                </a:solidFill>
                <a:latin typeface="Calibri" pitchFamily="34" charset="0"/>
              </a:rPr>
              <a:t>Congréguese y participe activamente </a:t>
            </a:r>
          </a:p>
          <a:p>
            <a:pPr marL="342900" indent="-342900"/>
            <a:endParaRPr lang="es-MX" b="1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s-MX" dirty="0" smtClean="0">
                <a:solidFill>
                  <a:srgbClr val="080808"/>
                </a:solidFill>
                <a:latin typeface="Calibri" pitchFamily="34" charset="0"/>
              </a:rPr>
              <a:t>Reconcíliese con aquellos que tenga problemas</a:t>
            </a:r>
          </a:p>
          <a:p>
            <a:pPr marL="342900" indent="-342900"/>
            <a:endParaRPr lang="es-MX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s-MX" dirty="0" smtClean="0">
                <a:solidFill>
                  <a:srgbClr val="080808"/>
                </a:solidFill>
                <a:latin typeface="Calibri" pitchFamily="34" charset="0"/>
              </a:rPr>
              <a:t>Observe cómo funciona el cuerpo</a:t>
            </a:r>
            <a:endParaRPr dirty="0">
              <a:solidFill>
                <a:srgbClr val="08080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Omnisciencia de Dios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411510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0" indent="0" algn="ctr">
              <a:buNone/>
            </a:pPr>
            <a:endParaRPr lang="es-MX" sz="2400" dirty="0">
              <a:latin typeface="Calibri" pitchFamily="34" charset="0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3638"/>
            <a:ext cx="4320479" cy="36179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220;p22"/>
          <p:cNvSpPr txBox="1">
            <a:spLocks/>
          </p:cNvSpPr>
          <p:nvPr/>
        </p:nvSpPr>
        <p:spPr>
          <a:xfrm>
            <a:off x="4731656" y="1851670"/>
            <a:ext cx="4160823" cy="30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▪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▫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50800" indent="0" algn="ctr">
              <a:buNone/>
            </a:pPr>
            <a:r>
              <a:rPr lang="es-MX" sz="2200" baseline="30000" dirty="0">
                <a:latin typeface="Calibri" pitchFamily="34" charset="0"/>
              </a:rPr>
              <a:t>Examíname, oh Dios, y conoce mi corazón;</a:t>
            </a:r>
          </a:p>
          <a:p>
            <a:pPr marL="50800" indent="0" algn="ctr">
              <a:buNone/>
            </a:pPr>
            <a:r>
              <a:rPr lang="es-MX" sz="2200" baseline="30000" dirty="0">
                <a:latin typeface="Calibri" pitchFamily="34" charset="0"/>
              </a:rPr>
              <a:t>Pruébame y conoce mis pensamientos;</a:t>
            </a:r>
          </a:p>
          <a:p>
            <a:pPr marL="50800" indent="0" algn="ctr">
              <a:buNone/>
            </a:pPr>
            <a:endParaRPr lang="es-MX" sz="2200" baseline="30000" dirty="0">
              <a:latin typeface="Calibri" pitchFamily="34" charset="0"/>
            </a:endParaRPr>
          </a:p>
          <a:p>
            <a:pPr marL="50800" indent="0" algn="ctr">
              <a:buNone/>
            </a:pPr>
            <a:r>
              <a:rPr lang="es-MX" sz="2200" baseline="30000" dirty="0">
                <a:latin typeface="Calibri" pitchFamily="34" charset="0"/>
              </a:rPr>
              <a:t>Y ve si hay en mí camino de perversidad,</a:t>
            </a:r>
          </a:p>
          <a:p>
            <a:pPr marL="50800" indent="0" algn="ctr">
              <a:buNone/>
            </a:pPr>
            <a:r>
              <a:rPr lang="es-MX" sz="2200" baseline="30000" dirty="0">
                <a:latin typeface="Calibri" pitchFamily="34" charset="0"/>
              </a:rPr>
              <a:t>Y guíame en el camino eterno. </a:t>
            </a:r>
            <a:endParaRPr lang="es-MX" sz="2400" dirty="0" smtClean="0">
              <a:latin typeface="Calibri" pitchFamily="34" charset="0"/>
            </a:endParaRPr>
          </a:p>
        </p:txBody>
      </p:sp>
      <p:sp>
        <p:nvSpPr>
          <p:cNvPr id="14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Markus Winkler </a:t>
            </a:r>
            <a:r>
              <a:rPr lang="en-US" sz="100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https://unsplash.com/photos/afW1hht0NSs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el capítulo «Compartiendo verdaderamente 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nuestra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fe»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(126-146) en el libro “La Evangelización: 9Marks” (20 págs.)</a:t>
            </a: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13347110</TotalTime>
  <Words>254</Words>
  <Application>Microsoft Office PowerPoint</Application>
  <PresentationFormat>Presentación en pantalla (16:9)</PresentationFormat>
  <Paragraphs>78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Roboto Slab</vt:lpstr>
      <vt:lpstr>Impact</vt:lpstr>
      <vt:lpstr>Nixie One</vt:lpstr>
      <vt:lpstr>Calibri</vt:lpstr>
      <vt:lpstr>Warwick template</vt:lpstr>
      <vt:lpstr>Evangelismo: Presentando la Gracia</vt:lpstr>
      <vt:lpstr>Comodidad e Indiferencia</vt:lpstr>
      <vt:lpstr>Presentación de PowerPoint</vt:lpstr>
      <vt:lpstr>Cuando el problema no  son las excusas</vt:lpstr>
      <vt:lpstr>La dureza del corazón </vt:lpstr>
      <vt:lpstr>La dureza del corazón </vt:lpstr>
      <vt:lpstr>Omnisciencia de Dios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97</cp:revision>
  <dcterms:modified xsi:type="dcterms:W3CDTF">2021-09-28T14:55:38Z</dcterms:modified>
</cp:coreProperties>
</file>