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5" r:id="rId3"/>
    <p:sldId id="278" r:id="rId4"/>
    <p:sldId id="279" r:id="rId5"/>
    <p:sldId id="280" r:id="rId6"/>
    <p:sldId id="282" r:id="rId7"/>
    <p:sldId id="283" r:id="rId8"/>
    <p:sldId id="284" r:id="rId9"/>
    <p:sldId id="286" r:id="rId10"/>
    <p:sldId id="287" r:id="rId11"/>
    <p:sldId id="288" r:id="rId12"/>
    <p:sldId id="265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4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DeCook" userId="f06ccbda779038aa" providerId="LiveId" clId="{46CBA8B0-432B-443F-A0C4-645941F2EA3D}"/>
    <pc:docChg chg="custSel addSld delSld modSld">
      <pc:chgData name="Brian DeCook" userId="f06ccbda779038aa" providerId="LiveId" clId="{46CBA8B0-432B-443F-A0C4-645941F2EA3D}" dt="2018-03-12T21:16:36.265" v="96" actId="20577"/>
      <pc:docMkLst>
        <pc:docMk/>
      </pc:docMkLst>
      <pc:sldChg chg="modSp">
        <pc:chgData name="Brian DeCook" userId="f06ccbda779038aa" providerId="LiveId" clId="{46CBA8B0-432B-443F-A0C4-645941F2EA3D}" dt="2018-03-12T20:43:06.833" v="44" actId="20577"/>
        <pc:sldMkLst>
          <pc:docMk/>
          <pc:sldMk cId="2693324274" sldId="256"/>
        </pc:sldMkLst>
        <pc:spChg chg="mod">
          <ac:chgData name="Brian DeCook" userId="f06ccbda779038aa" providerId="LiveId" clId="{46CBA8B0-432B-443F-A0C4-645941F2EA3D}" dt="2018-03-12T20:43:06.833" v="44" actId="20577"/>
          <ac:spMkLst>
            <pc:docMk/>
            <pc:sldMk cId="2693324274" sldId="256"/>
            <ac:spMk id="3" creationId="{9AE29210-1243-40B6-BB5E-66301D4215DA}"/>
          </ac:spMkLst>
        </pc:spChg>
      </pc:sldChg>
      <pc:sldChg chg="modSp">
        <pc:chgData name="Brian DeCook" userId="f06ccbda779038aa" providerId="LiveId" clId="{46CBA8B0-432B-443F-A0C4-645941F2EA3D}" dt="2018-03-12T21:16:36.265" v="96" actId="20577"/>
        <pc:sldMkLst>
          <pc:docMk/>
          <pc:sldMk cId="2771055752" sldId="265"/>
        </pc:sldMkLst>
        <pc:spChg chg="mod">
          <ac:chgData name="Brian DeCook" userId="f06ccbda779038aa" providerId="LiveId" clId="{46CBA8B0-432B-443F-A0C4-645941F2EA3D}" dt="2018-03-12T20:30:03.231" v="1" actId="20577"/>
          <ac:spMkLst>
            <pc:docMk/>
            <pc:sldMk cId="2771055752" sldId="265"/>
            <ac:spMk id="2" creationId="{0C5331E9-4C9B-4C57-84E9-90680A549A13}"/>
          </ac:spMkLst>
        </pc:spChg>
        <pc:spChg chg="mod">
          <ac:chgData name="Brian DeCook" userId="f06ccbda779038aa" providerId="LiveId" clId="{46CBA8B0-432B-443F-A0C4-645941F2EA3D}" dt="2018-03-12T21:16:36.265" v="96" actId="20577"/>
          <ac:spMkLst>
            <pc:docMk/>
            <pc:sldMk cId="2771055752" sldId="265"/>
            <ac:spMk id="3" creationId="{448F06D8-2E51-4BD9-B868-5642B67935E6}"/>
          </ac:spMkLst>
        </pc:spChg>
      </pc:sldChg>
      <pc:sldChg chg="del">
        <pc:chgData name="Brian DeCook" userId="f06ccbda779038aa" providerId="LiveId" clId="{46CBA8B0-432B-443F-A0C4-645941F2EA3D}" dt="2018-03-12T20:43:23.574" v="47" actId="2696"/>
        <pc:sldMkLst>
          <pc:docMk/>
          <pc:sldMk cId="1937077535" sldId="266"/>
        </pc:sldMkLst>
      </pc:sldChg>
      <pc:sldChg chg="del">
        <pc:chgData name="Brian DeCook" userId="f06ccbda779038aa" providerId="LiveId" clId="{46CBA8B0-432B-443F-A0C4-645941F2EA3D}" dt="2018-03-12T20:43:23.590" v="48" actId="2696"/>
        <pc:sldMkLst>
          <pc:docMk/>
          <pc:sldMk cId="3909011139" sldId="267"/>
        </pc:sldMkLst>
      </pc:sldChg>
      <pc:sldChg chg="delSp modSp add">
        <pc:chgData name="Brian DeCook" userId="f06ccbda779038aa" providerId="LiveId" clId="{46CBA8B0-432B-443F-A0C4-645941F2EA3D}" dt="2018-03-12T20:43:52.142" v="54" actId="255"/>
        <pc:sldMkLst>
          <pc:docMk/>
          <pc:sldMk cId="2379962486" sldId="268"/>
        </pc:sldMkLst>
        <pc:spChg chg="mod">
          <ac:chgData name="Brian DeCook" userId="f06ccbda779038aa" providerId="LiveId" clId="{46CBA8B0-432B-443F-A0C4-645941F2EA3D}" dt="2018-03-12T20:43:36.873" v="52" actId="14100"/>
          <ac:spMkLst>
            <pc:docMk/>
            <pc:sldMk cId="2379962486" sldId="268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0:43:52.142" v="54" actId="255"/>
          <ac:spMkLst>
            <pc:docMk/>
            <pc:sldMk cId="2379962486" sldId="268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2T20:43:33.092" v="51" actId="478"/>
          <ac:picMkLst>
            <pc:docMk/>
            <pc:sldMk cId="2379962486" sldId="268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2T20:44:22.999" v="60" actId="255"/>
        <pc:sldMkLst>
          <pc:docMk/>
          <pc:sldMk cId="2668817723" sldId="269"/>
        </pc:sldMkLst>
        <pc:spChg chg="mod">
          <ac:chgData name="Brian DeCook" userId="f06ccbda779038aa" providerId="LiveId" clId="{46CBA8B0-432B-443F-A0C4-645941F2EA3D}" dt="2018-03-12T20:44:08.574" v="58" actId="14100"/>
          <ac:spMkLst>
            <pc:docMk/>
            <pc:sldMk cId="2668817723" sldId="269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0:44:22.999" v="60" actId="255"/>
          <ac:spMkLst>
            <pc:docMk/>
            <pc:sldMk cId="2668817723" sldId="269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2T20:44:03.774" v="57" actId="478"/>
          <ac:picMkLst>
            <pc:docMk/>
            <pc:sldMk cId="2668817723" sldId="269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2T20:48:09.339" v="67" actId="255"/>
        <pc:sldMkLst>
          <pc:docMk/>
          <pc:sldMk cId="2744533542" sldId="270"/>
        </pc:sldMkLst>
        <pc:spChg chg="mod">
          <ac:chgData name="Brian DeCook" userId="f06ccbda779038aa" providerId="LiveId" clId="{46CBA8B0-432B-443F-A0C4-645941F2EA3D}" dt="2018-03-12T20:47:58.270" v="65" actId="14100"/>
          <ac:spMkLst>
            <pc:docMk/>
            <pc:sldMk cId="2744533542" sldId="270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0:48:09.339" v="67" actId="255"/>
          <ac:spMkLst>
            <pc:docMk/>
            <pc:sldMk cId="2744533542" sldId="270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2T20:47:53.602" v="64" actId="478"/>
          <ac:picMkLst>
            <pc:docMk/>
            <pc:sldMk cId="2744533542" sldId="270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2T20:50:55.327" v="74" actId="255"/>
        <pc:sldMkLst>
          <pc:docMk/>
          <pc:sldMk cId="3624127726" sldId="271"/>
        </pc:sldMkLst>
        <pc:spChg chg="mod">
          <ac:chgData name="Brian DeCook" userId="f06ccbda779038aa" providerId="LiveId" clId="{46CBA8B0-432B-443F-A0C4-645941F2EA3D}" dt="2018-03-12T20:50:42.864" v="72" actId="14100"/>
          <ac:spMkLst>
            <pc:docMk/>
            <pc:sldMk cId="3624127726" sldId="271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0:50:55.327" v="74" actId="255"/>
          <ac:spMkLst>
            <pc:docMk/>
            <pc:sldMk cId="3624127726" sldId="271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2T20:50:38.170" v="71" actId="478"/>
          <ac:picMkLst>
            <pc:docMk/>
            <pc:sldMk cId="3624127726" sldId="271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2T20:57:26.478" v="81" actId="255"/>
        <pc:sldMkLst>
          <pc:docMk/>
          <pc:sldMk cId="2979419147" sldId="272"/>
        </pc:sldMkLst>
        <pc:spChg chg="mod">
          <ac:chgData name="Brian DeCook" userId="f06ccbda779038aa" providerId="LiveId" clId="{46CBA8B0-432B-443F-A0C4-645941F2EA3D}" dt="2018-03-12T20:57:18.088" v="79" actId="14100"/>
          <ac:spMkLst>
            <pc:docMk/>
            <pc:sldMk cId="2979419147" sldId="272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0:57:26.478" v="81" actId="255"/>
          <ac:spMkLst>
            <pc:docMk/>
            <pc:sldMk cId="2979419147" sldId="272"/>
            <ac:spMk id="3" creationId="{00000000-0000-0000-0000-000000000000}"/>
          </ac:spMkLst>
        </pc:spChg>
        <pc:picChg chg="del">
          <ac:chgData name="Brian DeCook" userId="f06ccbda779038aa" providerId="LiveId" clId="{46CBA8B0-432B-443F-A0C4-645941F2EA3D}" dt="2018-03-12T20:57:13.542" v="78" actId="478"/>
          <ac:picMkLst>
            <pc:docMk/>
            <pc:sldMk cId="2979419147" sldId="272"/>
            <ac:picMk id="4" creationId="{00000000-0000-0000-0000-000000000000}"/>
          </ac:picMkLst>
        </pc:picChg>
      </pc:sldChg>
      <pc:sldChg chg="delSp modSp add">
        <pc:chgData name="Brian DeCook" userId="f06ccbda779038aa" providerId="LiveId" clId="{46CBA8B0-432B-443F-A0C4-645941F2EA3D}" dt="2018-03-12T21:04:55.299" v="90" actId="255"/>
        <pc:sldMkLst>
          <pc:docMk/>
          <pc:sldMk cId="217821103" sldId="273"/>
        </pc:sldMkLst>
        <pc:spChg chg="mod">
          <ac:chgData name="Brian DeCook" userId="f06ccbda779038aa" providerId="LiveId" clId="{46CBA8B0-432B-443F-A0C4-645941F2EA3D}" dt="2018-03-12T21:04:39.825" v="88" actId="14100"/>
          <ac:spMkLst>
            <pc:docMk/>
            <pc:sldMk cId="217821103" sldId="273"/>
            <ac:spMk id="2" creationId="{00000000-0000-0000-0000-000000000000}"/>
          </ac:spMkLst>
        </pc:spChg>
        <pc:spChg chg="mod">
          <ac:chgData name="Brian DeCook" userId="f06ccbda779038aa" providerId="LiveId" clId="{46CBA8B0-432B-443F-A0C4-645941F2EA3D}" dt="2018-03-12T21:04:55.299" v="90" actId="255"/>
          <ac:spMkLst>
            <pc:docMk/>
            <pc:sldMk cId="217821103" sldId="273"/>
            <ac:spMk id="3" creationId="{00000000-0000-0000-0000-000000000000}"/>
          </ac:spMkLst>
        </pc:spChg>
        <pc:picChg chg="del mod">
          <ac:chgData name="Brian DeCook" userId="f06ccbda779038aa" providerId="LiveId" clId="{46CBA8B0-432B-443F-A0C4-645941F2EA3D}" dt="2018-03-12T21:04:34.386" v="87" actId="478"/>
          <ac:picMkLst>
            <pc:docMk/>
            <pc:sldMk cId="217821103" sldId="273"/>
            <ac:picMk id="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1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92786"/>
            <a:ext cx="9144000" cy="5565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B802A-3F23-416D-96CC-F78EC26E0AC2}" type="datetimeFigureOut">
              <a:rPr lang="en-US" smtClean="0"/>
              <a:t>4/19/18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C2CA0-9224-4A29-B05E-F386E1D94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u="sng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0B9C2D-843E-4B81-9853-0E788E821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600201"/>
            <a:ext cx="6858000" cy="2387600"/>
          </a:xfrm>
        </p:spPr>
        <p:txBody>
          <a:bodyPr>
            <a:normAutofit/>
          </a:bodyPr>
          <a:lstStyle/>
          <a:p>
            <a:r>
              <a:rPr lang="es-ES_tradnl" smtClean="0"/>
              <a:t/>
            </a:r>
            <a:br>
              <a:rPr lang="es-ES_tradnl" smtClean="0"/>
            </a:br>
            <a:r>
              <a:rPr lang="es-ES_tradnl" smtClean="0"/>
              <a:t>Restaurando las Relaciones Transformando la Justicia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AE29210-1243-40B6-BB5E-66301D421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96" y="4161115"/>
            <a:ext cx="8797446" cy="1408982"/>
          </a:xfrm>
        </p:spPr>
        <p:txBody>
          <a:bodyPr>
            <a:noAutofit/>
          </a:bodyPr>
          <a:lstStyle/>
          <a:p>
            <a:r>
              <a:rPr lang="es-ES_tradnl" smtClean="0"/>
              <a:t>Lectura 12</a:t>
            </a:r>
          </a:p>
          <a:p>
            <a:r>
              <a:rPr lang="es-ES_tradnl" smtClean="0"/>
              <a:t>Cómo la ofensa obstaculiza nuestras historias </a:t>
            </a:r>
            <a:endParaRPr lang="es-ES_tradnl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9EFF4F1-BAD0-4D5E-ADF4-A74EB3F63E24}"/>
              </a:ext>
            </a:extLst>
          </p:cNvPr>
          <p:cNvCxnSpPr>
            <a:cxnSpLocks/>
          </p:cNvCxnSpPr>
          <p:nvPr/>
        </p:nvCxnSpPr>
        <p:spPr>
          <a:xfrm>
            <a:off x="3474556" y="2880657"/>
            <a:ext cx="2184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9291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r>
              <a:rPr lang="es-ES_tradnl" smtClean="0"/>
              <a:t>Cuando pensamos que tenemos justificación para despreciar a alguien que nos hizo daño, estamos engañados</a:t>
            </a:r>
          </a:p>
          <a:p>
            <a:r>
              <a:rPr lang="es-ES_tradnl" i="1" smtClean="0"/>
              <a:t> Si alguien afirma: «Yo amo a Dios», pero odia a su hermano, es un mentiroso; pues el que no ama a su hermano, a quien ha visto, no puede amar a Dios, a quien no ha visto. 21 Y él nos ha dado este mandamiento: el que ama a Dios, ame también a su hermano.. </a:t>
            </a:r>
            <a:r>
              <a:rPr lang="es-ES_tradnl" i="1" smtClean="0"/>
              <a:t>1 Juan 4:20-21</a:t>
            </a:r>
            <a:endParaRPr lang="es-ES_tradnl" i="1"/>
          </a:p>
        </p:txBody>
      </p:sp>
    </p:spTree>
    <p:extLst>
      <p:ext uri="{BB962C8B-B14F-4D97-AF65-F5344CB8AC3E}">
        <p14:creationId xmlns:p14="http://schemas.microsoft.com/office/powerpoint/2010/main" val="3581600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Preguntas Curiosas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400" smtClean="0"/>
              <a:t>En su historia de conflicto, ¿desprecian a su gente?</a:t>
            </a:r>
          </a:p>
          <a:p>
            <a:r>
              <a:rPr lang="es-ES_tradnl" sz="4400" smtClean="0"/>
              <a:t>¿Hay personas que te desprecian?</a:t>
            </a:r>
          </a:p>
          <a:p>
            <a:r>
              <a:rPr lang="es-ES_tradnl" sz="4400" smtClean="0"/>
              <a:t>¿Cómo responderás al desafío de Jesús de salir de la trampa de la ofensa y no despreciar a los que te ofendieron?</a:t>
            </a:r>
            <a:endParaRPr lang="es-ES_tradnl" sz="4400"/>
          </a:p>
        </p:txBody>
      </p:sp>
    </p:spTree>
    <p:extLst>
      <p:ext uri="{BB962C8B-B14F-4D97-AF65-F5344CB8AC3E}">
        <p14:creationId xmlns:p14="http://schemas.microsoft.com/office/powerpoint/2010/main" val="2545737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/>
              <a:t>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28" y="1481606"/>
            <a:ext cx="9054872" cy="5376393"/>
          </a:xfrm>
        </p:spPr>
        <p:txBody>
          <a:bodyPr anchor="ctr">
            <a:noAutofit/>
          </a:bodyPr>
          <a:lstStyle/>
          <a:p>
            <a:r>
              <a:rPr lang="es-ES_tradnl" sz="4000" smtClean="0"/>
              <a:t>Tenemos un adversario trabajando en nuestros conflictos.</a:t>
            </a:r>
          </a:p>
          <a:p>
            <a:r>
              <a:rPr lang="es-ES_tradnl" sz="4000" smtClean="0"/>
              <a:t>El adversario tiene objetivos en la trampa de la ofensa.</a:t>
            </a:r>
          </a:p>
          <a:p>
            <a:r>
              <a:rPr lang="es-ES_tradnl" sz="4000" smtClean="0"/>
              <a:t>El adversario usa la ofensa para obstaculizar nuestra relación con Jesucristo</a:t>
            </a:r>
            <a:endParaRPr lang="es-ES_tradnl" sz="4000"/>
          </a:p>
        </p:txBody>
      </p:sp>
    </p:spTree>
    <p:extLst>
      <p:ext uri="{BB962C8B-B14F-4D97-AF65-F5344CB8AC3E}">
        <p14:creationId xmlns:p14="http://schemas.microsoft.com/office/powerpoint/2010/main" val="2771055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331E9-4C9B-4C57-84E9-90680A549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Lectura</a:t>
            </a:r>
            <a:r>
              <a:rPr lang="en-US" dirty="0" smtClean="0"/>
              <a:t> </a:t>
            </a:r>
            <a:r>
              <a:rPr lang="en-US" dirty="0"/>
              <a:t>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8F06D8-2E51-4BD9-B868-5642B6793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1088"/>
            <a:ext cx="9144000" cy="5576911"/>
          </a:xfrm>
        </p:spPr>
        <p:txBody>
          <a:bodyPr anchor="ctr">
            <a:noAutofit/>
          </a:bodyPr>
          <a:lstStyle/>
          <a:p>
            <a:r>
              <a:rPr lang="es-ES_tradnl" smtClean="0"/>
              <a:t>El adversario usa la trampa de la ofensa para engañarnos y despreciar a quienes nos maltratan.</a:t>
            </a:r>
          </a:p>
          <a:p>
            <a:r>
              <a:rPr lang="es-ES_tradnl" smtClean="0"/>
              <a:t>El conflicto es una batalla espiritual, no luchamos contra carne y sangre.</a:t>
            </a:r>
          </a:p>
          <a:p>
            <a:r>
              <a:rPr lang="es-ES_tradnl" smtClean="0"/>
              <a:t>Cuando despreciamos a alguien que nos hizo daño, nos centramos en el incendio forestal, no en el fuego de paz.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7708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Ofensa obstaculiza la restauración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r>
              <a:rPr lang="es-ES_tradnl" smtClean="0"/>
              <a:t>La historia bíblica acerca de que el amor y la justicia de Dios se satisfacen en Jesucristo incluye la presencia de un enemigo: el gobernante del reino terrenal, Satanás.</a:t>
            </a:r>
          </a:p>
          <a:p>
            <a:r>
              <a:rPr lang="es-ES_tradnl" smtClean="0"/>
              <a:t>Dios y Satanás tienen objetivos en la trampa de la ofensa.</a:t>
            </a:r>
          </a:p>
          <a:p>
            <a:r>
              <a:rPr lang="es-ES_tradnl" smtClean="0"/>
              <a:t>En esta conferencia, consideramos los objetivos del adversario para tentar a la gente a ofenderse.</a:t>
            </a:r>
          </a:p>
          <a:p>
            <a:r>
              <a:rPr lang="es-ES_tradnl" smtClean="0"/>
              <a:t>El adversario es conocido por muchos nombres: el diablo, Satanás, Lucifer, etc.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4775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/>
          </a:bodyPr>
          <a:lstStyle/>
          <a:p>
            <a:r>
              <a:rPr lang="es-ES_tradnl" smtClean="0"/>
              <a:t>El adversario es conocido por muchos nombres: El Diablo, Satanás, Lucifer, etc.</a:t>
            </a:r>
          </a:p>
          <a:p>
            <a:r>
              <a:rPr lang="es-ES_tradnl" smtClean="0"/>
              <a:t>El adversario es un mentiroso, un engañador, un ladrón y un asesino.</a:t>
            </a:r>
          </a:p>
          <a:p>
            <a:r>
              <a:rPr lang="es-ES_tradnl" i="1" smtClean="0"/>
              <a:t>Ustedes son de su padre, el diablo, cuyos deseos quieren cumplir. Desde el principio este ha sido un asesino, y no se mantiene en la verdad, porque no hay verdad en él. Cuando miente, expresa su propia naturaleza, porque es un mentiroso. ¡Es el padre de la mentira! Juan </a:t>
            </a:r>
            <a:r>
              <a:rPr lang="es-ES_tradnl" i="1" smtClean="0"/>
              <a:t>8:44</a:t>
            </a:r>
            <a:endParaRPr lang="es-ES_tradnl" i="1"/>
          </a:p>
        </p:txBody>
      </p:sp>
    </p:spTree>
    <p:extLst>
      <p:ext uri="{BB962C8B-B14F-4D97-AF65-F5344CB8AC3E}">
        <p14:creationId xmlns:p14="http://schemas.microsoft.com/office/powerpoint/2010/main" val="245456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000" dirty="0" smtClean="0"/>
              <a:t>Uno de los objetivos del adversario en la trampa de la ofensa es impedir que las personas disfruten de una relación de implacable confianza en Jesucristo.</a:t>
            </a:r>
          </a:p>
          <a:p>
            <a:r>
              <a:rPr lang="es-ES_tradnl" sz="4000" i="1" dirty="0" smtClean="0"/>
              <a:t>de modo que se despierten y escapen de la trampa en que el diablo los tiene cautivos, sumisos a su voluntad. </a:t>
            </a:r>
            <a:r>
              <a:rPr lang="es-ES_tradnl" sz="4000" i="1" dirty="0" smtClean="0"/>
              <a:t>2 Timothy 2:26</a:t>
            </a:r>
            <a:endParaRPr lang="es-ES_tradnl" sz="4000" i="1" dirty="0"/>
          </a:p>
        </p:txBody>
      </p:sp>
    </p:spTree>
    <p:extLst>
      <p:ext uri="{BB962C8B-B14F-4D97-AF65-F5344CB8AC3E}">
        <p14:creationId xmlns:p14="http://schemas.microsoft.com/office/powerpoint/2010/main" val="2869847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r>
              <a:rPr lang="es-ES_tradnl" sz="4800" smtClean="0"/>
              <a:t>La voluntad del adversario es evitar que las personas entreguen sus vidas a Jesucristo y que los cristianos no sigan a Jesucristo.</a:t>
            </a:r>
          </a:p>
          <a:p>
            <a:r>
              <a:rPr lang="es-ES_tradnl" sz="4800" smtClean="0"/>
              <a:t>Otro de los objetivos del adversario en la trampa de la ofensa es tentarnos a despreciar a quienes nos ofendieron.</a:t>
            </a:r>
            <a:endParaRPr lang="es-ES_tradnl" sz="4800" i="1"/>
          </a:p>
        </p:txBody>
      </p:sp>
    </p:spTree>
    <p:extLst>
      <p:ext uri="{BB962C8B-B14F-4D97-AF65-F5344CB8AC3E}">
        <p14:creationId xmlns:p14="http://schemas.microsoft.com/office/powerpoint/2010/main" val="3747219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mtClean="0"/>
              <a:t>Otro de los objetivos del adversario en la trampa de la ofensa es tentarnos a despreciar a quienes nos ofendieron.</a:t>
            </a:r>
          </a:p>
          <a:p>
            <a:r>
              <a:rPr lang="es-ES_tradnl" smtClean="0"/>
              <a:t>Jesús nos advirtió contra el desprecio de otros en conflicto.</a:t>
            </a:r>
          </a:p>
          <a:p>
            <a:pPr lvl="1"/>
            <a:r>
              <a:rPr lang="es-ES_tradnl" i="1" smtClean="0"/>
              <a:t>Miren que no menosprecien a uno de estos pequeños. Porque les digo que en el cielo los ángeles de ellos contemplan siempre el rostro de mi Padre celestial. </a:t>
            </a:r>
            <a:r>
              <a:rPr lang="es-ES_tradnl" i="1" smtClean="0"/>
              <a:t>Mateo 18:10</a:t>
            </a:r>
            <a:endParaRPr lang="es-ES_tradnl" i="1"/>
          </a:p>
        </p:txBody>
      </p:sp>
    </p:spTree>
    <p:extLst>
      <p:ext uri="{BB962C8B-B14F-4D97-AF65-F5344CB8AC3E}">
        <p14:creationId xmlns:p14="http://schemas.microsoft.com/office/powerpoint/2010/main" val="897226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5400" smtClean="0"/>
              <a:t>Cuando nos ofenden, generalmente podemos dar razones de por qué estamos justificados para despreciar a la persona que nos ofendió.</a:t>
            </a:r>
            <a:endParaRPr lang="es-ES_tradnl" sz="5400"/>
          </a:p>
        </p:txBody>
      </p:sp>
    </p:spTree>
    <p:extLst>
      <p:ext uri="{BB962C8B-B14F-4D97-AF65-F5344CB8AC3E}">
        <p14:creationId xmlns:p14="http://schemas.microsoft.com/office/powerpoint/2010/main" val="91593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mtClean="0"/>
              <a:t>Pero la razón por la que el Señor nos ordena que no despreciemos a los demás es porque la persona que nos injuria no es la que nos roba la paz. Esta es una guerra espiritual.</a:t>
            </a:r>
          </a:p>
          <a:p>
            <a:pPr lvl="1"/>
            <a:r>
              <a:rPr lang="es-ES_tradnl" i="1" smtClean="0"/>
              <a:t>Porque nuestra lucha no es contra seres humanos, sino contra poderes, contra autoridades, contra potestades que dominan este mundo de tinieblas, contra fuerzas espirituales malignas en las regiones celestiales. Efesios 6:12</a:t>
            </a:r>
            <a:endParaRPr lang="es-ES_tradnl" i="1"/>
          </a:p>
        </p:txBody>
      </p:sp>
    </p:spTree>
    <p:extLst>
      <p:ext uri="{BB962C8B-B14F-4D97-AF65-F5344CB8AC3E}">
        <p14:creationId xmlns:p14="http://schemas.microsoft.com/office/powerpoint/2010/main" val="3514148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Ofensa obstaculiza la restauración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s-ES_tradnl" sz="4800" smtClean="0"/>
              <a:t>Como seguidores de Jesucristo, estamos llamados a tratar a los demás de la misma manera que Dios nos trata.</a:t>
            </a:r>
          </a:p>
          <a:p>
            <a:r>
              <a:rPr lang="es-ES_tradnl" sz="4800" smtClean="0"/>
              <a:t>Dios no nos desprecia cuando lo maltratamos y no debemos despreciar a los demás.</a:t>
            </a:r>
            <a:endParaRPr lang="es-ES_tradnl" sz="4800"/>
          </a:p>
        </p:txBody>
      </p:sp>
    </p:spTree>
    <p:extLst>
      <p:ext uri="{BB962C8B-B14F-4D97-AF65-F5344CB8AC3E}">
        <p14:creationId xmlns:p14="http://schemas.microsoft.com/office/powerpoint/2010/main" val="2229878635"/>
      </p:ext>
    </p:extLst>
  </p:cSld>
  <p:clrMapOvr>
    <a:masterClrMapping/>
  </p:clrMapOvr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3260</TotalTime>
  <Words>742</Words>
  <Application>Microsoft Macintosh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Black</vt:lpstr>
      <vt:lpstr> Restaurando las Relaciones Transformando la Justicia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Ofensa obstaculiza la restauración</vt:lpstr>
      <vt:lpstr>Preguntas Curiosas</vt:lpstr>
      <vt:lpstr>Lectura 12</vt:lpstr>
      <vt:lpstr>Lectura 12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Restore Relationships Restore Justice</dc:title>
  <dc:creator>Brian DeCook</dc:creator>
  <cp:lastModifiedBy>Wally</cp:lastModifiedBy>
  <cp:revision>11</cp:revision>
  <dcterms:created xsi:type="dcterms:W3CDTF">2018-03-10T16:19:32Z</dcterms:created>
  <dcterms:modified xsi:type="dcterms:W3CDTF">2018-04-19T17:51:28Z</dcterms:modified>
</cp:coreProperties>
</file>