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69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41" d="100"/>
          <a:sy n="41" d="100"/>
        </p:scale>
        <p:origin x="96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8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0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6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6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0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8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7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1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1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0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078523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Perdonar </a:t>
            </a:r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Libremente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8151711">
            <a:off x="3574836" y="3557009"/>
            <a:ext cx="3305908" cy="712054"/>
          </a:xfrm>
        </p:spPr>
        <p:txBody>
          <a:bodyPr>
            <a:normAutofit/>
          </a:bodyPr>
          <a:lstStyle/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Confrontar en Amor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707706" y="5401234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Perdonar libremente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 rot="3482373">
            <a:off x="5960038" y="3551250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Confesión Humilde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3048001" y="1273725"/>
            <a:ext cx="6775938" cy="471267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858323" y="2490830"/>
            <a:ext cx="3155291" cy="2832894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extinguid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78" r="32227"/>
          <a:stretch/>
        </p:blipFill>
        <p:spPr bwMode="auto">
          <a:xfrm>
            <a:off x="6086122" y="3496173"/>
            <a:ext cx="699693" cy="168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3680344" y="6184802"/>
            <a:ext cx="6002216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 la Reconciliación</a:t>
            </a:r>
            <a:endParaRPr lang="es-A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077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Cuatro Promesas de perdón</a:t>
            </a:r>
            <a:b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 libro el pacificador por Ken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Sande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3"/>
            <a:ext cx="12192000" cy="5806098"/>
          </a:xfrm>
        </p:spPr>
        <p:txBody>
          <a:bodyPr>
            <a:normAutofit fontScale="77500" lnSpcReduction="2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1) No me estancare y quedarme a vivir en el incidente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No traeré el incidente cada rato solo para usarlo en contra de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endParaRPr lang="es-E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No estaré hablando desmedidamente con otros del problema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No permitiré que este incidente se interponga entre nosotros o que el incidente impida que la relación personal avance o se mueva a otra mejor situación (Sujetarnos a los limites apropiados dados por Dios)</a:t>
            </a:r>
          </a:p>
          <a:p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974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venimos a ese momento donde el pecado a sido confrontado y decimos: “me perdonas” y se puede con el poder de las palabras “te perdono”</a:t>
            </a:r>
          </a:p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los bendiga</a:t>
            </a:r>
            <a:endParaRPr lang="es-A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7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Introducción: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esta clase continuaremos hablando del triangulo de reconciliación y analizaremos el tercer paso del proceso que es perdonar libremente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Pecado a sido confrontado y expuesto, se ha confesado y esta la oportunidad de perdonar a quien ha confesado su falta.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seguidor de Cristo, el perdón es un mandato, no una </a:t>
            </a:r>
            <a:r>
              <a:rPr lang="es-A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opcion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105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Perdón es un mandato para los cristianos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ES" sz="5400" dirty="0" smtClean="0"/>
              <a:t>“</a:t>
            </a:r>
            <a:r>
              <a:rPr lang="es-ES" sz="5400" dirty="0"/>
              <a:t>Así que, ¡cuídense</a:t>
            </a:r>
            <a:r>
              <a:rPr lang="es-ES" sz="5400" dirty="0" smtClean="0"/>
              <a:t>! »</a:t>
            </a:r>
            <a:r>
              <a:rPr lang="es-ES" sz="5400" dirty="0"/>
              <a:t>Si tu hermano peca, repréndelo; y, si se arrepiente, perdónalo. </a:t>
            </a:r>
            <a:r>
              <a:rPr lang="es-ES" sz="5400" dirty="0" smtClean="0"/>
              <a:t>Aun </a:t>
            </a:r>
            <a:r>
              <a:rPr lang="es-ES" sz="5400" dirty="0"/>
              <a:t>si peca contra ti siete veces en un día, y siete veces regresa a decirte “Me arrepiento”, perdónalo</a:t>
            </a:r>
            <a:r>
              <a:rPr lang="es-ES" sz="5400" dirty="0" smtClean="0"/>
              <a:t>». </a:t>
            </a:r>
            <a:r>
              <a:rPr lang="es-ES" sz="5400" dirty="0" err="1" smtClean="0"/>
              <a:t>Luc</a:t>
            </a:r>
            <a:r>
              <a:rPr lang="es-ES" sz="5400" dirty="0" smtClean="0"/>
              <a:t>. </a:t>
            </a:r>
            <a:r>
              <a:rPr lang="es-ES" sz="5400" dirty="0" smtClean="0"/>
              <a:t>17:3-4</a:t>
            </a:r>
          </a:p>
          <a:p>
            <a:pPr marL="0" indent="0">
              <a:buNone/>
            </a:pP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103631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Perdon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 un mandato para los cristianos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92500" lnSpcReduction="10000"/>
          </a:bodyPr>
          <a:lstStyle/>
          <a:p>
            <a:r>
              <a:rPr lang="es-ES" sz="5400" dirty="0" smtClean="0"/>
              <a:t> “</a:t>
            </a:r>
            <a:r>
              <a:rPr lang="es-ES" sz="5400" dirty="0"/>
              <a:t>Pedro se acercó a Jesús y le </a:t>
            </a:r>
            <a:r>
              <a:rPr lang="es-ES" sz="5400" dirty="0" smtClean="0"/>
              <a:t>preguntó: Señor</a:t>
            </a:r>
            <a:r>
              <a:rPr lang="es-ES" sz="5400" dirty="0"/>
              <a:t>, ¿cuántas veces tengo que perdonar a mi hermano que peca contra mí? ¿Hasta siete </a:t>
            </a:r>
            <a:r>
              <a:rPr lang="es-ES" sz="5400" dirty="0" smtClean="0"/>
              <a:t>veces? No </a:t>
            </a:r>
            <a:r>
              <a:rPr lang="es-ES" sz="5400" dirty="0"/>
              <a:t>te digo que hasta siete veces, sino hasta setenta y siete </a:t>
            </a:r>
            <a:r>
              <a:rPr lang="es-ES" sz="5400" dirty="0" smtClean="0"/>
              <a:t>veces, le </a:t>
            </a:r>
            <a:r>
              <a:rPr lang="es-ES" sz="5400" dirty="0"/>
              <a:t>contestó </a:t>
            </a:r>
            <a:r>
              <a:rPr lang="es-ES" sz="5400" dirty="0" smtClean="0"/>
              <a:t>Jesús.”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Mat.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18:21-22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motivación para perdonar a otros es como Cristo nos trato, si alguien nos confiesa su falta debe ser perdonado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280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perdonar como Dios nos perdono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62500" lnSpcReduction="20000"/>
          </a:bodyPr>
          <a:lstStyle/>
          <a:p>
            <a:r>
              <a:rPr lang="es-ES" sz="5400" dirty="0" smtClean="0"/>
              <a:t> “</a:t>
            </a:r>
            <a:r>
              <a:rPr lang="es-ES" sz="5400" dirty="0"/>
              <a:t>Más bien, sean bondadosos y compasivos unos con otros, y perdónense mutuamente, así como Dios los perdonó a ustedes en Cristo.</a:t>
            </a:r>
            <a:r>
              <a:rPr lang="es-ES" sz="5400" dirty="0" smtClean="0"/>
              <a:t>” Ef. </a:t>
            </a:r>
            <a:r>
              <a:rPr lang="es-ES" sz="5400" dirty="0" smtClean="0"/>
              <a:t>4:32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¿Haz considerado que no podemos pagar, ni merecemos su perdón? Hemos sido perdonado por lo que Cristo hizo por nosotros, es su gracia. 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 imaginas si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tuviéramos que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pagar por su perdón, sin embargo Cristo pago y nos perdona gratis y quiere que perdonemos a otros de la misma manera. Es un reto, nos justificamos pero el poder del perdón no viene de nosotros o que lo merecen o han hecho lo que creemos debían hacer si no que viene de nuestra relación con cristo e ir al fuego de paz es esencial para cambiar el conflicto en paz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06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crucial vivir en cristo para perdonar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lnSpcReduction="10000"/>
          </a:bodyPr>
          <a:lstStyle/>
          <a:p>
            <a:r>
              <a:rPr lang="es-ES" sz="5400" dirty="0" smtClean="0"/>
              <a:t>“</a:t>
            </a:r>
            <a:r>
              <a:rPr lang="es-ES" sz="5400" dirty="0"/>
              <a:t>He sido crucificado con Cristo, y ya no vivo yo, sino que Cristo vive en mí. Lo que ahora vivo en el cuerpo, lo vivo por la fe en el Hijo de Dios, quien me amó y dio su vida por mí</a:t>
            </a:r>
            <a:r>
              <a:rPr lang="es-ES" sz="5400" dirty="0" smtClean="0"/>
              <a:t>.”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Gal.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2:20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que resucito a cristo vive en ti y el poder de perdonar viene de esa </a:t>
            </a:r>
            <a:r>
              <a:rPr lang="es-E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relacion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que vive en ti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240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nos perdono aun siendo sus enemigos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85000" lnSpcReduction="20000"/>
          </a:bodyPr>
          <a:lstStyle/>
          <a:p>
            <a:r>
              <a:rPr lang="es-ES" sz="5400" dirty="0" smtClean="0"/>
              <a:t>“</a:t>
            </a:r>
            <a:r>
              <a:rPr lang="es-ES" sz="5400" dirty="0"/>
              <a:t>―Padre —dijo Jesús—, perdónalos, porque no saben lo que </a:t>
            </a:r>
            <a:r>
              <a:rPr lang="es-ES" sz="5400" dirty="0" smtClean="0"/>
              <a:t>hacen.” </a:t>
            </a:r>
            <a:r>
              <a:rPr lang="es-E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Luc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23:34ª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 dio ese perdón y nos dice que lo demos a otros ese perdón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reusarnos a perdonar nos lleva a juicio: hay una parábola de un siervo que no podía pagar una gran suma de dinero a su dueño y se le perdono su deuda pero el no perdono una deuda mas pequeña a otro y lo traen y es juzgado y Cristo concluye: Dios no te perdonara si no perdonas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098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Mateo 18:23-35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Mateo 18:23-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25563"/>
            <a:ext cx="12192000" cy="5693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787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Conclusión de la parábola es perdonar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92500" lnSpcReduction="20000"/>
          </a:bodyPr>
          <a:lstStyle/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5400" dirty="0" smtClean="0"/>
              <a:t>»Así también mi Padre celestial los tratará a ustedes, a menos que cada uno perdone de corazón a su hermano». Mat. 18:35</a:t>
            </a:r>
          </a:p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 reusamos perdonar estaremos presos espiritualmente si oportunidad de pagar por nuestro perdón</a:t>
            </a:r>
          </a:p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perdonar tenemos una tremenda oportunidad de rescatar a esa oveja perdida, lo que ha hecho por nosotros no lo merecemos y debemos hacerlo por otros. </a:t>
            </a:r>
            <a:endParaRPr lang="es-A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8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706</Words>
  <Application>Microsoft Office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Perdonar Libremente</vt:lpstr>
      <vt:lpstr>Introducción:</vt:lpstr>
      <vt:lpstr>El Perdón es un mandato para los cristianos</vt:lpstr>
      <vt:lpstr>El Perdon es un mandato para los cristianos</vt:lpstr>
      <vt:lpstr>Debemos perdonar como Dios nos perdono</vt:lpstr>
      <vt:lpstr>Es crucial vivir en cristo para perdonar</vt:lpstr>
      <vt:lpstr>Cristo nos perdono aun siendo sus enemigos</vt:lpstr>
      <vt:lpstr>Mateo 18:23-35</vt:lpstr>
      <vt:lpstr>Conclusión de la parábola es perdonar </vt:lpstr>
      <vt:lpstr>Cuatro Promesas de perdón Del libro el pacificador por Ken Sande</vt:lpstr>
      <vt:lpstr>Nota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triangulo de la Reconciliación</dc:title>
  <dc:creator>Jorge Muniz</dc:creator>
  <cp:lastModifiedBy>Jorge Muniz</cp:lastModifiedBy>
  <cp:revision>10</cp:revision>
  <dcterms:created xsi:type="dcterms:W3CDTF">2018-04-12T16:51:22Z</dcterms:created>
  <dcterms:modified xsi:type="dcterms:W3CDTF">2018-04-14T18:32:01Z</dcterms:modified>
</cp:coreProperties>
</file>