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0" r:id="rId3"/>
    <p:sldId id="269" r:id="rId4"/>
    <p:sldId id="297" r:id="rId5"/>
    <p:sldId id="281" r:id="rId6"/>
    <p:sldId id="283" r:id="rId7"/>
    <p:sldId id="286" r:id="rId8"/>
    <p:sldId id="288" r:id="rId9"/>
    <p:sldId id="289" r:id="rId10"/>
    <p:sldId id="290" r:id="rId11"/>
    <p:sldId id="291" r:id="rId12"/>
    <p:sldId id="292" r:id="rId13"/>
    <p:sldId id="299" r:id="rId14"/>
    <p:sldId id="293" r:id="rId15"/>
    <p:sldId id="295" r:id="rId16"/>
    <p:sldId id="294" r:id="rId17"/>
    <p:sldId id="300" r:id="rId18"/>
    <p:sldId id="296" r:id="rId19"/>
    <p:sldId id="29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104"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79A5A-D414-1C4F-A6DF-A042933677B3}" type="datetimeFigureOut">
              <a:rPr lang="en-US" smtClean="0"/>
              <a:t>7/29/19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C947FC-0C62-2348-9624-C0177D3A44A9}" type="slidenum">
              <a:rPr lang="en-US" smtClean="0"/>
              <a:t>‹#›</a:t>
            </a:fld>
            <a:endParaRPr lang="en-US"/>
          </a:p>
        </p:txBody>
      </p:sp>
    </p:spTree>
    <p:extLst>
      <p:ext uri="{BB962C8B-B14F-4D97-AF65-F5344CB8AC3E}">
        <p14:creationId xmlns:p14="http://schemas.microsoft.com/office/powerpoint/2010/main" val="18641187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7/29/19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7/29/19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7/29/19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7/29/19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7/29/19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7/29/19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7/29/19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7/29/19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7/29/19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7/29/19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7/29/19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7/29/19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Coaching tips we learned from Rich </a:t>
            </a:r>
            <a:r>
              <a:rPr lang="en-US" b="1" dirty="0" err="1" smtClean="0"/>
              <a:t>DeVos</a:t>
            </a:r>
            <a:endParaRPr lang="en-US" b="1" dirty="0"/>
          </a:p>
        </p:txBody>
      </p:sp>
      <p:sp>
        <p:nvSpPr>
          <p:cNvPr id="3" name="Subtitle 2"/>
          <p:cNvSpPr>
            <a:spLocks noGrp="1"/>
          </p:cNvSpPr>
          <p:nvPr>
            <p:ph type="subTitle" idx="1"/>
          </p:nvPr>
        </p:nvSpPr>
        <p:spPr/>
        <p:txBody>
          <a:bodyPr/>
          <a:lstStyle/>
          <a:p>
            <a:r>
              <a:rPr lang="en-US" dirty="0" smtClean="0"/>
              <a:t>Steve Elzinga &amp; Henry </a:t>
            </a:r>
            <a:r>
              <a:rPr lang="en-US" dirty="0" err="1" smtClean="0"/>
              <a:t>Reyenga</a:t>
            </a:r>
            <a:endParaRPr lang="en-US" dirty="0"/>
          </a:p>
        </p:txBody>
      </p:sp>
    </p:spTree>
    <p:extLst>
      <p:ext uri="{BB962C8B-B14F-4D97-AF65-F5344CB8AC3E}">
        <p14:creationId xmlns:p14="http://schemas.microsoft.com/office/powerpoint/2010/main" val="1798666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8. </a:t>
            </a:r>
            <a:r>
              <a:rPr lang="en-US" dirty="0" smtClean="0"/>
              <a:t>Reward what you want repeated</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3789274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9. Help people discover and pursue their dreams </a:t>
            </a:r>
            <a:br>
              <a:rPr lang="en-US" dirty="0" smtClean="0"/>
            </a:br>
            <a:endParaRPr lang="en-US" dirty="0"/>
          </a:p>
        </p:txBody>
      </p:sp>
      <p:sp>
        <p:nvSpPr>
          <p:cNvPr id="4" name="Content Placeholder 3"/>
          <p:cNvSpPr>
            <a:spLocks noGrp="1"/>
          </p:cNvSpPr>
          <p:nvPr>
            <p:ph idx="1"/>
          </p:nvPr>
        </p:nvSpPr>
        <p:spPr>
          <a:xfrm>
            <a:off x="846594" y="1600200"/>
            <a:ext cx="7840206" cy="4525963"/>
          </a:xfrm>
        </p:spPr>
        <p:txBody>
          <a:bodyPr>
            <a:normAutofit/>
          </a:bodyPr>
          <a:lstStyle/>
          <a:p>
            <a:pPr marL="0" indent="0">
              <a:buNone/>
            </a:pPr>
            <a:r>
              <a:rPr lang="en-US" sz="4400" i="1" dirty="0" smtClean="0">
                <a:solidFill>
                  <a:srgbClr val="F5D1AE"/>
                </a:solidFill>
              </a:rPr>
              <a:t>What do you want to do?</a:t>
            </a:r>
            <a:endParaRPr lang="en-US" sz="4400" i="1" dirty="0">
              <a:solidFill>
                <a:srgbClr val="F5D1AE"/>
              </a:solidFill>
            </a:endParaRPr>
          </a:p>
        </p:txBody>
      </p:sp>
    </p:spTree>
    <p:extLst>
      <p:ext uri="{BB962C8B-B14F-4D97-AF65-F5344CB8AC3E}">
        <p14:creationId xmlns:p14="http://schemas.microsoft.com/office/powerpoint/2010/main" val="651719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9"/>
            <a:ext cx="8229600" cy="1487109"/>
          </a:xfrm>
        </p:spPr>
        <p:txBody>
          <a:bodyPr>
            <a:normAutofit fontScale="90000"/>
          </a:bodyPr>
          <a:lstStyle/>
          <a:p>
            <a:pPr algn="l"/>
            <a:r>
              <a:rPr lang="en-US" dirty="0" smtClean="0"/>
              <a:t>10. Motivate people by celebrating accomplishment </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353310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9"/>
            <a:ext cx="8229600" cy="1487109"/>
          </a:xfrm>
        </p:spPr>
        <p:txBody>
          <a:bodyPr>
            <a:normAutofit/>
          </a:bodyPr>
          <a:lstStyle/>
          <a:p>
            <a:pPr algn="l"/>
            <a:r>
              <a:rPr lang="en-US" dirty="0" smtClean="0"/>
              <a:t>11. Ask disruptive questions</a:t>
            </a:r>
            <a:endParaRPr lang="en-US" dirty="0"/>
          </a:p>
        </p:txBody>
      </p:sp>
      <p:sp>
        <p:nvSpPr>
          <p:cNvPr id="4" name="Content Placeholder 3"/>
          <p:cNvSpPr>
            <a:spLocks noGrp="1"/>
          </p:cNvSpPr>
          <p:nvPr>
            <p:ph idx="1"/>
          </p:nvPr>
        </p:nvSpPr>
        <p:spPr>
          <a:xfrm>
            <a:off x="924982" y="1600200"/>
            <a:ext cx="7761818" cy="4525963"/>
          </a:xfrm>
        </p:spPr>
        <p:txBody>
          <a:bodyPr/>
          <a:lstStyle/>
          <a:p>
            <a:pPr marL="0" indent="0">
              <a:buNone/>
            </a:pPr>
            <a:r>
              <a:rPr lang="en-US" b="1" i="1" dirty="0">
                <a:solidFill>
                  <a:srgbClr val="F5D1AE"/>
                </a:solidFill>
              </a:rPr>
              <a:t>Matthew 20:32</a:t>
            </a:r>
            <a:r>
              <a:rPr lang="en-US" i="1" dirty="0">
                <a:solidFill>
                  <a:srgbClr val="F5D1AE"/>
                </a:solidFill>
              </a:rPr>
              <a:t> </a:t>
            </a:r>
            <a:r>
              <a:rPr lang="en-US" i="1" dirty="0" smtClean="0">
                <a:solidFill>
                  <a:srgbClr val="F5D1AE"/>
                </a:solidFill>
              </a:rPr>
              <a:t> (</a:t>
            </a:r>
            <a:r>
              <a:rPr lang="en-US" i="1" dirty="0">
                <a:solidFill>
                  <a:srgbClr val="F5D1AE"/>
                </a:solidFill>
              </a:rPr>
              <a:t>NIV</a:t>
            </a:r>
            <a:r>
              <a:rPr lang="en-US" i="1" dirty="0" smtClean="0">
                <a:solidFill>
                  <a:srgbClr val="F5D1AE"/>
                </a:solidFill>
              </a:rPr>
              <a:t>)</a:t>
            </a:r>
            <a:r>
              <a:rPr lang="en-US" b="1" i="1" baseline="30000" dirty="0">
                <a:solidFill>
                  <a:srgbClr val="F5D1AE"/>
                </a:solidFill>
              </a:rPr>
              <a:t> </a:t>
            </a:r>
            <a:r>
              <a:rPr lang="en-US" i="1" dirty="0">
                <a:solidFill>
                  <a:srgbClr val="F5D1AE"/>
                </a:solidFill>
              </a:rPr>
              <a:t>Jesus stopped and called them. “What do you want me to do for you?” he asked.</a:t>
            </a:r>
          </a:p>
          <a:p>
            <a:endParaRPr lang="en-US" dirty="0"/>
          </a:p>
        </p:txBody>
      </p:sp>
    </p:spTree>
    <p:extLst>
      <p:ext uri="{BB962C8B-B14F-4D97-AF65-F5344CB8AC3E}">
        <p14:creationId xmlns:p14="http://schemas.microsoft.com/office/powerpoint/2010/main" val="48981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12 </a:t>
            </a:r>
            <a:r>
              <a:rPr lang="en-US" dirty="0" smtClean="0"/>
              <a:t>Encourage people to press on through failure</a:t>
            </a:r>
            <a:endParaRPr lang="en-US" dirty="0"/>
          </a:p>
        </p:txBody>
      </p:sp>
      <p:sp>
        <p:nvSpPr>
          <p:cNvPr id="5" name="Content Placeholder 4"/>
          <p:cNvSpPr>
            <a:spLocks noGrp="1"/>
          </p:cNvSpPr>
          <p:nvPr>
            <p:ph idx="1"/>
          </p:nvPr>
        </p:nvSpPr>
        <p:spPr>
          <a:xfrm>
            <a:off x="1269890" y="2289267"/>
            <a:ext cx="7416909" cy="4453094"/>
          </a:xfrm>
        </p:spPr>
        <p:txBody>
          <a:bodyPr>
            <a:normAutofit fontScale="85000" lnSpcReduction="20000"/>
          </a:bodyPr>
          <a:lstStyle/>
          <a:p>
            <a:pPr marL="0" indent="0">
              <a:buNone/>
            </a:pPr>
            <a:r>
              <a:rPr lang="en-US" sz="4000" i="1" dirty="0" smtClean="0">
                <a:solidFill>
                  <a:srgbClr val="F5D1AE"/>
                </a:solidFill>
              </a:rPr>
              <a:t>You can do it!</a:t>
            </a:r>
          </a:p>
          <a:p>
            <a:pPr marL="0" indent="0">
              <a:buNone/>
            </a:pPr>
            <a:r>
              <a:rPr lang="en-US" sz="4000" dirty="0" smtClean="0">
                <a:solidFill>
                  <a:srgbClr val="F5D1AE"/>
                </a:solidFill>
              </a:rPr>
              <a:t> </a:t>
            </a:r>
            <a:r>
              <a:rPr lang="en-US" sz="4000" b="1" dirty="0">
                <a:solidFill>
                  <a:srgbClr val="F5D1AE"/>
                </a:solidFill>
              </a:rPr>
              <a:t>Philippians 3:13-15 </a:t>
            </a:r>
            <a:r>
              <a:rPr lang="en-US" sz="4000" dirty="0" smtClean="0">
                <a:solidFill>
                  <a:srgbClr val="F5D1AE"/>
                </a:solidFill>
              </a:rPr>
              <a:t>(</a:t>
            </a:r>
            <a:r>
              <a:rPr lang="en-US" sz="4000" dirty="0">
                <a:solidFill>
                  <a:srgbClr val="F5D1AE"/>
                </a:solidFill>
              </a:rPr>
              <a:t>NIV</a:t>
            </a:r>
            <a:r>
              <a:rPr lang="en-US" sz="4000" dirty="0" smtClean="0">
                <a:solidFill>
                  <a:srgbClr val="F5D1AE"/>
                </a:solidFill>
              </a:rPr>
              <a:t>) </a:t>
            </a:r>
            <a:r>
              <a:rPr lang="en-US" sz="4000" i="1" dirty="0" smtClean="0">
                <a:solidFill>
                  <a:srgbClr val="F5D1AE"/>
                </a:solidFill>
              </a:rPr>
              <a:t>One thing </a:t>
            </a:r>
            <a:r>
              <a:rPr lang="en-US" sz="4000" i="1" dirty="0">
                <a:solidFill>
                  <a:srgbClr val="F5D1AE"/>
                </a:solidFill>
              </a:rPr>
              <a:t>I do: Forgetting what is behind and straining toward what is ahead, </a:t>
            </a:r>
            <a:r>
              <a:rPr lang="en-US" sz="4000" i="1" dirty="0" smtClean="0">
                <a:solidFill>
                  <a:srgbClr val="F5D1AE"/>
                </a:solidFill>
              </a:rPr>
              <a:t> </a:t>
            </a:r>
            <a:r>
              <a:rPr lang="en-US" sz="4000" i="1" dirty="0">
                <a:solidFill>
                  <a:srgbClr val="F5D1AE"/>
                </a:solidFill>
              </a:rPr>
              <a:t>I press on toward the goal to win the prize for which God has called me heavenward in Christ Jesus.</a:t>
            </a:r>
          </a:p>
          <a:p>
            <a:pPr marL="0" indent="0">
              <a:buNone/>
            </a:pPr>
            <a:endParaRPr lang="en-US" sz="4000" i="1" dirty="0">
              <a:solidFill>
                <a:srgbClr val="F5D1AE"/>
              </a:solidFill>
            </a:endParaRPr>
          </a:p>
        </p:txBody>
      </p:sp>
    </p:spTree>
    <p:extLst>
      <p:ext uri="{BB962C8B-B14F-4D97-AF65-F5344CB8AC3E}">
        <p14:creationId xmlns:p14="http://schemas.microsoft.com/office/powerpoint/2010/main" val="1554133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13. Take resp</a:t>
            </a:r>
            <a:r>
              <a:rPr lang="en-US" dirty="0" smtClean="0"/>
              <a:t>onsibility for your life; help others do the same</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2043510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14. Speak the truth in love</a:t>
            </a:r>
            <a:endParaRPr lang="en-US" dirty="0"/>
          </a:p>
        </p:txBody>
      </p:sp>
      <p:sp>
        <p:nvSpPr>
          <p:cNvPr id="4" name="Content Placeholder 3"/>
          <p:cNvSpPr>
            <a:spLocks noGrp="1"/>
          </p:cNvSpPr>
          <p:nvPr>
            <p:ph idx="1"/>
          </p:nvPr>
        </p:nvSpPr>
        <p:spPr>
          <a:xfrm>
            <a:off x="1160146" y="987834"/>
            <a:ext cx="7793173" cy="4197535"/>
          </a:xfrm>
        </p:spPr>
        <p:txBody>
          <a:bodyPr/>
          <a:lstStyle/>
          <a:p>
            <a:pPr marL="0" indent="0">
              <a:buNone/>
            </a:pPr>
            <a:r>
              <a:rPr lang="en-US" b="1" dirty="0" smtClean="0">
                <a:solidFill>
                  <a:srgbClr val="F5D1AE"/>
                </a:solidFill>
              </a:rPr>
              <a:t>Ephesians 4:15</a:t>
            </a:r>
            <a:endParaRPr lang="en-US" b="1" dirty="0">
              <a:solidFill>
                <a:srgbClr val="F5D1AE"/>
              </a:solidFill>
            </a:endParaRPr>
          </a:p>
        </p:txBody>
      </p:sp>
    </p:spTree>
    <p:extLst>
      <p:ext uri="{BB962C8B-B14F-4D97-AF65-F5344CB8AC3E}">
        <p14:creationId xmlns:p14="http://schemas.microsoft.com/office/powerpoint/2010/main" val="3698270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15. Take an interest in the other person’s interests</a:t>
            </a:r>
            <a:endParaRPr lang="en-US" dirty="0"/>
          </a:p>
        </p:txBody>
      </p:sp>
      <p:sp>
        <p:nvSpPr>
          <p:cNvPr id="4" name="Content Placeholder 3"/>
          <p:cNvSpPr>
            <a:spLocks noGrp="1"/>
          </p:cNvSpPr>
          <p:nvPr>
            <p:ph idx="1"/>
          </p:nvPr>
        </p:nvSpPr>
        <p:spPr>
          <a:xfrm>
            <a:off x="956338" y="2210867"/>
            <a:ext cx="7730462" cy="3915296"/>
          </a:xfrm>
        </p:spPr>
        <p:txBody>
          <a:bodyPr/>
          <a:lstStyle/>
          <a:p>
            <a:pPr marL="0" indent="0">
              <a:buNone/>
            </a:pPr>
            <a:r>
              <a:rPr lang="en-US" b="1" dirty="0" smtClean="0">
                <a:solidFill>
                  <a:srgbClr val="F5D1AE"/>
                </a:solidFill>
              </a:rPr>
              <a:t>Philippians 2:3-4 </a:t>
            </a:r>
            <a:r>
              <a:rPr lang="en-US" i="1" dirty="0">
                <a:solidFill>
                  <a:srgbClr val="F5D1AE"/>
                </a:solidFill>
              </a:rPr>
              <a:t>Do nothing out of selfish ambition or vain conceit. Rather, in humility value others above yourselves</a:t>
            </a:r>
            <a:r>
              <a:rPr lang="en-US" i="1" dirty="0" smtClean="0">
                <a:solidFill>
                  <a:srgbClr val="F5D1AE"/>
                </a:solidFill>
              </a:rPr>
              <a:t>, </a:t>
            </a:r>
            <a:r>
              <a:rPr lang="en-US" i="1" dirty="0">
                <a:solidFill>
                  <a:srgbClr val="F5D1AE"/>
                </a:solidFill>
              </a:rPr>
              <a:t>not looking to your own interests but each of you to the interests of the others.</a:t>
            </a:r>
          </a:p>
          <a:p>
            <a:endParaRPr lang="en-US" dirty="0"/>
          </a:p>
        </p:txBody>
      </p:sp>
    </p:spTree>
    <p:extLst>
      <p:ext uri="{BB962C8B-B14F-4D97-AF65-F5344CB8AC3E}">
        <p14:creationId xmlns:p14="http://schemas.microsoft.com/office/powerpoint/2010/main" val="3632473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16. Success comes through helping people achieve their goals</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3022214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17. Help people own their own life</a:t>
            </a:r>
            <a:endParaRPr lang="en-US" dirty="0"/>
          </a:p>
        </p:txBody>
      </p:sp>
      <p:sp>
        <p:nvSpPr>
          <p:cNvPr id="4" name="Content Placeholder 3"/>
          <p:cNvSpPr>
            <a:spLocks noGrp="1"/>
          </p:cNvSpPr>
          <p:nvPr>
            <p:ph idx="1"/>
          </p:nvPr>
        </p:nvSpPr>
        <p:spPr>
          <a:xfrm>
            <a:off x="862272" y="1600200"/>
            <a:ext cx="7824528" cy="5079441"/>
          </a:xfrm>
        </p:spPr>
        <p:txBody>
          <a:bodyPr>
            <a:normAutofit fontScale="92500"/>
          </a:bodyPr>
          <a:lstStyle/>
          <a:p>
            <a:pPr marL="0" indent="0">
              <a:buNone/>
            </a:pPr>
            <a:r>
              <a:rPr lang="en-US" b="1" dirty="0" smtClean="0">
                <a:solidFill>
                  <a:srgbClr val="F5D1AE"/>
                </a:solidFill>
              </a:rPr>
              <a:t>Joshua </a:t>
            </a:r>
            <a:r>
              <a:rPr lang="en-US" b="1" dirty="0">
                <a:solidFill>
                  <a:srgbClr val="F5D1AE"/>
                </a:solidFill>
              </a:rPr>
              <a:t>24:15 </a:t>
            </a:r>
            <a:r>
              <a:rPr lang="en-US" dirty="0" smtClean="0">
                <a:solidFill>
                  <a:srgbClr val="F5D1AE"/>
                </a:solidFill>
              </a:rPr>
              <a:t>(</a:t>
            </a:r>
            <a:r>
              <a:rPr lang="en-US" dirty="0">
                <a:solidFill>
                  <a:srgbClr val="F5D1AE"/>
                </a:solidFill>
              </a:rPr>
              <a:t>NIV</a:t>
            </a:r>
            <a:r>
              <a:rPr lang="en-US" dirty="0" smtClean="0">
                <a:solidFill>
                  <a:srgbClr val="F5D1AE"/>
                </a:solidFill>
              </a:rPr>
              <a:t>) </a:t>
            </a:r>
            <a:r>
              <a:rPr lang="en-US" i="1" dirty="0" smtClean="0">
                <a:solidFill>
                  <a:srgbClr val="F5D1AE"/>
                </a:solidFill>
              </a:rPr>
              <a:t>But </a:t>
            </a:r>
            <a:r>
              <a:rPr lang="en-US" i="1" dirty="0">
                <a:solidFill>
                  <a:srgbClr val="F5D1AE"/>
                </a:solidFill>
              </a:rPr>
              <a:t>if serving the Lord seems undesirable to you, then choose for yourselves this day whom you will serve, whether the gods your ancestors served beyond the Euphrates, or the gods of the Amorites, in whose land you are living. But as for me and my household, we will serve the Lord</a:t>
            </a:r>
            <a:r>
              <a:rPr lang="en-US" i="1" dirty="0" smtClean="0">
                <a:solidFill>
                  <a:srgbClr val="F5D1AE"/>
                </a:solidFill>
              </a:rPr>
              <a:t>.</a:t>
            </a:r>
            <a:endParaRPr lang="en-US" i="1" dirty="0">
              <a:solidFill>
                <a:srgbClr val="F5D1AE"/>
              </a:solidFill>
            </a:endParaRPr>
          </a:p>
          <a:p>
            <a:endParaRPr lang="en-US" dirty="0"/>
          </a:p>
        </p:txBody>
      </p:sp>
    </p:spTree>
    <p:extLst>
      <p:ext uri="{BB962C8B-B14F-4D97-AF65-F5344CB8AC3E}">
        <p14:creationId xmlns:p14="http://schemas.microsoft.com/office/powerpoint/2010/main" val="3760501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Who was Rich </a:t>
            </a:r>
            <a:r>
              <a:rPr lang="en-US" dirty="0" err="1" smtClean="0"/>
              <a:t>DeVos</a:t>
            </a:r>
            <a:r>
              <a:rPr lang="en-US" dirty="0" smtClean="0"/>
              <a:t>?</a:t>
            </a:r>
            <a:endParaRPr lang="en-US" dirty="0"/>
          </a:p>
        </p:txBody>
      </p:sp>
      <p:pic>
        <p:nvPicPr>
          <p:cNvPr id="3" name="Content Placeholder 2" descr="rich penny.jpg"/>
          <p:cNvPicPr>
            <a:picLocks noGrp="1" noChangeAspect="1"/>
          </p:cNvPicPr>
          <p:nvPr>
            <p:ph idx="1"/>
          </p:nvPr>
        </p:nvPicPr>
        <p:blipFill>
          <a:blip r:embed="rId2" cstate="print">
            <a:extLst>
              <a:ext uri="{28A0092B-C50C-407E-A947-70E740481C1C}">
                <a14:useLocalDpi xmlns:a14="http://schemas.microsoft.com/office/drawing/2010/main" val="0"/>
              </a:ext>
            </a:extLst>
          </a:blip>
          <a:srcRect t="7314" b="7314"/>
          <a:stretch>
            <a:fillRect/>
          </a:stretch>
        </p:blipFill>
        <p:spPr/>
      </p:pic>
    </p:spTree>
    <p:extLst>
      <p:ext uri="{BB962C8B-B14F-4D97-AF65-F5344CB8AC3E}">
        <p14:creationId xmlns:p14="http://schemas.microsoft.com/office/powerpoint/2010/main" val="382281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1. </a:t>
            </a:r>
            <a:r>
              <a:rPr lang="en-US" dirty="0" smtClean="0"/>
              <a:t>Treat </a:t>
            </a:r>
            <a:r>
              <a:rPr lang="en-US" dirty="0" smtClean="0"/>
              <a:t>every </a:t>
            </a:r>
            <a:r>
              <a:rPr lang="en-US" dirty="0" smtClean="0"/>
              <a:t>person as someone who matters to God</a:t>
            </a:r>
            <a:endParaRPr lang="en-US" dirty="0"/>
          </a:p>
        </p:txBody>
      </p:sp>
      <p:sp>
        <p:nvSpPr>
          <p:cNvPr id="3" name="Content Placeholder 2"/>
          <p:cNvSpPr>
            <a:spLocks noGrp="1"/>
          </p:cNvSpPr>
          <p:nvPr>
            <p:ph idx="1"/>
          </p:nvPr>
        </p:nvSpPr>
        <p:spPr>
          <a:xfrm>
            <a:off x="913818" y="2404127"/>
            <a:ext cx="7772981" cy="3722036"/>
          </a:xfrm>
        </p:spPr>
        <p:txBody>
          <a:bodyPr>
            <a:normAutofit/>
          </a:bodyPr>
          <a:lstStyle/>
          <a:p>
            <a:pPr marL="0" indent="0">
              <a:buNone/>
            </a:pPr>
            <a:r>
              <a:rPr lang="en-US" sz="3600" b="1" dirty="0">
                <a:solidFill>
                  <a:srgbClr val="F5D1AE"/>
                </a:solidFill>
              </a:rPr>
              <a:t>John </a:t>
            </a:r>
            <a:r>
              <a:rPr lang="en-US" sz="3600" b="1" dirty="0" smtClean="0">
                <a:solidFill>
                  <a:srgbClr val="F5D1AE"/>
                </a:solidFill>
              </a:rPr>
              <a:t>3:16 </a:t>
            </a:r>
            <a:r>
              <a:rPr lang="en-US" sz="3600" i="1" dirty="0" smtClean="0">
                <a:solidFill>
                  <a:srgbClr val="F5D1AE"/>
                </a:solidFill>
              </a:rPr>
              <a:t>God so loved the world that He gave His one and only Son </a:t>
            </a:r>
            <a:r>
              <a:rPr lang="is-IS" sz="3600" i="1" dirty="0" smtClean="0">
                <a:solidFill>
                  <a:srgbClr val="F5D1AE"/>
                </a:solidFill>
              </a:rPr>
              <a:t>…</a:t>
            </a:r>
            <a:endParaRPr lang="en-US" sz="3600" i="1" dirty="0">
              <a:solidFill>
                <a:srgbClr val="F5D1AE"/>
              </a:solidFill>
            </a:endParaRPr>
          </a:p>
          <a:p>
            <a:pPr marL="0" indent="0">
              <a:buNone/>
            </a:pPr>
            <a:endParaRPr lang="en-US" i="1" dirty="0"/>
          </a:p>
        </p:txBody>
      </p:sp>
    </p:spTree>
    <p:extLst>
      <p:ext uri="{BB962C8B-B14F-4D97-AF65-F5344CB8AC3E}">
        <p14:creationId xmlns:p14="http://schemas.microsoft.com/office/powerpoint/2010/main" val="2328963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2. Believe in every person as a child of God with undiscovered possibilities</a:t>
            </a:r>
            <a:endParaRPr lang="en-US" dirty="0"/>
          </a:p>
        </p:txBody>
      </p:sp>
      <p:sp>
        <p:nvSpPr>
          <p:cNvPr id="3" name="Content Placeholder 2"/>
          <p:cNvSpPr>
            <a:spLocks noGrp="1"/>
          </p:cNvSpPr>
          <p:nvPr>
            <p:ph idx="1"/>
          </p:nvPr>
        </p:nvSpPr>
        <p:spPr>
          <a:xfrm>
            <a:off x="913818" y="2869423"/>
            <a:ext cx="7772981" cy="3402540"/>
          </a:xfrm>
        </p:spPr>
        <p:txBody>
          <a:bodyPr>
            <a:normAutofit/>
          </a:bodyPr>
          <a:lstStyle/>
          <a:p>
            <a:pPr marL="0" indent="0">
              <a:buNone/>
            </a:pPr>
            <a:r>
              <a:rPr lang="en-US" sz="3600" b="1" i="1" dirty="0">
                <a:solidFill>
                  <a:srgbClr val="F5D1AE"/>
                </a:solidFill>
              </a:rPr>
              <a:t>John 15:5 </a:t>
            </a:r>
            <a:r>
              <a:rPr lang="en-US" sz="3600" b="1" i="1" dirty="0" smtClean="0">
                <a:solidFill>
                  <a:srgbClr val="F5D1AE"/>
                </a:solidFill>
              </a:rPr>
              <a:t> </a:t>
            </a:r>
            <a:r>
              <a:rPr lang="en-US" sz="3600" i="1" dirty="0" smtClean="0">
                <a:solidFill>
                  <a:srgbClr val="F5D1AE"/>
                </a:solidFill>
              </a:rPr>
              <a:t>I </a:t>
            </a:r>
            <a:r>
              <a:rPr lang="en-US" sz="3600" i="1" dirty="0">
                <a:solidFill>
                  <a:srgbClr val="F5D1AE"/>
                </a:solidFill>
              </a:rPr>
              <a:t>am the vine; you are the branches. If you remain in me and I in you, you will bear much fruit; apart from me you can do nothing</a:t>
            </a:r>
            <a:r>
              <a:rPr lang="en-US" sz="3600" i="1" dirty="0" smtClean="0">
                <a:solidFill>
                  <a:srgbClr val="F5D1AE"/>
                </a:solidFill>
              </a:rPr>
              <a:t>.</a:t>
            </a:r>
          </a:p>
          <a:p>
            <a:pPr marL="0" indent="0">
              <a:buNone/>
            </a:pPr>
            <a:endParaRPr lang="en-US" i="1" dirty="0"/>
          </a:p>
        </p:txBody>
      </p:sp>
    </p:spTree>
    <p:extLst>
      <p:ext uri="{BB962C8B-B14F-4D97-AF65-F5344CB8AC3E}">
        <p14:creationId xmlns:p14="http://schemas.microsoft.com/office/powerpoint/2010/main" val="327449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a:t>3</a:t>
            </a:r>
            <a:r>
              <a:rPr lang="en-US" dirty="0" smtClean="0"/>
              <a:t>. Be positive with people </a:t>
            </a:r>
            <a:r>
              <a:rPr lang="en-US" dirty="0" smtClean="0"/>
              <a:t>and they will be more positive </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1530851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4. </a:t>
            </a:r>
            <a:r>
              <a:rPr lang="en-US" dirty="0" smtClean="0"/>
              <a:t>Honor doers (people who try)</a:t>
            </a:r>
            <a:endParaRPr lang="en-US" dirty="0"/>
          </a:p>
        </p:txBody>
      </p:sp>
      <p:sp>
        <p:nvSpPr>
          <p:cNvPr id="5" name="Content Placeholder 4"/>
          <p:cNvSpPr>
            <a:spLocks noGrp="1"/>
          </p:cNvSpPr>
          <p:nvPr>
            <p:ph idx="1"/>
          </p:nvPr>
        </p:nvSpPr>
        <p:spPr>
          <a:xfrm>
            <a:off x="940660" y="1600200"/>
            <a:ext cx="7746140" cy="4985362"/>
          </a:xfrm>
        </p:spPr>
        <p:txBody>
          <a:bodyPr>
            <a:normAutofit lnSpcReduction="10000"/>
          </a:bodyPr>
          <a:lstStyle/>
          <a:p>
            <a:pPr marL="0" indent="0">
              <a:buNone/>
            </a:pPr>
            <a:r>
              <a:rPr lang="en-US" sz="3600" b="1" dirty="0" smtClean="0">
                <a:solidFill>
                  <a:srgbClr val="F5D1AE"/>
                </a:solidFill>
              </a:rPr>
              <a:t>1 Kings 19:15-16</a:t>
            </a:r>
            <a:r>
              <a:rPr lang="en-US" sz="3600" dirty="0">
                <a:solidFill>
                  <a:srgbClr val="F5D1AE"/>
                </a:solidFill>
              </a:rPr>
              <a:t> </a:t>
            </a:r>
            <a:r>
              <a:rPr lang="en-US" sz="3600" i="1" dirty="0">
                <a:solidFill>
                  <a:srgbClr val="F5D1AE"/>
                </a:solidFill>
              </a:rPr>
              <a:t>The Lord said to him, “Go back the way you came, and go to the Desert of Damascus. When you get there, anoint </a:t>
            </a:r>
            <a:r>
              <a:rPr lang="en-US" sz="3600" i="1" dirty="0" err="1">
                <a:solidFill>
                  <a:srgbClr val="F5D1AE"/>
                </a:solidFill>
              </a:rPr>
              <a:t>Hazael</a:t>
            </a:r>
            <a:r>
              <a:rPr lang="en-US" sz="3600" i="1" dirty="0">
                <a:solidFill>
                  <a:srgbClr val="F5D1AE"/>
                </a:solidFill>
              </a:rPr>
              <a:t> king over Aram. </a:t>
            </a:r>
            <a:r>
              <a:rPr lang="en-US" sz="3600" i="1" dirty="0" smtClean="0">
                <a:solidFill>
                  <a:srgbClr val="F5D1AE"/>
                </a:solidFill>
              </a:rPr>
              <a:t>Also</a:t>
            </a:r>
            <a:r>
              <a:rPr lang="en-US" sz="3600" i="1" dirty="0">
                <a:solidFill>
                  <a:srgbClr val="F5D1AE"/>
                </a:solidFill>
              </a:rPr>
              <a:t>, </a:t>
            </a:r>
            <a:r>
              <a:rPr lang="en-US" sz="3600" i="1" dirty="0" smtClean="0">
                <a:solidFill>
                  <a:srgbClr val="F5D1AE"/>
                </a:solidFill>
              </a:rPr>
              <a:t>anoint Jehu </a:t>
            </a:r>
            <a:r>
              <a:rPr lang="en-US" sz="3600" i="1" dirty="0">
                <a:solidFill>
                  <a:srgbClr val="F5D1AE"/>
                </a:solidFill>
              </a:rPr>
              <a:t>son of </a:t>
            </a:r>
            <a:r>
              <a:rPr lang="en-US" sz="3600" i="1" dirty="0" err="1">
                <a:solidFill>
                  <a:srgbClr val="F5D1AE"/>
                </a:solidFill>
              </a:rPr>
              <a:t>Nimshi</a:t>
            </a:r>
            <a:r>
              <a:rPr lang="en-US" sz="3600" i="1" dirty="0">
                <a:solidFill>
                  <a:srgbClr val="F5D1AE"/>
                </a:solidFill>
              </a:rPr>
              <a:t> king over Israel, and anoint Elisha </a:t>
            </a:r>
            <a:r>
              <a:rPr lang="en-US" sz="3600" i="1" dirty="0" smtClean="0">
                <a:solidFill>
                  <a:srgbClr val="F5D1AE"/>
                </a:solidFill>
              </a:rPr>
              <a:t>son </a:t>
            </a:r>
            <a:r>
              <a:rPr lang="is-IS" sz="3600" i="1" dirty="0" smtClean="0">
                <a:solidFill>
                  <a:srgbClr val="F5D1AE"/>
                </a:solidFill>
              </a:rPr>
              <a:t>…</a:t>
            </a:r>
            <a:endParaRPr lang="en-US" sz="3600" i="1" dirty="0">
              <a:solidFill>
                <a:srgbClr val="F5D1AE"/>
              </a:solidFill>
            </a:endParaRPr>
          </a:p>
          <a:p>
            <a:endParaRPr lang="en-US" dirty="0"/>
          </a:p>
        </p:txBody>
      </p:sp>
    </p:spTree>
    <p:extLst>
      <p:ext uri="{BB962C8B-B14F-4D97-AF65-F5344CB8AC3E}">
        <p14:creationId xmlns:p14="http://schemas.microsoft.com/office/powerpoint/2010/main" val="1294803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5. Never underestimate the potential of anyone</a:t>
            </a:r>
            <a:endParaRPr lang="en-US" dirty="0"/>
          </a:p>
        </p:txBody>
      </p:sp>
      <p:sp>
        <p:nvSpPr>
          <p:cNvPr id="4" name="Content Placeholder 3"/>
          <p:cNvSpPr>
            <a:spLocks noGrp="1"/>
          </p:cNvSpPr>
          <p:nvPr>
            <p:ph idx="1"/>
          </p:nvPr>
        </p:nvSpPr>
        <p:spPr>
          <a:xfrm>
            <a:off x="893626" y="1600200"/>
            <a:ext cx="7793173" cy="4525963"/>
          </a:xfrm>
        </p:spPr>
        <p:txBody>
          <a:bodyPr/>
          <a:lstStyle/>
          <a:p>
            <a:pPr marL="0" indent="0">
              <a:buNone/>
            </a:pPr>
            <a:r>
              <a:rPr lang="en-US" sz="3600" b="1" dirty="0">
                <a:solidFill>
                  <a:srgbClr val="F5D1AE"/>
                </a:solidFill>
              </a:rPr>
              <a:t>Philippians 4:</a:t>
            </a:r>
            <a:r>
              <a:rPr lang="en-US" sz="3600" b="1" dirty="0" smtClean="0">
                <a:solidFill>
                  <a:srgbClr val="F5D1AE"/>
                </a:solidFill>
              </a:rPr>
              <a:t>13 </a:t>
            </a:r>
            <a:r>
              <a:rPr lang="en-US" sz="3600" i="1" dirty="0" smtClean="0">
                <a:solidFill>
                  <a:srgbClr val="F5D1AE"/>
                </a:solidFill>
              </a:rPr>
              <a:t>I</a:t>
            </a:r>
            <a:r>
              <a:rPr lang="en-US" sz="3600" i="1" dirty="0">
                <a:solidFill>
                  <a:srgbClr val="F5D1AE"/>
                </a:solidFill>
              </a:rPr>
              <a:t> can do all this through him who gives me strength.</a:t>
            </a:r>
          </a:p>
          <a:p>
            <a:endParaRPr lang="en-US" dirty="0"/>
          </a:p>
        </p:txBody>
      </p:sp>
    </p:spTree>
    <p:extLst>
      <p:ext uri="{BB962C8B-B14F-4D97-AF65-F5344CB8AC3E}">
        <p14:creationId xmlns:p14="http://schemas.microsoft.com/office/powerpoint/2010/main" val="715519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6. </a:t>
            </a:r>
            <a:r>
              <a:rPr lang="en-US" dirty="0" smtClean="0"/>
              <a:t>If you help enough people get what they want you will get what you want</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1316676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7. Make a stage for the other person</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4036063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Twilight.thmx</Template>
  <TotalTime>15057</TotalTime>
  <Words>424</Words>
  <Application>Microsoft Macintosh PowerPoint</Application>
  <PresentationFormat>On-screen Show (4:3)</PresentationFormat>
  <Paragraphs>31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Twilight</vt:lpstr>
      <vt:lpstr>Coaching tips we learned from Rich DeVos</vt:lpstr>
      <vt:lpstr>Who was Rich DeVos?</vt:lpstr>
      <vt:lpstr>1. Treat every person as someone who matters to God</vt:lpstr>
      <vt:lpstr>2. Believe in every person as a child of God with undiscovered possibilities</vt:lpstr>
      <vt:lpstr>3. Be positive with people and they will be more positive </vt:lpstr>
      <vt:lpstr>4. Honor doers (people who try)</vt:lpstr>
      <vt:lpstr>5. Never underestimate the potential of anyone</vt:lpstr>
      <vt:lpstr>6. If you help enough people get what they want you will get what you want</vt:lpstr>
      <vt:lpstr>7. Make a stage for the other person</vt:lpstr>
      <vt:lpstr>8. Reward what you want repeated</vt:lpstr>
      <vt:lpstr>9. Help people discover and pursue their dreams  </vt:lpstr>
      <vt:lpstr>10. Motivate people by celebrating accomplishment </vt:lpstr>
      <vt:lpstr>11. Ask disruptive questions</vt:lpstr>
      <vt:lpstr>12 Encourage people to press on through failure</vt:lpstr>
      <vt:lpstr>13. Take responsibility for your life; help others do the same</vt:lpstr>
      <vt:lpstr>14. Speak the truth in love</vt:lpstr>
      <vt:lpstr>15. Take an interest in the other person’s interests</vt:lpstr>
      <vt:lpstr>16. Success comes through helping people achieve their goals</vt:lpstr>
      <vt:lpstr>17. Help people own their own life</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48</cp:revision>
  <dcterms:created xsi:type="dcterms:W3CDTF">2019-07-16T23:21:35Z</dcterms:created>
  <dcterms:modified xsi:type="dcterms:W3CDTF">2019-07-30T17:11:54Z</dcterms:modified>
</cp:coreProperties>
</file>