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2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8/9/11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8/9/11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Life in the Fishbowl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Professor 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Thrive in the Fishbowl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smtClean="0"/>
              <a:t>Your </a:t>
            </a:r>
            <a:r>
              <a:rPr lang="en-US" dirty="0"/>
              <a:t>family will be in the fishbowl</a:t>
            </a:r>
          </a:p>
          <a:p>
            <a:pPr lvl="1"/>
            <a:r>
              <a:rPr lang="en-US" dirty="0" smtClean="0"/>
              <a:t>Self aware about it.</a:t>
            </a:r>
          </a:p>
          <a:p>
            <a:pPr lvl="1"/>
            <a:r>
              <a:rPr lang="en-US" dirty="0" smtClean="0"/>
              <a:t>Get a thick skin, and teach your family to get one too, without cynicism </a:t>
            </a:r>
          </a:p>
          <a:p>
            <a:pPr lvl="1"/>
            <a:r>
              <a:rPr lang="en-US" dirty="0" smtClean="0"/>
              <a:t>Watch out for Trophy mentality</a:t>
            </a:r>
          </a:p>
          <a:p>
            <a:pPr lvl="1"/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Boundaries</a:t>
            </a:r>
          </a:p>
          <a:p>
            <a:pPr lvl="1"/>
            <a:r>
              <a:rPr lang="en-US" dirty="0" smtClean="0"/>
              <a:t>Seize the Advantage of this.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8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Thrive in the Fishbowl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3. Your Messages and the Fishbowl</a:t>
            </a:r>
            <a:endParaRPr lang="en-US" dirty="0"/>
          </a:p>
          <a:p>
            <a:pPr lvl="1"/>
            <a:r>
              <a:rPr lang="en-US" dirty="0" smtClean="0"/>
              <a:t>When you put your family </a:t>
            </a:r>
            <a:r>
              <a:rPr lang="en-US" dirty="0" smtClean="0"/>
              <a:t>on </a:t>
            </a:r>
            <a:r>
              <a:rPr lang="en-US" dirty="0" smtClean="0"/>
              <a:t>the stage do it with gentle love and respect, </a:t>
            </a:r>
          </a:p>
          <a:p>
            <a:pPr lvl="1"/>
            <a:r>
              <a:rPr lang="en-US" dirty="0" smtClean="0"/>
              <a:t>Each child react differently to that, be careful</a:t>
            </a:r>
          </a:p>
          <a:p>
            <a:pPr lvl="1"/>
            <a:r>
              <a:rPr lang="en-US" dirty="0" smtClean="0"/>
              <a:t>Should bless your family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98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Thrive in the Fishbowl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4. Friendship and the Ministry</a:t>
            </a:r>
            <a:endParaRPr lang="en-US" dirty="0"/>
          </a:p>
          <a:p>
            <a:pPr lvl="1"/>
            <a:r>
              <a:rPr lang="en-US" dirty="0" smtClean="0"/>
              <a:t>Understand the nature of people dynamics</a:t>
            </a:r>
          </a:p>
          <a:p>
            <a:pPr lvl="1"/>
            <a:r>
              <a:rPr lang="en-US" dirty="0" smtClean="0"/>
              <a:t>Friendships who do not get caught in the politics of the church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875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a Fishers of Men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4. Enjoy </a:t>
            </a:r>
            <a:r>
              <a:rPr lang="en-US" dirty="0" smtClean="0"/>
              <a:t>it, </a:t>
            </a:r>
            <a:r>
              <a:rPr lang="en-US" dirty="0" smtClean="0"/>
              <a:t>own </a:t>
            </a:r>
            <a:r>
              <a:rPr lang="en-US" dirty="0" smtClean="0"/>
              <a:t>it, </a:t>
            </a:r>
            <a:r>
              <a:rPr lang="en-US" dirty="0" smtClean="0"/>
              <a:t>and reach others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Matthew </a:t>
            </a:r>
            <a:r>
              <a:rPr lang="en-US" dirty="0"/>
              <a:t>4:19 “Come, follow me,” Jesus said, “and I will make you fishers of men.”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9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Yourself in the Fishbowl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You Watch Yourself</a:t>
            </a:r>
          </a:p>
          <a:p>
            <a:pPr>
              <a:buNone/>
            </a:pPr>
            <a:r>
              <a:rPr lang="en-US" dirty="0" smtClean="0"/>
              <a:t>1 Timothy </a:t>
            </a:r>
            <a:r>
              <a:rPr lang="en-US" dirty="0"/>
              <a:t>4:16 Watch your life and doctrine closely. Persevere in them, because if you do, you will save both yourself and your hearers.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fish look like?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Are there fish in the bowl?</a:t>
            </a:r>
          </a:p>
          <a:p>
            <a:pPr>
              <a:buNone/>
            </a:pPr>
            <a:r>
              <a:rPr lang="en-US" dirty="0" smtClean="0"/>
              <a:t>2 Timothy </a:t>
            </a:r>
            <a:r>
              <a:rPr lang="en-US" dirty="0"/>
              <a:t>1:5 I have been reminded of your sincere faith, which first lived in your grandmother Lois and in your mother Eunice and, I am persuaded, now lives in you also. </a:t>
            </a:r>
          </a:p>
        </p:txBody>
      </p:sp>
    </p:spTree>
    <p:extLst>
      <p:ext uri="{BB962C8B-B14F-4D97-AF65-F5344CB8AC3E}">
        <p14:creationId xmlns:p14="http://schemas.microsoft.com/office/powerpoint/2010/main" val="475557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Fish become the Fishermen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Take </a:t>
            </a:r>
            <a:r>
              <a:rPr lang="en-US" dirty="0" smtClean="0"/>
              <a:t>responsibility</a:t>
            </a:r>
            <a:endParaRPr lang="en-US" dirty="0" smtClean="0"/>
          </a:p>
          <a:p>
            <a:r>
              <a:rPr lang="en-US" dirty="0" smtClean="0"/>
              <a:t>2Tim</a:t>
            </a:r>
            <a:r>
              <a:rPr lang="en-US" dirty="0"/>
              <a:t>. 1:6 For this reason I remind you to fan into flame the gift of God, which is in you through the laying on of my hands. </a:t>
            </a:r>
            <a:r>
              <a:rPr lang="en-US" dirty="0" smtClean="0"/>
              <a:t>For </a:t>
            </a:r>
            <a:r>
              <a:rPr lang="en-US" dirty="0"/>
              <a:t>God did not give us a spirit of timidity, but a spirit of power, of love and of self-discipline. </a:t>
            </a:r>
          </a:p>
        </p:txBody>
      </p:sp>
    </p:spTree>
    <p:extLst>
      <p:ext uri="{BB962C8B-B14F-4D97-AF65-F5344CB8AC3E}">
        <p14:creationId xmlns:p14="http://schemas.microsoft.com/office/powerpoint/2010/main" val="131508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Life Illustrates Character Transformation</a:t>
            </a:r>
          </a:p>
          <a:p>
            <a:pPr marL="0" indent="0">
              <a:buNone/>
            </a:pPr>
            <a:r>
              <a:rPr lang="en-US" dirty="0" smtClean="0"/>
              <a:t>2 Timothy </a:t>
            </a:r>
            <a:r>
              <a:rPr lang="en-US" dirty="0"/>
              <a:t>1:12 That is why I am suffering as I am. Yet I am not ashamed, because I know whom I have believed, and am convinced that he is able to guard what I have entrusted to him for that day. </a:t>
            </a:r>
          </a:p>
        </p:txBody>
      </p:sp>
    </p:spTree>
    <p:extLst>
      <p:ext uri="{BB962C8B-B14F-4D97-AF65-F5344CB8AC3E}">
        <p14:creationId xmlns:p14="http://schemas.microsoft.com/office/powerpoint/2010/main" val="1095580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Life Illustrates Character Transformation</a:t>
            </a:r>
          </a:p>
          <a:p>
            <a:r>
              <a:rPr lang="en-US" dirty="0" smtClean="0"/>
              <a:t>2 Timothy </a:t>
            </a:r>
            <a:r>
              <a:rPr lang="en-US" dirty="0"/>
              <a:t>4:</a:t>
            </a:r>
            <a:r>
              <a:rPr lang="en-US" dirty="0" smtClean="0"/>
              <a:t>6-7  </a:t>
            </a:r>
            <a:r>
              <a:rPr lang="en-US" dirty="0"/>
              <a:t>For I am already being poured out like a drink offering, and the time has come for my departure. </a:t>
            </a:r>
            <a:r>
              <a:rPr lang="en-US" dirty="0" smtClean="0"/>
              <a:t>I </a:t>
            </a:r>
            <a:r>
              <a:rPr lang="en-US" dirty="0"/>
              <a:t>have fought the good fight, I have finished the race, I have kept the faith. </a:t>
            </a:r>
          </a:p>
        </p:txBody>
      </p:sp>
    </p:spTree>
    <p:extLst>
      <p:ext uri="{BB962C8B-B14F-4D97-AF65-F5344CB8AC3E}">
        <p14:creationId xmlns:p14="http://schemas.microsoft.com/office/powerpoint/2010/main" val="86865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Look </a:t>
            </a:r>
            <a:r>
              <a:rPr lang="en-US" dirty="0" smtClean="0"/>
              <a:t>in </a:t>
            </a:r>
            <a:r>
              <a:rPr lang="en-US" dirty="0" smtClean="0"/>
              <a:t>the </a:t>
            </a:r>
            <a:r>
              <a:rPr lang="en-US" dirty="0" smtClean="0"/>
              <a:t>cupboards</a:t>
            </a:r>
            <a:endParaRPr lang="en-US" dirty="0" smtClean="0"/>
          </a:p>
          <a:p>
            <a:r>
              <a:rPr lang="en-US" dirty="0"/>
              <a:t>2Tim. 3:</a:t>
            </a:r>
            <a:r>
              <a:rPr lang="en-US" dirty="0" smtClean="0"/>
              <a:t>10-11  </a:t>
            </a:r>
            <a:r>
              <a:rPr lang="en-US" dirty="0"/>
              <a:t>You, however, know all about my teaching, my way of life, my purpose, faith, patience, love, endurance, </a:t>
            </a:r>
            <a:r>
              <a:rPr lang="en-US" dirty="0" smtClean="0"/>
              <a:t>persecutions</a:t>
            </a:r>
            <a:r>
              <a:rPr lang="en-US" dirty="0"/>
              <a:t>, sufferings — what kinds of things happened to me in Antioch, </a:t>
            </a:r>
            <a:r>
              <a:rPr lang="en-US" dirty="0" err="1"/>
              <a:t>Iconium</a:t>
            </a:r>
            <a:r>
              <a:rPr lang="en-US" dirty="0"/>
              <a:t> and </a:t>
            </a:r>
            <a:r>
              <a:rPr lang="en-US" dirty="0" err="1"/>
              <a:t>Lystra</a:t>
            </a:r>
            <a:r>
              <a:rPr lang="en-US" dirty="0"/>
              <a:t>, the persecutions I endured. Yet the Lord rescued me from all of them.</a:t>
            </a:r>
          </a:p>
        </p:txBody>
      </p:sp>
    </p:spTree>
    <p:extLst>
      <p:ext uri="{BB962C8B-B14F-4D97-AF65-F5344CB8AC3E}">
        <p14:creationId xmlns:p14="http://schemas.microsoft.com/office/powerpoint/2010/main" val="29685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r>
              <a:rPr lang="en-US" dirty="0" smtClean="0"/>
              <a:t>Seeing Faith in Action is very Effective</a:t>
            </a:r>
          </a:p>
          <a:p>
            <a:r>
              <a:rPr lang="en-US" dirty="0" smtClean="0"/>
              <a:t>2 Tim</a:t>
            </a:r>
            <a:r>
              <a:rPr lang="en-US" dirty="0"/>
              <a:t>. 3:14 But as for you, continue in what you have learned and have become convinced of, because you know those from whom you learned it, </a:t>
            </a:r>
          </a:p>
        </p:txBody>
      </p:sp>
    </p:spTree>
    <p:extLst>
      <p:ext uri="{BB962C8B-B14F-4D97-AF65-F5344CB8AC3E}">
        <p14:creationId xmlns:p14="http://schemas.microsoft.com/office/powerpoint/2010/main" val="2418102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Thrive in the Fishbowl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13435" y="2168877"/>
            <a:ext cx="7246304" cy="3810902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dirty="0" smtClean="0"/>
              <a:t>Your </a:t>
            </a:r>
            <a:r>
              <a:rPr lang="en-US" dirty="0" smtClean="0"/>
              <a:t>life and Doctrine are important!</a:t>
            </a:r>
          </a:p>
          <a:p>
            <a:pPr lvl="1"/>
            <a:r>
              <a:rPr lang="en-US" dirty="0"/>
              <a:t>1 Timothy 4:16 Watch your life and doctrine closely. Persevere in them, because if you do, you will save both yourself and your hearers.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37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116</TotalTime>
  <Words>585</Words>
  <Application>Microsoft Macintosh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cli_pp_template</vt:lpstr>
      <vt:lpstr>Life in the Fishbowl</vt:lpstr>
      <vt:lpstr>Put Yourself in the Fishbowl</vt:lpstr>
      <vt:lpstr>What do the fish look like?</vt:lpstr>
      <vt:lpstr>The Fish become the Fishermen</vt:lpstr>
      <vt:lpstr>Transparency</vt:lpstr>
      <vt:lpstr>Transparency</vt:lpstr>
      <vt:lpstr>Transparency</vt:lpstr>
      <vt:lpstr>Transparency</vt:lpstr>
      <vt:lpstr>How to Thrive in the Fishbowl</vt:lpstr>
      <vt:lpstr>How to Thrive in the Fishbowl</vt:lpstr>
      <vt:lpstr>How to Thrive in the Fishbowl</vt:lpstr>
      <vt:lpstr>How to Thrive in the Fishbowl</vt:lpstr>
      <vt:lpstr>Being a Fishers of Men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Christian Leaders</cp:lastModifiedBy>
  <cp:revision>16</cp:revision>
  <dcterms:created xsi:type="dcterms:W3CDTF">2011-01-08T19:04:41Z</dcterms:created>
  <dcterms:modified xsi:type="dcterms:W3CDTF">2011-08-09T14:03:35Z</dcterms:modified>
</cp:coreProperties>
</file>