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5"/>
  </p:handoutMasterIdLst>
  <p:sldIdLst>
    <p:sldId id="271" r:id="rId2"/>
    <p:sldId id="274" r:id="rId3"/>
    <p:sldId id="275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48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blehub.com/hebrew/strongs_5828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story of creation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65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Biblical Foundations: Torah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Torah is polemical</a:t>
            </a:r>
          </a:p>
          <a:p>
            <a:endParaRPr lang="en-US" dirty="0"/>
          </a:p>
          <a:p>
            <a:r>
              <a:rPr lang="en-US" dirty="0"/>
              <a:t>Gen. 1-2 = foundation</a:t>
            </a:r>
          </a:p>
          <a:p>
            <a:endParaRPr lang="en-US" dirty="0"/>
          </a:p>
          <a:p>
            <a:r>
              <a:rPr lang="en-US" dirty="0"/>
              <a:t>Lev. 18 = baseline for sexual ethics</a:t>
            </a:r>
          </a:p>
          <a:p>
            <a:pPr lvl="1"/>
            <a:r>
              <a:rPr lang="en-US" dirty="0"/>
              <a:t>Sharp contrast with Gentile (Egypt/Canaan) sex ethics</a:t>
            </a:r>
          </a:p>
          <a:p>
            <a:pPr lvl="1"/>
            <a:r>
              <a:rPr lang="en-US" dirty="0"/>
              <a:t>Applies to both Jews and Gentiles who reside among them</a:t>
            </a:r>
          </a:p>
          <a:p>
            <a:pPr lvl="1"/>
            <a:r>
              <a:rPr lang="en-US" dirty="0"/>
              <a:t>God punishes Canaanites for these sins</a:t>
            </a:r>
          </a:p>
          <a:p>
            <a:pPr lvl="1"/>
            <a:endParaRPr lang="en-US" dirty="0"/>
          </a:p>
          <a:p>
            <a:r>
              <a:rPr lang="en-US" dirty="0"/>
              <a:t>Conclusion: views/practices of marriage and sex were an Israelite distinctive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532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Biblical Foundations: Image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Gen. 1: creational diversity and unity</a:t>
            </a:r>
          </a:p>
          <a:p>
            <a:endParaRPr lang="en-US" dirty="0"/>
          </a:p>
          <a:p>
            <a:r>
              <a:rPr lang="en-US" dirty="0"/>
              <a:t>Male and female: image of God</a:t>
            </a:r>
          </a:p>
          <a:p>
            <a:pPr lvl="1"/>
            <a:r>
              <a:rPr lang="en-US" dirty="0"/>
              <a:t>Relational</a:t>
            </a:r>
          </a:p>
          <a:p>
            <a:pPr lvl="1"/>
            <a:r>
              <a:rPr lang="en-US" dirty="0"/>
              <a:t>Dominion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Creation and procreation mandate</a:t>
            </a:r>
          </a:p>
          <a:p>
            <a:pPr lvl="1"/>
            <a:r>
              <a:rPr lang="en-US" dirty="0"/>
              <a:t>“It is </a:t>
            </a:r>
            <a:r>
              <a:rPr lang="en-US" u="sng" dirty="0"/>
              <a:t>not good </a:t>
            </a:r>
            <a:r>
              <a:rPr lang="en-US" dirty="0"/>
              <a:t>that man should be alone…” (Gen. 2:17)</a:t>
            </a:r>
          </a:p>
          <a:p>
            <a:endParaRPr lang="en-US" dirty="0"/>
          </a:p>
          <a:p>
            <a:r>
              <a:rPr lang="en-US" dirty="0"/>
              <a:t>Does </a:t>
            </a:r>
            <a:r>
              <a:rPr lang="en-US" dirty="0">
                <a:hlinkClick r:id="rId2"/>
              </a:rPr>
              <a:t>helper</a:t>
            </a:r>
            <a:r>
              <a:rPr lang="en-US" dirty="0"/>
              <a:t> (Gen. 2:18) show an inferior status for women?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046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473</TotalTime>
  <Words>129</Words>
  <Application>Microsoft Macintosh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Berlin</vt:lpstr>
      <vt:lpstr>The story of creation </vt:lpstr>
      <vt:lpstr>Biblical Foundations: Torah </vt:lpstr>
      <vt:lpstr>Biblical Foundations: Image of God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2019-11-13T16:10:11Z</dcterms:modified>
</cp:coreProperties>
</file>