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handoutMasterIdLst>
    <p:handoutMasterId r:id="rId5"/>
  </p:handoutMasterIdLst>
  <p:sldIdLst>
    <p:sldId id="271" r:id="rId2"/>
    <p:sldId id="274" r:id="rId3"/>
    <p:sldId id="275" r:id="rId4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9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480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handoutMaster" Target="handoutMasters/handout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03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nson Parler" userId="1b59c76c512d4938" providerId="LiveId" clId="{50C58E56-011C-4DDC-B36F-EBB96755CA8E}"/>
    <pc:docChg chg="custSel modSld">
      <pc:chgData name="Branson Parler" userId="1b59c76c512d4938" providerId="LiveId" clId="{50C58E56-011C-4DDC-B36F-EBB96755CA8E}" dt="2019-07-19T19:26:29.023" v="355" actId="20577"/>
      <pc:docMkLst>
        <pc:docMk/>
      </pc:docMkLst>
      <pc:sldChg chg="modSp">
        <pc:chgData name="Branson Parler" userId="1b59c76c512d4938" providerId="LiveId" clId="{50C58E56-011C-4DDC-B36F-EBB96755CA8E}" dt="2019-07-19T19:26:29.023" v="355" actId="20577"/>
        <pc:sldMkLst>
          <pc:docMk/>
          <pc:sldMk cId="867009722" sldId="256"/>
        </pc:sldMkLst>
        <pc:spChg chg="mod">
          <ac:chgData name="Branson Parler" userId="1b59c76c512d4938" providerId="LiveId" clId="{50C58E56-011C-4DDC-B36F-EBB96755CA8E}" dt="2019-07-19T19:26:29.023" v="355" actId="20577"/>
          <ac:spMkLst>
            <pc:docMk/>
            <pc:sldMk cId="867009722" sldId="256"/>
            <ac:spMk id="2" creationId="{00000000-0000-0000-0000-000000000000}"/>
          </ac:spMkLst>
        </pc:spChg>
      </pc:sldChg>
      <pc:sldChg chg="modSp">
        <pc:chgData name="Branson Parler" userId="1b59c76c512d4938" providerId="LiveId" clId="{50C58E56-011C-4DDC-B36F-EBB96755CA8E}" dt="2019-07-19T19:26:06.457" v="305" actId="20577"/>
        <pc:sldMkLst>
          <pc:docMk/>
          <pc:sldMk cId="3096403630" sldId="360"/>
        </pc:sldMkLst>
        <pc:spChg chg="mod">
          <ac:chgData name="Branson Parler" userId="1b59c76c512d4938" providerId="LiveId" clId="{50C58E56-011C-4DDC-B36F-EBB96755CA8E}" dt="2019-07-19T19:26:06.457" v="305" actId="20577"/>
          <ac:spMkLst>
            <pc:docMk/>
            <pc:sldMk cId="3096403630" sldId="360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1EEEDBA-6AC9-4CAE-A4BD-499697BE911C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01FA928-70EB-49F8-BD4E-71A5010F6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2372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23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361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329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9379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84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120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73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748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 bwMode="ltGray"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93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105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67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876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603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1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86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41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6189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8663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biblehub.com/hebrew/strongs_5828.ht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story of creation 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65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Biblical Foundations: Torah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The Torah is polemical</a:t>
            </a:r>
          </a:p>
          <a:p>
            <a:endParaRPr lang="en-US" dirty="0"/>
          </a:p>
          <a:p>
            <a:r>
              <a:rPr lang="en-US" dirty="0"/>
              <a:t>Gen. 1-2 = foundation</a:t>
            </a:r>
          </a:p>
          <a:p>
            <a:endParaRPr lang="en-US" dirty="0"/>
          </a:p>
          <a:p>
            <a:r>
              <a:rPr lang="en-US" dirty="0"/>
              <a:t>Lev. 18 = baseline for sexual ethics</a:t>
            </a:r>
          </a:p>
          <a:p>
            <a:pPr lvl="1"/>
            <a:r>
              <a:rPr lang="en-US" dirty="0"/>
              <a:t>Sharp contrast with Gentile (Egypt/Canaan) sex ethics</a:t>
            </a:r>
          </a:p>
          <a:p>
            <a:pPr lvl="1"/>
            <a:r>
              <a:rPr lang="en-US" dirty="0"/>
              <a:t>Applies to both Jews and Gentiles who reside among them</a:t>
            </a:r>
          </a:p>
          <a:p>
            <a:pPr lvl="1"/>
            <a:r>
              <a:rPr lang="en-US" dirty="0"/>
              <a:t>God punishes Canaanites for these sins</a:t>
            </a:r>
          </a:p>
          <a:p>
            <a:pPr lvl="1"/>
            <a:endParaRPr lang="en-US" dirty="0"/>
          </a:p>
          <a:p>
            <a:r>
              <a:rPr lang="en-US" dirty="0"/>
              <a:t>Conclusion: views/practices of marriage and sex were an Israelite distinctive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5325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Biblical Foundations: Image of God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Gen. 1: creational diversity and unity</a:t>
            </a:r>
          </a:p>
          <a:p>
            <a:endParaRPr lang="en-US" dirty="0"/>
          </a:p>
          <a:p>
            <a:r>
              <a:rPr lang="en-US" dirty="0"/>
              <a:t>Male and female: image of God</a:t>
            </a:r>
          </a:p>
          <a:p>
            <a:pPr lvl="1"/>
            <a:r>
              <a:rPr lang="en-US" dirty="0"/>
              <a:t>Relational</a:t>
            </a:r>
          </a:p>
          <a:p>
            <a:pPr lvl="1"/>
            <a:r>
              <a:rPr lang="en-US" dirty="0"/>
              <a:t>Dominion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Creation and procreation mandate</a:t>
            </a:r>
          </a:p>
          <a:p>
            <a:pPr lvl="1"/>
            <a:r>
              <a:rPr lang="en-US" dirty="0"/>
              <a:t>“It is </a:t>
            </a:r>
            <a:r>
              <a:rPr lang="en-US" u="sng" dirty="0"/>
              <a:t>not good </a:t>
            </a:r>
            <a:r>
              <a:rPr lang="en-US" dirty="0"/>
              <a:t>that man should be alone…” (Gen. 2:17)</a:t>
            </a:r>
          </a:p>
          <a:p>
            <a:endParaRPr lang="en-US" dirty="0"/>
          </a:p>
          <a:p>
            <a:r>
              <a:rPr lang="en-US" dirty="0"/>
              <a:t>Does </a:t>
            </a:r>
            <a:r>
              <a:rPr lang="en-US" dirty="0">
                <a:hlinkClick r:id="rId2"/>
              </a:rPr>
              <a:t>helper</a:t>
            </a:r>
            <a:r>
              <a:rPr lang="en-US" dirty="0"/>
              <a:t> (Gen. 2:18) show an inferior status for women?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0461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C7DC10E3-4FF5-456B-A359-A0F378C1E5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473</TotalTime>
  <Words>129</Words>
  <Application>Microsoft Macintosh PowerPoint</Application>
  <PresentationFormat>On-screen Show (4:3)</PresentationFormat>
  <Paragraphs>24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Berlin</vt:lpstr>
      <vt:lpstr>The story of creation </vt:lpstr>
      <vt:lpstr>Biblical Foundations: Torah </vt:lpstr>
      <vt:lpstr>Biblical Foundations: Image of God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Branson Parler</dc:creator>
  <cp:lastModifiedBy>Wally</cp:lastModifiedBy>
  <cp:revision>35</cp:revision>
  <cp:lastPrinted>2019-07-18T15:38:01Z</cp:lastPrinted>
  <dcterms:created xsi:type="dcterms:W3CDTF">2019-07-16T17:03:09Z</dcterms:created>
  <dcterms:modified xsi:type="dcterms:W3CDTF">2019-11-13T16:10:11Z</dcterms:modified>
</cp:coreProperties>
</file>