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57" r:id="rId4"/>
    <p:sldId id="265" r:id="rId5"/>
    <p:sldId id="266" r:id="rId6"/>
    <p:sldId id="258" r:id="rId7"/>
    <p:sldId id="259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</p:sldIdLst>
  <p:sldSz cx="9144000" cy="6858000" type="screen4x3"/>
  <p:notesSz cx="6858000" cy="9144000"/>
  <p:defaultTextStyle>
    <a:defPPr>
      <a:defRPr lang="u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73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2F597-1C07-4750-B821-FA8B45B9340D}" type="datetimeFigureOut">
              <a:rPr lang="ru-RU" smtClean="0"/>
              <a:t>26.09.2022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A8061-2413-470A-889F-A189016681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81694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2F597-1C07-4750-B821-FA8B45B9340D}" type="datetimeFigureOut">
              <a:rPr lang="ru-RU" smtClean="0"/>
              <a:t>26.09.2022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A8061-2413-470A-889F-A189016681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84170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2F597-1C07-4750-B821-FA8B45B9340D}" type="datetimeFigureOut">
              <a:rPr lang="ru-RU" smtClean="0"/>
              <a:t>26.09.2022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A8061-2413-470A-889F-A189016681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3523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2F597-1C07-4750-B821-FA8B45B9340D}" type="datetimeFigureOut">
              <a:rPr lang="ru-RU" smtClean="0"/>
              <a:t>26.09.2022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A8061-2413-470A-889F-A189016681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3254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2F597-1C07-4750-B821-FA8B45B9340D}" type="datetimeFigureOut">
              <a:rPr lang="ru-RU" smtClean="0"/>
              <a:t>26.09.2022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A8061-2413-470A-889F-A189016681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7649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2F597-1C07-4750-B821-FA8B45B9340D}" type="datetimeFigureOut">
              <a:rPr lang="ru-RU" smtClean="0"/>
              <a:t>26.09.2022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A8061-2413-470A-889F-A189016681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4943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2F597-1C07-4750-B821-FA8B45B9340D}" type="datetimeFigureOut">
              <a:rPr lang="ru-RU" smtClean="0"/>
              <a:t>26.09.2022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A8061-2413-470A-889F-A189016681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78757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2F597-1C07-4750-B821-FA8B45B9340D}" type="datetimeFigureOut">
              <a:rPr lang="ru-RU" smtClean="0"/>
              <a:t>26.09.2022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A8061-2413-470A-889F-A189016681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11214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2F597-1C07-4750-B821-FA8B45B9340D}" type="datetimeFigureOut">
              <a:rPr lang="ru-RU" smtClean="0"/>
              <a:t>26.09.2022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A8061-2413-470A-889F-A189016681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89307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2F597-1C07-4750-B821-FA8B45B9340D}" type="datetimeFigureOut">
              <a:rPr lang="ru-RU" smtClean="0"/>
              <a:t>26.09.2022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A8061-2413-470A-889F-A189016681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30278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2F597-1C07-4750-B821-FA8B45B9340D}" type="datetimeFigureOut">
              <a:rPr lang="ru-RU" smtClean="0"/>
              <a:t>26.09.2022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A8061-2413-470A-889F-A189016681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0898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"/>
              <a:t>Зразок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"/>
              <a:t>Зразок тексту</a:t>
            </a:r>
          </a:p>
          <a:p>
            <a:pPr lvl="1"/>
            <a:r>
              <a:rPr lang="uk"/>
              <a:t>Другий рівень</a:t>
            </a:r>
          </a:p>
          <a:p>
            <a:pPr lvl="2"/>
            <a:r>
              <a:rPr lang="uk"/>
              <a:t>Третій рівень</a:t>
            </a:r>
          </a:p>
          <a:p>
            <a:pPr lvl="3"/>
            <a:r>
              <a:rPr lang="uk"/>
              <a:t>Четвертий рівень</a:t>
            </a:r>
          </a:p>
          <a:p>
            <a:pPr lvl="4"/>
            <a:r>
              <a:rPr lang="uk"/>
              <a:t>П'ятий рівень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92F597-1C07-4750-B821-FA8B45B9340D}" type="datetimeFigureOut">
              <a:rPr lang="ru-RU" smtClean="0"/>
              <a:t>26.09.2022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8A8061-2413-470A-889F-A189016681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8181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496" y="332656"/>
            <a:ext cx="9108504" cy="1470025"/>
          </a:xfrm>
        </p:spPr>
        <p:txBody>
          <a:bodyPr/>
          <a:lstStyle/>
          <a:p>
            <a:r>
              <a:rPr lang="uk" b="1" dirty="0"/>
              <a:t>ВИЗНАЧЕННЯ СВІТОГЛЯДУ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2348880"/>
            <a:ext cx="8892480" cy="4248472"/>
          </a:xfrm>
        </p:spPr>
        <p:txBody>
          <a:bodyPr>
            <a:noAutofit/>
          </a:bodyPr>
          <a:lstStyle/>
          <a:p>
            <a:pPr algn="l"/>
            <a:r>
              <a:rPr lang="uk" sz="3600" b="1" dirty="0">
                <a:solidFill>
                  <a:schemeClr val="tx1"/>
                </a:solidFill>
              </a:rPr>
              <a:t>2. Справжня реальність</a:t>
            </a:r>
          </a:p>
          <a:p>
            <a:pPr algn="l"/>
            <a:r>
              <a:rPr lang="uk" sz="3600" dirty="0">
                <a:solidFill>
                  <a:schemeClr val="tx1"/>
                </a:solidFill>
              </a:rPr>
              <a:t>     (фізика, метафізика).</a:t>
            </a:r>
          </a:p>
          <a:p>
            <a:pPr algn="l"/>
            <a:r>
              <a:rPr lang="uk" sz="3600" dirty="0">
                <a:solidFill>
                  <a:schemeClr val="tx1"/>
                </a:solidFill>
              </a:rPr>
              <a:t>    Що є справжньою реальністю?</a:t>
            </a:r>
            <a:br>
              <a:rPr lang="ru-RU" sz="3600" dirty="0">
                <a:solidFill>
                  <a:schemeClr val="tx1"/>
                </a:solidFill>
              </a:rPr>
            </a:br>
            <a:r>
              <a:rPr lang="uk" sz="3600" dirty="0">
                <a:solidFill>
                  <a:schemeClr val="tx1"/>
                </a:solidFill>
              </a:rPr>
              <a:t>    Що реально, а що тільки здається таким?</a:t>
            </a:r>
            <a:br>
              <a:rPr lang="ru-RU" sz="3600" dirty="0">
                <a:solidFill>
                  <a:schemeClr val="tx1"/>
                </a:solidFill>
              </a:rPr>
            </a:br>
            <a:r>
              <a:rPr lang="ru-RU" sz="3600" dirty="0">
                <a:solidFill>
                  <a:schemeClr val="tx1"/>
                </a:solidFill>
              </a:rPr>
              <a:t>    </a:t>
            </a:r>
            <a:r>
              <a:rPr lang="uk" sz="3600" dirty="0">
                <a:solidFill>
                  <a:schemeClr val="tx1"/>
                </a:solidFill>
              </a:rPr>
              <a:t> </a:t>
            </a:r>
            <a:br>
              <a:rPr lang="ru-RU" sz="3600" dirty="0">
                <a:solidFill>
                  <a:schemeClr val="tx1"/>
                </a:solidFill>
              </a:rPr>
            </a:br>
            <a:r>
              <a:rPr lang="ru-RU" sz="3600" dirty="0">
                <a:solidFill>
                  <a:schemeClr val="tx1"/>
                </a:solidFill>
              </a:rPr>
              <a:t>    </a:t>
            </a:r>
            <a:br>
              <a:rPr lang="ru-RU" dirty="0"/>
            </a:br>
            <a:r>
              <a:rPr lang="uk" dirty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647277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42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332656"/>
            <a:ext cx="8856984" cy="1470025"/>
          </a:xfrm>
        </p:spPr>
        <p:txBody>
          <a:bodyPr>
            <a:normAutofit/>
          </a:bodyPr>
          <a:lstStyle/>
          <a:p>
            <a:r>
              <a:rPr lang="uk" dirty="0"/>
              <a:t>Основні світоглядні системи</a:t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1438446"/>
              </p:ext>
            </p:extLst>
          </p:nvPr>
        </p:nvGraphicFramePr>
        <p:xfrm>
          <a:off x="162370" y="2348880"/>
          <a:ext cx="8784975" cy="41934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569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569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569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5699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5699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2241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1800" dirty="0">
                          <a:solidFill>
                            <a:schemeClr val="tx1"/>
                          </a:solidFill>
                          <a:effectLst/>
                        </a:rPr>
                        <a:t>Запитання / Світогляди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2000" dirty="0">
                          <a:solidFill>
                            <a:schemeClr val="tx1"/>
                          </a:solidFill>
                          <a:effectLst/>
                        </a:rPr>
                        <a:t>Атеїзм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2000" dirty="0">
                          <a:solidFill>
                            <a:schemeClr val="tx1"/>
                          </a:solidFill>
                          <a:effectLst/>
                        </a:rPr>
                        <a:t>Пантеїзм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2000" dirty="0">
                          <a:solidFill>
                            <a:schemeClr val="tx1"/>
                          </a:solidFill>
                          <a:effectLst/>
                        </a:rPr>
                        <a:t>Політеїзм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2000" dirty="0">
                          <a:solidFill>
                            <a:schemeClr val="tx1"/>
                          </a:solidFill>
                          <a:effectLst/>
                        </a:rPr>
                        <a:t>Теїзм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693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2000" dirty="0">
                          <a:solidFill>
                            <a:schemeClr val="tx1"/>
                          </a:solidFill>
                          <a:effectLst/>
                        </a:rPr>
                        <a:t>Абсолютна істина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9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1900" dirty="0">
                          <a:solidFill>
                            <a:schemeClr val="tx1"/>
                          </a:solidFill>
                          <a:effectLst/>
                        </a:rPr>
                        <a:t>Абсолютів нема</a:t>
                      </a:r>
                      <a:r>
                        <a:rPr lang="uk-UA" sz="1900" dirty="0">
                          <a:solidFill>
                            <a:schemeClr val="tx1"/>
                          </a:solidFill>
                          <a:effectLst/>
                        </a:rPr>
                        <a:t>є</a:t>
                      </a:r>
                      <a:endParaRPr lang="ru-RU" sz="19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1900" dirty="0">
                          <a:solidFill>
                            <a:schemeClr val="tx1"/>
                          </a:solidFill>
                          <a:effectLst/>
                        </a:rPr>
                        <a:t>Усі істина / Абсолютів немає</a:t>
                      </a:r>
                      <a:endParaRPr lang="ru-RU" sz="19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1900" dirty="0">
                          <a:solidFill>
                            <a:schemeClr val="tx1"/>
                          </a:solidFill>
                          <a:effectLst/>
                        </a:rPr>
                        <a:t>Істин багато / Абсолютів немає</a:t>
                      </a:r>
                      <a:endParaRPr lang="ru-RU" sz="19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1900" dirty="0">
                          <a:solidFill>
                            <a:schemeClr val="tx1"/>
                          </a:solidFill>
                          <a:effectLst/>
                        </a:rPr>
                        <a:t>Є абсолютна істина / Бог є істина</a:t>
                      </a:r>
                      <a:endParaRPr lang="ru-RU" sz="19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14607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107214"/>
              </p:ext>
            </p:extLst>
          </p:nvPr>
        </p:nvGraphicFramePr>
        <p:xfrm>
          <a:off x="323528" y="2132856"/>
          <a:ext cx="8568953" cy="436848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713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993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993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993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9938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1287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1800" dirty="0">
                          <a:solidFill>
                            <a:schemeClr val="tx1"/>
                          </a:solidFill>
                          <a:effectLst/>
                        </a:rPr>
                        <a:t>Запитання / Світогляди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1800" dirty="0">
                          <a:solidFill>
                            <a:schemeClr val="tx1"/>
                          </a:solidFill>
                          <a:effectLst/>
                        </a:rPr>
                        <a:t>Атеїзм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1800" dirty="0">
                          <a:solidFill>
                            <a:schemeClr val="tx1"/>
                          </a:solidFill>
                          <a:effectLst/>
                        </a:rPr>
                        <a:t>Пантеїзм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1800" dirty="0">
                          <a:solidFill>
                            <a:schemeClr val="tx1"/>
                          </a:solidFill>
                          <a:effectLst/>
                        </a:rPr>
                        <a:t>Політеїзм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1800" dirty="0">
                          <a:solidFill>
                            <a:schemeClr val="tx1"/>
                          </a:solidFill>
                          <a:effectLst/>
                        </a:rPr>
                        <a:t>Теїзм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3978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en-US" sz="1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en-US" sz="1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en-US" sz="1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en-US" sz="1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en-US" sz="1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1800" dirty="0">
                          <a:solidFill>
                            <a:schemeClr val="tx1"/>
                          </a:solidFill>
                          <a:effectLst/>
                        </a:rPr>
                        <a:t>Етика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en-US" sz="1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1800" dirty="0">
                          <a:solidFill>
                            <a:schemeClr val="tx1"/>
                          </a:solidFill>
                          <a:effectLst/>
                        </a:rPr>
                        <a:t>Немає </a:t>
                      </a: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</a:rPr>
                        <a:t>критеріїв</a:t>
                      </a:r>
                      <a:r>
                        <a:rPr lang="uk" sz="1800" dirty="0">
                          <a:solidFill>
                            <a:schemeClr val="tx1"/>
                          </a:solidFill>
                          <a:effectLst/>
                        </a:rPr>
                        <a:t> оцінки (людина критерій оцінки ) / Хто сильніший той і прав / мета виправдовує засоби / етика ситуативна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41396" marR="41396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41396" marR="41396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41396" marR="41396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971600" y="692696"/>
            <a:ext cx="73448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" sz="3600" b="1" dirty="0"/>
              <a:t>ВИЗНАЧЕННЯ СВІТОГЛЯДУ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8416670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4698768"/>
              </p:ext>
            </p:extLst>
          </p:nvPr>
        </p:nvGraphicFramePr>
        <p:xfrm>
          <a:off x="323528" y="2132856"/>
          <a:ext cx="8568953" cy="436848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713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993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993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993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9938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1287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1800" dirty="0">
                          <a:solidFill>
                            <a:schemeClr val="tx1"/>
                          </a:solidFill>
                          <a:effectLst/>
                        </a:rPr>
                        <a:t>Запитання / Світогляди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1800" dirty="0">
                          <a:solidFill>
                            <a:schemeClr val="tx1"/>
                          </a:solidFill>
                          <a:effectLst/>
                        </a:rPr>
                        <a:t>Атеїзм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1800" dirty="0">
                          <a:solidFill>
                            <a:schemeClr val="tx1"/>
                          </a:solidFill>
                          <a:effectLst/>
                        </a:rPr>
                        <a:t>Пантеїзм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1800" dirty="0">
                          <a:solidFill>
                            <a:schemeClr val="tx1"/>
                          </a:solidFill>
                          <a:effectLst/>
                        </a:rPr>
                        <a:t>Політеїзм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1800" dirty="0">
                          <a:solidFill>
                            <a:schemeClr val="tx1"/>
                          </a:solidFill>
                          <a:effectLst/>
                        </a:rPr>
                        <a:t>Теїзм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3978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en-US" sz="1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en-US" sz="1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en-US" sz="1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en-US" sz="1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en-US" sz="1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1800" dirty="0">
                          <a:solidFill>
                            <a:schemeClr val="tx1"/>
                          </a:solidFill>
                          <a:effectLst/>
                        </a:rPr>
                        <a:t>Етика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en-US" sz="1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1800" dirty="0">
                          <a:solidFill>
                            <a:schemeClr val="tx1"/>
                          </a:solidFill>
                          <a:effectLst/>
                        </a:rPr>
                        <a:t>Немає </a:t>
                      </a: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</a:rPr>
                        <a:t>критеріїв</a:t>
                      </a:r>
                      <a:r>
                        <a:rPr lang="uk" sz="1800" dirty="0">
                          <a:solidFill>
                            <a:schemeClr val="tx1"/>
                          </a:solidFill>
                          <a:effectLst/>
                        </a:rPr>
                        <a:t> оцінки (людина критерій оцінки ) / Хто сильніший той і прав / мета виправдовує засоби / етика ситуативна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en-US" sz="1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1800" dirty="0">
                          <a:solidFill>
                            <a:schemeClr val="tx1"/>
                          </a:solidFill>
                          <a:effectLst/>
                        </a:rPr>
                        <a:t>Людина (людина = бог) критерій оцінки / Все правильно / зла не існує     / ситуативна етика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41396" marR="41396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41396" marR="41396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971600" y="692696"/>
            <a:ext cx="73448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" sz="3600" b="1" dirty="0"/>
              <a:t>ВИЗНАЧЕННЯ СВІТОГЛЯДУ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022126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8244941"/>
              </p:ext>
            </p:extLst>
          </p:nvPr>
        </p:nvGraphicFramePr>
        <p:xfrm>
          <a:off x="323528" y="2132856"/>
          <a:ext cx="8568953" cy="436848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713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993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993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993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9938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1287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1800" dirty="0">
                          <a:solidFill>
                            <a:schemeClr val="tx1"/>
                          </a:solidFill>
                          <a:effectLst/>
                        </a:rPr>
                        <a:t>Запитання / Світогляди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1800" dirty="0">
                          <a:solidFill>
                            <a:schemeClr val="tx1"/>
                          </a:solidFill>
                          <a:effectLst/>
                        </a:rPr>
                        <a:t>Атеїзм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1800" dirty="0">
                          <a:solidFill>
                            <a:schemeClr val="tx1"/>
                          </a:solidFill>
                          <a:effectLst/>
                        </a:rPr>
                        <a:t>Пантеїзм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1800" dirty="0">
                          <a:solidFill>
                            <a:schemeClr val="tx1"/>
                          </a:solidFill>
                          <a:effectLst/>
                        </a:rPr>
                        <a:t>Політеїзм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1800" dirty="0">
                          <a:solidFill>
                            <a:schemeClr val="tx1"/>
                          </a:solidFill>
                          <a:effectLst/>
                        </a:rPr>
                        <a:t>Теїзм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3978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en-US" sz="1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en-US" sz="1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en-US" sz="1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en-US" sz="1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en-US" sz="1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1800" dirty="0">
                          <a:solidFill>
                            <a:schemeClr val="tx1"/>
                          </a:solidFill>
                          <a:effectLst/>
                        </a:rPr>
                        <a:t>Етика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en-US" sz="1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1800" dirty="0">
                          <a:solidFill>
                            <a:schemeClr val="tx1"/>
                          </a:solidFill>
                          <a:effectLst/>
                        </a:rPr>
                        <a:t>Немає </a:t>
                      </a: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</a:rPr>
                        <a:t>критеріїв</a:t>
                      </a:r>
                      <a:r>
                        <a:rPr lang="uk" sz="1800" dirty="0">
                          <a:solidFill>
                            <a:schemeClr val="tx1"/>
                          </a:solidFill>
                          <a:effectLst/>
                        </a:rPr>
                        <a:t> оцінки (людина критерій оцінки ) / Хто сильніший той і прав / мета виправдовує засоби / етика ситуативна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en-US" sz="1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1800" dirty="0">
                          <a:solidFill>
                            <a:schemeClr val="tx1"/>
                          </a:solidFill>
                          <a:effectLst/>
                        </a:rPr>
                        <a:t>Людина (людина = бог) критерій оцінки / Все правильно / зла не існує     / ситуативна етика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en-US" sz="1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1800" dirty="0">
                          <a:solidFill>
                            <a:schemeClr val="tx1"/>
                          </a:solidFill>
                          <a:effectLst/>
                        </a:rPr>
                        <a:t>Багато </a:t>
                      </a: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</a:rPr>
                        <a:t>критеріїв</a:t>
                      </a:r>
                      <a:r>
                        <a:rPr lang="uk" sz="1800" dirty="0">
                          <a:solidFill>
                            <a:schemeClr val="tx1"/>
                          </a:solidFill>
                          <a:effectLst/>
                        </a:rPr>
                        <a:t> оцінки (вибирай будь-який)          / Етика ситуативна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971600" y="692696"/>
            <a:ext cx="73448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" sz="3600" b="1" dirty="0"/>
              <a:t>ВИЗНАЧЕННЯ СВІТОГЛЯДУ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9984365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9717204"/>
              </p:ext>
            </p:extLst>
          </p:nvPr>
        </p:nvGraphicFramePr>
        <p:xfrm>
          <a:off x="323528" y="2132856"/>
          <a:ext cx="8568953" cy="436848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713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993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993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993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9938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1287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1800" dirty="0">
                          <a:solidFill>
                            <a:schemeClr val="tx1"/>
                          </a:solidFill>
                          <a:effectLst/>
                        </a:rPr>
                        <a:t>Запитання / Світогляди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1800" dirty="0">
                          <a:solidFill>
                            <a:schemeClr val="tx1"/>
                          </a:solidFill>
                          <a:effectLst/>
                        </a:rPr>
                        <a:t>Атеїзм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1800" dirty="0">
                          <a:solidFill>
                            <a:schemeClr val="tx1"/>
                          </a:solidFill>
                          <a:effectLst/>
                        </a:rPr>
                        <a:t>Пантеїзм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1800" dirty="0">
                          <a:solidFill>
                            <a:schemeClr val="tx1"/>
                          </a:solidFill>
                          <a:effectLst/>
                        </a:rPr>
                        <a:t>Політеїзм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1800" dirty="0">
                          <a:solidFill>
                            <a:schemeClr val="tx1"/>
                          </a:solidFill>
                          <a:effectLst/>
                        </a:rPr>
                        <a:t>Теїзм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3978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en-US" sz="1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en-US" sz="1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en-US" sz="1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en-US" sz="1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en-US" sz="1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1800" dirty="0">
                          <a:solidFill>
                            <a:schemeClr val="tx1"/>
                          </a:solidFill>
                          <a:effectLst/>
                        </a:rPr>
                        <a:t>Етика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en-US" sz="1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1800" dirty="0">
                          <a:solidFill>
                            <a:schemeClr val="tx1"/>
                          </a:solidFill>
                          <a:effectLst/>
                        </a:rPr>
                        <a:t>Немає </a:t>
                      </a: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</a:rPr>
                        <a:t>критеріїв</a:t>
                      </a:r>
                      <a:r>
                        <a:rPr lang="uk" sz="1800" dirty="0">
                          <a:solidFill>
                            <a:schemeClr val="tx1"/>
                          </a:solidFill>
                          <a:effectLst/>
                        </a:rPr>
                        <a:t> оцінки (людина критерій оцінки ) / Хто сильніший той і прав / мета виправдовує засоби / етика ситуативна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en-US" sz="1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1800" dirty="0">
                          <a:solidFill>
                            <a:schemeClr val="tx1"/>
                          </a:solidFill>
                          <a:effectLst/>
                        </a:rPr>
                        <a:t>Людина (людина = бог) критерій оцінки / Все правильно / зла не існує     / ситуативна етика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en-US" sz="1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1800" dirty="0">
                          <a:solidFill>
                            <a:schemeClr val="tx1"/>
                          </a:solidFill>
                          <a:effectLst/>
                        </a:rPr>
                        <a:t>Багато </a:t>
                      </a: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</a:rPr>
                        <a:t>критеріїв</a:t>
                      </a:r>
                      <a:r>
                        <a:rPr lang="uk" sz="1800" dirty="0">
                          <a:solidFill>
                            <a:schemeClr val="tx1"/>
                          </a:solidFill>
                          <a:effectLst/>
                        </a:rPr>
                        <a:t> оцінки (вибирай будь-який)              / Етика ситуативна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en-US" sz="1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1800" dirty="0">
                          <a:solidFill>
                            <a:schemeClr val="tx1"/>
                          </a:solidFill>
                          <a:effectLst/>
                        </a:rPr>
                        <a:t>Бог критерій оцінки / етика абсолютна незалежно від ситуації                / ступінь гарності це ступінь схожості на Бога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971600" y="692695"/>
            <a:ext cx="73448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" sz="3600" b="1" dirty="0"/>
              <a:t>ВИЗНАЧЕННЯ СВІТОГЛЯДУ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5369450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25" y="5099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98425" y="476672"/>
            <a:ext cx="7772400" cy="1470025"/>
          </a:xfrm>
        </p:spPr>
        <p:txBody>
          <a:bodyPr>
            <a:normAutofit/>
          </a:bodyPr>
          <a:lstStyle/>
          <a:p>
            <a:r>
              <a:rPr lang="uk" b="1" dirty="0"/>
              <a:t>ВИЗНАЧЕННЯ СВІТОГЛЯДУ</a:t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7843522"/>
              </p:ext>
            </p:extLst>
          </p:nvPr>
        </p:nvGraphicFramePr>
        <p:xfrm>
          <a:off x="395537" y="2348880"/>
          <a:ext cx="8388930" cy="42333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777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77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777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7778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7778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15212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1600" dirty="0">
                          <a:solidFill>
                            <a:schemeClr val="tx1"/>
                          </a:solidFill>
                          <a:effectLst/>
                        </a:rPr>
                        <a:t>Запитання / Світогляди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1600" dirty="0">
                          <a:solidFill>
                            <a:schemeClr val="tx1"/>
                          </a:solidFill>
                          <a:effectLst/>
                        </a:rPr>
                        <a:t>Атеїзм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1600" dirty="0">
                          <a:solidFill>
                            <a:schemeClr val="tx1"/>
                          </a:solidFill>
                          <a:effectLst/>
                        </a:rPr>
                        <a:t>Пантеїзм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1600" dirty="0">
                          <a:solidFill>
                            <a:schemeClr val="tx1"/>
                          </a:solidFill>
                          <a:effectLst/>
                        </a:rPr>
                        <a:t>Політеїзм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1600" dirty="0">
                          <a:solidFill>
                            <a:schemeClr val="tx1"/>
                          </a:solidFill>
                          <a:effectLst/>
                        </a:rPr>
                        <a:t>Теїзм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8122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6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6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6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6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6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1600" dirty="0">
                          <a:solidFill>
                            <a:schemeClr val="tx1"/>
                          </a:solidFill>
                          <a:effectLst/>
                        </a:rPr>
                        <a:t>Людина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1400" dirty="0">
                          <a:solidFill>
                            <a:schemeClr val="tx1"/>
                          </a:solidFill>
                          <a:effectLst/>
                        </a:rPr>
                        <a:t>Тільки матеріал / душі немає / матерія первинна, а свідомість вдруге / смерть - це кінець всього / Порятунок - в пам'яті нащадків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41396" marR="41396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41396" marR="41396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41396" marR="41396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06246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25" y="5099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98425" y="476672"/>
            <a:ext cx="7772400" cy="1470025"/>
          </a:xfrm>
        </p:spPr>
        <p:txBody>
          <a:bodyPr>
            <a:normAutofit/>
          </a:bodyPr>
          <a:lstStyle/>
          <a:p>
            <a:r>
              <a:rPr lang="uk" b="1" dirty="0"/>
              <a:t>ВИЗНАЧЕННЯ СВІТОГЛЯДУ</a:t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9368134"/>
              </p:ext>
            </p:extLst>
          </p:nvPr>
        </p:nvGraphicFramePr>
        <p:xfrm>
          <a:off x="395537" y="2348880"/>
          <a:ext cx="8388930" cy="42333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777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77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777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7778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7778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15212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1600" dirty="0">
                          <a:solidFill>
                            <a:schemeClr val="tx1"/>
                          </a:solidFill>
                          <a:effectLst/>
                        </a:rPr>
                        <a:t>Запитання / Світогляди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1600" dirty="0">
                          <a:solidFill>
                            <a:schemeClr val="tx1"/>
                          </a:solidFill>
                          <a:effectLst/>
                        </a:rPr>
                        <a:t>Атеїзм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1600" dirty="0">
                          <a:solidFill>
                            <a:schemeClr val="tx1"/>
                          </a:solidFill>
                          <a:effectLst/>
                        </a:rPr>
                        <a:t>Пантеїзм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1600" dirty="0">
                          <a:solidFill>
                            <a:schemeClr val="tx1"/>
                          </a:solidFill>
                          <a:effectLst/>
                        </a:rPr>
                        <a:t>Політеїзм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1600" dirty="0">
                          <a:solidFill>
                            <a:schemeClr val="tx1"/>
                          </a:solidFill>
                          <a:effectLst/>
                        </a:rPr>
                        <a:t>Теїзм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8122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6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6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6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6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6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1600" dirty="0">
                          <a:solidFill>
                            <a:schemeClr val="tx1"/>
                          </a:solidFill>
                          <a:effectLst/>
                        </a:rPr>
                        <a:t>Людина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1400" dirty="0">
                          <a:solidFill>
                            <a:schemeClr val="tx1"/>
                          </a:solidFill>
                          <a:effectLst/>
                        </a:rPr>
                        <a:t>Тільки матеріал / душі немає / матерія первинна, а свідомість вдруге / смерть - це кінець всього / Порятунок - в пам'яті нащадків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1400" dirty="0">
                          <a:solidFill>
                            <a:schemeClr val="tx1"/>
                          </a:solidFill>
                          <a:effectLst/>
                        </a:rPr>
                        <a:t>Тільки метафізичний (він і є бог) / тіла - це ілюзія / смерті як такої немає, це ілюзія / Порятунок - зникнути як особистість і злитися з Єдиною свідомістю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41396" marR="41396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41396" marR="41396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72844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25" y="5099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98425" y="476672"/>
            <a:ext cx="7772400" cy="1470025"/>
          </a:xfrm>
        </p:spPr>
        <p:txBody>
          <a:bodyPr>
            <a:normAutofit/>
          </a:bodyPr>
          <a:lstStyle/>
          <a:p>
            <a:r>
              <a:rPr lang="uk" b="1" dirty="0"/>
              <a:t>ВИЗНАЧЕННЯ СВІТОГЛЯДУ</a:t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8165794"/>
              </p:ext>
            </p:extLst>
          </p:nvPr>
        </p:nvGraphicFramePr>
        <p:xfrm>
          <a:off x="395537" y="2348880"/>
          <a:ext cx="8388930" cy="42333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777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77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777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7778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7778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15212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1600" dirty="0">
                          <a:solidFill>
                            <a:schemeClr val="tx1"/>
                          </a:solidFill>
                          <a:effectLst/>
                        </a:rPr>
                        <a:t>Запитання / Світогляди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1600" dirty="0">
                          <a:solidFill>
                            <a:schemeClr val="tx1"/>
                          </a:solidFill>
                          <a:effectLst/>
                        </a:rPr>
                        <a:t>Атеїзм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1600" dirty="0">
                          <a:solidFill>
                            <a:schemeClr val="tx1"/>
                          </a:solidFill>
                          <a:effectLst/>
                        </a:rPr>
                        <a:t>Пантеїзм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1600" dirty="0">
                          <a:solidFill>
                            <a:schemeClr val="tx1"/>
                          </a:solidFill>
                          <a:effectLst/>
                        </a:rPr>
                        <a:t>Політеїзм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1600" dirty="0">
                          <a:solidFill>
                            <a:schemeClr val="tx1"/>
                          </a:solidFill>
                          <a:effectLst/>
                        </a:rPr>
                        <a:t>Теїзм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8122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6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6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6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6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6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1600" dirty="0">
                          <a:solidFill>
                            <a:schemeClr val="tx1"/>
                          </a:solidFill>
                          <a:effectLst/>
                        </a:rPr>
                        <a:t>Людина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1400" dirty="0">
                          <a:solidFill>
                            <a:schemeClr val="tx1"/>
                          </a:solidFill>
                          <a:effectLst/>
                        </a:rPr>
                        <a:t>Тільки матеріал / душі немає / матерія первинна, а свідомість вдруге / смерть - це кінець всього / Порятунок - в пам'яті нащадків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1400" dirty="0">
                          <a:solidFill>
                            <a:schemeClr val="tx1"/>
                          </a:solidFill>
                          <a:effectLst/>
                        </a:rPr>
                        <a:t>Тільки метафізичний (він і є бог) / тіла - це ілюзія / смерті як такої немає, це ілюзія / Порятунок - зникнути як особистість і злитися з Єдиною свідомістю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1400" dirty="0">
                          <a:solidFill>
                            <a:schemeClr val="tx1"/>
                          </a:solidFill>
                          <a:effectLst/>
                        </a:rPr>
                        <a:t>Має тіло, наділене метафізичними властивостями / смерті немає, це перехід в інший світ.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4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41396" marR="41396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7989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25" y="5099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98425" y="476672"/>
            <a:ext cx="7772400" cy="1470025"/>
          </a:xfrm>
        </p:spPr>
        <p:txBody>
          <a:bodyPr>
            <a:normAutofit/>
          </a:bodyPr>
          <a:lstStyle/>
          <a:p>
            <a:r>
              <a:rPr lang="uk" b="1" dirty="0"/>
              <a:t>ВИЗНАЧЕННЯ СВІТОГЛЯДУ</a:t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6880364"/>
              </p:ext>
            </p:extLst>
          </p:nvPr>
        </p:nvGraphicFramePr>
        <p:xfrm>
          <a:off x="395537" y="2348880"/>
          <a:ext cx="8388930" cy="42333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777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77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777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7778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7778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15212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1600" dirty="0">
                          <a:solidFill>
                            <a:schemeClr val="tx1"/>
                          </a:solidFill>
                          <a:effectLst/>
                        </a:rPr>
                        <a:t>Запитання / Світогляди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1600" dirty="0">
                          <a:solidFill>
                            <a:schemeClr val="tx1"/>
                          </a:solidFill>
                          <a:effectLst/>
                        </a:rPr>
                        <a:t>Атеїзм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1600" dirty="0">
                          <a:solidFill>
                            <a:schemeClr val="tx1"/>
                          </a:solidFill>
                          <a:effectLst/>
                        </a:rPr>
                        <a:t>Пантеїзм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1600" dirty="0">
                          <a:solidFill>
                            <a:schemeClr val="tx1"/>
                          </a:solidFill>
                          <a:effectLst/>
                        </a:rPr>
                        <a:t>Політеїзм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1600" dirty="0">
                          <a:solidFill>
                            <a:schemeClr val="tx1"/>
                          </a:solidFill>
                          <a:effectLst/>
                        </a:rPr>
                        <a:t>Теїзм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8122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6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6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6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6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6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1600" dirty="0">
                          <a:solidFill>
                            <a:schemeClr val="tx1"/>
                          </a:solidFill>
                          <a:effectLst/>
                        </a:rPr>
                        <a:t>Людина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1400" dirty="0">
                          <a:solidFill>
                            <a:schemeClr val="tx1"/>
                          </a:solidFill>
                          <a:effectLst/>
                        </a:rPr>
                        <a:t>Тільки матеріал / душі немає / матерія первинна, а свідомість вдруге / смерть - це кінець всього / Порятунок - в пам'яті нащадків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1400" dirty="0">
                          <a:solidFill>
                            <a:schemeClr val="tx1"/>
                          </a:solidFill>
                          <a:effectLst/>
                        </a:rPr>
                        <a:t>Тільки метафізичний (він і є бог) / тіла - це ілюзія / смерті як такої немає, це ілюзія / Порятунок - зникнути як особистість і злитися з Єдиною свідомістю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1400" dirty="0">
                          <a:solidFill>
                            <a:schemeClr val="tx1"/>
                          </a:solidFill>
                          <a:effectLst/>
                        </a:rPr>
                        <a:t>Має тіло, наділене метафізичними властивостями / смерті немає, це перехід в інший світ.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1400" dirty="0">
                          <a:solidFill>
                            <a:schemeClr val="tx1"/>
                          </a:solidFill>
                          <a:effectLst/>
                        </a:rPr>
                        <a:t>Це душа, яка має дух і тіло / смерть – це поділ з тілом, але душа вічна / Спасіння – у примиренні з Богом Творцем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16835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483768" y="2708920"/>
            <a:ext cx="5974432" cy="89153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5334133"/>
              </p:ext>
            </p:extLst>
          </p:nvPr>
        </p:nvGraphicFramePr>
        <p:xfrm>
          <a:off x="179512" y="2204863"/>
          <a:ext cx="8856985" cy="432101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411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411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111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111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9251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6420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1800" dirty="0">
                          <a:solidFill>
                            <a:schemeClr val="tx1"/>
                          </a:solidFill>
                          <a:effectLst/>
                        </a:rPr>
                        <a:t>Запитання / Світогляди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2000" dirty="0">
                          <a:solidFill>
                            <a:schemeClr val="tx1"/>
                          </a:solidFill>
                          <a:effectLst/>
                        </a:rPr>
                        <a:t>Атеїзм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2000" dirty="0">
                          <a:solidFill>
                            <a:schemeClr val="tx1"/>
                          </a:solidFill>
                          <a:effectLst/>
                        </a:rPr>
                        <a:t>Пантеїзм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2000" dirty="0">
                          <a:solidFill>
                            <a:schemeClr val="tx1"/>
                          </a:solidFill>
                          <a:effectLst/>
                        </a:rPr>
                        <a:t>Політеїзм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2000" dirty="0">
                          <a:solidFill>
                            <a:schemeClr val="tx1"/>
                          </a:solidFill>
                          <a:effectLst/>
                        </a:rPr>
                        <a:t>Теїзм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5680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2000" dirty="0">
                          <a:solidFill>
                            <a:schemeClr val="tx1"/>
                          </a:solidFill>
                          <a:effectLst/>
                        </a:rPr>
                        <a:t>Справжня реальність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2000" dirty="0">
                          <a:solidFill>
                            <a:schemeClr val="tx1"/>
                          </a:solidFill>
                          <a:effectLst/>
                        </a:rPr>
                        <a:t>Тільки фізика / матерія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2000" dirty="0">
                          <a:solidFill>
                            <a:schemeClr val="tx1"/>
                          </a:solidFill>
                          <a:effectLst/>
                        </a:rPr>
                        <a:t>Метафізики немає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20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20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23528" y="805354"/>
            <a:ext cx="87129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" sz="3600" dirty="0"/>
              <a:t>Основні світоглядні системи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8979950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483768" y="2708920"/>
            <a:ext cx="5974432" cy="89153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4193318"/>
              </p:ext>
            </p:extLst>
          </p:nvPr>
        </p:nvGraphicFramePr>
        <p:xfrm>
          <a:off x="179512" y="2204863"/>
          <a:ext cx="8856985" cy="432101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411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411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111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111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9251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6420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1800" dirty="0">
                          <a:solidFill>
                            <a:schemeClr val="tx1"/>
                          </a:solidFill>
                          <a:effectLst/>
                        </a:rPr>
                        <a:t>Запитання / Світогляди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2000" dirty="0">
                          <a:solidFill>
                            <a:schemeClr val="tx1"/>
                          </a:solidFill>
                          <a:effectLst/>
                        </a:rPr>
                        <a:t>Атеїзм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2000" dirty="0">
                          <a:solidFill>
                            <a:schemeClr val="tx1"/>
                          </a:solidFill>
                          <a:effectLst/>
                        </a:rPr>
                        <a:t>Пантеїзм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2000" dirty="0">
                          <a:solidFill>
                            <a:schemeClr val="tx1"/>
                          </a:solidFill>
                          <a:effectLst/>
                        </a:rPr>
                        <a:t>Політеїзм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2000" dirty="0">
                          <a:solidFill>
                            <a:schemeClr val="tx1"/>
                          </a:solidFill>
                          <a:effectLst/>
                        </a:rPr>
                        <a:t>Теїзм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5680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2000" dirty="0">
                          <a:solidFill>
                            <a:schemeClr val="tx1"/>
                          </a:solidFill>
                          <a:effectLst/>
                        </a:rPr>
                        <a:t>Справжня реальність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2000" dirty="0">
                          <a:solidFill>
                            <a:schemeClr val="tx1"/>
                          </a:solidFill>
                          <a:effectLst/>
                        </a:rPr>
                        <a:t>Тільки фізика / матерія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2000" dirty="0">
                          <a:solidFill>
                            <a:schemeClr val="tx1"/>
                          </a:solidFill>
                          <a:effectLst/>
                        </a:rPr>
                        <a:t>Метафізики немає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2000" dirty="0">
                          <a:solidFill>
                            <a:schemeClr val="tx1"/>
                          </a:solidFill>
                          <a:effectLst/>
                        </a:rPr>
                        <a:t>Тільки метафізика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2000" dirty="0">
                          <a:solidFill>
                            <a:schemeClr val="tx1"/>
                          </a:solidFill>
                          <a:effectLst/>
                        </a:rPr>
                        <a:t>Фізика /матерія-це ілюзія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23528" y="805354"/>
            <a:ext cx="87129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" sz="3600" dirty="0"/>
              <a:t>Основні світоглядні системи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7528291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483768" y="2708920"/>
            <a:ext cx="5974432" cy="89153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5472750"/>
              </p:ext>
            </p:extLst>
          </p:nvPr>
        </p:nvGraphicFramePr>
        <p:xfrm>
          <a:off x="179512" y="2204863"/>
          <a:ext cx="8856985" cy="432101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411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411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111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111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9251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6420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1800" dirty="0">
                          <a:solidFill>
                            <a:schemeClr val="tx1"/>
                          </a:solidFill>
                          <a:effectLst/>
                        </a:rPr>
                        <a:t>Запитання / Світогляди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2000" dirty="0">
                          <a:solidFill>
                            <a:schemeClr val="tx1"/>
                          </a:solidFill>
                          <a:effectLst/>
                        </a:rPr>
                        <a:t>Атеїзм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2000" dirty="0">
                          <a:solidFill>
                            <a:schemeClr val="tx1"/>
                          </a:solidFill>
                          <a:effectLst/>
                        </a:rPr>
                        <a:t>Пантеїзм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2000" dirty="0">
                          <a:solidFill>
                            <a:schemeClr val="tx1"/>
                          </a:solidFill>
                          <a:effectLst/>
                        </a:rPr>
                        <a:t>Політеїзм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2000" dirty="0">
                          <a:solidFill>
                            <a:schemeClr val="tx1"/>
                          </a:solidFill>
                          <a:effectLst/>
                        </a:rPr>
                        <a:t>Теїзм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5680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2000" dirty="0">
                          <a:solidFill>
                            <a:schemeClr val="tx1"/>
                          </a:solidFill>
                          <a:effectLst/>
                        </a:rPr>
                        <a:t>Справжня реальність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2000" dirty="0">
                          <a:solidFill>
                            <a:schemeClr val="tx1"/>
                          </a:solidFill>
                          <a:effectLst/>
                        </a:rPr>
                        <a:t>Тільки фізика / матерія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2000" dirty="0">
                          <a:solidFill>
                            <a:schemeClr val="tx1"/>
                          </a:solidFill>
                          <a:effectLst/>
                        </a:rPr>
                        <a:t>Метафізики немає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2000" dirty="0">
                          <a:solidFill>
                            <a:schemeClr val="tx1"/>
                          </a:solidFill>
                          <a:effectLst/>
                        </a:rPr>
                        <a:t>Тільки метафізика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2000" dirty="0">
                          <a:solidFill>
                            <a:schemeClr val="tx1"/>
                          </a:solidFill>
                          <a:effectLst/>
                        </a:rPr>
                        <a:t>Фізика /матерія-це ілюзія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2000" dirty="0">
                          <a:solidFill>
                            <a:schemeClr val="tx1"/>
                          </a:solidFill>
                          <a:effectLst/>
                        </a:rPr>
                        <a:t>Метафізика змішана з фізикою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2000" dirty="0">
                          <a:solidFill>
                            <a:schemeClr val="tx1"/>
                          </a:solidFill>
                          <a:effectLst/>
                        </a:rPr>
                        <a:t>Матерія має і духовні властивості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23528" y="805354"/>
            <a:ext cx="87129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" sz="3600" dirty="0"/>
              <a:t>Основні світоглядні системи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40176376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483768" y="2708920"/>
            <a:ext cx="5974432" cy="89153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7928045"/>
              </p:ext>
            </p:extLst>
          </p:nvPr>
        </p:nvGraphicFramePr>
        <p:xfrm>
          <a:off x="179512" y="2204863"/>
          <a:ext cx="8856985" cy="432101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411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411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111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111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9251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6420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1800" dirty="0">
                          <a:solidFill>
                            <a:schemeClr val="tx1"/>
                          </a:solidFill>
                          <a:effectLst/>
                        </a:rPr>
                        <a:t>Запитання / Світогляди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2000" dirty="0">
                          <a:solidFill>
                            <a:schemeClr val="tx1"/>
                          </a:solidFill>
                          <a:effectLst/>
                        </a:rPr>
                        <a:t>Атеїзм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2000" dirty="0">
                          <a:solidFill>
                            <a:schemeClr val="tx1"/>
                          </a:solidFill>
                          <a:effectLst/>
                        </a:rPr>
                        <a:t>Пантеїзм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2000" dirty="0">
                          <a:solidFill>
                            <a:schemeClr val="tx1"/>
                          </a:solidFill>
                          <a:effectLst/>
                        </a:rPr>
                        <a:t>Політеїзм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2000" dirty="0">
                          <a:solidFill>
                            <a:schemeClr val="tx1"/>
                          </a:solidFill>
                          <a:effectLst/>
                        </a:rPr>
                        <a:t>Теїзм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5680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2000" dirty="0">
                          <a:solidFill>
                            <a:schemeClr val="tx1"/>
                          </a:solidFill>
                          <a:effectLst/>
                        </a:rPr>
                        <a:t>Справжня реальність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2000" dirty="0">
                          <a:solidFill>
                            <a:schemeClr val="tx1"/>
                          </a:solidFill>
                          <a:effectLst/>
                        </a:rPr>
                        <a:t>Тільки фізика / матерія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2000" dirty="0">
                          <a:solidFill>
                            <a:schemeClr val="tx1"/>
                          </a:solidFill>
                          <a:effectLst/>
                        </a:rPr>
                        <a:t>Метафізики немає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2000" dirty="0">
                          <a:solidFill>
                            <a:schemeClr val="tx1"/>
                          </a:solidFill>
                          <a:effectLst/>
                        </a:rPr>
                        <a:t>Тільки метафізика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2000" dirty="0">
                          <a:solidFill>
                            <a:schemeClr val="tx1"/>
                          </a:solidFill>
                          <a:effectLst/>
                        </a:rPr>
                        <a:t>Фізика /матерія-це ілюзія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2000" dirty="0">
                          <a:solidFill>
                            <a:schemeClr val="tx1"/>
                          </a:solidFill>
                          <a:effectLst/>
                        </a:rPr>
                        <a:t>Метафізика змішана з фізикою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2000" dirty="0">
                          <a:solidFill>
                            <a:schemeClr val="tx1"/>
                          </a:solidFill>
                          <a:effectLst/>
                        </a:rPr>
                        <a:t>Матерія має і духовні властивості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1800" dirty="0">
                          <a:solidFill>
                            <a:schemeClr val="tx1"/>
                          </a:solidFill>
                          <a:effectLst/>
                        </a:rPr>
                        <a:t>Фізика / матерія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1800" dirty="0">
                          <a:solidFill>
                            <a:schemeClr val="tx1"/>
                          </a:solidFill>
                          <a:effectLst/>
                        </a:rPr>
                        <a:t>і метафізика / духовне – це складові однієї реальності, але вони не поєднуються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23528" y="805354"/>
            <a:ext cx="87129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" sz="3600" dirty="0"/>
              <a:t>Основні світоглядні системи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6768158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5760" y="260648"/>
            <a:ext cx="8892480" cy="1470025"/>
          </a:xfrm>
        </p:spPr>
        <p:txBody>
          <a:bodyPr/>
          <a:lstStyle/>
          <a:p>
            <a:r>
              <a:rPr lang="uk" b="1" dirty="0"/>
              <a:t>ВИЗНАЧЕННЯ СВІТОГЛЯДУ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2348880"/>
            <a:ext cx="8208912" cy="4176464"/>
          </a:xfrm>
        </p:spPr>
        <p:txBody>
          <a:bodyPr>
            <a:normAutofit/>
          </a:bodyPr>
          <a:lstStyle/>
          <a:p>
            <a:pPr algn="l"/>
            <a:r>
              <a:rPr lang="uk" b="1" dirty="0">
                <a:solidFill>
                  <a:schemeClr val="tx1"/>
                </a:solidFill>
              </a:rPr>
              <a:t>3. Істина</a:t>
            </a:r>
            <a:r>
              <a:rPr lang="uk" dirty="0">
                <a:solidFill>
                  <a:schemeClr val="tx1"/>
                </a:solidFill>
              </a:rPr>
              <a:t> </a:t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dirty="0">
                <a:solidFill>
                  <a:schemeClr val="tx1"/>
                </a:solidFill>
              </a:rPr>
              <a:t>    </a:t>
            </a:r>
            <a:r>
              <a:rPr lang="uk" dirty="0">
                <a:solidFill>
                  <a:schemeClr val="tx1"/>
                </a:solidFill>
              </a:rPr>
              <a:t>Чи є таке поняття, як абсолютна істина?</a:t>
            </a:r>
            <a:endParaRPr lang="ru-RU" dirty="0">
              <a:solidFill>
                <a:schemeClr val="tx1"/>
              </a:solidFill>
            </a:endParaRPr>
          </a:p>
          <a:p>
            <a:pPr algn="l"/>
            <a:r>
              <a:rPr lang="uk" dirty="0">
                <a:solidFill>
                  <a:schemeClr val="tx1"/>
                </a:solidFill>
              </a:rPr>
              <a:t> </a:t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dirty="0">
                <a:solidFill>
                  <a:schemeClr val="tx1"/>
                </a:solidFill>
              </a:rPr>
              <a:t>    </a:t>
            </a:r>
            <a:r>
              <a:rPr lang="uk" dirty="0">
                <a:solidFill>
                  <a:schemeClr val="tx1"/>
                </a:solidFill>
              </a:rPr>
              <a:t>Чи існують твердження, які є правдивими  </a:t>
            </a:r>
          </a:p>
          <a:p>
            <a:pPr algn="l"/>
            <a:r>
              <a:rPr lang="uk" dirty="0">
                <a:solidFill>
                  <a:schemeClr val="tx1"/>
                </a:solidFill>
              </a:rPr>
              <a:t>     завжди, незалежно від обставин?</a:t>
            </a:r>
          </a:p>
        </p:txBody>
      </p:sp>
    </p:spTree>
    <p:extLst>
      <p:ext uri="{BB962C8B-B14F-4D97-AF65-F5344CB8AC3E}">
        <p14:creationId xmlns:p14="http://schemas.microsoft.com/office/powerpoint/2010/main" val="41312663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42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332656"/>
            <a:ext cx="8856984" cy="1470025"/>
          </a:xfrm>
        </p:spPr>
        <p:txBody>
          <a:bodyPr>
            <a:normAutofit/>
          </a:bodyPr>
          <a:lstStyle/>
          <a:p>
            <a:r>
              <a:rPr lang="uk" dirty="0"/>
              <a:t>Основні світоглядні системи</a:t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2588014"/>
              </p:ext>
            </p:extLst>
          </p:nvPr>
        </p:nvGraphicFramePr>
        <p:xfrm>
          <a:off x="162370" y="2348880"/>
          <a:ext cx="8784975" cy="41934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569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569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569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5699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5699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2241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1800" dirty="0">
                          <a:solidFill>
                            <a:schemeClr val="tx1"/>
                          </a:solidFill>
                          <a:effectLst/>
                        </a:rPr>
                        <a:t>Запитання / Світогляди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2000" dirty="0">
                          <a:solidFill>
                            <a:schemeClr val="tx1"/>
                          </a:solidFill>
                          <a:effectLst/>
                        </a:rPr>
                        <a:t>Атеїзм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2000" dirty="0">
                          <a:solidFill>
                            <a:schemeClr val="tx1"/>
                          </a:solidFill>
                          <a:effectLst/>
                        </a:rPr>
                        <a:t>Пантеїзм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2000" dirty="0">
                          <a:solidFill>
                            <a:schemeClr val="tx1"/>
                          </a:solidFill>
                          <a:effectLst/>
                        </a:rPr>
                        <a:t>Політеїзм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2000" dirty="0">
                          <a:solidFill>
                            <a:schemeClr val="tx1"/>
                          </a:solidFill>
                          <a:effectLst/>
                        </a:rPr>
                        <a:t>Теїзм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693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2000" dirty="0">
                          <a:solidFill>
                            <a:schemeClr val="tx1"/>
                          </a:solidFill>
                          <a:effectLst/>
                        </a:rPr>
                        <a:t>Абсолютна істина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9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1900" dirty="0">
                          <a:solidFill>
                            <a:schemeClr val="tx1"/>
                          </a:solidFill>
                          <a:effectLst/>
                        </a:rPr>
                        <a:t>Абсолютів немає</a:t>
                      </a:r>
                      <a:endParaRPr lang="ru-RU" sz="19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51970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42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332656"/>
            <a:ext cx="8856984" cy="1470025"/>
          </a:xfrm>
        </p:spPr>
        <p:txBody>
          <a:bodyPr>
            <a:normAutofit/>
          </a:bodyPr>
          <a:lstStyle/>
          <a:p>
            <a:r>
              <a:rPr lang="uk" dirty="0"/>
              <a:t>Основні світоглядні системи</a:t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1774802"/>
              </p:ext>
            </p:extLst>
          </p:nvPr>
        </p:nvGraphicFramePr>
        <p:xfrm>
          <a:off x="162370" y="2348880"/>
          <a:ext cx="8784975" cy="41934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569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569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569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5699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5699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2241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1800" dirty="0">
                          <a:solidFill>
                            <a:schemeClr val="tx1"/>
                          </a:solidFill>
                          <a:effectLst/>
                        </a:rPr>
                        <a:t>Запитання / Світогляди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2000" dirty="0">
                          <a:solidFill>
                            <a:schemeClr val="tx1"/>
                          </a:solidFill>
                          <a:effectLst/>
                        </a:rPr>
                        <a:t>Атеїзм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2000" dirty="0">
                          <a:solidFill>
                            <a:schemeClr val="tx1"/>
                          </a:solidFill>
                          <a:effectLst/>
                        </a:rPr>
                        <a:t>Пантеїзм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2000" dirty="0">
                          <a:solidFill>
                            <a:schemeClr val="tx1"/>
                          </a:solidFill>
                          <a:effectLst/>
                        </a:rPr>
                        <a:t>Політеїзм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2000" dirty="0">
                          <a:solidFill>
                            <a:schemeClr val="tx1"/>
                          </a:solidFill>
                          <a:effectLst/>
                        </a:rPr>
                        <a:t>Теїзм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693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2000" dirty="0">
                          <a:solidFill>
                            <a:schemeClr val="tx1"/>
                          </a:solidFill>
                          <a:effectLst/>
                        </a:rPr>
                        <a:t>Абсолютна істина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9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1900" dirty="0">
                          <a:solidFill>
                            <a:schemeClr val="tx1"/>
                          </a:solidFill>
                          <a:effectLst/>
                        </a:rPr>
                        <a:t>Абсолютів немає</a:t>
                      </a:r>
                      <a:endParaRPr lang="ru-RU" sz="19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1900" dirty="0">
                          <a:solidFill>
                            <a:schemeClr val="tx1"/>
                          </a:solidFill>
                          <a:effectLst/>
                        </a:rPr>
                        <a:t>Усі істина / Абсолютів немає</a:t>
                      </a:r>
                      <a:endParaRPr lang="ru-RU" sz="19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34958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42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332656"/>
            <a:ext cx="8856984" cy="1470025"/>
          </a:xfrm>
        </p:spPr>
        <p:txBody>
          <a:bodyPr>
            <a:normAutofit/>
          </a:bodyPr>
          <a:lstStyle/>
          <a:p>
            <a:r>
              <a:rPr lang="uk" dirty="0"/>
              <a:t>Основні світоглядні системи</a:t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5732054"/>
              </p:ext>
            </p:extLst>
          </p:nvPr>
        </p:nvGraphicFramePr>
        <p:xfrm>
          <a:off x="162370" y="2348880"/>
          <a:ext cx="8784975" cy="41934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569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569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569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5699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5699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2241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1800" dirty="0">
                          <a:solidFill>
                            <a:schemeClr val="tx1"/>
                          </a:solidFill>
                          <a:effectLst/>
                        </a:rPr>
                        <a:t>Запитання / Світогляди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2000" dirty="0">
                          <a:solidFill>
                            <a:schemeClr val="tx1"/>
                          </a:solidFill>
                          <a:effectLst/>
                        </a:rPr>
                        <a:t>Атеїзм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2000" dirty="0">
                          <a:solidFill>
                            <a:schemeClr val="tx1"/>
                          </a:solidFill>
                          <a:effectLst/>
                        </a:rPr>
                        <a:t>Пантеїзм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2000" dirty="0">
                          <a:solidFill>
                            <a:schemeClr val="tx1"/>
                          </a:solidFill>
                          <a:effectLst/>
                        </a:rPr>
                        <a:t>Політеїзм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2000" dirty="0">
                          <a:solidFill>
                            <a:schemeClr val="tx1"/>
                          </a:solidFill>
                          <a:effectLst/>
                        </a:rPr>
                        <a:t>Теїзм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693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2000" dirty="0">
                          <a:solidFill>
                            <a:schemeClr val="tx1"/>
                          </a:solidFill>
                          <a:effectLst/>
                        </a:rPr>
                        <a:t>Абсолютна істина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9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1900" dirty="0">
                          <a:solidFill>
                            <a:schemeClr val="tx1"/>
                          </a:solidFill>
                          <a:effectLst/>
                        </a:rPr>
                        <a:t>Абсолютів немає</a:t>
                      </a:r>
                      <a:endParaRPr lang="ru-RU" sz="19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1900" dirty="0">
                          <a:solidFill>
                            <a:schemeClr val="tx1"/>
                          </a:solidFill>
                          <a:effectLst/>
                        </a:rPr>
                        <a:t>Усі істина / Абсолютів немає</a:t>
                      </a:r>
                      <a:endParaRPr lang="ru-RU" sz="19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1900" dirty="0">
                          <a:solidFill>
                            <a:schemeClr val="tx1"/>
                          </a:solidFill>
                          <a:effectLst/>
                        </a:rPr>
                        <a:t>Істин багато / Абсолютів немає</a:t>
                      </a:r>
                      <a:endParaRPr lang="ru-RU" sz="19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20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525121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</TotalTime>
  <Words>805</Words>
  <Application>Microsoft Office PowerPoint</Application>
  <PresentationFormat>Экран (4:3)</PresentationFormat>
  <Paragraphs>300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2" baseType="lpstr">
      <vt:lpstr>Arial</vt:lpstr>
      <vt:lpstr>Calibri</vt:lpstr>
      <vt:lpstr>Times New Roman</vt:lpstr>
      <vt:lpstr>Тема Office</vt:lpstr>
      <vt:lpstr>ВИЗНАЧЕННЯ СВІТОГЛЯДУ</vt:lpstr>
      <vt:lpstr>Презентация PowerPoint</vt:lpstr>
      <vt:lpstr>Презентация PowerPoint</vt:lpstr>
      <vt:lpstr>Презентация PowerPoint</vt:lpstr>
      <vt:lpstr>Презентация PowerPoint</vt:lpstr>
      <vt:lpstr>ВИЗНАЧЕННЯ СВІТОГЛЯДУ</vt:lpstr>
      <vt:lpstr>Основні світоглядні системи </vt:lpstr>
      <vt:lpstr>Основні світоглядні системи </vt:lpstr>
      <vt:lpstr>Основні світоглядні системи </vt:lpstr>
      <vt:lpstr>Основні світоглядні системи </vt:lpstr>
      <vt:lpstr>Презентация PowerPoint</vt:lpstr>
      <vt:lpstr>Презентация PowerPoint</vt:lpstr>
      <vt:lpstr>Презентация PowerPoint</vt:lpstr>
      <vt:lpstr>Презентация PowerPoint</vt:lpstr>
      <vt:lpstr>ВИЗНАЧЕННЯ СВІТОГЛЯДУ </vt:lpstr>
      <vt:lpstr>ВИЗНАЧЕННЯ СВІТОГЛЯДУ </vt:lpstr>
      <vt:lpstr>ВИЗНАЧЕННЯ СВІТОГЛЯДУ </vt:lpstr>
      <vt:lpstr>ВИЗНАЧЕННЯ СВІТОГЛЯДУ 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ОПРЕДЕЛЕНИЕ МИРОВОЗЗРЕНИЯ</dc:title>
  <dc:creator>Admin</dc:creator>
  <cp:lastModifiedBy>Ruslan Lvov</cp:lastModifiedBy>
  <cp:revision>11</cp:revision>
  <dcterms:created xsi:type="dcterms:W3CDTF">2020-06-05T08:41:35Z</dcterms:created>
  <dcterms:modified xsi:type="dcterms:W3CDTF">2022-09-26T16:49:41Z</dcterms:modified>
</cp:coreProperties>
</file>