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  <a:srgbClr val="FFFFFF"/>
    <a:srgbClr val="376092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93"/>
  </p:normalViewPr>
  <p:slideViewPr>
    <p:cSldViewPr snapToGrid="0" snapToObjects="1">
      <p:cViewPr varScale="1">
        <p:scale>
          <a:sx n="118" d="100"/>
          <a:sy n="118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Given to Hospitality: The Cultural Brand of Early Christian Leaders and Christianity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Exploring the Role of Hospitality in Shaping the Early Church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Growth and Protection through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Acts of charity softening Roman authorities’ suspicions</a:t>
            </a:r>
          </a:p>
          <a:p>
            <a:pPr marL="0" indent="0">
              <a:buNone/>
            </a:pPr>
            <a:r>
              <a:rPr dirty="0"/>
              <a:t>• Hospitality opening doors for Gospel outreach.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Hospitality as Core Identity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Paul’s command shaped the church’s identity</a:t>
            </a:r>
          </a:p>
          <a:p>
            <a:pPr marL="0" indent="0">
              <a:buNone/>
            </a:pPr>
            <a:r>
              <a:rPr dirty="0"/>
              <a:t>• Hospitality as a powerful form of evangelism</a:t>
            </a:r>
          </a:p>
          <a:p>
            <a:pPr marL="0" indent="0">
              <a:buNone/>
            </a:pPr>
            <a:r>
              <a:rPr dirty="0"/>
              <a:t>• Reclaim hospitality today as a reflection of Christ’s love.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Paul’s Call to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Romans 12:13 (WEB): “Contribute to the needs of the saints, and practice hospitality.”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Paul’s Call to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Romans 12:13 (WEB): “Contribute to the needs of the saints, and practice hospitality.”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1 Timothy 3:2 (WEB): “The overseer must be blameless… hospitable, able to teach.”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Hospitality as an essential trait for leaders and Christians.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Radical Hospitality in the Early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Countercultural commitment</a:t>
            </a:r>
          </a:p>
          <a:p>
            <a:pPr marL="0" indent="0">
              <a:buNone/>
            </a:pPr>
            <a:r>
              <a:rPr dirty="0"/>
              <a:t>• Welcoming the marginalized</a:t>
            </a:r>
          </a:p>
          <a:p>
            <a:pPr marL="0" indent="0">
              <a:buNone/>
            </a:pPr>
            <a:r>
              <a:rPr dirty="0"/>
              <a:t>• A distinct testimony of the Gospel in a divided society.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Hospitality in Roman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Reserved for the wealthy and powerful</a:t>
            </a:r>
          </a:p>
          <a:p>
            <a:pPr marL="0" indent="0">
              <a:buNone/>
            </a:pPr>
            <a:r>
              <a:rPr dirty="0"/>
              <a:t>Focused on reciprocity and social status</a:t>
            </a:r>
          </a:p>
          <a:p>
            <a:pPr marL="0" indent="0">
              <a:buNone/>
            </a:pPr>
            <a:r>
              <a:rPr dirty="0"/>
              <a:t>Exclusion of the marginalized.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Contrast: Christian hospitality rooted in selfless love.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Christian Hospitality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Christian homes as sanctuaries for the poor and travelers</a:t>
            </a:r>
          </a:p>
          <a:p>
            <a:r>
              <a:rPr dirty="0"/>
              <a:t>Response to crises: staying behind to care for the sick</a:t>
            </a:r>
          </a:p>
          <a:p>
            <a:r>
              <a:rPr dirty="0"/>
              <a:t>Example: Bishop Dionysius during the Plague of Cyprian.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Hospitality’s Role in Evangelism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Breaking down class, ethnic, and social barriers</a:t>
            </a:r>
          </a:p>
          <a:p>
            <a:pPr marL="0" indent="0">
              <a:buNone/>
            </a:pPr>
            <a:r>
              <a:rPr dirty="0"/>
              <a:t>• Creating inclusive communities</a:t>
            </a:r>
          </a:p>
          <a:p>
            <a:pPr marL="0" indent="0">
              <a:buNone/>
            </a:pPr>
            <a:r>
              <a:rPr dirty="0"/>
              <a:t>• Welcoming strangers into homes and faith communities.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 Given to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Hospitality as a core expectation for leaders</a:t>
            </a:r>
          </a:p>
          <a:p>
            <a:pPr marL="0" indent="0">
              <a:buNone/>
            </a:pPr>
            <a:r>
              <a:rPr dirty="0"/>
              <a:t>• Leaders modeling humility and service</a:t>
            </a:r>
          </a:p>
          <a:p>
            <a:pPr marL="0" indent="0">
              <a:buNone/>
            </a:pPr>
            <a:r>
              <a:rPr dirty="0"/>
              <a:t>• Example: Philemon and </a:t>
            </a:r>
            <a:r>
              <a:rPr dirty="0" err="1"/>
              <a:t>Aphia</a:t>
            </a:r>
            <a:r>
              <a:rPr dirty="0"/>
              <a:t> hosting the church in their home.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Christianity’s Radical Hospitality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Generosity and kindness defining the Christian faith</a:t>
            </a:r>
          </a:p>
          <a:p>
            <a:pPr marL="0" indent="0">
              <a:buNone/>
            </a:pPr>
            <a:r>
              <a:rPr dirty="0"/>
              <a:t>• Distinguishing the church from Roman culture</a:t>
            </a:r>
          </a:p>
          <a:p>
            <a:pPr marL="0" indent="0">
              <a:buNone/>
            </a:pPr>
            <a:r>
              <a:rPr dirty="0"/>
              <a:t>• Attracting new converts through hospitality.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320</Words>
  <Application>Microsoft Macintosh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Given to Hospitality: The Cultural Brand of Early Christian Leaders and Christianity</vt:lpstr>
      <vt:lpstr>Paul’s Call to Hospitality</vt:lpstr>
      <vt:lpstr>Paul’s Call to Hospitality</vt:lpstr>
      <vt:lpstr>Radical Hospitality in the Early Church</vt:lpstr>
      <vt:lpstr>Hospitality in Roman Society</vt:lpstr>
      <vt:lpstr>Christian Hospitality in Action</vt:lpstr>
      <vt:lpstr>Hospitality’s Role in Evangelism</vt:lpstr>
      <vt:lpstr>Leaders Given to Hospitality</vt:lpstr>
      <vt:lpstr>Christianity’s Radical Hospitality</vt:lpstr>
      <vt:lpstr>Growth and Protection through Hospitality</vt:lpstr>
      <vt:lpstr>Hospitality as Core Identity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Given to Hospitality: The Cultural Brand of Early Christian Leaders and Christianity</dc:title>
  <dc:subject/>
  <dc:creator/>
  <cp:keywords/>
  <dc:description>generated using python-pptx</dc:description>
  <cp:lastModifiedBy>Christian Leaders Institute</cp:lastModifiedBy>
  <cp:revision>3</cp:revision>
  <dcterms:created xsi:type="dcterms:W3CDTF">2013-01-27T09:14:16Z</dcterms:created>
  <dcterms:modified xsi:type="dcterms:W3CDTF">2024-09-11T10:28:02Z</dcterms:modified>
  <cp:category/>
</cp:coreProperties>
</file>