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7" r:id="rId2"/>
    <p:sldId id="316" r:id="rId3"/>
    <p:sldId id="308" r:id="rId4"/>
    <p:sldId id="303" r:id="rId5"/>
    <p:sldId id="258" r:id="rId6"/>
    <p:sldId id="322" r:id="rId7"/>
    <p:sldId id="323" r:id="rId8"/>
    <p:sldId id="324" r:id="rId9"/>
    <p:sldId id="325" r:id="rId10"/>
    <p:sldId id="326" r:id="rId11"/>
    <p:sldId id="327" r:id="rId12"/>
    <p:sldId id="329" r:id="rId13"/>
    <p:sldId id="330" r:id="rId14"/>
    <p:sldId id="328" r:id="rId15"/>
    <p:sldId id="321" r:id="rId16"/>
    <p:sldId id="331" r:id="rId17"/>
    <p:sldId id="306" r:id="rId18"/>
    <p:sldId id="317" r:id="rId19"/>
    <p:sldId id="320" r:id="rId20"/>
    <p:sldId id="318" r:id="rId21"/>
    <p:sldId id="334" r:id="rId22"/>
    <p:sldId id="319" r:id="rId23"/>
    <p:sldId id="335" r:id="rId24"/>
    <p:sldId id="342" r:id="rId2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https://www.google.com/url?sa=i&amp;rct=j&amp;q=&amp;esrc=s&amp;source=images&amp;cd=&amp;cad=rja&amp;uact=8&amp;ved=0ahUKEwjFpPKI-_zUAhUC8z4KHZOWBTAQjRwIBw&amp;url=http://www.ssca.info/programs/&amp;psig=AFQjCNHyIcsz1J0MmyiclrAqz2WmyyTeVg&amp;ust=1499715616688063" TargetMode="External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cz6uG66nVAhVFID4KHXjRBS8QjRwIBw&amp;url=http://weheartit.com/entry/97073549&amp;psig=AFQjCNE-esLNJcYP-U_9cfOvGVPUsdmdpA&amp;ust=1501257708257493" TargetMode="External"/><Relationship Id="rId3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cz6uG66nVAhVFID4KHXjRBS8QjRwIBw&amp;url=http://weheartit.com/entry/97073549&amp;psig=AFQjCNE-esLNJcYP-U_9cfOvGVPUsdmdpA&amp;ust=1501257708257493" TargetMode="Externa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https://www.google.com/url?sa=i&amp;rct=j&amp;q=&amp;esrc=s&amp;source=images&amp;cd=&amp;cad=rja&amp;uact=8&amp;ved=0ahUKEwjFpPKI-_zUAhUC8z4KHZOWBTAQjRwIBw&amp;url=http://www.ssca.info/programs/&amp;psig=AFQjCNHyIcsz1J0MmyiclrAqz2WmyyTeVg&amp;ust=1499715616688063" TargetMode="External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836712"/>
            <a:ext cx="79510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IV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Pablo y Tito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260648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Pablo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483768" y="141277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411760" y="4437112"/>
            <a:ext cx="514908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708248" y="2540224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059832" y="4581128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23" name="22 Elipse"/>
          <p:cNvSpPr/>
          <p:nvPr/>
        </p:nvSpPr>
        <p:spPr>
          <a:xfrm>
            <a:off x="2411760" y="414908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933056"/>
            <a:ext cx="1058838" cy="1058838"/>
          </a:xfrm>
          <a:prstGeom prst="rect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3995936" y="188640"/>
            <a:ext cx="47525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Creyente</a:t>
            </a:r>
          </a:p>
          <a:p>
            <a:r>
              <a:rPr lang="es-MX" sz="2800" b="1" dirty="0" smtClean="0"/>
              <a:t>Apóstol</a:t>
            </a:r>
          </a:p>
          <a:p>
            <a:r>
              <a:rPr lang="es-MX" sz="2800" b="1" dirty="0" smtClean="0"/>
              <a:t>Siervo</a:t>
            </a:r>
          </a:p>
          <a:p>
            <a:r>
              <a:rPr lang="es-MX" sz="2800" b="1" dirty="0" smtClean="0"/>
              <a:t>Colaborador</a:t>
            </a:r>
          </a:p>
          <a:p>
            <a:r>
              <a:rPr lang="es-MX" sz="2800" b="1" dirty="0" smtClean="0"/>
              <a:t>Consiervo</a:t>
            </a:r>
          </a:p>
          <a:p>
            <a:r>
              <a:rPr lang="es-MX" sz="2800" b="1" dirty="0" smtClean="0"/>
              <a:t>Hermano</a:t>
            </a:r>
          </a:p>
          <a:p>
            <a:r>
              <a:rPr lang="es-MX" sz="2800" b="1" dirty="0" smtClean="0"/>
              <a:t>Padre espiritual</a:t>
            </a:r>
          </a:p>
          <a:p>
            <a:r>
              <a:rPr lang="es-MX" sz="2800" b="1" dirty="0" smtClean="0"/>
              <a:t>Soldado</a:t>
            </a:r>
          </a:p>
          <a:p>
            <a:r>
              <a:rPr lang="es-MX" sz="2800" b="1" dirty="0" smtClean="0"/>
              <a:t>Compañero de prisiones</a:t>
            </a:r>
            <a:endParaRPr lang="es-MX" sz="28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95536" y="5085184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Perseguidor</a:t>
            </a:r>
            <a:endParaRPr lang="es-MX" sz="2800" dirty="0"/>
          </a:p>
        </p:txBody>
      </p:sp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764704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260648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Pablo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043608" y="2276872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115616" y="5373216"/>
            <a:ext cx="514908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587895" y="268423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763688" y="551723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23" name="22 Elipse"/>
          <p:cNvSpPr/>
          <p:nvPr/>
        </p:nvSpPr>
        <p:spPr>
          <a:xfrm>
            <a:off x="899592" y="5157192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980728"/>
            <a:ext cx="1058838" cy="1058838"/>
          </a:xfrm>
          <a:prstGeom prst="rect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2195736" y="908720"/>
            <a:ext cx="388843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es-MX" sz="2800" b="1" dirty="0" smtClean="0">
              <a:solidFill>
                <a:srgbClr val="FF0000"/>
              </a:solidFill>
            </a:endParaRPr>
          </a:p>
          <a:p>
            <a:r>
              <a:rPr lang="es-MX" sz="2800" b="1" dirty="0" smtClean="0">
                <a:solidFill>
                  <a:srgbClr val="FF0000"/>
                </a:solidFill>
              </a:rPr>
              <a:t>Apóstol… Revelación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Romanos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1, 2 Corintios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Gálatas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Efesios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Filipenses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Colosenses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1, 2 Tesalonicenses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1, 2 Timoteo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Tito</a:t>
            </a:r>
          </a:p>
          <a:p>
            <a:pPr>
              <a:buFontTx/>
              <a:buChar char="-"/>
            </a:pPr>
            <a:r>
              <a:rPr lang="es-MX" sz="2000" b="1" dirty="0" smtClean="0">
                <a:solidFill>
                  <a:srgbClr val="FF0000"/>
                </a:solidFill>
              </a:rPr>
              <a:t> Filemón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7098" y="3861048"/>
            <a:ext cx="720080" cy="720080"/>
          </a:xfrm>
          <a:prstGeom prst="rect">
            <a:avLst/>
          </a:prstGeom>
          <a:noFill/>
        </p:spPr>
      </p:pic>
      <p:pic>
        <p:nvPicPr>
          <p:cNvPr id="2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869160"/>
            <a:ext cx="1058838" cy="1058838"/>
          </a:xfrm>
          <a:prstGeom prst="rect">
            <a:avLst/>
          </a:prstGeom>
          <a:noFill/>
        </p:spPr>
      </p:pic>
      <p:cxnSp>
        <p:nvCxnSpPr>
          <p:cNvPr id="8" name="7 Conector recto de flecha"/>
          <p:cNvCxnSpPr/>
          <p:nvPr/>
        </p:nvCxnSpPr>
        <p:spPr>
          <a:xfrm>
            <a:off x="1403648" y="1412776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6191672" y="188640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51520" y="260648"/>
            <a:ext cx="22902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691680" y="836712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  <p:pic>
        <p:nvPicPr>
          <p:cNvPr id="1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708920"/>
            <a:ext cx="720080" cy="720080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9306" y="2636912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322" y="5085184"/>
            <a:ext cx="720080" cy="720080"/>
          </a:xfrm>
          <a:prstGeom prst="rect">
            <a:avLst/>
          </a:prstGeom>
          <a:noFill/>
        </p:spPr>
      </p:pic>
      <p:pic>
        <p:nvPicPr>
          <p:cNvPr id="1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3082" y="2636912"/>
            <a:ext cx="1058838" cy="1058838"/>
          </a:xfrm>
          <a:prstGeom prst="rect">
            <a:avLst/>
          </a:prstGeom>
          <a:noFill/>
        </p:spPr>
      </p:pic>
      <p:cxnSp>
        <p:nvCxnSpPr>
          <p:cNvPr id="18" name="17 Conector recto de flecha"/>
          <p:cNvCxnSpPr/>
          <p:nvPr/>
        </p:nvCxnSpPr>
        <p:spPr>
          <a:xfrm>
            <a:off x="503040" y="2420888"/>
            <a:ext cx="8640960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043608" y="2060848"/>
            <a:ext cx="6840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Año 1                             Año 25                     Año 50               Año 75</a:t>
            </a:r>
          </a:p>
        </p:txBody>
      </p:sp>
      <p:pic>
        <p:nvPicPr>
          <p:cNvPr id="2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9306" y="3861048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708920"/>
            <a:ext cx="1058838" cy="1058838"/>
          </a:xfrm>
          <a:prstGeom prst="rect">
            <a:avLst/>
          </a:prstGeom>
          <a:noFill/>
        </p:spPr>
      </p:pic>
      <p:pic>
        <p:nvPicPr>
          <p:cNvPr id="2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949280"/>
            <a:ext cx="720080" cy="720080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789040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764704"/>
            <a:ext cx="755206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b="1" dirty="0" smtClean="0">
                <a:solidFill>
                  <a:srgbClr val="7030A0"/>
                </a:solidFill>
              </a:rPr>
              <a:t>Generaciones</a:t>
            </a:r>
            <a:endParaRPr lang="es-MX" sz="8800" b="1" dirty="0">
              <a:solidFill>
                <a:srgbClr val="7030A0"/>
              </a:solidFill>
            </a:endParaRPr>
          </a:p>
        </p:txBody>
      </p:sp>
      <p:sp>
        <p:nvSpPr>
          <p:cNvPr id="3" name="2 Explosión 1"/>
          <p:cNvSpPr/>
          <p:nvPr/>
        </p:nvSpPr>
        <p:spPr>
          <a:xfrm>
            <a:off x="3635896" y="3429000"/>
            <a:ext cx="4752528" cy="25202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Conflictos</a:t>
            </a:r>
            <a:endParaRPr lang="es-MX" sz="3200" b="1" dirty="0"/>
          </a:p>
        </p:txBody>
      </p:sp>
      <p:sp>
        <p:nvSpPr>
          <p:cNvPr id="4" name="3 Explosión 1"/>
          <p:cNvSpPr/>
          <p:nvPr/>
        </p:nvSpPr>
        <p:spPr>
          <a:xfrm>
            <a:off x="539552" y="2204864"/>
            <a:ext cx="5400600" cy="2520280"/>
          </a:xfrm>
          <a:prstGeom prst="irregularSeal1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Necesidades</a:t>
            </a:r>
            <a:endParaRPr lang="es-MX" sz="32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7098" y="3861048"/>
            <a:ext cx="720080" cy="720080"/>
          </a:xfrm>
          <a:prstGeom prst="rect">
            <a:avLst/>
          </a:prstGeom>
          <a:noFill/>
        </p:spPr>
      </p:pic>
      <p:pic>
        <p:nvPicPr>
          <p:cNvPr id="2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869160"/>
            <a:ext cx="1058838" cy="1058838"/>
          </a:xfrm>
          <a:prstGeom prst="rect">
            <a:avLst/>
          </a:prstGeom>
          <a:noFill/>
        </p:spPr>
      </p:pic>
      <p:cxnSp>
        <p:nvCxnSpPr>
          <p:cNvPr id="8" name="7 Conector recto de flecha"/>
          <p:cNvCxnSpPr/>
          <p:nvPr/>
        </p:nvCxnSpPr>
        <p:spPr>
          <a:xfrm>
            <a:off x="1403648" y="1412776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6191672" y="188640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51520" y="260648"/>
            <a:ext cx="22902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691680" y="836712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  <p:pic>
        <p:nvPicPr>
          <p:cNvPr id="1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708920"/>
            <a:ext cx="720080" cy="720080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9306" y="2636912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322" y="5085184"/>
            <a:ext cx="720080" cy="720080"/>
          </a:xfrm>
          <a:prstGeom prst="rect">
            <a:avLst/>
          </a:prstGeom>
          <a:noFill/>
        </p:spPr>
      </p:pic>
      <p:pic>
        <p:nvPicPr>
          <p:cNvPr id="1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3082" y="2636912"/>
            <a:ext cx="1058838" cy="1058838"/>
          </a:xfrm>
          <a:prstGeom prst="rect">
            <a:avLst/>
          </a:prstGeom>
          <a:noFill/>
        </p:spPr>
      </p:pic>
      <p:cxnSp>
        <p:nvCxnSpPr>
          <p:cNvPr id="18" name="17 Conector recto de flecha"/>
          <p:cNvCxnSpPr/>
          <p:nvPr/>
        </p:nvCxnSpPr>
        <p:spPr>
          <a:xfrm>
            <a:off x="503040" y="2420888"/>
            <a:ext cx="8640960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043608" y="2060848"/>
            <a:ext cx="6840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Año 1                             Año 25                     Año 50               Año 75</a:t>
            </a:r>
          </a:p>
        </p:txBody>
      </p:sp>
      <p:pic>
        <p:nvPicPr>
          <p:cNvPr id="2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9306" y="3861048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708920"/>
            <a:ext cx="1058838" cy="1058838"/>
          </a:xfrm>
          <a:prstGeom prst="rect">
            <a:avLst/>
          </a:prstGeom>
          <a:noFill/>
        </p:spPr>
      </p:pic>
      <p:pic>
        <p:nvPicPr>
          <p:cNvPr id="2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949280"/>
            <a:ext cx="720080" cy="720080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789040"/>
            <a:ext cx="1058838" cy="1058838"/>
          </a:xfrm>
          <a:prstGeom prst="rect">
            <a:avLst/>
          </a:prstGeom>
          <a:noFill/>
        </p:spPr>
      </p:pic>
      <p:pic>
        <p:nvPicPr>
          <p:cNvPr id="27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501008"/>
            <a:ext cx="1800200" cy="2485990"/>
          </a:xfrm>
          <a:prstGeom prst="rect">
            <a:avLst/>
          </a:prstGeom>
          <a:noFill/>
        </p:spPr>
      </p:pic>
      <p:pic>
        <p:nvPicPr>
          <p:cNvPr id="28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4358246"/>
            <a:ext cx="1440160" cy="1988792"/>
          </a:xfrm>
          <a:prstGeom prst="rect">
            <a:avLst/>
          </a:prstGeom>
          <a:noFill/>
        </p:spPr>
      </p:pic>
      <p:pic>
        <p:nvPicPr>
          <p:cNvPr id="29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3501008"/>
            <a:ext cx="1080120" cy="1491594"/>
          </a:xfrm>
          <a:prstGeom prst="rect">
            <a:avLst/>
          </a:prstGeom>
          <a:noFill/>
        </p:spPr>
      </p:pic>
      <p:pic>
        <p:nvPicPr>
          <p:cNvPr id="30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336" y="3573016"/>
            <a:ext cx="1564312" cy="2160240"/>
          </a:xfrm>
          <a:prstGeom prst="rect">
            <a:avLst/>
          </a:prstGeom>
          <a:noFill/>
        </p:spPr>
      </p:pic>
      <p:sp>
        <p:nvSpPr>
          <p:cNvPr id="31" name="30 Explosión 1"/>
          <p:cNvSpPr/>
          <p:nvPr/>
        </p:nvSpPr>
        <p:spPr>
          <a:xfrm>
            <a:off x="611560" y="3789040"/>
            <a:ext cx="648072" cy="86409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Explosión 1"/>
          <p:cNvSpPr/>
          <p:nvPr/>
        </p:nvSpPr>
        <p:spPr>
          <a:xfrm>
            <a:off x="3707904" y="3212976"/>
            <a:ext cx="648072" cy="86409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Explosión 1"/>
          <p:cNvSpPr/>
          <p:nvPr/>
        </p:nvSpPr>
        <p:spPr>
          <a:xfrm>
            <a:off x="5148064" y="5733256"/>
            <a:ext cx="648072" cy="86409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Explosión 1"/>
          <p:cNvSpPr/>
          <p:nvPr/>
        </p:nvSpPr>
        <p:spPr>
          <a:xfrm>
            <a:off x="7596336" y="3284984"/>
            <a:ext cx="648072" cy="86409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683568" y="3429000"/>
            <a:ext cx="3456384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2339752" y="404664"/>
            <a:ext cx="1584176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8680"/>
            <a:ext cx="1058838" cy="1058838"/>
          </a:xfrm>
          <a:prstGeom prst="rect">
            <a:avLst/>
          </a:prstGeom>
          <a:noFill/>
        </p:spPr>
      </p:pic>
      <p:pic>
        <p:nvPicPr>
          <p:cNvPr id="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548680"/>
            <a:ext cx="1058838" cy="1058838"/>
          </a:xfrm>
          <a:prstGeom prst="rect">
            <a:avLst/>
          </a:prstGeom>
          <a:noFill/>
        </p:spPr>
      </p:pic>
      <p:pic>
        <p:nvPicPr>
          <p:cNvPr id="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548680"/>
            <a:ext cx="1058838" cy="1058838"/>
          </a:xfrm>
          <a:prstGeom prst="rect">
            <a:avLst/>
          </a:prstGeom>
          <a:noFill/>
        </p:spPr>
      </p:pic>
      <p:pic>
        <p:nvPicPr>
          <p:cNvPr id="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48680"/>
            <a:ext cx="1058838" cy="1058838"/>
          </a:xfrm>
          <a:prstGeom prst="rect">
            <a:avLst/>
          </a:prstGeom>
          <a:noFill/>
        </p:spPr>
      </p:pic>
      <p:pic>
        <p:nvPicPr>
          <p:cNvPr id="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844824"/>
            <a:ext cx="1058838" cy="1058838"/>
          </a:xfrm>
          <a:prstGeom prst="rect">
            <a:avLst/>
          </a:prstGeom>
          <a:noFill/>
        </p:spPr>
      </p:pic>
      <p:pic>
        <p:nvPicPr>
          <p:cNvPr id="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844824"/>
            <a:ext cx="1058838" cy="1058838"/>
          </a:xfrm>
          <a:prstGeom prst="rect">
            <a:avLst/>
          </a:prstGeom>
          <a:noFill/>
        </p:spPr>
      </p:pic>
      <p:pic>
        <p:nvPicPr>
          <p:cNvPr id="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501008"/>
            <a:ext cx="720080" cy="1058838"/>
          </a:xfrm>
          <a:prstGeom prst="rect">
            <a:avLst/>
          </a:prstGeom>
          <a:noFill/>
        </p:spPr>
      </p:pic>
      <p:pic>
        <p:nvPicPr>
          <p:cNvPr id="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501008"/>
            <a:ext cx="1058838" cy="1058838"/>
          </a:xfrm>
          <a:prstGeom prst="rect">
            <a:avLst/>
          </a:prstGeom>
          <a:noFill/>
        </p:spPr>
      </p:pic>
      <p:sp>
        <p:nvSpPr>
          <p:cNvPr id="11" name="10 Flecha derecha"/>
          <p:cNvSpPr/>
          <p:nvPr/>
        </p:nvSpPr>
        <p:spPr>
          <a:xfrm>
            <a:off x="1259632" y="908720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Flecha abajo"/>
          <p:cNvSpPr/>
          <p:nvPr/>
        </p:nvSpPr>
        <p:spPr>
          <a:xfrm>
            <a:off x="1979712" y="1772816"/>
            <a:ext cx="4320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581128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653136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653136"/>
            <a:ext cx="1058838" cy="1058838"/>
          </a:xfrm>
          <a:prstGeom prst="rect">
            <a:avLst/>
          </a:prstGeom>
          <a:noFill/>
        </p:spPr>
      </p:pic>
      <p:pic>
        <p:nvPicPr>
          <p:cNvPr id="1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653136"/>
            <a:ext cx="1058838" cy="1058838"/>
          </a:xfrm>
          <a:prstGeom prst="rect">
            <a:avLst/>
          </a:prstGeom>
          <a:noFill/>
        </p:spPr>
      </p:pic>
      <p:pic>
        <p:nvPicPr>
          <p:cNvPr id="2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501008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501008"/>
            <a:ext cx="1058838" cy="1058838"/>
          </a:xfrm>
          <a:prstGeom prst="rect">
            <a:avLst/>
          </a:prstGeom>
          <a:noFill/>
        </p:spPr>
      </p:pic>
      <p:sp>
        <p:nvSpPr>
          <p:cNvPr id="23" name="22 CuadroTexto"/>
          <p:cNvSpPr txBox="1"/>
          <p:nvPr/>
        </p:nvSpPr>
        <p:spPr>
          <a:xfrm>
            <a:off x="4860032" y="692696"/>
            <a:ext cx="1800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2</a:t>
            </a:r>
          </a:p>
          <a:p>
            <a:r>
              <a:rPr lang="es-MX" b="1" dirty="0" smtClean="0"/>
              <a:t>4</a:t>
            </a:r>
          </a:p>
          <a:p>
            <a:r>
              <a:rPr lang="es-MX" b="1" dirty="0" smtClean="0"/>
              <a:t>8</a:t>
            </a:r>
          </a:p>
          <a:p>
            <a:r>
              <a:rPr lang="es-MX" b="1" dirty="0" smtClean="0"/>
              <a:t>16</a:t>
            </a:r>
          </a:p>
          <a:p>
            <a:r>
              <a:rPr lang="es-MX" b="1" dirty="0" smtClean="0"/>
              <a:t>32</a:t>
            </a:r>
          </a:p>
          <a:p>
            <a:r>
              <a:rPr lang="es-MX" b="1" dirty="0" smtClean="0"/>
              <a:t>64</a:t>
            </a:r>
          </a:p>
          <a:p>
            <a:r>
              <a:rPr lang="es-MX" b="1" dirty="0" smtClean="0"/>
              <a:t>256</a:t>
            </a:r>
          </a:p>
          <a:p>
            <a:r>
              <a:rPr lang="es-MX" b="1" dirty="0" smtClean="0"/>
              <a:t>512</a:t>
            </a:r>
          </a:p>
          <a:p>
            <a:r>
              <a:rPr lang="es-MX" b="1" dirty="0" smtClean="0"/>
              <a:t>1,024</a:t>
            </a:r>
          </a:p>
          <a:p>
            <a:r>
              <a:rPr lang="es-MX" b="1" dirty="0" smtClean="0"/>
              <a:t>2,048</a:t>
            </a:r>
          </a:p>
          <a:p>
            <a:r>
              <a:rPr lang="es-MX" b="1" dirty="0" smtClean="0"/>
              <a:t>4,096</a:t>
            </a:r>
          </a:p>
          <a:p>
            <a:r>
              <a:rPr lang="es-MX" b="1" dirty="0" smtClean="0"/>
              <a:t>8,192</a:t>
            </a:r>
          </a:p>
          <a:p>
            <a:r>
              <a:rPr lang="es-MX" b="1" dirty="0" smtClean="0"/>
              <a:t>16,384</a:t>
            </a:r>
          </a:p>
          <a:p>
            <a:r>
              <a:rPr lang="es-MX" b="1" dirty="0" smtClean="0"/>
              <a:t>32,768</a:t>
            </a:r>
          </a:p>
          <a:p>
            <a:r>
              <a:rPr lang="es-MX" b="1" dirty="0" smtClean="0"/>
              <a:t>65,536</a:t>
            </a:r>
          </a:p>
          <a:p>
            <a:r>
              <a:rPr lang="es-MX" b="1" dirty="0" smtClean="0"/>
              <a:t>131,072</a:t>
            </a:r>
          </a:p>
          <a:p>
            <a:r>
              <a:rPr lang="es-MX" b="1" dirty="0" smtClean="0"/>
              <a:t>262,144</a:t>
            </a:r>
          </a:p>
          <a:p>
            <a:r>
              <a:rPr lang="es-MX" b="1" dirty="0" smtClean="0"/>
              <a:t>524,288</a:t>
            </a:r>
          </a:p>
          <a:p>
            <a:r>
              <a:rPr lang="es-MX" b="1" dirty="0" smtClean="0"/>
              <a:t>…</a:t>
            </a:r>
          </a:p>
          <a:p>
            <a:endParaRPr lang="es-MX" dirty="0" smtClean="0"/>
          </a:p>
        </p:txBody>
      </p:sp>
      <p:sp>
        <p:nvSpPr>
          <p:cNvPr id="24" name="23 CuadroTexto"/>
          <p:cNvSpPr txBox="1"/>
          <p:nvPr/>
        </p:nvSpPr>
        <p:spPr>
          <a:xfrm rot="16200000">
            <a:off x="5151260" y="2345684"/>
            <a:ext cx="40324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rgbClr val="7030A0"/>
                </a:solidFill>
              </a:rPr>
              <a:t>Crecimiento Numérico</a:t>
            </a:r>
            <a:endParaRPr lang="es-MX" sz="4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683568" y="3429000"/>
            <a:ext cx="3456384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2339752" y="404664"/>
            <a:ext cx="1584176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8680"/>
            <a:ext cx="1058838" cy="1058838"/>
          </a:xfrm>
          <a:prstGeom prst="rect">
            <a:avLst/>
          </a:prstGeom>
          <a:noFill/>
        </p:spPr>
      </p:pic>
      <p:pic>
        <p:nvPicPr>
          <p:cNvPr id="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548680"/>
            <a:ext cx="1058838" cy="1058838"/>
          </a:xfrm>
          <a:prstGeom prst="rect">
            <a:avLst/>
          </a:prstGeom>
          <a:noFill/>
        </p:spPr>
      </p:pic>
      <p:pic>
        <p:nvPicPr>
          <p:cNvPr id="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548680"/>
            <a:ext cx="1058838" cy="1058838"/>
          </a:xfrm>
          <a:prstGeom prst="rect">
            <a:avLst/>
          </a:prstGeom>
          <a:noFill/>
        </p:spPr>
      </p:pic>
      <p:pic>
        <p:nvPicPr>
          <p:cNvPr id="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48680"/>
            <a:ext cx="1058838" cy="1058838"/>
          </a:xfrm>
          <a:prstGeom prst="rect">
            <a:avLst/>
          </a:prstGeom>
          <a:noFill/>
        </p:spPr>
      </p:pic>
      <p:pic>
        <p:nvPicPr>
          <p:cNvPr id="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844824"/>
            <a:ext cx="1058838" cy="1058838"/>
          </a:xfrm>
          <a:prstGeom prst="rect">
            <a:avLst/>
          </a:prstGeom>
          <a:noFill/>
        </p:spPr>
      </p:pic>
      <p:pic>
        <p:nvPicPr>
          <p:cNvPr id="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844824"/>
            <a:ext cx="1058838" cy="1058838"/>
          </a:xfrm>
          <a:prstGeom prst="rect">
            <a:avLst/>
          </a:prstGeom>
          <a:noFill/>
        </p:spPr>
      </p:pic>
      <p:pic>
        <p:nvPicPr>
          <p:cNvPr id="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501008"/>
            <a:ext cx="720080" cy="1058838"/>
          </a:xfrm>
          <a:prstGeom prst="rect">
            <a:avLst/>
          </a:prstGeom>
          <a:noFill/>
        </p:spPr>
      </p:pic>
      <p:pic>
        <p:nvPicPr>
          <p:cNvPr id="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501008"/>
            <a:ext cx="1058838" cy="1058838"/>
          </a:xfrm>
          <a:prstGeom prst="rect">
            <a:avLst/>
          </a:prstGeom>
          <a:noFill/>
        </p:spPr>
      </p:pic>
      <p:sp>
        <p:nvSpPr>
          <p:cNvPr id="12" name="11 Flecha abajo"/>
          <p:cNvSpPr/>
          <p:nvPr/>
        </p:nvSpPr>
        <p:spPr>
          <a:xfrm>
            <a:off x="1979712" y="1772816"/>
            <a:ext cx="4320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581128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653136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653136"/>
            <a:ext cx="1058838" cy="1058838"/>
          </a:xfrm>
          <a:prstGeom prst="rect">
            <a:avLst/>
          </a:prstGeom>
          <a:noFill/>
        </p:spPr>
      </p:pic>
      <p:pic>
        <p:nvPicPr>
          <p:cNvPr id="1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653136"/>
            <a:ext cx="1058838" cy="1058838"/>
          </a:xfrm>
          <a:prstGeom prst="rect">
            <a:avLst/>
          </a:prstGeom>
          <a:noFill/>
        </p:spPr>
      </p:pic>
      <p:pic>
        <p:nvPicPr>
          <p:cNvPr id="2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501008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501008"/>
            <a:ext cx="1058838" cy="1058838"/>
          </a:xfrm>
          <a:prstGeom prst="rect">
            <a:avLst/>
          </a:prstGeom>
          <a:noFill/>
        </p:spPr>
      </p:pic>
      <p:sp>
        <p:nvSpPr>
          <p:cNvPr id="23" name="22 CuadroTexto"/>
          <p:cNvSpPr txBox="1"/>
          <p:nvPr/>
        </p:nvSpPr>
        <p:spPr>
          <a:xfrm>
            <a:off x="4860032" y="692696"/>
            <a:ext cx="1800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2</a:t>
            </a:r>
          </a:p>
          <a:p>
            <a:r>
              <a:rPr lang="es-MX" b="1" dirty="0" smtClean="0"/>
              <a:t>4</a:t>
            </a:r>
          </a:p>
          <a:p>
            <a:r>
              <a:rPr lang="es-MX" b="1" dirty="0" smtClean="0"/>
              <a:t>8</a:t>
            </a:r>
          </a:p>
          <a:p>
            <a:r>
              <a:rPr lang="es-MX" b="1" dirty="0" smtClean="0"/>
              <a:t>16</a:t>
            </a:r>
          </a:p>
          <a:p>
            <a:r>
              <a:rPr lang="es-MX" b="1" dirty="0" smtClean="0"/>
              <a:t>32</a:t>
            </a:r>
          </a:p>
          <a:p>
            <a:r>
              <a:rPr lang="es-MX" b="1" dirty="0" smtClean="0"/>
              <a:t>64</a:t>
            </a:r>
          </a:p>
          <a:p>
            <a:r>
              <a:rPr lang="es-MX" b="1" dirty="0" smtClean="0"/>
              <a:t>256</a:t>
            </a:r>
          </a:p>
          <a:p>
            <a:r>
              <a:rPr lang="es-MX" b="1" dirty="0" smtClean="0"/>
              <a:t>512</a:t>
            </a:r>
          </a:p>
          <a:p>
            <a:r>
              <a:rPr lang="es-MX" b="1" dirty="0" smtClean="0"/>
              <a:t>1,024</a:t>
            </a:r>
          </a:p>
          <a:p>
            <a:r>
              <a:rPr lang="es-MX" b="1" dirty="0" smtClean="0"/>
              <a:t>2,048</a:t>
            </a:r>
          </a:p>
          <a:p>
            <a:r>
              <a:rPr lang="es-MX" b="1" dirty="0" smtClean="0"/>
              <a:t>4,096</a:t>
            </a:r>
          </a:p>
          <a:p>
            <a:r>
              <a:rPr lang="es-MX" b="1" dirty="0" smtClean="0"/>
              <a:t>8,192</a:t>
            </a:r>
          </a:p>
          <a:p>
            <a:r>
              <a:rPr lang="es-MX" b="1" dirty="0" smtClean="0"/>
              <a:t>16,384</a:t>
            </a:r>
          </a:p>
          <a:p>
            <a:r>
              <a:rPr lang="es-MX" b="1" dirty="0" smtClean="0"/>
              <a:t>32,768</a:t>
            </a:r>
          </a:p>
          <a:p>
            <a:r>
              <a:rPr lang="es-MX" b="1" dirty="0" smtClean="0"/>
              <a:t>65,536</a:t>
            </a:r>
          </a:p>
          <a:p>
            <a:r>
              <a:rPr lang="es-MX" b="1" dirty="0" smtClean="0"/>
              <a:t>131,072</a:t>
            </a:r>
          </a:p>
          <a:p>
            <a:r>
              <a:rPr lang="es-MX" b="1" dirty="0" smtClean="0"/>
              <a:t>262,144</a:t>
            </a:r>
          </a:p>
          <a:p>
            <a:r>
              <a:rPr lang="es-MX" b="1" dirty="0" smtClean="0"/>
              <a:t>524,288</a:t>
            </a:r>
          </a:p>
          <a:p>
            <a:r>
              <a:rPr lang="es-MX" b="1" dirty="0" smtClean="0"/>
              <a:t>…</a:t>
            </a:r>
          </a:p>
          <a:p>
            <a:endParaRPr lang="es-MX" dirty="0" smtClean="0"/>
          </a:p>
        </p:txBody>
      </p:sp>
      <p:sp>
        <p:nvSpPr>
          <p:cNvPr id="24" name="23 CuadroTexto"/>
          <p:cNvSpPr txBox="1"/>
          <p:nvPr/>
        </p:nvSpPr>
        <p:spPr>
          <a:xfrm rot="16200000">
            <a:off x="5151260" y="2345684"/>
            <a:ext cx="40324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rgbClr val="7030A0"/>
                </a:solidFill>
              </a:rPr>
              <a:t>Crecimiento Numérico</a:t>
            </a:r>
            <a:endParaRPr lang="es-MX" sz="4400" dirty="0">
              <a:solidFill>
                <a:srgbClr val="7030A0"/>
              </a:solidFill>
            </a:endParaRPr>
          </a:p>
        </p:txBody>
      </p:sp>
      <p:sp>
        <p:nvSpPr>
          <p:cNvPr id="25" name="24 Elipse"/>
          <p:cNvSpPr/>
          <p:nvPr/>
        </p:nvSpPr>
        <p:spPr>
          <a:xfrm>
            <a:off x="2915816" y="1844824"/>
            <a:ext cx="2808312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636912"/>
            <a:ext cx="1058838" cy="1058838"/>
          </a:xfrm>
          <a:prstGeom prst="rect">
            <a:avLst/>
          </a:prstGeom>
          <a:noFill/>
        </p:spPr>
      </p:pic>
      <p:pic>
        <p:nvPicPr>
          <p:cNvPr id="2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636912"/>
            <a:ext cx="1058838" cy="1058838"/>
          </a:xfrm>
          <a:prstGeom prst="rect">
            <a:avLst/>
          </a:prstGeom>
          <a:noFill/>
        </p:spPr>
      </p:pic>
      <p:sp>
        <p:nvSpPr>
          <p:cNvPr id="11" name="10 Flecha derecha"/>
          <p:cNvSpPr/>
          <p:nvPr/>
        </p:nvSpPr>
        <p:spPr>
          <a:xfrm>
            <a:off x="4067944" y="3068960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43608" y="764704"/>
            <a:ext cx="748883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rgbClr val="7030A0"/>
                </a:solidFill>
              </a:rPr>
              <a:t>Pablo, </a:t>
            </a:r>
          </a:p>
          <a:p>
            <a:r>
              <a:rPr lang="es-MX" sz="4400" b="1" dirty="0" smtClean="0">
                <a:solidFill>
                  <a:srgbClr val="7030A0"/>
                </a:solidFill>
              </a:rPr>
              <a:t>Siervo de Jesucristo</a:t>
            </a:r>
          </a:p>
          <a:p>
            <a:endParaRPr lang="es-MX" sz="4400" b="1" dirty="0" smtClean="0"/>
          </a:p>
          <a:p>
            <a:pPr algn="ctr"/>
            <a:r>
              <a:rPr lang="en-US" sz="3600" dirty="0" err="1" smtClean="0"/>
              <a:t>Romanos</a:t>
            </a:r>
            <a:r>
              <a:rPr lang="en-US" sz="3600" dirty="0" smtClean="0"/>
              <a:t> 1:1 </a:t>
            </a:r>
          </a:p>
          <a:p>
            <a:pPr algn="ctr"/>
            <a:r>
              <a:rPr lang="en-US" sz="3600" dirty="0" err="1" smtClean="0"/>
              <a:t>Gálatas</a:t>
            </a:r>
            <a:r>
              <a:rPr lang="en-US" sz="3600" dirty="0" smtClean="0"/>
              <a:t> 1:10</a:t>
            </a:r>
          </a:p>
          <a:p>
            <a:pPr algn="ctr"/>
            <a:r>
              <a:rPr lang="en-US" sz="3600" dirty="0" err="1" smtClean="0"/>
              <a:t>Filipenses</a:t>
            </a:r>
            <a:r>
              <a:rPr lang="en-US" sz="3600" dirty="0" smtClean="0"/>
              <a:t> 1:1</a:t>
            </a:r>
          </a:p>
          <a:p>
            <a:pPr algn="ctr"/>
            <a:r>
              <a:rPr lang="en-US" sz="3600" dirty="0" smtClean="0"/>
              <a:t>Tito 1:1</a:t>
            </a:r>
            <a:endParaRPr lang="es-MX" sz="3600" b="1" dirty="0" smtClean="0"/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43608" y="764704"/>
            <a:ext cx="74888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rgbClr val="7030A0"/>
                </a:solidFill>
              </a:rPr>
              <a:t>Otros apóstoles,</a:t>
            </a:r>
          </a:p>
          <a:p>
            <a:r>
              <a:rPr lang="es-MX" sz="4400" b="1" dirty="0" smtClean="0">
                <a:solidFill>
                  <a:srgbClr val="7030A0"/>
                </a:solidFill>
              </a:rPr>
              <a:t>Siervo de Jesucristo</a:t>
            </a:r>
          </a:p>
          <a:p>
            <a:endParaRPr lang="es-MX" sz="3200" b="1" dirty="0" smtClean="0"/>
          </a:p>
          <a:p>
            <a:pPr algn="ctr"/>
            <a:r>
              <a:rPr lang="en-US" sz="3200" dirty="0" smtClean="0"/>
              <a:t>Santiago, Santiago1:1</a:t>
            </a:r>
          </a:p>
          <a:p>
            <a:pPr algn="ctr"/>
            <a:r>
              <a:rPr lang="en-US" sz="3200" dirty="0" smtClean="0"/>
              <a:t>Pedro, 2 Pedro 1:1</a:t>
            </a:r>
          </a:p>
          <a:p>
            <a:pPr algn="ctr"/>
            <a:r>
              <a:rPr lang="en-US" sz="3200" dirty="0" smtClean="0"/>
              <a:t>Judas, Judas 1:1</a:t>
            </a:r>
          </a:p>
          <a:p>
            <a:pPr algn="ctr"/>
            <a:r>
              <a:rPr lang="en-US" sz="3200" dirty="0" smtClean="0"/>
              <a:t>Juan, </a:t>
            </a:r>
            <a:r>
              <a:rPr lang="en-US" sz="3200" dirty="0" err="1" smtClean="0"/>
              <a:t>Apocalipsis</a:t>
            </a:r>
            <a:r>
              <a:rPr lang="en-US" sz="3200" dirty="0" smtClean="0"/>
              <a:t> 1:1 </a:t>
            </a:r>
            <a:endParaRPr lang="es-MX" sz="3200" dirty="0" smtClean="0"/>
          </a:p>
          <a:p>
            <a:endParaRPr lang="es-MX" sz="4400" b="1" dirty="0" smtClean="0"/>
          </a:p>
          <a:p>
            <a:endParaRPr lang="es-MX" sz="4400" b="1" dirty="0" smtClean="0"/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764704"/>
            <a:ext cx="568863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b="1" dirty="0" smtClean="0">
                <a:solidFill>
                  <a:srgbClr val="7030A0"/>
                </a:solidFill>
              </a:rPr>
              <a:t>Terminología</a:t>
            </a:r>
          </a:p>
          <a:p>
            <a:endParaRPr lang="es-MX" sz="3200" dirty="0" smtClean="0"/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 Siervo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 Diácono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 Anciano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 Apóstol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 Discípulo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</a:t>
            </a:r>
          </a:p>
          <a:p>
            <a:endParaRPr lang="es-MX" sz="3200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4283968" y="2060848"/>
            <a:ext cx="30243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3200" dirty="0" smtClean="0"/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Ministerio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Servicio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/>
              <a:t> </a:t>
            </a:r>
          </a:p>
          <a:p>
            <a:endParaRPr lang="es-MX" sz="3200" dirty="0" smtClean="0"/>
          </a:p>
          <a:p>
            <a:endParaRPr lang="es-MX" sz="3200" dirty="0" smtClean="0"/>
          </a:p>
        </p:txBody>
      </p:sp>
      <p:sp>
        <p:nvSpPr>
          <p:cNvPr id="4" name="3 Multiplicar"/>
          <p:cNvSpPr/>
          <p:nvPr/>
        </p:nvSpPr>
        <p:spPr>
          <a:xfrm>
            <a:off x="5220072" y="3545632"/>
            <a:ext cx="3456384" cy="331236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548680"/>
            <a:ext cx="8820472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r>
              <a:rPr lang="es-MX" sz="4400" b="1" dirty="0" smtClean="0"/>
              <a:t>Pablo y Tito</a:t>
            </a:r>
          </a:p>
          <a:p>
            <a:pPr lvl="1"/>
            <a:endParaRPr lang="es-MX" sz="4400" b="1" dirty="0" smtClean="0"/>
          </a:p>
          <a:p>
            <a:pPr lvl="1"/>
            <a:r>
              <a:rPr lang="es-MX" sz="4400" b="1" dirty="0" smtClean="0"/>
              <a:t>Lección 1. Pablo</a:t>
            </a:r>
          </a:p>
          <a:p>
            <a:pPr lvl="1"/>
            <a:r>
              <a:rPr lang="es-MX" sz="4400" b="1" dirty="0" smtClean="0"/>
              <a:t>Lección 2. Tito</a:t>
            </a:r>
          </a:p>
          <a:p>
            <a:pPr lvl="1"/>
            <a:r>
              <a:rPr lang="es-MX" sz="4400" b="1" dirty="0" smtClean="0"/>
              <a:t>Lección 3. Iglesia y Ministerio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620688"/>
            <a:ext cx="835292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Jesucristo,</a:t>
            </a:r>
          </a:p>
          <a:p>
            <a:endParaRPr lang="es-MX" b="1" dirty="0" smtClean="0"/>
          </a:p>
          <a:p>
            <a:r>
              <a:rPr lang="es-MX" sz="4400" i="1" dirty="0" smtClean="0"/>
              <a:t>Porque el Hijo del Hombre no vino para ser servido, sino para servir, y para dar su vida en rescate por muchos. </a:t>
            </a:r>
          </a:p>
          <a:p>
            <a:r>
              <a:rPr lang="es-MX" sz="4400" b="1" dirty="0" smtClean="0"/>
              <a:t>Marcos 10:45, Mateo 20:28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547664" y="1988840"/>
            <a:ext cx="0" cy="11521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547664" y="3140968"/>
            <a:ext cx="172819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V="1">
            <a:off x="1547664" y="2132856"/>
            <a:ext cx="1691680" cy="100811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07704" y="1916832"/>
            <a:ext cx="648072" cy="648072"/>
          </a:xfrm>
          <a:prstGeom prst="rect">
            <a:avLst/>
          </a:prstGeom>
          <a:noFill/>
        </p:spPr>
      </p:pic>
      <p:pic>
        <p:nvPicPr>
          <p:cNvPr id="3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67744" y="2348880"/>
            <a:ext cx="648072" cy="648072"/>
          </a:xfrm>
          <a:prstGeom prst="rect">
            <a:avLst/>
          </a:prstGeom>
          <a:noFill/>
        </p:spPr>
      </p:pic>
      <p:sp>
        <p:nvSpPr>
          <p:cNvPr id="37" name="36 Explosión 1"/>
          <p:cNvSpPr/>
          <p:nvPr/>
        </p:nvSpPr>
        <p:spPr>
          <a:xfrm>
            <a:off x="2627784" y="162880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Explosión 1"/>
          <p:cNvSpPr/>
          <p:nvPr/>
        </p:nvSpPr>
        <p:spPr>
          <a:xfrm>
            <a:off x="1763688" y="119675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CuadroTexto"/>
          <p:cNvSpPr txBox="1"/>
          <p:nvPr/>
        </p:nvSpPr>
        <p:spPr>
          <a:xfrm>
            <a:off x="3707904" y="476672"/>
            <a:ext cx="4320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La Iglesia crece en número y entendimiento a pesar de conflictos internos y externos, </a:t>
            </a:r>
          </a:p>
          <a:p>
            <a:r>
              <a:rPr lang="es-MX" sz="2800" dirty="0" smtClean="0"/>
              <a:t>aún con necesidades internas y externas gracias el </a:t>
            </a:r>
            <a:r>
              <a:rPr lang="es-MX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ministerio de siervos</a:t>
            </a:r>
            <a:r>
              <a:rPr lang="es-MX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2800" dirty="0" smtClean="0"/>
              <a:t>judíos y gentiles.</a:t>
            </a:r>
            <a:endParaRPr lang="es-MX" sz="2800" dirty="0"/>
          </a:p>
        </p:txBody>
      </p:sp>
      <p:pic>
        <p:nvPicPr>
          <p:cNvPr id="4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7544" y="1484784"/>
            <a:ext cx="648072" cy="648072"/>
          </a:xfrm>
          <a:prstGeom prst="rect">
            <a:avLst/>
          </a:prstGeom>
          <a:noFill/>
        </p:spPr>
      </p:pic>
      <p:pic>
        <p:nvPicPr>
          <p:cNvPr id="4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27584" y="1916832"/>
            <a:ext cx="648072" cy="648072"/>
          </a:xfrm>
          <a:prstGeom prst="rect">
            <a:avLst/>
          </a:prstGeom>
          <a:noFill/>
        </p:spPr>
      </p:pic>
      <p:pic>
        <p:nvPicPr>
          <p:cNvPr id="4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60104" y="3356992"/>
            <a:ext cx="648072" cy="648072"/>
          </a:xfrm>
          <a:prstGeom prst="rect">
            <a:avLst/>
          </a:prstGeom>
          <a:noFill/>
        </p:spPr>
      </p:pic>
      <p:pic>
        <p:nvPicPr>
          <p:cNvPr id="4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420144" y="3789040"/>
            <a:ext cx="648072" cy="648072"/>
          </a:xfrm>
          <a:prstGeom prst="rect">
            <a:avLst/>
          </a:prstGeom>
          <a:noFill/>
        </p:spPr>
      </p:pic>
      <p:sp>
        <p:nvSpPr>
          <p:cNvPr id="50" name="49 Explosión 1"/>
          <p:cNvSpPr/>
          <p:nvPr/>
        </p:nvSpPr>
        <p:spPr>
          <a:xfrm>
            <a:off x="1835696" y="378904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Explosión 1"/>
          <p:cNvSpPr/>
          <p:nvPr/>
        </p:nvSpPr>
        <p:spPr>
          <a:xfrm>
            <a:off x="971600" y="335699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548680"/>
            <a:ext cx="8019137" cy="532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548680"/>
            <a:ext cx="4392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Pablo </a:t>
            </a:r>
          </a:p>
          <a:p>
            <a:r>
              <a:rPr lang="es-MX" sz="4000" b="1" dirty="0" smtClean="0">
                <a:latin typeface="Arial Black" pitchFamily="34" charset="0"/>
              </a:rPr>
              <a:t>y sus colaboradores</a:t>
            </a:r>
            <a:endParaRPr lang="es-MX" sz="4000" b="1" dirty="0">
              <a:latin typeface="Arial Black" pitchFamily="34" charset="0"/>
            </a:endParaRPr>
          </a:p>
        </p:txBody>
      </p:sp>
      <p:sp>
        <p:nvSpPr>
          <p:cNvPr id="3" name="2 Cerrar llave"/>
          <p:cNvSpPr/>
          <p:nvPr/>
        </p:nvSpPr>
        <p:spPr>
          <a:xfrm rot="5400000">
            <a:off x="4067944" y="260648"/>
            <a:ext cx="1512168" cy="5904656"/>
          </a:xfrm>
          <a:prstGeom prst="rightBrac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259632" y="4221088"/>
            <a:ext cx="7056784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Entre 80 ó 90 colaboradores</a:t>
            </a:r>
          </a:p>
          <a:p>
            <a:pPr algn="ctr"/>
            <a:endParaRPr lang="es-MX" sz="1100" dirty="0" smtClean="0">
              <a:latin typeface="Arial Black" pitchFamily="34" charset="0"/>
            </a:endParaRPr>
          </a:p>
          <a:p>
            <a:pPr algn="ctr"/>
            <a:r>
              <a:rPr lang="es-MX" sz="3600" i="1" dirty="0" err="1" smtClean="0">
                <a:latin typeface="Arial Black" pitchFamily="34" charset="0"/>
              </a:rPr>
              <a:t>e.g.</a:t>
            </a:r>
            <a:r>
              <a:rPr lang="es-MX" sz="3600" i="1" dirty="0" smtClean="0">
                <a:latin typeface="Arial Black" pitchFamily="34" charset="0"/>
              </a:rPr>
              <a:t> </a:t>
            </a:r>
            <a:r>
              <a:rPr lang="es-MX" sz="3600" dirty="0" smtClean="0">
                <a:latin typeface="Arial Black" pitchFamily="34" charset="0"/>
              </a:rPr>
              <a:t>Romanos 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404664"/>
            <a:ext cx="799782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/>
              <a:t>Tarea:</a:t>
            </a:r>
          </a:p>
          <a:p>
            <a:endParaRPr lang="es-MX" sz="6000" dirty="0" smtClean="0"/>
          </a:p>
          <a:p>
            <a:pPr>
              <a:buFont typeface="Arial" pitchFamily="34" charset="0"/>
              <a:buChar char="•"/>
            </a:pPr>
            <a:r>
              <a:rPr lang="es-MX" sz="6000" dirty="0" smtClean="0"/>
              <a:t>Leer Romanos 16 y </a:t>
            </a:r>
          </a:p>
          <a:p>
            <a:pPr>
              <a:buFont typeface="Arial" pitchFamily="34" charset="0"/>
              <a:buChar char="•"/>
            </a:pPr>
            <a:r>
              <a:rPr lang="es-MX" sz="6000" dirty="0" smtClean="0"/>
              <a:t>Enlistar los nombres con su relación con Pablo</a:t>
            </a:r>
            <a:endParaRPr lang="es-MX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43608" y="188640"/>
            <a:ext cx="7200800" cy="5509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r>
              <a:rPr lang="es-MX" sz="4400" b="1" dirty="0" smtClean="0"/>
              <a:t>Iglesia y Ministerio</a:t>
            </a:r>
          </a:p>
          <a:p>
            <a:pPr lvl="1"/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1"/>
            <a:r>
              <a:rPr lang="es-MX" sz="4400" b="1" dirty="0" smtClean="0"/>
              <a:t>Pablo y Tito</a:t>
            </a:r>
          </a:p>
          <a:p>
            <a:pPr lvl="1"/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1"/>
            <a:r>
              <a:rPr lang="es-MX" sz="4400" b="1" dirty="0" smtClean="0"/>
              <a:t>Ministerio e Iglesia</a:t>
            </a:r>
          </a:p>
        </p:txBody>
      </p:sp>
      <p:pic>
        <p:nvPicPr>
          <p:cNvPr id="9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628800"/>
            <a:ext cx="5714881" cy="1061146"/>
          </a:xfrm>
          <a:prstGeom prst="rect">
            <a:avLst/>
          </a:prstGeom>
          <a:noFill/>
        </p:spPr>
      </p:pic>
      <p:pic>
        <p:nvPicPr>
          <p:cNvPr id="1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717032"/>
            <a:ext cx="5714881" cy="10611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dirty="0" smtClean="0"/>
              <a:t>Lección 1. Pablo   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611560" y="2204864"/>
            <a:ext cx="8244408" cy="2088232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4400" dirty="0" smtClean="0"/>
          </a:p>
          <a:p>
            <a:endParaRPr lang="es-MX" sz="4400" dirty="0" smtClean="0"/>
          </a:p>
          <a:p>
            <a:pPr algn="ctr"/>
            <a:endParaRPr lang="es-MX" sz="6000" b="1" dirty="0" smtClean="0"/>
          </a:p>
          <a:p>
            <a:pPr algn="ctr"/>
            <a:r>
              <a:rPr lang="es-MX" sz="6000" b="1" dirty="0" smtClean="0"/>
              <a:t>¿Quién 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Pablo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63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763688" y="4509120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Línea del Tiempo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191672" y="2060848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481519" y="2671485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314096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940152" y="404664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Pablo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483768" y="141277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411760" y="4437112"/>
            <a:ext cx="514908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420218" y="2540224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563888" y="4509120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483768" y="2060848"/>
            <a:ext cx="3816424" cy="2268252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2411760" y="414908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04664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1700808"/>
            <a:ext cx="1800200" cy="24859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Explosión 1"/>
          <p:cNvSpPr/>
          <p:nvPr/>
        </p:nvSpPr>
        <p:spPr>
          <a:xfrm>
            <a:off x="0" y="3905672"/>
            <a:ext cx="2808312" cy="295232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940152" y="404664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Pablo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483768" y="141277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411760" y="4437112"/>
            <a:ext cx="514908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420218" y="2540224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563888" y="4509120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483768" y="2060848"/>
            <a:ext cx="3816424" cy="2268252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2411760" y="414908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725144"/>
            <a:ext cx="1058838" cy="1058838"/>
          </a:xfrm>
          <a:prstGeom prst="rect">
            <a:avLst/>
          </a:prstGeom>
          <a:noFill/>
        </p:spPr>
      </p:pic>
      <p:sp>
        <p:nvSpPr>
          <p:cNvPr id="13" name="12 CuadroTexto"/>
          <p:cNvSpPr txBox="1"/>
          <p:nvPr/>
        </p:nvSpPr>
        <p:spPr>
          <a:xfrm>
            <a:off x="755576" y="4869160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1</a:t>
            </a:r>
            <a:endParaRPr lang="es-MX" sz="4400" dirty="0"/>
          </a:p>
        </p:txBody>
      </p:sp>
      <p:sp>
        <p:nvSpPr>
          <p:cNvPr id="14" name="13 Explosión 1"/>
          <p:cNvSpPr/>
          <p:nvPr/>
        </p:nvSpPr>
        <p:spPr>
          <a:xfrm>
            <a:off x="1979712" y="2348880"/>
            <a:ext cx="2808312" cy="295232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9304" y="3168352"/>
            <a:ext cx="1058838" cy="1058838"/>
          </a:xfrm>
          <a:prstGeom prst="rect">
            <a:avLst/>
          </a:prstGeom>
          <a:noFill/>
        </p:spPr>
      </p:pic>
      <p:sp>
        <p:nvSpPr>
          <p:cNvPr id="17" name="16 CuadroTexto"/>
          <p:cNvSpPr txBox="1"/>
          <p:nvPr/>
        </p:nvSpPr>
        <p:spPr>
          <a:xfrm>
            <a:off x="2735288" y="3312368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2</a:t>
            </a:r>
            <a:endParaRPr lang="es-MX" sz="4400" dirty="0"/>
          </a:p>
        </p:txBody>
      </p:sp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484784"/>
            <a:ext cx="1058838" cy="1058838"/>
          </a:xfrm>
          <a:prstGeom prst="rect">
            <a:avLst/>
          </a:prstGeom>
          <a:noFill/>
        </p:spPr>
      </p:pic>
      <p:sp>
        <p:nvSpPr>
          <p:cNvPr id="24" name="23 CuadroTexto"/>
          <p:cNvSpPr txBox="1"/>
          <p:nvPr/>
        </p:nvSpPr>
        <p:spPr>
          <a:xfrm>
            <a:off x="6372200" y="1628800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3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260648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Pablo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483768" y="141277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411760" y="4437112"/>
            <a:ext cx="514908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708248" y="2540224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059832" y="4581128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483768" y="2060848"/>
            <a:ext cx="3816424" cy="2268252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2411760" y="414908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124744"/>
            <a:ext cx="1058838" cy="1058838"/>
          </a:xfrm>
          <a:prstGeom prst="rect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4644008" y="1412776"/>
            <a:ext cx="3276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Hechos 9, 11-28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451</TotalTime>
  <Words>620</Words>
  <Application>Microsoft Macintosh PowerPoint</Application>
  <PresentationFormat>On-screen Show (4:3)</PresentationFormat>
  <Paragraphs>208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84</cp:revision>
  <dcterms:created xsi:type="dcterms:W3CDTF">2017-07-09T16:48:22Z</dcterms:created>
  <dcterms:modified xsi:type="dcterms:W3CDTF">2017-08-11T20:15:49Z</dcterms:modified>
</cp:coreProperties>
</file>