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7" r:id="rId5"/>
    <p:sldId id="304" r:id="rId6"/>
    <p:sldId id="302" r:id="rId7"/>
    <p:sldId id="303" r:id="rId8"/>
    <p:sldId id="292" r:id="rId9"/>
    <p:sldId id="282" r:id="rId10"/>
    <p:sldId id="299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9" autoAdjust="0"/>
  </p:normalViewPr>
  <p:slideViewPr>
    <p:cSldViewPr showGuides="1">
      <p:cViewPr>
        <p:scale>
          <a:sx n="70" d="100"/>
          <a:sy n="70" d="100"/>
        </p:scale>
        <p:origin x="-51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el capítulo «La Teología de dormir: La evangelización según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Jesucristo»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(1-20) en el libro “La Evangelización” (20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Evangelización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el miedo: Nicodemo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XI: Superación de obstáculos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32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79512" y="2254682"/>
            <a:ext cx="880214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Había un hombre de los fariseos que se llamaba Nicodemo, un principal entre los </a:t>
            </a:r>
            <a:r>
              <a:rPr lang="es-MX" dirty="0" smtClean="0">
                <a:latin typeface="Calibri" pitchFamily="34" charset="0"/>
              </a:rPr>
              <a:t>judíos. </a:t>
            </a:r>
            <a:r>
              <a:rPr lang="es-MX" dirty="0">
                <a:latin typeface="Calibri" pitchFamily="34" charset="0"/>
              </a:rPr>
              <a:t>Este vino a Jesús de noche, y le dijo: Rabí, sabemos que has venido de Dios como maestro; porque nadie puede hacer estas señales que tú haces, si no está Dios con él.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3:1-2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Primer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5" b="20287"/>
          <a:stretch/>
        </p:blipFill>
        <p:spPr>
          <a:xfrm>
            <a:off x="769059" y="1995685"/>
            <a:ext cx="2520000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289059" y="1635685"/>
            <a:ext cx="1859006" cy="16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289059" y="3255685"/>
            <a:ext cx="1859008" cy="1270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289059" y="3253684"/>
            <a:ext cx="1859005" cy="2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Fariseo (3:1)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20072" y="2859782"/>
            <a:ext cx="277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Principal entre los judíos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(3:1, 10)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Viejo (3:4)</a:t>
            </a:r>
            <a:endParaRPr lang="es-MX" dirty="0"/>
          </a:p>
        </p:txBody>
      </p:sp>
      <p:sp>
        <p:nvSpPr>
          <p:cNvPr id="21" name="Google Shape;135;p15"/>
          <p:cNvSpPr txBox="1">
            <a:spLocks/>
          </p:cNvSpPr>
          <p:nvPr/>
        </p:nvSpPr>
        <p:spPr>
          <a:xfrm>
            <a:off x="251520" y="4896544"/>
            <a:ext cx="9721080" cy="19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Image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retrieved from </a:t>
            </a:r>
            <a:r>
              <a:rPr lang="en-US" sz="9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https://encrypted-tbn0.gstatic.com/images?q=tbn:ANd9GcRvJqaQ9UrZd1FFkSk-tBjWs7I7q1dNNKcM31sTmFmKgoB1o_RZ1yxxE7963qDoLQlZDu0&amp;usqp=CAU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Segundo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3" y="1995686"/>
            <a:ext cx="1992094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106854" y="1635685"/>
            <a:ext cx="2041211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106854" y="3255686"/>
            <a:ext cx="2041213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106854" y="3253684"/>
            <a:ext cx="2041210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92083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Nacer de nuevo para participar del reino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…todo el que es nacido por el Espíritu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076056" y="4155926"/>
            <a:ext cx="2952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Es necesario que el Hijo del Hombre sea levantado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Tercer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3024333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3024333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3024333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Enseñanza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4904122" y="2943984"/>
            <a:ext cx="348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Demostración de la enseñanza: </a:t>
            </a:r>
            <a:b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</a:br>
            <a: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«el que descendió»</a:t>
            </a:r>
            <a:endParaRPr lang="es-MX" sz="1200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Aceptación 3:20-21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Las acciones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Jesús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0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Cuarto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Reconoció a Jesús como Rabí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Tenía hambre de saber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¿cómo?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Viene a la luz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Las acciones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Nicodemo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94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resultado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88;p20"/>
          <p:cNvSpPr txBox="1">
            <a:spLocks noGrp="1"/>
          </p:cNvSpPr>
          <p:nvPr/>
        </p:nvSpPr>
        <p:spPr>
          <a:xfrm>
            <a:off x="323528" y="1645298"/>
            <a:ext cx="439248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Nicodemo es un ejemplo en el evangelio de Juan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Defendió a Jesús enfrente de otros fariseos (</a:t>
            </a:r>
            <a:r>
              <a:rPr lang="es-MX" sz="1800" dirty="0" err="1" smtClean="0">
                <a:solidFill>
                  <a:srgbClr val="080808"/>
                </a:solidFill>
                <a:latin typeface="Calibri" pitchFamily="34" charset="0"/>
              </a:rPr>
              <a:t>Jn</a:t>
            </a: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. 7:50)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Trajo especias para ungir el cuerpo de Jesús (</a:t>
            </a:r>
            <a:r>
              <a:rPr lang="es-MX" sz="1800" dirty="0" err="1" smtClean="0">
                <a:solidFill>
                  <a:srgbClr val="080808"/>
                </a:solidFill>
                <a:latin typeface="Calibri" pitchFamily="34" charset="0"/>
              </a:rPr>
              <a:t>Jn</a:t>
            </a: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. 19:39)</a:t>
            </a:r>
            <a:endParaRPr sz="1800" dirty="0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2" name="Picture 2" descr="https://encrypted-tbn0.gstatic.com/images?q=tbn:ANd9GcTJn0y2PxCjOxJ4LF43h8a7j0lOatoWCrEjKhZ-o8ndcF8bfqwo5_pi5GE8iio-1XDtDEs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0762"/>
            <a:ext cx="3917880" cy="26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899592" y="4917817"/>
            <a:ext cx="8432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900" dirty="0" err="1" smtClean="0">
                <a:latin typeface="Calibri" pitchFamily="34" charset="0"/>
              </a:rPr>
              <a:t>from</a:t>
            </a:r>
            <a:r>
              <a:rPr lang="es-MX" sz="900" dirty="0">
                <a:latin typeface="Calibri" pitchFamily="34" charset="0"/>
              </a:rPr>
              <a:t> </a:t>
            </a:r>
            <a:r>
              <a:rPr lang="es-MX" sz="900" dirty="0">
                <a:latin typeface="Calibri" pitchFamily="34" charset="0"/>
              </a:rPr>
              <a:t>https://encrypted-tbn0.gstatic.com/images?q=tbn:ANd9GcTJn0y2PxCjOxJ4LF43h8a7j0lOatoWCrEjKhZ-o8ndcF8bfqwo5_pi5GE8iio-1XDtDEs&amp;usqp=CAU</a:t>
            </a:r>
            <a:endParaRPr lang="es-MX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¿Y el evangelismo?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269227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0800" indent="0" algn="ctr">
              <a:buNone/>
            </a:pPr>
            <a:r>
              <a:rPr lang="es-MX" sz="2200" baseline="30000" dirty="0" smtClean="0">
                <a:latin typeface="Calibri" pitchFamily="34" charset="0"/>
              </a:rPr>
              <a:t> </a:t>
            </a:r>
            <a:r>
              <a:rPr lang="es-MX" sz="2400" dirty="0" smtClean="0">
                <a:latin typeface="Calibri" pitchFamily="34" charset="0"/>
              </a:rPr>
              <a:t>Ante el temor, Nicodemo nos enseña lo importante de ir poco a poco pero en constante demostración del entendimiento del evangelio</a:t>
            </a:r>
            <a:endParaRPr lang="es-MX" sz="2400" dirty="0">
              <a:latin typeface="Calibri" pitchFamily="34" charset="0"/>
            </a:endParaRPr>
          </a:p>
          <a:p>
            <a:pPr marL="50800" indent="0" algn="ctr">
              <a:buNone/>
            </a:pPr>
            <a:endParaRPr lang="es-MX" sz="2200" dirty="0" smtClean="0">
              <a:latin typeface="Calibri" pitchFamily="34" charset="0"/>
            </a:endParaRPr>
          </a:p>
          <a:p>
            <a:pPr marL="0" indent="0" algn="ctr">
              <a:buFont typeface="Nixie One"/>
              <a:buNone/>
            </a:pPr>
            <a:r>
              <a:rPr lang="es-MX" sz="2400" dirty="0" smtClean="0">
                <a:latin typeface="Calibri" pitchFamily="34" charset="0"/>
              </a:rPr>
              <a:t>¿Cuál es la estrategia inicial para vencer miedos?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Kaleidico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https://unsplash.com/photos/26MJGnCM0Wc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13347652</TotalTime>
  <Words>309</Words>
  <Application>Microsoft Office PowerPoint</Application>
  <PresentationFormat>Presentación en pantalla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Evangelización  y el miedo: Nicodemo</vt:lpstr>
      <vt:lpstr>Presentación de PowerPoint</vt:lpstr>
      <vt:lpstr>Primer acercamiento al pasaje…</vt:lpstr>
      <vt:lpstr>Segundo acercamiento al pasaje…</vt:lpstr>
      <vt:lpstr>Tercer acercamiento al pasaje…</vt:lpstr>
      <vt:lpstr>Cuarto acercamiento al pasaje…</vt:lpstr>
      <vt:lpstr>El resultado</vt:lpstr>
      <vt:lpstr>¿Y el evangelismo?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110</cp:revision>
  <dcterms:modified xsi:type="dcterms:W3CDTF">2021-09-28T15:21:40Z</dcterms:modified>
</cp:coreProperties>
</file>