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12 STEPS: Part III</a:t>
            </a:r>
          </a:p>
          <a:p>
            <a:r>
              <a:rPr lang="en-US" dirty="0"/>
              <a:t>The 12 steps &amp; Jesus</a:t>
            </a:r>
          </a:p>
        </p:txBody>
      </p:sp>
    </p:spTree>
    <p:extLst>
      <p:ext uri="{BB962C8B-B14F-4D97-AF65-F5344CB8AC3E}">
        <p14:creationId xmlns:p14="http://schemas.microsoft.com/office/powerpoint/2010/main" val="28569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541431"/>
          </a:xfrm>
        </p:spPr>
        <p:txBody>
          <a:bodyPr>
            <a:normAutofit/>
          </a:bodyPr>
          <a:lstStyle/>
          <a:p>
            <a:r>
              <a:rPr lang="en-US" dirty="0"/>
              <a:t>THE 12 STEPS &amp; alcoholics for </a:t>
            </a:r>
            <a:r>
              <a:rPr lang="en-US" dirty="0" err="1"/>
              <a:t>christ</a:t>
            </a:r>
            <a:r>
              <a:rPr lang="en-US" dirty="0"/>
              <a:t>: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1976 AA men’s retreat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1977 aa men and women’s retreats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Detroit area churches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movement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2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541431"/>
          </a:xfrm>
        </p:spPr>
        <p:txBody>
          <a:bodyPr>
            <a:normAutofit/>
          </a:bodyPr>
          <a:lstStyle/>
          <a:p>
            <a:r>
              <a:rPr lang="en-US" dirty="0"/>
              <a:t>THE 12 STEPS &amp; Celebrate recovery: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John baker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john’s catalyst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Celebrate recovery at saddleback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9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 steps and biblical comparisons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8 principles in celebrate recovery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Matthew 5: the beatitudes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6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 steps and biblical comparisons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8 principles in celebrate recovery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Matthew 5: the beatitudes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0819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766</TotalTime>
  <Words>101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BREAKING THE ADDICTION CYCLE</dc:title>
  <dc:creator>Mark Vandermeer</dc:creator>
  <cp:lastModifiedBy>Mark Vandermeer</cp:lastModifiedBy>
  <cp:revision>14</cp:revision>
  <dcterms:created xsi:type="dcterms:W3CDTF">2019-08-27T16:22:06Z</dcterms:created>
  <dcterms:modified xsi:type="dcterms:W3CDTF">2019-09-12T13:53:54Z</dcterms:modified>
</cp:coreProperties>
</file>