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7" r:id="rId2"/>
    <p:sldId id="256" r:id="rId3"/>
    <p:sldId id="259" r:id="rId4"/>
    <p:sldId id="260" r:id="rId5"/>
    <p:sldId id="261" r:id="rId6"/>
    <p:sldId id="271" r:id="rId7"/>
    <p:sldId id="262" r:id="rId8"/>
    <p:sldId id="263" r:id="rId9"/>
    <p:sldId id="270" r:id="rId10"/>
    <p:sldId id="264" r:id="rId11"/>
    <p:sldId id="265" r:id="rId12"/>
    <p:sldId id="266" r:id="rId13"/>
    <p:sldId id="267" r:id="rId14"/>
    <p:sldId id="268" r:id="rId15"/>
    <p:sldId id="272" r:id="rId16"/>
    <p:sldId id="269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CACD9-1CFA-4B6C-8EDC-E7F2BB98540B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C8B2A-2A7B-4A01-AA07-1B0E5A06C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57F4C-ACBE-4E7F-BA8A-D0990DA0B988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C8ACF-58DB-4B36-B94A-1B258D9860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3679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14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4114800"/>
            <a:ext cx="3786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Kinds of Sermons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 Main Character: The main character is fully&#10;developed. There may be more than one.&#10; Secondary characters: They are imp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Study the social, political and&#10;historical background of the&#10;biblical text.&#10;Do not be discouraged by this&#10;task. Remember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Be aware of the events that&#10;immediately precede and follow&#10;your story.&#10;Remember that most NT stories&#10;use OT stories as s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Study the geography of the place(s)&#10;where the story develops.&#10;A good biblical atlas may help you&#10;to achieve a good handl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Talk about colors, odors and textures.&#10;Without adding details, describe&#10;vividly those the different elements&#10;of the story.&#10;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86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0"/>
            <a:ext cx="85344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How To….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- Read the story several times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- Find main sections (setting, 			plot, climax, resolution)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- Divide episodes 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- Identify each section with a 			key word 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- Write a short outline (key 				words)</a:t>
            </a:r>
          </a:p>
          <a:p>
            <a:r>
              <a:rPr lang="en-US" sz="4000" dirty="0"/>
              <a:t>	</a:t>
            </a:r>
            <a:r>
              <a:rPr lang="en-US" sz="4000" dirty="0" smtClean="0"/>
              <a:t>- Memorize the outline</a:t>
            </a:r>
            <a:endParaRPr lang="en-US" sz="4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7200"/>
            <a:ext cx="7439729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Stories Relating Biblical Truth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clear about your point </a:t>
            </a:r>
          </a:p>
          <a:p>
            <a:pPr>
              <a:buFontTx/>
              <a:buChar char="-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Choose: </a:t>
            </a:r>
          </a:p>
          <a:p>
            <a:pPr lvl="1">
              <a:buFontTx/>
              <a:buChar char="-"/>
            </a:pP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express the truth </a:t>
            </a:r>
          </a:p>
          <a:p>
            <a:pPr lvl="1">
              <a:buFontTx/>
              <a:buChar char="-"/>
            </a:pP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 people figure it out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105835"/>
            <a:ext cx="64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https://www.youtube.com/watch?v=loFBGdeXGtg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8962069" cy="37801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905000" y="5029200"/>
            <a:ext cx="57299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Narrative Preaching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85574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Power of Narrative Preaching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 descr="Image result for Picture of James Spitz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219200"/>
            <a:ext cx="4724400" cy="5343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534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“Narrative preaching is built on the idea that oral communication is not usually heard as ‘logical points’ but rather as a flow of impressions that are built (or turned) through the various ‘moves’ of language”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Bryan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Chapell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Christ-Centered Preaching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14400"/>
            <a:ext cx="838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 communication </a:t>
            </a:r>
          </a:p>
          <a:p>
            <a:pPr>
              <a:buFontTx/>
              <a:buChar char="-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set of logical points (linear, 	logical thinking vs. emotional 	thinking)</a:t>
            </a:r>
          </a:p>
          <a:p>
            <a:pPr>
              <a:buFontTx/>
              <a:buChar char="-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flow of impressions </a:t>
            </a:r>
          </a:p>
          <a:p>
            <a:pPr>
              <a:buFontTx/>
              <a:buChar char="-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Movements of story </a:t>
            </a:r>
          </a:p>
          <a:p>
            <a:pPr>
              <a:buFontTx/>
              <a:buChar char="-"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703397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Bible Stories Come Alive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Story Relating Biblical Truth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Image result for picture of dr. pablo jimene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Image result for picture of a narrative sermon"/>
          <p:cNvSpPr>
            <a:spLocks noChangeAspect="1" noChangeArrowheads="1"/>
          </p:cNvSpPr>
          <p:nvPr/>
        </p:nvSpPr>
        <p:spPr bwMode="auto">
          <a:xfrm>
            <a:off x="155575" y="-860425"/>
            <a:ext cx="2486025" cy="1800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484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agas usually follow the basic form of&#10;the short story.&#10; Setting&#10;Plot (may be divided in episodes)&#10;Climax&#10;Resolution&#10;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8"/>
            <a:ext cx="9173947" cy="6858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3011</TotalTime>
  <Words>115</Words>
  <Application>Microsoft Office PowerPoint</Application>
  <PresentationFormat>On-screen Show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2019-07-08T11:27:44Z</dcterms:created>
  <dcterms:modified xsi:type="dcterms:W3CDTF">2019-10-28T13:49:21Z</dcterms:modified>
</cp:coreProperties>
</file>