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56" r:id="rId3"/>
    <p:sldId id="259" r:id="rId4"/>
    <p:sldId id="260" r:id="rId5"/>
    <p:sldId id="261" r:id="rId6"/>
    <p:sldId id="27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72" r:id="rId16"/>
    <p:sldId id="269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CACD9-1CFA-4B6C-8EDC-E7F2BB98540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C8B2A-2A7B-4A01-AA07-1B0E5A06CD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57F4C-ACBE-4E7F-BA8A-D0990DA0B988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C8ACF-58DB-4B36-B94A-1B258D9860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3679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14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4114800"/>
            <a:ext cx="3786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Kinds of Sermons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 Main Character: The main character is fully&#10;developed. There may be more than one.&#10; Secondary characters: They are imp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91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Study the social, political and&#10;historical background of the&#10;biblical text.&#10;Do not be discouraged by this&#10;task. Remember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Be aware of the events that&#10;immediately precede and follow&#10;your story.&#10;Remember that most NT stories&#10;use OT stories as s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Study the geography of the place(s)&#10;where the story develops.&#10;A good biblical atlas may help you&#10;to achieve a good handl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Talk about colors, odors and textures.&#10;Without adding details, describe&#10;vividly those the different elements&#10;of the story.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865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8534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How To….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Read the story several times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Find main sections (setting, 			plot, climax, resolution)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Divide episodes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Identify each section with a 			key word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Write a short outline (key 				words)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- Memorize the outline</a:t>
            </a:r>
            <a:endParaRPr lang="en-US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439729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Stories Relating Biblical Truth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clear about your point </a:t>
            </a:r>
          </a:p>
          <a:p>
            <a:pPr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Choose: </a:t>
            </a:r>
          </a:p>
          <a:p>
            <a:pPr lvl="1">
              <a:buFontTx/>
              <a:buChar char="-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 the truth </a:t>
            </a:r>
          </a:p>
          <a:p>
            <a:pPr lvl="1">
              <a:buFontTx/>
              <a:buChar char="-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people figure it out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105835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https://www.youtube.com/watch?v=loFBGdeXGtg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8962069" cy="37801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905000" y="5029200"/>
            <a:ext cx="57299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Narrative Preaching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557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Power of Narrative Preaching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6" name="Picture 2" descr="Image result for Picture of James Spitz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219200"/>
            <a:ext cx="4724400" cy="5343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534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“Narrative preaching is built on the idea that oral communication is not usually heard as ‘logical points’ but rather as a flow of impressions that are built (or turned) through the various ‘moves’ of language”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Bryan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Chapell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Christ-Centered Preaching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144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Oral communication </a:t>
            </a:r>
          </a:p>
          <a:p>
            <a:pPr>
              <a:buFontTx/>
              <a:buChar char="-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set of logical points (linear, 	logical thinking vs. emotional 	thinking)</a:t>
            </a:r>
          </a:p>
          <a:p>
            <a:pPr>
              <a:buFontTx/>
              <a:buChar char="-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flow of impressions </a:t>
            </a:r>
          </a:p>
          <a:p>
            <a:pPr>
              <a:buFontTx/>
              <a:buChar char="-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Movements of story </a:t>
            </a:r>
          </a:p>
          <a:p>
            <a:pPr>
              <a:buFontTx/>
              <a:buChar char="-"/>
            </a:pP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70339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Stories Come Alive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Story Relating Biblical Truth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picture of dr. pablo jimene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Image result for picture of a narrative sermon"/>
          <p:cNvSpPr>
            <a:spLocks noChangeAspect="1" noChangeArrowheads="1"/>
          </p:cNvSpPr>
          <p:nvPr/>
        </p:nvSpPr>
        <p:spPr bwMode="auto">
          <a:xfrm>
            <a:off x="155575" y="-860425"/>
            <a:ext cx="2486025" cy="1800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agas usually follow the basic form of&#10;the short story.&#10; Setting&#10;Plot (may be divided in episodes)&#10;Climax&#10;Resolution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38"/>
            <a:ext cx="9173947" cy="6858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3011</TotalTime>
  <Words>115</Words>
  <Application>Microsoft Office PowerPoint</Application>
  <PresentationFormat>On-screen Show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2019-07-08T11:27:44Z</dcterms:created>
  <dcterms:modified xsi:type="dcterms:W3CDTF">2019-10-28T13:49:21Z</dcterms:modified>
</cp:coreProperties>
</file>