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7" r:id="rId2"/>
    <p:sldId id="300" r:id="rId3"/>
    <p:sldId id="305" r:id="rId4"/>
    <p:sldId id="301" r:id="rId5"/>
    <p:sldId id="308" r:id="rId6"/>
    <p:sldId id="304" r:id="rId7"/>
    <p:sldId id="302" r:id="rId8"/>
    <p:sldId id="303" r:id="rId9"/>
    <p:sldId id="30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06"/>
    <p:restoredTop sz="94603"/>
  </p:normalViewPr>
  <p:slideViewPr>
    <p:cSldViewPr snapToGrid="0" snapToObjects="1">
      <p:cViewPr varScale="1">
        <p:scale>
          <a:sx n="75" d="100"/>
          <a:sy n="75" d="100"/>
        </p:scale>
        <p:origin x="176" y="9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02171-1D5C-CC46-A1B5-EF3D98308A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12C804-D8E1-0547-8829-87426F3A10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99BBD-ED48-0941-A703-BD6626460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3/5/21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DF47B-65B9-7C4A-BE88-9EC32BF09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9A519-5B27-CC45-B7BA-E62ECFBB1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45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4CB94-84F7-244D-9B03-8BFF1BC3F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6EC555-8DD6-B942-8AA9-818B40AB50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1B398-7239-2948-A082-6034A1203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3/5/21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ECA6E-6B8D-A449-9EB1-45CBFB5AE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B9335-C92A-7147-B7D8-80C300B9B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610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6B1A68-A024-4D41-B051-E1E1A703A5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87A1BD-64D4-2B46-94D7-58F01A3400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FF429-F77A-714E-B64A-20E5DF1E1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3/5/21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07129-ED32-7340-BA1B-D6047CBB0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C2595-A735-FC48-89C1-495BAF6B0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6C151-D7E0-1F43-A365-982D660B4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D3010-0016-BF49-88CE-63EE2FAED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7A2A4-A2C4-2A4B-B6BA-3005A5794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3/5/21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EB4D1-BE62-C947-8C1F-A7C763A0C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14E7A-E37E-C043-BF53-373A5366F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804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4B890-C124-0642-B77C-B908B3F90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6D1EC8-805C-2F4B-A69F-B1C146F75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4884C-390E-BF46-86A0-A81B2D099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3/5/21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AEF90-1983-FB41-AC21-75644C367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5E382-45A4-4942-B87A-AC58CC573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55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963A9-5147-2943-A8F7-2FEA6FF79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089F1-45F3-5246-B40C-7B29B196E9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C7F70B-F57C-1748-9B42-6D705C39F7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FB699C-3596-3A42-B150-1696178B4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3/5/21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380870-5DEA-D743-8D73-F78006F38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49501F-8B7A-BC4D-BF16-CB6FAF3EF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608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E8C82-D1DD-9F4C-B4E3-1C0863CCE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418993-2122-FC43-984C-55B7739095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FBD555-7082-3C41-8190-7B7CF6A234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B06864-0F71-7F46-8477-A3A710FD04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E1AFC5-D318-D645-AC42-F63745409F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BC44C8-A74B-5146-B1CD-F159941DE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3/5/21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882CDF-A6B8-4846-A042-0B2297CA2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A45598-EB7E-AF48-9146-5D20A1DCC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48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ADE1F-83A3-564B-B324-ECE831B01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49FE11-141F-1F44-B276-C4B1DC678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3/5/21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636B3D-BE90-8A41-9D6A-0E5DE9D0C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32C562-1BE5-0D4F-BA72-B27779E18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35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9ADAA6-EABD-194A-A578-37F823D4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3/5/21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4A656F-EBD9-1046-8FC3-3E8F2C2AF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D40BF8-9EDB-A94F-B59C-8B16E2CD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670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92E51-C843-FC45-BD3D-4D46A6FE0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F35C2-3AC0-C346-9A18-F0083C977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60B25E-1858-9649-A463-09088CA4C5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FC3EB6-0F2E-E148-AD05-2D38ECA4B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3/5/21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60A4CE-11DA-1E41-8FCF-328118249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D5E563-458D-7E4B-A6C7-95D24604F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734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F17C7-F2EB-9240-A31D-A158127F7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AA42FA-7AE5-3D4A-B9B9-078FDCA07C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546F59-400A-5C49-8636-EE8EDADB3E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0ACD49-2821-0946-ADC6-980978794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3/5/21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E2B53E-8601-AE45-A730-93AA6B473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1E26BD-4961-2249-84B8-1E0F61F9A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794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13D75B-F793-3C4B-86F2-EB17DFDFF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9563B9-5BBA-DA41-9837-0D2BFB5D50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91FB9-066E-FA49-A6BC-3C74A35B85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76376-6B70-9342-9B29-AC13E95BC1B4}" type="datetimeFigureOut">
              <a:rPr lang="en-US" smtClean="0"/>
              <a:t>3/5/21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CF812-CD21-1F4C-8849-03C8A55B19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B2D6B-4051-0144-ADDB-B0C517BB76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376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1_timothy/3-15.htm" TargetMode="External"/><Relationship Id="rId2" Type="http://schemas.openxmlformats.org/officeDocument/2006/relationships/hyperlink" Target="https://cnbible.com/1_timothy/3-14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nbible.com/cuvmps/1_timothy/3.htm#footnotes" TargetMode="External"/><Relationship Id="rId4" Type="http://schemas.openxmlformats.org/officeDocument/2006/relationships/hyperlink" Target="https://cnbible.com/1_timothy/3-16.htm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A07A-2E3E-1643-9ACE-D520F613D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执事的侍奉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II)</a:t>
            </a:r>
            <a:endParaRPr lang="en-US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C0EC5F-E245-6142-8655-F4FF28A3FA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96358E83-5803-4240-8F1A-4890D1FD9AE9}"/>
              </a:ext>
            </a:extLst>
          </p:cNvPr>
          <p:cNvSpPr/>
          <p:nvPr/>
        </p:nvSpPr>
        <p:spPr>
          <a:xfrm>
            <a:off x="1891862" y="3602038"/>
            <a:ext cx="8776138" cy="10615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b="1">
                <a:solidFill>
                  <a:srgbClr val="FF0000"/>
                </a:solidFill>
                <a:latin typeface="Al Nile" pitchFamily="2" charset="-78"/>
                <a:cs typeface="Al Nile" pitchFamily="2" charset="-78"/>
              </a:rPr>
              <a:t>执事按立的必要性</a:t>
            </a:r>
            <a:endParaRPr lang="en-US" altLang="ja-JP" sz="3600" b="1" dirty="0">
              <a:solidFill>
                <a:srgbClr val="FF0000"/>
              </a:solidFill>
              <a:latin typeface="Al Nile" pitchFamily="2" charset="-78"/>
              <a:cs typeface="Al Nile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55520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2F978-0E6B-784E-97D1-8AE33B141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执事的侍奉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II)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C7B15-61FA-0C45-8978-13AA89965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3666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ja-JP" altLang="en-US">
                <a:solidFill>
                  <a:schemeClr val="bg1"/>
                </a:solidFill>
              </a:rPr>
              <a:t>教会</a:t>
            </a:r>
            <a:endParaRPr lang="en-US" altLang="ja-JP" dirty="0">
              <a:solidFill>
                <a:schemeClr val="bg1"/>
              </a:solidFill>
            </a:endParaRPr>
          </a:p>
          <a:p>
            <a:pPr lvl="1"/>
            <a:r>
              <a:rPr lang="ja-JP" altLang="en-US" b="1">
                <a:solidFill>
                  <a:srgbClr val="FFFF00"/>
                </a:solidFill>
              </a:rPr>
              <a:t>什么是教会</a:t>
            </a:r>
            <a:r>
              <a:rPr lang="zh-CN" altLang="en-US" b="1" dirty="0">
                <a:solidFill>
                  <a:srgbClr val="FFFF00"/>
                </a:solidFill>
              </a:rPr>
              <a:t>：</a:t>
            </a:r>
            <a:r>
              <a:rPr lang="ja-JP" altLang="en-US" b="1">
                <a:solidFill>
                  <a:srgbClr val="FFFF00"/>
                </a:solidFill>
              </a:rPr>
              <a:t>召出</a:t>
            </a:r>
            <a:r>
              <a:rPr lang="ja-JP" altLang="en-US">
                <a:solidFill>
                  <a:schemeClr val="bg1"/>
                </a:solidFill>
              </a:rPr>
              <a:t>世界</a:t>
            </a:r>
            <a:r>
              <a:rPr lang="zh-CN" altLang="en-US" dirty="0">
                <a:solidFill>
                  <a:schemeClr val="bg1"/>
                </a:solidFill>
              </a:rPr>
              <a:t>，</a:t>
            </a:r>
            <a:r>
              <a:rPr lang="ja-JP" altLang="en-US" b="1">
                <a:solidFill>
                  <a:srgbClr val="FFFF00"/>
                </a:solidFill>
              </a:rPr>
              <a:t>进入</a:t>
            </a:r>
            <a:r>
              <a:rPr lang="ja-JP" altLang="en-US">
                <a:solidFill>
                  <a:schemeClr val="bg1"/>
                </a:solidFill>
              </a:rPr>
              <a:t>教会</a:t>
            </a:r>
            <a:endParaRPr lang="en-US" altLang="ja-JP" dirty="0">
              <a:solidFill>
                <a:schemeClr val="bg1"/>
              </a:solidFill>
            </a:endParaRPr>
          </a:p>
          <a:p>
            <a:pPr lvl="1"/>
            <a:r>
              <a:rPr lang="ja-JP" altLang="en-US" b="1">
                <a:solidFill>
                  <a:schemeClr val="bg1"/>
                </a:solidFill>
              </a:rPr>
              <a:t>教会的分类</a:t>
            </a:r>
            <a:endParaRPr lang="en-US" altLang="ja-JP" b="1" dirty="0">
              <a:solidFill>
                <a:schemeClr val="bg1"/>
              </a:solidFill>
            </a:endParaRPr>
          </a:p>
          <a:p>
            <a:pPr lvl="2"/>
            <a:r>
              <a:rPr lang="ja-JP" altLang="en-US" b="1">
                <a:solidFill>
                  <a:schemeClr val="bg1"/>
                </a:solidFill>
              </a:rPr>
              <a:t>有形的教会</a:t>
            </a:r>
            <a:r>
              <a:rPr lang="zh-CN" altLang="en-US" b="1" dirty="0">
                <a:solidFill>
                  <a:schemeClr val="bg1"/>
                </a:solidFill>
              </a:rPr>
              <a:t>     </a:t>
            </a:r>
            <a:r>
              <a:rPr lang="ja-JP" altLang="en-US" b="1">
                <a:solidFill>
                  <a:schemeClr val="bg1"/>
                </a:solidFill>
              </a:rPr>
              <a:t>与</a:t>
            </a:r>
            <a:r>
              <a:rPr lang="zh-CN" altLang="en-US" b="1" dirty="0">
                <a:solidFill>
                  <a:schemeClr val="bg1"/>
                </a:solidFill>
              </a:rPr>
              <a:t>   </a:t>
            </a:r>
            <a:r>
              <a:rPr lang="ja-JP" altLang="en-US" b="1">
                <a:solidFill>
                  <a:schemeClr val="bg1"/>
                </a:solidFill>
              </a:rPr>
              <a:t>无形的教会</a:t>
            </a:r>
            <a:endParaRPr lang="en-US" altLang="ja-JP" b="1" dirty="0">
              <a:solidFill>
                <a:schemeClr val="bg1"/>
              </a:solidFill>
            </a:endParaRPr>
          </a:p>
          <a:p>
            <a:pPr lvl="2"/>
            <a:r>
              <a:rPr lang="ja-JP" altLang="en-US" b="1">
                <a:solidFill>
                  <a:schemeClr val="bg1"/>
                </a:solidFill>
              </a:rPr>
              <a:t>真教会</a:t>
            </a:r>
            <a:r>
              <a:rPr lang="zh-CN" altLang="en-US" b="1" dirty="0">
                <a:solidFill>
                  <a:schemeClr val="bg1"/>
                </a:solidFill>
              </a:rPr>
              <a:t>         </a:t>
            </a:r>
            <a:r>
              <a:rPr lang="ja-JP" altLang="en-US" b="1">
                <a:solidFill>
                  <a:schemeClr val="bg1"/>
                </a:solidFill>
              </a:rPr>
              <a:t>与</a:t>
            </a:r>
            <a:r>
              <a:rPr lang="zh-CN" altLang="en-US" b="1" dirty="0">
                <a:solidFill>
                  <a:schemeClr val="bg1"/>
                </a:solidFill>
              </a:rPr>
              <a:t> </a:t>
            </a:r>
            <a:r>
              <a:rPr lang="ja-JP" altLang="en-US" b="1">
                <a:solidFill>
                  <a:schemeClr val="bg1"/>
                </a:solidFill>
              </a:rPr>
              <a:t>假教会</a:t>
            </a:r>
            <a:endParaRPr lang="en-US" altLang="ja-JP" b="1" dirty="0">
              <a:solidFill>
                <a:schemeClr val="bg1"/>
              </a:solidFill>
            </a:endParaRPr>
          </a:p>
          <a:p>
            <a:pPr lvl="1"/>
            <a:r>
              <a:rPr lang="ja-JP" altLang="en-US" b="1">
                <a:solidFill>
                  <a:schemeClr val="bg1"/>
                </a:solidFill>
              </a:rPr>
              <a:t>圣经中教会的形象</a:t>
            </a:r>
            <a:endParaRPr lang="en-US" altLang="ja-JP" b="1" dirty="0">
              <a:solidFill>
                <a:schemeClr val="bg1"/>
              </a:solidFill>
            </a:endParaRPr>
          </a:p>
          <a:p>
            <a:pPr lvl="2"/>
            <a:r>
              <a:rPr lang="ja-JP" altLang="en-US" b="1">
                <a:solidFill>
                  <a:schemeClr val="bg1"/>
                </a:solidFill>
              </a:rPr>
              <a:t>上帝的家</a:t>
            </a:r>
            <a:endParaRPr lang="en-US" altLang="ja-JP" b="1" dirty="0">
              <a:solidFill>
                <a:schemeClr val="bg1"/>
              </a:solidFill>
            </a:endParaRPr>
          </a:p>
          <a:p>
            <a:pPr lvl="2"/>
            <a:r>
              <a:rPr lang="ja-JP" altLang="en-US" b="1">
                <a:solidFill>
                  <a:schemeClr val="bg1"/>
                </a:solidFill>
              </a:rPr>
              <a:t>基督的身体</a:t>
            </a:r>
            <a:endParaRPr lang="en-US" altLang="ja-JP" b="1" dirty="0">
              <a:solidFill>
                <a:schemeClr val="bg1"/>
              </a:solidFill>
            </a:endParaRPr>
          </a:p>
          <a:p>
            <a:pPr lvl="2"/>
            <a:r>
              <a:rPr lang="ja-JP" altLang="en-US" b="1">
                <a:solidFill>
                  <a:schemeClr val="bg1"/>
                </a:solidFill>
              </a:rPr>
              <a:t>基督的新妇</a:t>
            </a:r>
            <a:endParaRPr lang="en-US" altLang="ja-JP" b="1" dirty="0">
              <a:solidFill>
                <a:schemeClr val="bg1"/>
              </a:solidFill>
            </a:endParaRPr>
          </a:p>
          <a:p>
            <a:pPr lvl="2"/>
            <a:r>
              <a:rPr lang="ja-JP" altLang="en-US" b="1">
                <a:solidFill>
                  <a:schemeClr val="bg1"/>
                </a:solidFill>
              </a:rPr>
              <a:t>羊群</a:t>
            </a:r>
            <a:endParaRPr lang="en-US" altLang="ja-JP" b="1" dirty="0">
              <a:solidFill>
                <a:schemeClr val="bg1"/>
              </a:solidFill>
            </a:endParaRPr>
          </a:p>
          <a:p>
            <a:pPr lvl="2"/>
            <a:r>
              <a:rPr lang="ja-JP" altLang="en-US" b="1">
                <a:solidFill>
                  <a:schemeClr val="bg1"/>
                </a:solidFill>
              </a:rPr>
              <a:t>树枝</a:t>
            </a:r>
            <a:endParaRPr lang="en-US" altLang="ja-JP" b="1" dirty="0">
              <a:solidFill>
                <a:schemeClr val="bg1"/>
              </a:solidFill>
            </a:endParaRPr>
          </a:p>
          <a:p>
            <a:pPr lvl="2"/>
            <a:r>
              <a:rPr lang="ja-JP" altLang="en-US" b="1">
                <a:solidFill>
                  <a:schemeClr val="bg1"/>
                </a:solidFill>
              </a:rPr>
              <a:t>灵宫</a:t>
            </a:r>
            <a:endParaRPr lang="en-US" altLang="ja-JP" b="1" dirty="0">
              <a:solidFill>
                <a:schemeClr val="bg1"/>
              </a:solidFill>
            </a:endParaRPr>
          </a:p>
          <a:p>
            <a:pPr lvl="2"/>
            <a:endParaRPr lang="en-US" altLang="ja-JP" b="1" dirty="0">
              <a:solidFill>
                <a:schemeClr val="bg1"/>
              </a:solidFill>
            </a:endParaRPr>
          </a:p>
          <a:p>
            <a:pPr lvl="1"/>
            <a:endParaRPr lang="en-US" altLang="ja-JP" b="1" dirty="0">
              <a:solidFill>
                <a:schemeClr val="bg1"/>
              </a:solidFill>
            </a:endParaRPr>
          </a:p>
          <a:p>
            <a:pPr lvl="1"/>
            <a:endParaRPr lang="en-US" altLang="ja-JP" b="1" dirty="0">
              <a:solidFill>
                <a:schemeClr val="bg1"/>
              </a:solidFill>
            </a:endParaRPr>
          </a:p>
          <a:p>
            <a:pPr lvl="2"/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692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2F978-0E6B-784E-97D1-8AE33B141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执事的侍奉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II)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C7B15-61FA-0C45-8978-13AA89965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身体：教会的合一</a:t>
            </a:r>
            <a:endParaRPr lang="en-US" altLang="ja-JP" b="1" dirty="0">
              <a:solidFill>
                <a:srgbClr val="FFFF0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>
              <a:lnSpc>
                <a:spcPct val="120000"/>
              </a:lnSpc>
            </a:pP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教会的顺服</a:t>
            </a:r>
            <a:r>
              <a:rPr lang="zh-CN" altLang="en-US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耶稣是教会的头，他对教会就有权柄，指导她的方向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弗一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22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至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23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；西一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18)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altLang="ja-JP" b="1" dirty="0">
              <a:solidFill>
                <a:srgbClr val="FFFF0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>
              <a:lnSpc>
                <a:spcPct val="120000"/>
              </a:lnSpc>
            </a:pP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犹太人和外邦人合成一个身体，彼此没有区别，他们都在基督里成为一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林前十二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13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；弗二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16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，四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4)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altLang="ja-JP" b="1" dirty="0">
              <a:solidFill>
                <a:srgbClr val="FFFF0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>
              <a:lnSpc>
                <a:spcPct val="120000"/>
              </a:lnSpc>
            </a:pP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此外，基督也培育教会，将一些有恩赐的领袖赐给教会，使教会成长，逐渐建成基督的身体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弗四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12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、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16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；西二</a:t>
            </a:r>
            <a:r>
              <a:rPr lang="en-US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l9)。</a:t>
            </a:r>
          </a:p>
          <a:p>
            <a:pPr lvl="1">
              <a:lnSpc>
                <a:spcPct val="120000"/>
              </a:lnSpc>
            </a:pP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圣餐的参与，也刻划出教会作为基督身体的合一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林前十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16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至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17)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</a:p>
          <a:p>
            <a:pPr marL="0" indent="0">
              <a:buNone/>
            </a:pPr>
            <a:r>
              <a:rPr lang="ja-JP" altLang="en-US">
                <a:solidFill>
                  <a:srgbClr val="FFFF00"/>
                </a:solidFill>
              </a:rPr>
              <a:t>  </a:t>
            </a:r>
            <a:endParaRPr lang="en-US" altLang="ja-JP" dirty="0">
              <a:solidFill>
                <a:srgbClr val="FFFF00"/>
              </a:solidFill>
            </a:endParaRPr>
          </a:p>
          <a:p>
            <a:pPr lvl="1"/>
            <a:endParaRPr lang="en-US" altLang="ja-JP" dirty="0">
              <a:solidFill>
                <a:srgbClr val="FFFF00"/>
              </a:solidFill>
            </a:endParaRPr>
          </a:p>
          <a:p>
            <a:pPr lvl="2"/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579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2F978-0E6B-784E-97D1-8AE33B141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执事的侍奉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II)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C7B15-61FA-0C45-8978-13AA89965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ja-JP" altLang="en-US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 新妇：弗五</a:t>
            </a:r>
            <a:r>
              <a:rPr lang="en-US" altLang="zh-CN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:</a:t>
            </a:r>
            <a:r>
              <a:rPr lang="en-US" altLang="ja-JP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23</a:t>
            </a:r>
          </a:p>
          <a:p>
            <a:pPr lvl="2">
              <a:lnSpc>
                <a:spcPct val="150000"/>
              </a:lnSpc>
            </a:pPr>
            <a:r>
              <a:rPr lang="ja-JP" altLang="en-US" sz="280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丈夫</a:t>
            </a:r>
            <a:r>
              <a:rPr lang="en-US" altLang="zh-CN" sz="2800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/</a:t>
            </a:r>
            <a:r>
              <a:rPr lang="ja-JP" altLang="en-US" sz="280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基督对教会的爱</a:t>
            </a:r>
            <a:r>
              <a:rPr lang="en-US" altLang="ja-JP" sz="2800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ja-JP" altLang="en-US" sz="280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弗五</a:t>
            </a:r>
            <a:r>
              <a:rPr lang="en-US" altLang="ja-JP" sz="2800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lang="ja-JP" altLang="en-US" sz="280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、</a:t>
            </a:r>
            <a:r>
              <a:rPr lang="en-US" altLang="ja-JP" sz="2800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25)</a:t>
            </a:r>
            <a:r>
              <a:rPr lang="ja-JP" altLang="en-US" sz="280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altLang="ja-JP" sz="2800" dirty="0">
              <a:solidFill>
                <a:srgbClr val="FFFF0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2">
              <a:lnSpc>
                <a:spcPct val="150000"/>
              </a:lnSpc>
            </a:pPr>
            <a:r>
              <a:rPr lang="ja-JP" altLang="en-US" sz="280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新妇的尊贵</a:t>
            </a:r>
            <a:r>
              <a:rPr lang="en-US" altLang="zh-CN" sz="2800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:</a:t>
            </a:r>
            <a:r>
              <a:rPr lang="zh-CN" altLang="en-US" sz="2800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sz="280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与丈夫一起接受未来福气的应许。</a:t>
            </a:r>
            <a:endParaRPr lang="en-US" altLang="ja-JP" sz="2800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2">
              <a:lnSpc>
                <a:spcPct val="150000"/>
              </a:lnSpc>
            </a:pPr>
            <a:r>
              <a:rPr lang="ja-JP" altLang="en-US" sz="280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新妇的贞洁</a:t>
            </a:r>
            <a:r>
              <a:rPr lang="ja-JP" altLang="en-US" sz="280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，</a:t>
            </a:r>
            <a:r>
              <a:rPr lang="ja-JP" altLang="en-US" sz="280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丈夫要来接妻子。教会正在等候基督的再来，与丈夫结合</a:t>
            </a:r>
            <a:r>
              <a:rPr lang="en-US" altLang="ja-JP" sz="2800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ja-JP" altLang="en-US" sz="280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约十四</a:t>
            </a:r>
            <a:r>
              <a:rPr lang="en-US" altLang="ja-JP" sz="2800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ja-JP" altLang="en-US" sz="280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至</a:t>
            </a:r>
            <a:r>
              <a:rPr lang="en-US" altLang="ja-JP" sz="2800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3</a:t>
            </a:r>
            <a:r>
              <a:rPr lang="ja-JP" altLang="en-US" sz="280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；帖前四</a:t>
            </a:r>
            <a:r>
              <a:rPr lang="en-US" altLang="ja-JP" sz="2800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16</a:t>
            </a:r>
            <a:r>
              <a:rPr lang="ja-JP" altLang="en-US" sz="280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至</a:t>
            </a:r>
            <a:r>
              <a:rPr lang="en-US" altLang="ja-JP" sz="2800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17)</a:t>
            </a:r>
            <a:r>
              <a:rPr lang="ja-JP" altLang="en-US" sz="280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altLang="ja-JP" sz="2800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2">
              <a:lnSpc>
                <a:spcPct val="150000"/>
              </a:lnSpc>
            </a:pPr>
            <a:r>
              <a:rPr lang="ja-JP" altLang="en-US" sz="280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新妇的盼望</a:t>
            </a:r>
            <a:r>
              <a:rPr lang="zh-CN" altLang="en-US" sz="2800" dirty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ja-JP" altLang="en-US" sz="280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婚宴基督新妇的教会，也等待着丈夫的回来</a:t>
            </a:r>
            <a:r>
              <a:rPr lang="en-US" altLang="ja-JP" sz="2800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ja-JP" altLang="en-US" sz="280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启十九</a:t>
            </a:r>
            <a:r>
              <a:rPr lang="en-US" altLang="ja-JP" sz="2800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  <a:r>
              <a:rPr lang="ja-JP" altLang="en-US" sz="280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至</a:t>
            </a:r>
            <a:r>
              <a:rPr lang="en-US" altLang="ja-JP" sz="2800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9)</a:t>
            </a:r>
            <a:r>
              <a:rPr lang="ja-JP" altLang="en-US" sz="280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，和将要来的千禧年国度。</a:t>
            </a:r>
          </a:p>
        </p:txBody>
      </p:sp>
    </p:spTree>
    <p:extLst>
      <p:ext uri="{BB962C8B-B14F-4D97-AF65-F5344CB8AC3E}">
        <p14:creationId xmlns:p14="http://schemas.microsoft.com/office/powerpoint/2010/main" val="3027712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2F978-0E6B-784E-97D1-8AE33B141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执事的侍奉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II)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C7B15-61FA-0C45-8978-13AA89965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ja-JP" altLang="en-US" b="1">
                <a:solidFill>
                  <a:schemeClr val="bg1"/>
                </a:solidFill>
              </a:rPr>
              <a:t> 教会是真理的柱石和根基</a:t>
            </a:r>
          </a:p>
          <a:p>
            <a:pPr>
              <a:lnSpc>
                <a:spcPct val="150000"/>
              </a:lnSpc>
            </a:pPr>
            <a:r>
              <a:rPr lang="ja-JP" altLang="en-US" b="1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提摩太前书</a:t>
            </a:r>
            <a:r>
              <a:rPr lang="en-US" altLang="zh-CN" b="1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</a:t>
            </a:r>
            <a:r>
              <a:rPr lang="zh-CN" altLang="en-US" b="1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：</a:t>
            </a:r>
            <a:r>
              <a:rPr lang="en-US" altLang="ja-JP" b="1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14</a:t>
            </a:r>
            <a:r>
              <a:rPr lang="en-US" altLang="zh-CN" b="1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-16</a:t>
            </a:r>
            <a:r>
              <a:rPr lang="en-US" altLang="ja-JP" b="1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 </a:t>
            </a:r>
            <a:r>
              <a:rPr lang="ja-JP" altLang="en-US" b="1">
                <a:solidFill>
                  <a:schemeClr val="bg1"/>
                </a:solidFill>
              </a:rPr>
              <a:t>我指望快到你那里去，所以先将这些事写给你； </a:t>
            </a:r>
            <a:r>
              <a:rPr lang="en-US" altLang="ja-JP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15 </a:t>
            </a:r>
            <a:r>
              <a:rPr lang="ja-JP" altLang="en-US" b="1">
                <a:solidFill>
                  <a:schemeClr val="bg1"/>
                </a:solidFill>
              </a:rPr>
              <a:t>倘若我耽延日久，你也可以知道</a:t>
            </a:r>
            <a:r>
              <a:rPr lang="ja-JP" altLang="en-US" sz="3200" b="1">
                <a:solidFill>
                  <a:srgbClr val="C00000"/>
                </a:solidFill>
              </a:rPr>
              <a:t>在神的家中</a:t>
            </a:r>
            <a:r>
              <a:rPr lang="ja-JP" altLang="en-US" b="1">
                <a:solidFill>
                  <a:schemeClr val="bg1"/>
                </a:solidFill>
              </a:rPr>
              <a:t>当怎样行。这家就是永生神的教会，</a:t>
            </a:r>
            <a:r>
              <a:rPr lang="ja-JP" altLang="en-US" sz="3200" b="1">
                <a:solidFill>
                  <a:srgbClr val="C00000"/>
                </a:solidFill>
              </a:rPr>
              <a:t>真理的柱石和根基</a:t>
            </a:r>
            <a:r>
              <a:rPr lang="ja-JP" altLang="en-US" b="1">
                <a:solidFill>
                  <a:schemeClr val="bg1"/>
                </a:solidFill>
              </a:rPr>
              <a:t>。 </a:t>
            </a:r>
            <a:r>
              <a:rPr lang="en-US" altLang="ja-JP" b="1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16 </a:t>
            </a:r>
            <a:r>
              <a:rPr lang="ja-JP" altLang="en-US" b="1">
                <a:solidFill>
                  <a:schemeClr val="bg1"/>
                </a:solidFill>
              </a:rPr>
              <a:t>大哉，敬虔的奥秘！无人不以为然，就是：神在肉身显现，被圣灵称义</a:t>
            </a:r>
            <a:r>
              <a:rPr lang="ja-JP" altLang="en-US" b="1">
                <a:solidFill>
                  <a:schemeClr val="bg1"/>
                </a:solidFill>
                <a:hlinkClick r:id="rId5" tooltip="3:16 或作：在灵性称义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 </a:t>
            </a:r>
            <a:r>
              <a:rPr lang="en-US" b="1" dirty="0">
                <a:solidFill>
                  <a:schemeClr val="bg1"/>
                </a:solidFill>
                <a:hlinkClick r:id="rId5" tooltip="3:16 或作：在灵性称义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</a:t>
            </a:r>
            <a:r>
              <a:rPr lang="en-US" b="1" dirty="0">
                <a:solidFill>
                  <a:schemeClr val="bg1"/>
                </a:solidFill>
              </a:rPr>
              <a:t>，</a:t>
            </a:r>
            <a:r>
              <a:rPr lang="ja-JP" altLang="en-US" b="1">
                <a:solidFill>
                  <a:schemeClr val="bg1"/>
                </a:solidFill>
              </a:rPr>
              <a:t>被天使看见，被传于外邦，被世人信服，被接在荣耀里。</a:t>
            </a:r>
          </a:p>
        </p:txBody>
      </p:sp>
    </p:spTree>
    <p:extLst>
      <p:ext uri="{BB962C8B-B14F-4D97-AF65-F5344CB8AC3E}">
        <p14:creationId xmlns:p14="http://schemas.microsoft.com/office/powerpoint/2010/main" val="1615900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2F978-0E6B-784E-97D1-8AE33B141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执事的侍奉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II)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C7B15-61FA-0C45-8978-13AA89965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建筑物：</a:t>
            </a:r>
            <a:endParaRPr lang="en-US" altLang="ja-JP" b="1" dirty="0">
              <a:solidFill>
                <a:srgbClr val="FFFF0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/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犹太人和外邦人在基督里都是合一，神拆毁了隔开犹太人和外邦人的墙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弗二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11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至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18)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altLang="ja-JP" b="1" dirty="0">
              <a:solidFill>
                <a:srgbClr val="FFFF0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/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建筑在</a:t>
            </a:r>
            <a:r>
              <a:rPr lang="zh-CN" altLang="en-US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“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使徒及先知的根基上</a:t>
            </a:r>
            <a:r>
              <a:rPr lang="zh-CN" altLang="en-US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”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弗二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20)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r>
              <a:rPr lang="zh-CN" altLang="en-US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“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使徒</a:t>
            </a:r>
            <a:r>
              <a:rPr lang="zh-CN" altLang="en-US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”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基础恩赐</a:t>
            </a:r>
            <a:r>
              <a:rPr lang="en-US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，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他们是装备信徒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弗四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12)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，使教会成长的人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弗四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13)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</a:p>
          <a:p>
            <a:pPr lvl="1"/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耶稣基督是房角石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弗二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20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；林前三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11)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，</a:t>
            </a:r>
            <a:r>
              <a:rPr lang="zh-CN" altLang="en-US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“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在建筑物结构角位上的最主要一块基石；这石头让建筑师能固定墙壁方位的标准。</a:t>
            </a:r>
            <a:r>
              <a:rPr lang="zh-CN" altLang="en-US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”</a:t>
            </a:r>
            <a:endParaRPr lang="en-US" altLang="ja-JP" b="1" dirty="0">
              <a:solidFill>
                <a:srgbClr val="FFFF0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/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建筑物，建造中成长，作为有机体，按这步伐成长。新信徒不断加入这座「建筑」中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彼前二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5)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</a:p>
          <a:p>
            <a:pPr lvl="1"/>
            <a:endParaRPr lang="en-US" altLang="ja-JP" dirty="0">
              <a:solidFill>
                <a:srgbClr val="FFFF00"/>
              </a:solidFill>
            </a:endParaRPr>
          </a:p>
          <a:p>
            <a:pPr lvl="1"/>
            <a:endParaRPr lang="en-US" altLang="ja-JP" dirty="0">
              <a:solidFill>
                <a:srgbClr val="FFFF00"/>
              </a:solidFill>
            </a:endParaRPr>
          </a:p>
          <a:p>
            <a:pPr lvl="1"/>
            <a:endParaRPr lang="en-US" altLang="ja-JP" dirty="0">
              <a:solidFill>
                <a:srgbClr val="FFFF00"/>
              </a:solidFill>
            </a:endParaRPr>
          </a:p>
          <a:p>
            <a:pPr lvl="2"/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969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2F978-0E6B-784E-97D1-8AE33B141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执事的侍奉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II)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C7B15-61FA-0C45-8978-13AA89965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>
                <a:solidFill>
                  <a:srgbClr val="FFFF00"/>
                </a:solidFill>
              </a:rPr>
              <a:t> 祭司：彼前二</a:t>
            </a:r>
            <a:r>
              <a:rPr lang="zh-CN" altLang="en-US" dirty="0">
                <a:solidFill>
                  <a:srgbClr val="FFFF00"/>
                </a:solidFill>
              </a:rPr>
              <a:t>：</a:t>
            </a:r>
            <a:r>
              <a:rPr lang="en-US" altLang="ja-JP" dirty="0">
                <a:solidFill>
                  <a:srgbClr val="FFFF00"/>
                </a:solidFill>
              </a:rPr>
              <a:t>5</a:t>
            </a:r>
            <a:r>
              <a:rPr lang="ja-JP" altLang="en-US">
                <a:solidFill>
                  <a:srgbClr val="FFFF00"/>
                </a:solidFill>
              </a:rPr>
              <a:t>，建筑物和祭司：</a:t>
            </a:r>
            <a:r>
              <a:rPr lang="zh-CN" altLang="en-US" dirty="0">
                <a:solidFill>
                  <a:srgbClr val="FFFF00"/>
                </a:solidFill>
              </a:rPr>
              <a:t>“</a:t>
            </a:r>
            <a:r>
              <a:rPr lang="ja-JP" altLang="en-US">
                <a:solidFill>
                  <a:srgbClr val="FFFF00"/>
                </a:solidFill>
              </a:rPr>
              <a:t>你们来到主面前，也就像活石，被建造成为灵宫，作圣洁的祭司</a:t>
            </a:r>
            <a:r>
              <a:rPr lang="zh-CN" altLang="en-US" dirty="0">
                <a:solidFill>
                  <a:srgbClr val="FFFF00"/>
                </a:solidFill>
              </a:rPr>
              <a:t>”</a:t>
            </a:r>
            <a:endParaRPr lang="en-US" altLang="zh-CN" dirty="0">
              <a:solidFill>
                <a:srgbClr val="FFFF00"/>
              </a:solidFill>
            </a:endParaRPr>
          </a:p>
          <a:p>
            <a:pPr lvl="1"/>
            <a:r>
              <a:rPr lang="ja-JP" altLang="en-US">
                <a:solidFill>
                  <a:srgbClr val="FFFF00"/>
                </a:solidFill>
              </a:rPr>
              <a:t>旧约</a:t>
            </a:r>
            <a:r>
              <a:rPr lang="zh-CN" altLang="en-US" dirty="0">
                <a:solidFill>
                  <a:srgbClr val="FFFF00"/>
                </a:solidFill>
              </a:rPr>
              <a:t>：</a:t>
            </a:r>
            <a:r>
              <a:rPr lang="ja-JP" altLang="en-US">
                <a:solidFill>
                  <a:srgbClr val="FFFF00"/>
                </a:solidFill>
              </a:rPr>
              <a:t>出十九</a:t>
            </a:r>
            <a:r>
              <a:rPr lang="zh-CN" altLang="en-US" dirty="0">
                <a:solidFill>
                  <a:srgbClr val="FFFF00"/>
                </a:solidFill>
              </a:rPr>
              <a:t>：</a:t>
            </a:r>
            <a:r>
              <a:rPr lang="en-US" altLang="ja-JP" dirty="0">
                <a:solidFill>
                  <a:srgbClr val="FFFF00"/>
                </a:solidFill>
              </a:rPr>
              <a:t>5</a:t>
            </a:r>
            <a:r>
              <a:rPr lang="en-US" altLang="zh-CN" dirty="0">
                <a:solidFill>
                  <a:srgbClr val="FFFF00"/>
                </a:solidFill>
              </a:rPr>
              <a:t>-</a:t>
            </a:r>
            <a:r>
              <a:rPr lang="en-US" altLang="ja-JP" dirty="0">
                <a:solidFill>
                  <a:srgbClr val="FFFF00"/>
                </a:solidFill>
              </a:rPr>
              <a:t>6</a:t>
            </a:r>
            <a:r>
              <a:rPr lang="ja-JP" altLang="en-US">
                <a:solidFill>
                  <a:srgbClr val="FFFF00"/>
                </a:solidFill>
              </a:rPr>
              <a:t>，以色列人为：</a:t>
            </a:r>
            <a:r>
              <a:rPr lang="zh-CN" altLang="en-US" dirty="0">
                <a:solidFill>
                  <a:srgbClr val="FFFF00"/>
                </a:solidFill>
              </a:rPr>
              <a:t>“</a:t>
            </a:r>
            <a:r>
              <a:rPr lang="ja-JP" altLang="en-US">
                <a:solidFill>
                  <a:srgbClr val="FFFF00"/>
                </a:solidFill>
              </a:rPr>
              <a:t>祭司的国度</a:t>
            </a:r>
            <a:r>
              <a:rPr lang="zh-CN" altLang="en-US" dirty="0">
                <a:solidFill>
                  <a:srgbClr val="FFFF00"/>
                </a:solidFill>
              </a:rPr>
              <a:t>”</a:t>
            </a:r>
            <a:r>
              <a:rPr lang="ja-JP" altLang="en-US">
                <a:solidFill>
                  <a:srgbClr val="FFFF00"/>
                </a:solidFill>
              </a:rPr>
              <a:t>。利未人才可当祭司，</a:t>
            </a:r>
            <a:endParaRPr lang="en-US" altLang="ja-JP" dirty="0">
              <a:solidFill>
                <a:srgbClr val="FFFF00"/>
              </a:solidFill>
            </a:endParaRPr>
          </a:p>
          <a:p>
            <a:pPr lvl="1"/>
            <a:r>
              <a:rPr lang="ja-JP" altLang="en-US">
                <a:solidFill>
                  <a:srgbClr val="FFFF00"/>
                </a:solidFill>
              </a:rPr>
              <a:t>新约</a:t>
            </a:r>
            <a:r>
              <a:rPr lang="zh-CN" altLang="en-US" dirty="0">
                <a:solidFill>
                  <a:srgbClr val="FFFF00"/>
                </a:solidFill>
              </a:rPr>
              <a:t>：</a:t>
            </a:r>
            <a:r>
              <a:rPr lang="ja-JP" altLang="en-US">
                <a:solidFill>
                  <a:srgbClr val="FFFF00"/>
                </a:solidFill>
              </a:rPr>
              <a:t>在教会，每个信徒都是祭司。彼得指出，所有信徒都是祭司，他们献上属灵供物。</a:t>
            </a:r>
          </a:p>
          <a:p>
            <a:r>
              <a:rPr lang="ja-JP" altLang="en-US">
                <a:solidFill>
                  <a:srgbClr val="FFFF00"/>
                </a:solidFill>
              </a:rPr>
              <a:t> 彼前二章</a:t>
            </a:r>
            <a:r>
              <a:rPr lang="en-US" altLang="ja-JP" dirty="0">
                <a:solidFill>
                  <a:srgbClr val="FFFF00"/>
                </a:solidFill>
              </a:rPr>
              <a:t>9</a:t>
            </a:r>
            <a:r>
              <a:rPr lang="ja-JP" altLang="en-US">
                <a:solidFill>
                  <a:srgbClr val="FFFF00"/>
                </a:solidFill>
              </a:rPr>
              <a:t>节，彼得谈到「君尊的祭司」</a:t>
            </a:r>
            <a:endParaRPr lang="en-US" altLang="ja-JP" dirty="0">
              <a:solidFill>
                <a:srgbClr val="FFFF00"/>
              </a:solidFill>
            </a:endParaRPr>
          </a:p>
          <a:p>
            <a:pPr lvl="1"/>
            <a:r>
              <a:rPr lang="ja-JP" altLang="en-US">
                <a:solidFill>
                  <a:srgbClr val="FFFF00"/>
                </a:solidFill>
              </a:rPr>
              <a:t>旧约</a:t>
            </a:r>
            <a:r>
              <a:rPr lang="zh-CN" altLang="en-US" dirty="0">
                <a:solidFill>
                  <a:srgbClr val="FFFF00"/>
                </a:solidFill>
              </a:rPr>
              <a:t>：</a:t>
            </a:r>
            <a:r>
              <a:rPr lang="ja-JP" altLang="en-US">
                <a:solidFill>
                  <a:srgbClr val="FFFF00"/>
                </a:solidFill>
              </a:rPr>
              <a:t>祭司是利未人，而君王是从犹大支派出来。</a:t>
            </a:r>
            <a:endParaRPr lang="en-US" altLang="ja-JP" dirty="0">
              <a:solidFill>
                <a:srgbClr val="FFFF00"/>
              </a:solidFill>
            </a:endParaRPr>
          </a:p>
          <a:p>
            <a:pPr lvl="1"/>
            <a:r>
              <a:rPr lang="ja-JP" altLang="en-US">
                <a:solidFill>
                  <a:srgbClr val="FFFF00"/>
                </a:solidFill>
              </a:rPr>
              <a:t>新约</a:t>
            </a:r>
            <a:r>
              <a:rPr lang="zh-CN" altLang="en-US" dirty="0">
                <a:solidFill>
                  <a:srgbClr val="FFFF00"/>
                </a:solidFill>
              </a:rPr>
              <a:t>：</a:t>
            </a:r>
            <a:r>
              <a:rPr lang="ja-JP" altLang="en-US">
                <a:solidFill>
                  <a:srgbClr val="FFFF00"/>
                </a:solidFill>
              </a:rPr>
              <a:t>基督是教会大祭司；信徒可以随时坦然无惧地亲近神</a:t>
            </a:r>
            <a:r>
              <a:rPr lang="en-US" altLang="ja-JP" dirty="0">
                <a:solidFill>
                  <a:srgbClr val="FFFF00"/>
                </a:solidFill>
              </a:rPr>
              <a:t>(</a:t>
            </a:r>
            <a:r>
              <a:rPr lang="ja-JP" altLang="en-US">
                <a:solidFill>
                  <a:srgbClr val="FFFF00"/>
                </a:solidFill>
              </a:rPr>
              <a:t>来四</a:t>
            </a:r>
            <a:r>
              <a:rPr lang="en-US" altLang="ja-JP" dirty="0">
                <a:solidFill>
                  <a:srgbClr val="FFFF00"/>
                </a:solidFill>
              </a:rPr>
              <a:t>14</a:t>
            </a:r>
            <a:r>
              <a:rPr lang="ja-JP" altLang="en-US">
                <a:solidFill>
                  <a:srgbClr val="FFFF00"/>
                </a:solidFill>
              </a:rPr>
              <a:t>至</a:t>
            </a:r>
            <a:r>
              <a:rPr lang="en-US" altLang="ja-JP" dirty="0">
                <a:solidFill>
                  <a:srgbClr val="FFFF00"/>
                </a:solidFill>
              </a:rPr>
              <a:t>16)</a:t>
            </a:r>
            <a:r>
              <a:rPr lang="ja-JP" altLang="en-US">
                <a:solidFill>
                  <a:srgbClr val="FFFF00"/>
                </a:solidFill>
              </a:rPr>
              <a:t>，</a:t>
            </a:r>
            <a:endParaRPr lang="en-US" altLang="ja-JP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787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2F978-0E6B-784E-97D1-8AE33B141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执事的侍奉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II)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C7B15-61FA-0C45-8978-13AA89965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>
                <a:solidFill>
                  <a:srgbClr val="FFFF00"/>
                </a:solidFill>
              </a:rPr>
              <a:t> 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羊群：约翰福音十章</a:t>
            </a:r>
            <a:r>
              <a:rPr lang="en-US" altLang="ja-JP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16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节</a:t>
            </a:r>
            <a:endParaRPr lang="en-US" altLang="ja-JP" b="1" dirty="0">
              <a:solidFill>
                <a:srgbClr val="FFFF0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/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新约</a:t>
            </a:r>
            <a:r>
              <a:rPr lang="zh-CN" altLang="en-US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信徒与主关系，教会被称为羊群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徒二十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28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；彼前五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3)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altLang="ja-JP" b="1" dirty="0">
              <a:solidFill>
                <a:srgbClr val="FFFF0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/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旧约</a:t>
            </a:r>
            <a:r>
              <a:rPr lang="zh-CN" altLang="en-US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以色列人与主的关系，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诗二十三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，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诗八十</a:t>
            </a:r>
            <a:r>
              <a:rPr 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l；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耶十三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17)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altLang="ja-JP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/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合一</a:t>
            </a:r>
            <a:r>
              <a:rPr lang="zh-CN" altLang="en-US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耶稣说：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“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我另外有羊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外邦人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)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，不是这圈里的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犹太人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)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；我必须领他们来，他们也要听我的声音，并且要合成一群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教会由犹太人和外邦人所组成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)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，归一个牧人了。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”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约十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16)</a:t>
            </a:r>
          </a:p>
          <a:p>
            <a:pPr lvl="1"/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主的保守</a:t>
            </a:r>
            <a:r>
              <a:rPr lang="zh-CN" altLang="en-US" b="1" dirty="0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他们在他的手中是平安稳妥的。此外，羊群认得出牧羊人的声音，牧羊人也知道他的每一头羊，这说明了羊群和牧羊人之间有一种亲密的关系。</a:t>
            </a:r>
            <a:r>
              <a:rPr lang="ja-JP" altLang="en-US" b="1">
                <a:solidFill>
                  <a:srgbClr val="FFFF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 </a:t>
            </a:r>
            <a:endParaRPr lang="en-US" altLang="ja-JP" b="1" dirty="0">
              <a:solidFill>
                <a:srgbClr val="FFFF0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/>
            <a:endParaRPr lang="en-US" altLang="ja-JP" dirty="0">
              <a:solidFill>
                <a:srgbClr val="FFFF00"/>
              </a:solidFill>
            </a:endParaRPr>
          </a:p>
          <a:p>
            <a:pPr lvl="1"/>
            <a:endParaRPr lang="en-US" altLang="ja-JP" dirty="0">
              <a:solidFill>
                <a:srgbClr val="FFFF00"/>
              </a:solidFill>
            </a:endParaRPr>
          </a:p>
          <a:p>
            <a:pPr lvl="2"/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316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2F978-0E6B-784E-97D1-8AE33B141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执事的侍奉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II)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C7B15-61FA-0C45-8978-13AA89965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40000"/>
              </a:lnSpc>
              <a:buNone/>
            </a:pPr>
            <a:r>
              <a:rPr lang="ja-JP" altLang="en-US">
                <a:solidFill>
                  <a:srgbClr val="FFFF00"/>
                </a:solidFill>
              </a:rPr>
              <a:t>枝子：约输福音十五章，</a:t>
            </a:r>
            <a:endParaRPr lang="en-US" altLang="ja-JP" dirty="0">
              <a:solidFill>
                <a:srgbClr val="FFFF00"/>
              </a:solidFill>
            </a:endParaRPr>
          </a:p>
          <a:p>
            <a:pPr>
              <a:lnSpc>
                <a:spcPct val="140000"/>
              </a:lnSpc>
            </a:pPr>
            <a:r>
              <a:rPr lang="ja-JP" altLang="en-US">
                <a:solidFill>
                  <a:srgbClr val="FFFF00"/>
                </a:solidFill>
              </a:rPr>
              <a:t>耶稣是真葡萄树，天父是栽培的人，信徒是枝子，</a:t>
            </a:r>
            <a:endParaRPr lang="en-US" altLang="ja-JP" dirty="0">
              <a:solidFill>
                <a:srgbClr val="FFFF00"/>
              </a:solidFill>
            </a:endParaRPr>
          </a:p>
          <a:p>
            <a:pPr lvl="1">
              <a:lnSpc>
                <a:spcPct val="140000"/>
              </a:lnSpc>
            </a:pPr>
            <a:r>
              <a:rPr lang="zh-CN" altLang="en-US" dirty="0">
                <a:solidFill>
                  <a:srgbClr val="FFFF00"/>
                </a:solidFill>
              </a:rPr>
              <a:t>“</a:t>
            </a:r>
            <a:r>
              <a:rPr lang="ja-JP" altLang="en-US">
                <a:solidFill>
                  <a:srgbClr val="FFFF00"/>
                </a:solidFill>
              </a:rPr>
              <a:t>在他里面</a:t>
            </a:r>
            <a:r>
              <a:rPr lang="zh-CN" altLang="en-US" dirty="0">
                <a:solidFill>
                  <a:srgbClr val="FFFF00"/>
                </a:solidFill>
              </a:rPr>
              <a:t>”</a:t>
            </a:r>
            <a:r>
              <a:rPr lang="en-US" altLang="ja-JP" dirty="0">
                <a:solidFill>
                  <a:srgbClr val="FFFF00"/>
                </a:solidFill>
              </a:rPr>
              <a:t>(</a:t>
            </a:r>
            <a:r>
              <a:rPr lang="ja-JP" altLang="en-US">
                <a:solidFill>
                  <a:srgbClr val="FFFF00"/>
                </a:solidFill>
              </a:rPr>
              <a:t>约十五</a:t>
            </a:r>
            <a:r>
              <a:rPr lang="en-US" altLang="ja-JP" dirty="0">
                <a:solidFill>
                  <a:srgbClr val="FFFF00"/>
                </a:solidFill>
              </a:rPr>
              <a:t>4</a:t>
            </a:r>
            <a:r>
              <a:rPr lang="ja-JP" altLang="en-US">
                <a:solidFill>
                  <a:srgbClr val="FFFF00"/>
                </a:solidFill>
              </a:rPr>
              <a:t>、</a:t>
            </a:r>
            <a:r>
              <a:rPr lang="en-US" altLang="ja-JP" dirty="0">
                <a:solidFill>
                  <a:srgbClr val="FFFF00"/>
                </a:solidFill>
              </a:rPr>
              <a:t>5)</a:t>
            </a:r>
            <a:r>
              <a:rPr lang="ja-JP" altLang="en-US">
                <a:solidFill>
                  <a:srgbClr val="FFFF00"/>
                </a:solidFill>
              </a:rPr>
              <a:t>。连于葡萄树，接受生命滋养，生长及结果子。 信徒及基督合一与相交。</a:t>
            </a:r>
            <a:r>
              <a:rPr lang="zh-CN" altLang="en-US" dirty="0">
                <a:solidFill>
                  <a:srgbClr val="FFFF00"/>
                </a:solidFill>
              </a:rPr>
              <a:t>“</a:t>
            </a:r>
            <a:r>
              <a:rPr lang="ja-JP" altLang="en-US">
                <a:solidFill>
                  <a:srgbClr val="FFFF00"/>
                </a:solidFill>
              </a:rPr>
              <a:t>住</a:t>
            </a:r>
            <a:r>
              <a:rPr lang="zh-CN" altLang="en-US" dirty="0">
                <a:solidFill>
                  <a:srgbClr val="FFFF00"/>
                </a:solidFill>
              </a:rPr>
              <a:t>”</a:t>
            </a:r>
            <a:r>
              <a:rPr lang="en-US" altLang="ja-JP" dirty="0">
                <a:solidFill>
                  <a:srgbClr val="FFFF00"/>
                </a:solidFill>
              </a:rPr>
              <a:t>(</a:t>
            </a:r>
            <a:r>
              <a:rPr lang="ja-JP" altLang="en-US">
                <a:solidFill>
                  <a:srgbClr val="FFFF00"/>
                </a:solidFill>
              </a:rPr>
              <a:t>希腊文 </a:t>
            </a:r>
            <a:r>
              <a:rPr lang="en-US" dirty="0" err="1">
                <a:solidFill>
                  <a:srgbClr val="FFFF00"/>
                </a:solidFill>
              </a:rPr>
              <a:t>meno</a:t>
            </a:r>
            <a:r>
              <a:rPr lang="en-US" dirty="0">
                <a:solidFill>
                  <a:srgbClr val="FFFF00"/>
                </a:solidFill>
              </a:rPr>
              <a:t>)</a:t>
            </a:r>
            <a:r>
              <a:rPr lang="ja-JP" altLang="en-US">
                <a:solidFill>
                  <a:srgbClr val="FFFF00"/>
                </a:solidFill>
              </a:rPr>
              <a:t> ：停留、居住、生活。</a:t>
            </a:r>
            <a:endParaRPr lang="en-US" altLang="ja-JP" dirty="0">
              <a:solidFill>
                <a:srgbClr val="FFFF00"/>
              </a:solidFill>
            </a:endParaRPr>
          </a:p>
          <a:p>
            <a:pPr lvl="1">
              <a:lnSpc>
                <a:spcPct val="140000"/>
              </a:lnSpc>
            </a:pPr>
            <a:r>
              <a:rPr lang="ja-JP" altLang="en-US">
                <a:solidFill>
                  <a:srgbClr val="FFFF00"/>
                </a:solidFill>
              </a:rPr>
              <a:t>  不能结果的枝子经过修理，使它能结果。为了确保能结果子，枝子都要经过修剪，使能结更多的果子</a:t>
            </a:r>
            <a:r>
              <a:rPr lang="en-US" altLang="ja-JP" dirty="0">
                <a:solidFill>
                  <a:srgbClr val="FFFF00"/>
                </a:solidFill>
              </a:rPr>
              <a:t>(</a:t>
            </a:r>
            <a:r>
              <a:rPr lang="ja-JP" altLang="en-US">
                <a:solidFill>
                  <a:srgbClr val="FFFF00"/>
                </a:solidFill>
              </a:rPr>
              <a:t>约十五</a:t>
            </a:r>
            <a:r>
              <a:rPr lang="en-US" altLang="ja-JP" dirty="0">
                <a:solidFill>
                  <a:srgbClr val="FFFF00"/>
                </a:solidFill>
              </a:rPr>
              <a:t>2)</a:t>
            </a:r>
            <a:r>
              <a:rPr lang="ja-JP" altLang="en-US">
                <a:solidFill>
                  <a:srgbClr val="FFFF00"/>
                </a:solidFill>
              </a:rPr>
              <a:t>。</a:t>
            </a:r>
            <a:endParaRPr lang="en-US" altLang="ja-JP" dirty="0">
              <a:solidFill>
                <a:srgbClr val="FFFF00"/>
              </a:solidFill>
            </a:endParaRPr>
          </a:p>
          <a:p>
            <a:pPr lvl="1">
              <a:lnSpc>
                <a:spcPct val="140000"/>
              </a:lnSpc>
            </a:pPr>
            <a:r>
              <a:rPr lang="ja-JP" altLang="en-US">
                <a:solidFill>
                  <a:srgbClr val="FFFF00"/>
                </a:solidFill>
              </a:rPr>
              <a:t>若人持续与基督同在，他就一定能结果子</a:t>
            </a:r>
            <a:r>
              <a:rPr lang="en-US" altLang="ja-JP" dirty="0">
                <a:solidFill>
                  <a:srgbClr val="FFFF00"/>
                </a:solidFill>
              </a:rPr>
              <a:t>(</a:t>
            </a:r>
            <a:r>
              <a:rPr lang="ja-JP" altLang="en-US">
                <a:solidFill>
                  <a:srgbClr val="FFFF00"/>
                </a:solidFill>
              </a:rPr>
              <a:t>约十五</a:t>
            </a:r>
            <a:r>
              <a:rPr lang="en-US" altLang="ja-JP" dirty="0">
                <a:solidFill>
                  <a:srgbClr val="FFFF00"/>
                </a:solidFill>
              </a:rPr>
              <a:t>5)</a:t>
            </a:r>
            <a:r>
              <a:rPr lang="ja-JP" altLang="en-US">
                <a:solidFill>
                  <a:srgbClr val="FFFF00"/>
                </a:solidFill>
              </a:rPr>
              <a:t>。</a:t>
            </a:r>
          </a:p>
          <a:p>
            <a:pPr lvl="1"/>
            <a:endParaRPr lang="en-US" altLang="ja-JP" dirty="0">
              <a:solidFill>
                <a:srgbClr val="FFFF00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en-US" altLang="ja-JP" dirty="0">
              <a:solidFill>
                <a:srgbClr val="FFFF00"/>
              </a:solidFill>
            </a:endParaRPr>
          </a:p>
          <a:p>
            <a:pPr lvl="1"/>
            <a:endParaRPr lang="en-US" altLang="ja-JP" dirty="0">
              <a:solidFill>
                <a:srgbClr val="FFFF00"/>
              </a:solidFill>
            </a:endParaRPr>
          </a:p>
          <a:p>
            <a:pPr lvl="1"/>
            <a:endParaRPr lang="en-US" altLang="ja-JP" dirty="0">
              <a:solidFill>
                <a:srgbClr val="FFFF00"/>
              </a:solidFill>
            </a:endParaRPr>
          </a:p>
          <a:p>
            <a:pPr lvl="2"/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398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1357</TotalTime>
  <Words>1057</Words>
  <Application>Microsoft Macintosh PowerPoint</Application>
  <PresentationFormat>Widescreen</PresentationFormat>
  <Paragraphs>64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等线</vt:lpstr>
      <vt:lpstr>SimHei</vt:lpstr>
      <vt:lpstr>SimSun</vt:lpstr>
      <vt:lpstr>游ゴシック</vt:lpstr>
      <vt:lpstr>Al Nile</vt:lpstr>
      <vt:lpstr>Arial</vt:lpstr>
      <vt:lpstr>Calibri</vt:lpstr>
      <vt:lpstr>Calibri Light</vt:lpstr>
      <vt:lpstr>Wingdings</vt:lpstr>
      <vt:lpstr>Office Theme</vt:lpstr>
      <vt:lpstr>执事的侍奉（II)</vt:lpstr>
      <vt:lpstr>执事的侍奉（II)</vt:lpstr>
      <vt:lpstr>执事的侍奉（II)</vt:lpstr>
      <vt:lpstr>执事的侍奉（II)</vt:lpstr>
      <vt:lpstr>执事的侍奉（II)</vt:lpstr>
      <vt:lpstr>执事的侍奉（II)</vt:lpstr>
      <vt:lpstr>执事的侍奉（II)</vt:lpstr>
      <vt:lpstr>执事的侍奉（II)</vt:lpstr>
      <vt:lpstr>执事的侍奉（II)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执事的侍奉</dc:title>
  <dc:creator>Microsoft Office User</dc:creator>
  <cp:lastModifiedBy>Microsoft Office User</cp:lastModifiedBy>
  <cp:revision>44</cp:revision>
  <dcterms:created xsi:type="dcterms:W3CDTF">2021-01-04T16:47:25Z</dcterms:created>
  <dcterms:modified xsi:type="dcterms:W3CDTF">2021-03-05T17:17:00Z</dcterms:modified>
</cp:coreProperties>
</file>