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771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93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6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99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962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75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74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4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59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81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73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9A7B0-2C6C-4349-B65A-6EA0C6AA632F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34D02-14C0-42C6-9E31-32E2B839C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94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ru-RU" b="1" dirty="0"/>
              <a:t>Аргумент Н. Гайслера.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5112568"/>
          </a:xfrm>
        </p:spPr>
        <p:txBody>
          <a:bodyPr>
            <a:normAutofit fontScale="3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Невозможно отрицать существование некоторых вещей (напр., я не могу отрицать свое собственное существование</a:t>
            </a:r>
            <a:r>
              <a:rPr lang="ru-RU" sz="4900" dirty="0" smtClean="0">
                <a:solidFill>
                  <a:schemeClr val="tx1"/>
                </a:solidFill>
              </a:rPr>
              <a:t>).</a:t>
            </a: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lvl="0" algn="l"/>
            <a:r>
              <a:rPr lang="ru-RU" sz="4900" dirty="0">
                <a:solidFill>
                  <a:schemeClr val="tx1"/>
                </a:solidFill>
              </a:rPr>
              <a:t/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251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ru-RU" b="1" dirty="0"/>
              <a:t>Аргумент Н. Гайслера.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5112568"/>
          </a:xfrm>
        </p:spPr>
        <p:txBody>
          <a:bodyPr>
            <a:normAutofit fontScale="3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Невозможно отрицать существование некоторых вещей (напр., я не могу отрицать свое собственное существование).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Мое несуществование является возможностью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Все что имело возможность не существовать, в настоящее время вызвано к существованию какой-то причиной.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Бесконечная причинно-следственная цепь существовать не может.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Следовательно, первая беспричинная причина моего существования существует.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Эта беспричинная причина должна быть вечной (бесконечной), неизменной, всемогущей, всезнающей, и полностью совершенной.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Это бесконечно совершенное Существо можно назвать «Богом».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Поэтому Бог существует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Этот Бог, который существует, идентичен Богу, описанному в Христианских Писаниях.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Следовательно, Бог, описанный в Библии, существует.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510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ru-RU" b="1" dirty="0"/>
              <a:t>Аргумент Н. Гайслера.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5112568"/>
          </a:xfrm>
        </p:spPr>
        <p:txBody>
          <a:bodyPr>
            <a:normAutofit fontScale="3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Невозможно отрицать существование некоторых вещей (напр., я не могу отрицать свое собственное существование).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Мое несуществование является возможностью</a:t>
            </a:r>
            <a:r>
              <a:rPr lang="en-US" sz="4900" dirty="0" smtClean="0">
                <a:solidFill>
                  <a:schemeClr val="tx1"/>
                </a:solidFill>
              </a:rPr>
              <a:t>.</a:t>
            </a: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lvl="0" algn="l"/>
            <a:r>
              <a:rPr lang="en-US" sz="4900" dirty="0" smtClean="0">
                <a:solidFill>
                  <a:schemeClr val="tx1"/>
                </a:solidFill>
              </a:rPr>
              <a:t/>
            </a:r>
            <a:br>
              <a:rPr lang="en-US" sz="4900" dirty="0" smtClean="0">
                <a:solidFill>
                  <a:schemeClr val="tx1"/>
                </a:solidFill>
              </a:rPr>
            </a:br>
            <a:endParaRPr lang="ru-RU" sz="4900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872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ru-RU" b="1" dirty="0"/>
              <a:t>Аргумент Н. Гайслера.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5112568"/>
          </a:xfrm>
        </p:spPr>
        <p:txBody>
          <a:bodyPr>
            <a:normAutofit fontScale="3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Невозможно отрицать существование некоторых вещей (напр., я не могу отрицать свое собственное существование).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Мое несуществование является возможностью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Все что имело возможность не существовать, в настоящее время вызвано к существованию какой-то причиной</a:t>
            </a:r>
            <a:r>
              <a:rPr lang="ru-RU" sz="4900" dirty="0" smtClean="0">
                <a:solidFill>
                  <a:schemeClr val="tx1"/>
                </a:solidFill>
              </a:rPr>
              <a:t>.</a:t>
            </a: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lvl="0" algn="l"/>
            <a:r>
              <a:rPr lang="ru-RU" sz="4900" dirty="0">
                <a:solidFill>
                  <a:schemeClr val="tx1"/>
                </a:solidFill>
              </a:rPr>
              <a:t/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62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ru-RU" b="1" dirty="0"/>
              <a:t>Аргумент Н. Гайслера.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5112568"/>
          </a:xfrm>
        </p:spPr>
        <p:txBody>
          <a:bodyPr>
            <a:normAutofit fontScale="3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Невозможно отрицать существование некоторых вещей (напр., я не могу отрицать свое собственное существование).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Мое несуществование является возможностью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Все что имело возможность не существовать, в настоящее время вызвано к существованию какой-то причиной.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Бесконечная причинно-следственная цепь существовать не может.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lvl="0" algn="l"/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lvl="0" algn="l"/>
            <a:r>
              <a:rPr lang="ru-RU" sz="4900" dirty="0">
                <a:solidFill>
                  <a:schemeClr val="tx1"/>
                </a:solidFill>
              </a:rPr>
              <a:t/>
            </a:r>
            <a:br>
              <a:rPr lang="ru-RU" sz="4900" dirty="0">
                <a:solidFill>
                  <a:schemeClr val="tx1"/>
                </a:solidFill>
              </a:rPr>
            </a:b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863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ru-RU" b="1" dirty="0"/>
              <a:t>Аргумент Н. Гайслера.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5112568"/>
          </a:xfrm>
        </p:spPr>
        <p:txBody>
          <a:bodyPr>
            <a:normAutofit fontScale="3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Невозможно отрицать существование некоторых вещей (напр., я не могу отрицать свое собственное существование).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Мое несуществование является возможностью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Все что имело возможность не существовать, в настоящее время вызвано к существованию какой-то причиной.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Бесконечная причинно-следственная цепь существовать не может.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Следовательно, первая беспричинная причина моего существования существует</a:t>
            </a:r>
            <a:r>
              <a:rPr lang="ru-RU" sz="4900" dirty="0" smtClean="0">
                <a:solidFill>
                  <a:schemeClr val="tx1"/>
                </a:solidFill>
              </a:rPr>
              <a:t>.</a:t>
            </a: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lvl="0" algn="l"/>
            <a:r>
              <a:rPr lang="ru-RU" sz="4900" dirty="0">
                <a:solidFill>
                  <a:schemeClr val="tx1"/>
                </a:solidFill>
              </a:rPr>
              <a:t/>
            </a:r>
            <a:br>
              <a:rPr lang="ru-RU" sz="4900" dirty="0">
                <a:solidFill>
                  <a:schemeClr val="tx1"/>
                </a:solidFill>
              </a:rPr>
            </a:b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10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ru-RU" b="1" dirty="0"/>
              <a:t>Аргумент Н. Гайслера.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5112568"/>
          </a:xfrm>
        </p:spPr>
        <p:txBody>
          <a:bodyPr>
            <a:normAutofit fontScale="3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Невозможно отрицать существование некоторых вещей (напр., я не могу отрицать свое собственное существование).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Мое несуществование является возможностью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Все что имело возможность не существовать, в настоящее время вызвано к существованию какой-то причиной.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Бесконечная причинно-следственная цепь существовать не может.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Следовательно, первая беспричинная причина моего существования существует.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Эта беспричинная причина должна быть вечной (бесконечной), неизменной, всемогущей, всезнающей, и полностью совершенной</a:t>
            </a:r>
            <a:r>
              <a:rPr lang="ru-RU" sz="4900" dirty="0" smtClean="0">
                <a:solidFill>
                  <a:schemeClr val="tx1"/>
                </a:solidFill>
              </a:rPr>
              <a:t>.</a:t>
            </a: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lvl="0" algn="l"/>
            <a:r>
              <a:rPr lang="ru-RU" sz="4900" dirty="0">
                <a:solidFill>
                  <a:schemeClr val="tx1"/>
                </a:solidFill>
              </a:rPr>
              <a:t/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7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ru-RU" b="1" dirty="0"/>
              <a:t>Аргумент Н. Гайслера.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5112568"/>
          </a:xfrm>
        </p:spPr>
        <p:txBody>
          <a:bodyPr>
            <a:normAutofit fontScale="3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Невозможно отрицать существование некоторых вещей (напр., я не могу отрицать свое собственное существование).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Мое несуществование является возможностью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Все что имело возможность не существовать, в настоящее время вызвано к существованию какой-то причиной.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Бесконечная причинно-следственная цепь существовать не может.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Следовательно, первая беспричинная причина моего существования существует.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Эта беспричинная причина должна быть вечной (бесконечной), неизменной, всемогущей, всезнающей, и полностью совершенной.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Это бесконечно совершенное Существо можно назвать «Богом</a:t>
            </a:r>
            <a:r>
              <a:rPr lang="ru-RU" sz="4900" dirty="0" smtClean="0">
                <a:solidFill>
                  <a:schemeClr val="tx1"/>
                </a:solidFill>
              </a:rPr>
              <a:t>».</a:t>
            </a: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 smtClean="0">
              <a:solidFill>
                <a:schemeClr val="tx1"/>
              </a:solidFill>
            </a:endParaRPr>
          </a:p>
          <a:p>
            <a:pPr lvl="0" algn="l"/>
            <a:r>
              <a:rPr lang="ru-RU" sz="4900" dirty="0">
                <a:solidFill>
                  <a:schemeClr val="tx1"/>
                </a:solidFill>
              </a:rPr>
              <a:t/>
            </a:r>
            <a:br>
              <a:rPr lang="ru-RU" sz="4900" dirty="0">
                <a:solidFill>
                  <a:schemeClr val="tx1"/>
                </a:solidFill>
              </a:rPr>
            </a:br>
            <a:endParaRPr lang="en-US" sz="49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96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ru-RU" b="1" dirty="0"/>
              <a:t>Аргумент Н. Гайслера.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5112568"/>
          </a:xfrm>
        </p:spPr>
        <p:txBody>
          <a:bodyPr>
            <a:normAutofit fontScale="3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Невозможно отрицать существование некоторых вещей (напр., я не могу отрицать свое собственное существование).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Мое несуществование является возможностью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Все что имело возможность не существовать, в настоящее время вызвано к существованию какой-то причиной.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Бесконечная причинно-следственная цепь существовать не может.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Следовательно, первая беспричинная причина моего существования существует.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Эта беспричинная причина должна быть вечной (бесконечной), неизменной, всемогущей, всезнающей, и полностью совершенной.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Это бесконечно совершенное Существо можно назвать «Богом».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Поэтому Бог существует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en-US" sz="49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329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2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8"/>
          <a:stretch/>
        </p:blipFill>
        <p:spPr>
          <a:xfrm>
            <a:off x="0" y="-636758"/>
            <a:ext cx="9144000" cy="29856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ru-RU" b="1" dirty="0"/>
              <a:t>Аргумент Н. Гайслера.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5112568"/>
          </a:xfrm>
        </p:spPr>
        <p:txBody>
          <a:bodyPr>
            <a:normAutofit fontScale="3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Невозможно отрицать существование некоторых вещей (напр., я не могу отрицать свое собственное существование).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Мое несуществование является возможностью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Все что имело возможность не существовать, в настоящее время вызвано к существованию какой-то причиной.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Бесконечная причинно-следственная цепь существовать не может.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Следовательно, первая беспричинная причина моего существования существует.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Эта беспричинная причина должна быть вечной (бесконечной), неизменной, всемогущей, всезнающей, и полностью совершенной.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Это бесконечно совершенное Существо можно назвать «Богом».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Поэтому Бог существует</a:t>
            </a:r>
            <a:r>
              <a:rPr lang="en-US" sz="4900" dirty="0">
                <a:solidFill>
                  <a:schemeClr val="tx1"/>
                </a:solidFill>
              </a:rPr>
              <a:t>.</a:t>
            </a:r>
            <a:br>
              <a:rPr lang="en-US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4900" dirty="0">
                <a:solidFill>
                  <a:schemeClr val="tx1"/>
                </a:solidFill>
              </a:rPr>
              <a:t>Этот Бог, который существует, идентичен Богу, описанному в Христианских Писаниях.</a:t>
            </a:r>
            <a:br>
              <a:rPr lang="ru-RU" sz="4900" dirty="0">
                <a:solidFill>
                  <a:schemeClr val="tx1"/>
                </a:solidFill>
              </a:rPr>
            </a:br>
            <a:endParaRPr lang="ru-RU" sz="4900" dirty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31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210</Words>
  <Application>Microsoft Office PowerPoint</Application>
  <PresentationFormat>Экран (4:3)</PresentationFormat>
  <Paragraphs>140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Аргумент Н. Гайслера. </vt:lpstr>
      <vt:lpstr>Аргумент Н. Гайслера. </vt:lpstr>
      <vt:lpstr>Аргумент Н. Гайслера. </vt:lpstr>
      <vt:lpstr>Аргумент Н. Гайслера. </vt:lpstr>
      <vt:lpstr>Аргумент Н. Гайслера. </vt:lpstr>
      <vt:lpstr>Аргумент Н. Гайслера. </vt:lpstr>
      <vt:lpstr>Аргумент Н. Гайслера. </vt:lpstr>
      <vt:lpstr>Аргумент Н. Гайслера. </vt:lpstr>
      <vt:lpstr>Аргумент Н. Гайслера. </vt:lpstr>
      <vt:lpstr>Аргумент Н. Гайслера.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Аргумент Н. Гайслера.</dc:title>
  <dc:creator>Admin</dc:creator>
  <cp:lastModifiedBy>Admin</cp:lastModifiedBy>
  <cp:revision>2</cp:revision>
  <dcterms:created xsi:type="dcterms:W3CDTF">2020-06-18T18:14:02Z</dcterms:created>
  <dcterms:modified xsi:type="dcterms:W3CDTF">2020-06-18T18:25:58Z</dcterms:modified>
</cp:coreProperties>
</file>