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65" r:id="rId3"/>
    <p:sldId id="285" r:id="rId4"/>
    <p:sldId id="266" r:id="rId5"/>
    <p:sldId id="289" r:id="rId6"/>
    <p:sldId id="282" r:id="rId7"/>
    <p:sldId id="283" r:id="rId8"/>
    <p:sldId id="284" r:id="rId9"/>
    <p:sldId id="290" r:id="rId10"/>
    <p:sldId id="291" r:id="rId11"/>
    <p:sldId id="292" r:id="rId12"/>
    <p:sldId id="293" r:id="rId13"/>
    <p:sldId id="294" r:id="rId14"/>
    <p:sldId id="295"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4" d="100"/>
          <a:sy n="64" d="100"/>
        </p:scale>
        <p:origin x="-138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6/24/19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6/24/19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6/24/19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F2AA5-92CA-DA4E-BA40-DB41B76AED61}" type="datetimeFigureOut">
              <a:rPr lang="en-US" smtClean="0"/>
              <a:t>6/24/19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BF2AA5-92CA-DA4E-BA40-DB41B76AED61}" type="datetimeFigureOut">
              <a:rPr lang="en-US" smtClean="0"/>
              <a:t>6/24/19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5BF2AA5-92CA-DA4E-BA40-DB41B76AED61}" type="datetimeFigureOut">
              <a:rPr lang="en-US" smtClean="0"/>
              <a:t>6/24/19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BF2AA5-92CA-DA4E-BA40-DB41B76AED61}" type="datetimeFigureOut">
              <a:rPr lang="en-US" smtClean="0"/>
              <a:t>6/24/19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5BF2AA5-92CA-DA4E-BA40-DB41B76AED61}" type="datetimeFigureOut">
              <a:rPr lang="en-US" smtClean="0"/>
              <a:t>6/24/19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BF2AA5-92CA-DA4E-BA40-DB41B76AED61}" type="datetimeFigureOut">
              <a:rPr lang="en-US" smtClean="0"/>
              <a:t>6/24/19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BF2AA5-92CA-DA4E-BA40-DB41B76AED61}" type="datetimeFigureOut">
              <a:rPr lang="en-US" smtClean="0"/>
              <a:t>6/24/19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BF2AA5-92CA-DA4E-BA40-DB41B76AED61}" type="datetimeFigureOut">
              <a:rPr lang="en-US" smtClean="0"/>
              <a:t>6/24/19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5CD52-72AD-0C46-86A6-BF45B76A60FB}"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BF2AA5-92CA-DA4E-BA40-DB41B76AED61}" type="datetimeFigureOut">
              <a:rPr lang="en-US" smtClean="0"/>
              <a:t>6/24/19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25CD52-72AD-0C46-86A6-BF45B76A60FB}"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Asking Questions</a:t>
            </a:r>
            <a:endParaRPr lang="en-US" b="1" dirty="0"/>
          </a:p>
        </p:txBody>
      </p:sp>
      <p:sp>
        <p:nvSpPr>
          <p:cNvPr id="3" name="Subtitle 2"/>
          <p:cNvSpPr>
            <a:spLocks noGrp="1"/>
          </p:cNvSpPr>
          <p:nvPr>
            <p:ph type="subTitle" idx="1"/>
          </p:nvPr>
        </p:nvSpPr>
        <p:spPr/>
        <p:txBody>
          <a:bodyPr/>
          <a:lstStyle/>
          <a:p>
            <a:r>
              <a:rPr lang="en-US" dirty="0" smtClean="0"/>
              <a:t>Steve Elzinga</a:t>
            </a:r>
            <a:endParaRPr lang="en-US" dirty="0"/>
          </a:p>
        </p:txBody>
      </p:sp>
    </p:spTree>
    <p:extLst>
      <p:ext uri="{BB962C8B-B14F-4D97-AF65-F5344CB8AC3E}">
        <p14:creationId xmlns:p14="http://schemas.microsoft.com/office/powerpoint/2010/main" val="211480152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r>
              <a:rPr lang="en-US" b="1" dirty="0" smtClean="0"/>
              <a:t>Help </a:t>
            </a:r>
            <a:r>
              <a:rPr lang="en-US" b="1" dirty="0"/>
              <a:t>client figure out how to do what they want to do (plan)</a:t>
            </a:r>
            <a:br>
              <a:rPr lang="en-US" b="1" dirty="0"/>
            </a:br>
            <a:endParaRPr lang="en-US" b="1" dirty="0"/>
          </a:p>
        </p:txBody>
      </p:sp>
      <p:sp>
        <p:nvSpPr>
          <p:cNvPr id="3" name="Content Placeholder 2"/>
          <p:cNvSpPr>
            <a:spLocks noGrp="1"/>
          </p:cNvSpPr>
          <p:nvPr>
            <p:ph idx="1"/>
          </p:nvPr>
        </p:nvSpPr>
        <p:spPr>
          <a:xfrm>
            <a:off x="1025138" y="1417638"/>
            <a:ext cx="7661662" cy="4563007"/>
          </a:xfrm>
        </p:spPr>
        <p:txBody>
          <a:bodyPr>
            <a:normAutofit lnSpcReduction="10000"/>
          </a:bodyPr>
          <a:lstStyle/>
          <a:p>
            <a:pPr marL="514350" indent="-514350">
              <a:buFont typeface="+mj-lt"/>
              <a:buAutoNum type="arabicPeriod" startAt="4"/>
            </a:pPr>
            <a:r>
              <a:rPr lang="en-US" dirty="0" smtClean="0"/>
              <a:t>What is the one thing that you could do this week that would help you become positive about the changes you want to see?</a:t>
            </a:r>
          </a:p>
          <a:p>
            <a:pPr marL="514350" indent="-514350">
              <a:buFont typeface="+mj-lt"/>
              <a:buAutoNum type="arabicPeriod" startAt="4"/>
            </a:pPr>
            <a:r>
              <a:rPr lang="en-US" dirty="0" smtClean="0"/>
              <a:t>If you were to break down your goal into the many steps that it would take to achieve it what would they be?</a:t>
            </a:r>
          </a:p>
          <a:p>
            <a:pPr marL="514350" indent="-514350">
              <a:buFont typeface="+mj-lt"/>
              <a:buAutoNum type="arabicPeriod" startAt="4"/>
            </a:pPr>
            <a:r>
              <a:rPr lang="en-US" dirty="0" smtClean="0"/>
              <a:t>How are you going to make your desire a reality? Where are you going to start?</a:t>
            </a:r>
          </a:p>
          <a:p>
            <a:pPr marL="514350" indent="-514350">
              <a:buFont typeface="+mj-lt"/>
              <a:buAutoNum type="arabicPeriod" startAt="4"/>
            </a:pPr>
            <a:endParaRPr lang="en-US" dirty="0" smtClean="0"/>
          </a:p>
          <a:p>
            <a:pPr marL="514350" indent="-514350">
              <a:buFont typeface="+mj-lt"/>
              <a:buAutoNum type="arabicPeriod" startAt="4"/>
            </a:pPr>
            <a:endParaRPr lang="en-US" dirty="0" smtClean="0"/>
          </a:p>
          <a:p>
            <a:pPr marL="514350" indent="-514350">
              <a:buFont typeface="+mj-lt"/>
              <a:buAutoNum type="arabicPeriod" startAt="4"/>
            </a:pPr>
            <a:endParaRPr lang="en-US" dirty="0" smtClean="0"/>
          </a:p>
          <a:p>
            <a:pPr marL="514350" indent="-514350">
              <a:buFont typeface="+mj-lt"/>
              <a:buAutoNum type="arabicPeriod" startAt="4"/>
            </a:pPr>
            <a:endParaRPr lang="en-US" dirty="0"/>
          </a:p>
        </p:txBody>
      </p:sp>
    </p:spTree>
    <p:extLst>
      <p:ext uri="{BB962C8B-B14F-4D97-AF65-F5344CB8AC3E}">
        <p14:creationId xmlns:p14="http://schemas.microsoft.com/office/powerpoint/2010/main" val="19562625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lgn="l"/>
            <a:r>
              <a:rPr lang="en-US" b="1" dirty="0"/>
              <a:t>Help client do what they plan to do (management)</a:t>
            </a:r>
          </a:p>
        </p:txBody>
      </p:sp>
      <p:sp>
        <p:nvSpPr>
          <p:cNvPr id="3" name="Content Placeholder 2"/>
          <p:cNvSpPr>
            <a:spLocks noGrp="1"/>
          </p:cNvSpPr>
          <p:nvPr>
            <p:ph idx="1"/>
          </p:nvPr>
        </p:nvSpPr>
        <p:spPr>
          <a:xfrm>
            <a:off x="457200" y="1563156"/>
            <a:ext cx="8229600" cy="4563007"/>
          </a:xfrm>
        </p:spPr>
        <p:txBody>
          <a:bodyPr>
            <a:normAutofit/>
          </a:bodyPr>
          <a:lstStyle/>
          <a:p>
            <a:pPr marL="514350" indent="-514350">
              <a:buFont typeface="+mj-lt"/>
              <a:buAutoNum type="arabicPeriod"/>
            </a:pPr>
            <a:r>
              <a:rPr lang="en-US" dirty="0" smtClean="0"/>
              <a:t>You said you were going to do this step before our next meeting. How did it go? What did you like? What did you not like? What did you learn? What would you like to do next?</a:t>
            </a: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16792478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lgn="l"/>
            <a:r>
              <a:rPr lang="en-US" b="1" dirty="0"/>
              <a:t>Help client do what they plan to do (management)</a:t>
            </a:r>
          </a:p>
        </p:txBody>
      </p:sp>
      <p:sp>
        <p:nvSpPr>
          <p:cNvPr id="3" name="Content Placeholder 2"/>
          <p:cNvSpPr>
            <a:spLocks noGrp="1"/>
          </p:cNvSpPr>
          <p:nvPr>
            <p:ph idx="1"/>
          </p:nvPr>
        </p:nvSpPr>
        <p:spPr>
          <a:xfrm>
            <a:off x="457200" y="1563156"/>
            <a:ext cx="8229600" cy="4563007"/>
          </a:xfrm>
        </p:spPr>
        <p:txBody>
          <a:bodyPr>
            <a:normAutofit/>
          </a:bodyPr>
          <a:lstStyle/>
          <a:p>
            <a:pPr marL="514350" indent="-514350">
              <a:buFont typeface="+mj-lt"/>
              <a:buAutoNum type="arabicPeriod" startAt="2"/>
            </a:pPr>
            <a:r>
              <a:rPr lang="en-US" dirty="0" smtClean="0"/>
              <a:t>(If the client failed to try the step they said they were going to do) What obstacles were in the way of doing the step you intended to do? Is there anything you can do to remove those obstacles? Do you want to try again? </a:t>
            </a:r>
            <a:r>
              <a:rPr lang="en-US" dirty="0"/>
              <a:t>Do you want to start with a different step in your plan</a:t>
            </a:r>
            <a:r>
              <a:rPr lang="en-US" dirty="0" smtClean="0"/>
              <a:t>? Do you want to make a new plan? </a:t>
            </a:r>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smtClean="0"/>
          </a:p>
          <a:p>
            <a:pPr marL="514350" indent="-514350">
              <a:buFont typeface="+mj-lt"/>
              <a:buAutoNum type="arabicPeriod" startAt="2"/>
            </a:pPr>
            <a:endParaRPr lang="en-US" dirty="0"/>
          </a:p>
        </p:txBody>
      </p:sp>
    </p:spTree>
    <p:extLst>
      <p:ext uri="{BB962C8B-B14F-4D97-AF65-F5344CB8AC3E}">
        <p14:creationId xmlns:p14="http://schemas.microsoft.com/office/powerpoint/2010/main" val="41895714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14350" indent="-514350" algn="l"/>
            <a:r>
              <a:rPr lang="en-US" b="1" dirty="0" smtClean="0"/>
              <a:t>General questions </a:t>
            </a:r>
            <a:endParaRPr lang="en-US" b="1" dirty="0"/>
          </a:p>
        </p:txBody>
      </p:sp>
      <p:sp>
        <p:nvSpPr>
          <p:cNvPr id="3" name="Content Placeholder 2"/>
          <p:cNvSpPr>
            <a:spLocks noGrp="1"/>
          </p:cNvSpPr>
          <p:nvPr>
            <p:ph idx="1"/>
          </p:nvPr>
        </p:nvSpPr>
        <p:spPr>
          <a:xfrm>
            <a:off x="1025138" y="1417638"/>
            <a:ext cx="7661662" cy="4563007"/>
          </a:xfrm>
        </p:spPr>
        <p:txBody>
          <a:bodyPr>
            <a:normAutofit/>
          </a:bodyPr>
          <a:lstStyle/>
          <a:p>
            <a:pPr marL="514350" indent="-514350">
              <a:buFont typeface="+mj-lt"/>
              <a:buAutoNum type="arabicPeriod"/>
            </a:pPr>
            <a:r>
              <a:rPr lang="en-US" dirty="0" smtClean="0"/>
              <a:t>Could you say more about that?</a:t>
            </a:r>
          </a:p>
          <a:p>
            <a:pPr marL="514350" indent="-514350">
              <a:buFont typeface="+mj-lt"/>
              <a:buAutoNum type="arabicPeriod"/>
            </a:pPr>
            <a:r>
              <a:rPr lang="en-US" dirty="0" smtClean="0"/>
              <a:t>It sounds like this is really important to you. Why do you think that is?</a:t>
            </a:r>
          </a:p>
          <a:p>
            <a:pPr marL="514350" indent="-514350">
              <a:buFont typeface="+mj-lt"/>
              <a:buAutoNum type="arabicPeriod"/>
            </a:pPr>
            <a:r>
              <a:rPr lang="en-US" dirty="0" smtClean="0"/>
              <a:t>What could you do that would really motivate you to make the changes you want to make?</a:t>
            </a:r>
          </a:p>
          <a:p>
            <a:pPr marL="0" indent="0">
              <a:buNone/>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393314174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14350" indent="-514350" algn="l"/>
            <a:r>
              <a:rPr lang="en-US" b="1" dirty="0" smtClean="0"/>
              <a:t>If questions </a:t>
            </a:r>
            <a:endParaRPr lang="en-US" b="1" dirty="0"/>
          </a:p>
        </p:txBody>
      </p:sp>
      <p:sp>
        <p:nvSpPr>
          <p:cNvPr id="3" name="Content Placeholder 2"/>
          <p:cNvSpPr>
            <a:spLocks noGrp="1"/>
          </p:cNvSpPr>
          <p:nvPr>
            <p:ph idx="1"/>
          </p:nvPr>
        </p:nvSpPr>
        <p:spPr>
          <a:xfrm>
            <a:off x="1025138" y="1417638"/>
            <a:ext cx="7661662" cy="4563007"/>
          </a:xfrm>
        </p:spPr>
        <p:txBody>
          <a:bodyPr>
            <a:normAutofit/>
          </a:bodyPr>
          <a:lstStyle/>
          <a:p>
            <a:pPr marL="514350" indent="-514350">
              <a:buFont typeface="+mj-lt"/>
              <a:buAutoNum type="arabicPeriod"/>
            </a:pPr>
            <a:r>
              <a:rPr lang="en-US" dirty="0" smtClean="0"/>
              <a:t>If you could change something about your life </a:t>
            </a:r>
            <a:r>
              <a:rPr lang="is-IS" dirty="0" smtClean="0"/>
              <a:t>…?</a:t>
            </a:r>
          </a:p>
          <a:p>
            <a:pPr marL="514350" indent="-514350">
              <a:buFont typeface="+mj-lt"/>
              <a:buAutoNum type="arabicPeriod"/>
            </a:pPr>
            <a:r>
              <a:rPr lang="is-IS" dirty="0" smtClean="0"/>
              <a:t>If you were to pursue this goal where ...?</a:t>
            </a:r>
          </a:p>
          <a:p>
            <a:pPr marL="514350" indent="-514350">
              <a:buFont typeface="+mj-lt"/>
              <a:buAutoNum type="arabicPeriod"/>
            </a:pPr>
            <a:r>
              <a:rPr lang="is-IS" dirty="0" smtClean="0"/>
              <a:t>If time and money were not object ...?</a:t>
            </a:r>
          </a:p>
          <a:p>
            <a:pPr marL="514350" indent="-514350">
              <a:buFont typeface="+mj-lt"/>
              <a:buAutoNum type="arabicPeriod"/>
            </a:pPr>
            <a:r>
              <a:rPr lang="is-IS" dirty="0" smtClean="0"/>
              <a:t>If you knew you couldn’t fail ...?</a:t>
            </a:r>
          </a:p>
          <a:p>
            <a:pPr marL="514350" indent="-514350">
              <a:buFont typeface="+mj-lt"/>
              <a:buAutoNum type="arabicPeriod"/>
            </a:pPr>
            <a:r>
              <a:rPr lang="is-IS" dirty="0" smtClean="0"/>
              <a:t>If you wanted a sure win ...?</a:t>
            </a:r>
          </a:p>
          <a:p>
            <a:pPr marL="514350" indent="-514350">
              <a:buFont typeface="+mj-lt"/>
              <a:buAutoNum type="arabicPeriod"/>
            </a:pPr>
            <a:r>
              <a:rPr lang="is-IS" dirty="0" smtClean="0"/>
              <a:t>If you could see your future what would it look </a:t>
            </a:r>
            <a:r>
              <a:rPr lang="is-IS" dirty="0" smtClean="0">
                <a:solidFill>
                  <a:srgbClr val="0000FF"/>
                </a:solidFill>
              </a:rPr>
              <a:t>like</a:t>
            </a:r>
            <a:r>
              <a:rPr lang="is-IS" dirty="0" smtClean="0"/>
              <a:t>?</a:t>
            </a:r>
            <a:endParaRPr lang="en-US" dirty="0" smtClean="0"/>
          </a:p>
          <a:p>
            <a:pPr marL="0" indent="0">
              <a:buNone/>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41427484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b="1" dirty="0"/>
          </a:p>
        </p:txBody>
      </p:sp>
      <p:sp>
        <p:nvSpPr>
          <p:cNvPr id="3" name="Content Placeholder 2"/>
          <p:cNvSpPr>
            <a:spLocks noGrp="1"/>
          </p:cNvSpPr>
          <p:nvPr>
            <p:ph idx="1"/>
          </p:nvPr>
        </p:nvSpPr>
        <p:spPr>
          <a:xfrm>
            <a:off x="457200" y="1417638"/>
            <a:ext cx="8229600" cy="1765657"/>
          </a:xfrm>
        </p:spPr>
        <p:txBody>
          <a:bodyPr>
            <a:normAutofit/>
          </a:bodyPr>
          <a:lstStyle/>
          <a:p>
            <a:pPr marL="0" indent="0">
              <a:buNone/>
            </a:pPr>
            <a:r>
              <a:rPr lang="en-US" dirty="0" smtClean="0"/>
              <a:t>According to the book </a:t>
            </a:r>
            <a:r>
              <a:rPr lang="en-US" u="sng" dirty="0" smtClean="0"/>
              <a:t>Jesus is the question</a:t>
            </a:r>
            <a:r>
              <a:rPr lang="en-US" dirty="0" smtClean="0"/>
              <a:t>, the Bible records Jesus asking 307 questions.</a:t>
            </a: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1203728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14350" indent="-514350" algn="l"/>
            <a:endParaRPr lang="en-US" b="1" dirty="0">
              <a:solidFill>
                <a:srgbClr val="000090"/>
              </a:solidFill>
            </a:endParaRPr>
          </a:p>
        </p:txBody>
      </p:sp>
      <p:sp>
        <p:nvSpPr>
          <p:cNvPr id="3" name="Content Placeholder 2"/>
          <p:cNvSpPr>
            <a:spLocks noGrp="1"/>
          </p:cNvSpPr>
          <p:nvPr>
            <p:ph idx="1"/>
          </p:nvPr>
        </p:nvSpPr>
        <p:spPr>
          <a:xfrm>
            <a:off x="457200" y="1739505"/>
            <a:ext cx="8229600" cy="4386658"/>
          </a:xfrm>
        </p:spPr>
        <p:txBody>
          <a:bodyPr>
            <a:normAutofit/>
          </a:bodyPr>
          <a:lstStyle/>
          <a:p>
            <a:pPr marL="0" indent="0">
              <a:buNone/>
            </a:pPr>
            <a:r>
              <a:rPr lang="en-US" i="1" dirty="0">
                <a:solidFill>
                  <a:srgbClr val="800000"/>
                </a:solidFill>
              </a:rPr>
              <a:t>Ask, don’t tell.</a:t>
            </a:r>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340116747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solidFill>
                  <a:srgbClr val="000090"/>
                </a:solidFill>
              </a:rPr>
              <a:t>Great coaching questions:</a:t>
            </a:r>
            <a:endParaRPr lang="en-US" b="1" dirty="0">
              <a:solidFill>
                <a:srgbClr val="000090"/>
              </a:solidFill>
            </a:endParaRPr>
          </a:p>
        </p:txBody>
      </p:sp>
      <p:sp>
        <p:nvSpPr>
          <p:cNvPr id="3" name="Content Placeholder 2"/>
          <p:cNvSpPr>
            <a:spLocks noGrp="1"/>
          </p:cNvSpPr>
          <p:nvPr>
            <p:ph idx="1"/>
          </p:nvPr>
        </p:nvSpPr>
        <p:spPr>
          <a:xfrm>
            <a:off x="457200" y="1563156"/>
            <a:ext cx="8229600" cy="4563007"/>
          </a:xfrm>
        </p:spPr>
        <p:txBody>
          <a:bodyPr>
            <a:normAutofit/>
          </a:bodyPr>
          <a:lstStyle/>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357968981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lgn="l"/>
            <a:r>
              <a:rPr lang="en-US" b="1" dirty="0" smtClean="0"/>
              <a:t>Helping the </a:t>
            </a:r>
            <a:r>
              <a:rPr lang="en-US" b="1" dirty="0"/>
              <a:t>client figure out what they want to do (decision)</a:t>
            </a:r>
          </a:p>
        </p:txBody>
      </p:sp>
      <p:sp>
        <p:nvSpPr>
          <p:cNvPr id="3" name="Content Placeholder 2"/>
          <p:cNvSpPr>
            <a:spLocks noGrp="1"/>
          </p:cNvSpPr>
          <p:nvPr>
            <p:ph idx="1"/>
          </p:nvPr>
        </p:nvSpPr>
        <p:spPr>
          <a:xfrm>
            <a:off x="979236" y="1563156"/>
            <a:ext cx="7707564" cy="4563007"/>
          </a:xfrm>
        </p:spPr>
        <p:txBody>
          <a:bodyPr>
            <a:normAutofit fontScale="92500"/>
          </a:bodyPr>
          <a:lstStyle/>
          <a:p>
            <a:pPr marL="514350" indent="-514350">
              <a:buFont typeface="+mj-lt"/>
              <a:buAutoNum type="arabicPeriod"/>
            </a:pPr>
            <a:r>
              <a:rPr lang="en-US" dirty="0" smtClean="0"/>
              <a:t>What area in your life are you most interested in doing something different or new?</a:t>
            </a:r>
          </a:p>
          <a:p>
            <a:pPr marL="514350" indent="-514350">
              <a:buFont typeface="+mj-lt"/>
              <a:buAutoNum type="arabicPeriod"/>
            </a:pPr>
            <a:r>
              <a:rPr lang="en-US" dirty="0" smtClean="0"/>
              <a:t>Where in your life are you experiencing the most frustration, anger, joy, excitement, boredom, fun, disappointment, encouragement and/or hope?</a:t>
            </a:r>
          </a:p>
          <a:p>
            <a:pPr marL="514350" indent="-514350">
              <a:buFont typeface="+mj-lt"/>
              <a:buAutoNum type="arabicPeriod"/>
            </a:pPr>
            <a:r>
              <a:rPr lang="en-US" dirty="0" smtClean="0"/>
              <a:t>What area of you life would you like to see some improvement?</a:t>
            </a: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145965664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3" name="Content Placeholder 2"/>
          <p:cNvSpPr>
            <a:spLocks noGrp="1"/>
          </p:cNvSpPr>
          <p:nvPr>
            <p:ph idx="1"/>
          </p:nvPr>
        </p:nvSpPr>
        <p:spPr>
          <a:xfrm>
            <a:off x="1101640" y="1563156"/>
            <a:ext cx="7585159" cy="4563007"/>
          </a:xfrm>
        </p:spPr>
        <p:txBody>
          <a:bodyPr>
            <a:normAutofit/>
          </a:bodyPr>
          <a:lstStyle/>
          <a:p>
            <a:pPr marL="514350" lvl="0" indent="-514350">
              <a:buFont typeface="+mj-lt"/>
              <a:buAutoNum type="arabicPeriod" startAt="4"/>
            </a:pPr>
            <a:r>
              <a:rPr lang="en-US" dirty="0"/>
              <a:t>What are  the pressure points in your life?</a:t>
            </a:r>
          </a:p>
          <a:p>
            <a:pPr marL="514350" lvl="0" indent="-514350">
              <a:buFont typeface="+mj-lt"/>
              <a:buAutoNum type="arabicPeriod" startAt="4"/>
            </a:pPr>
            <a:r>
              <a:rPr lang="en-US" dirty="0"/>
              <a:t>Where is life difficult right now?</a:t>
            </a:r>
          </a:p>
          <a:p>
            <a:pPr marL="514350" lvl="0" indent="-514350">
              <a:buFont typeface="+mj-lt"/>
              <a:buAutoNum type="arabicPeriod" startAt="4"/>
            </a:pPr>
            <a:r>
              <a:rPr lang="en-US" dirty="0"/>
              <a:t>What do you want more of in your life? What do you want less of?</a:t>
            </a:r>
          </a:p>
          <a:p>
            <a:pPr marL="514350" lvl="0" indent="-514350">
              <a:buFont typeface="+mj-lt"/>
              <a:buAutoNum type="arabicPeriod" startAt="4"/>
            </a:pPr>
            <a:r>
              <a:rPr lang="en-US" dirty="0"/>
              <a:t>What is your biggest energy drain? Your second biggest?</a:t>
            </a:r>
          </a:p>
          <a:p>
            <a:pPr marL="514350" indent="-514350">
              <a:buFont typeface="+mj-lt"/>
              <a:buAutoNum type="arabicPeriod" startAt="4"/>
            </a:pPr>
            <a:endParaRPr lang="en-US" dirty="0" smtClean="0"/>
          </a:p>
          <a:p>
            <a:pPr marL="514350" indent="-514350">
              <a:buFont typeface="+mj-lt"/>
              <a:buAutoNum type="arabicPeriod" startAt="4"/>
            </a:pPr>
            <a:endParaRPr lang="en-US" dirty="0" smtClean="0"/>
          </a:p>
          <a:p>
            <a:pPr marL="514350" indent="-514350">
              <a:buFont typeface="+mj-lt"/>
              <a:buAutoNum type="arabicPeriod" startAt="4"/>
            </a:pPr>
            <a:endParaRPr lang="en-US" dirty="0"/>
          </a:p>
        </p:txBody>
      </p:sp>
    </p:spTree>
    <p:extLst>
      <p:ext uri="{BB962C8B-B14F-4D97-AF65-F5344CB8AC3E}">
        <p14:creationId xmlns:p14="http://schemas.microsoft.com/office/powerpoint/2010/main" val="283794856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dirty="0"/>
          </a:p>
        </p:txBody>
      </p:sp>
      <p:sp>
        <p:nvSpPr>
          <p:cNvPr id="3" name="Content Placeholder 2"/>
          <p:cNvSpPr>
            <a:spLocks noGrp="1"/>
          </p:cNvSpPr>
          <p:nvPr>
            <p:ph idx="1"/>
          </p:nvPr>
        </p:nvSpPr>
        <p:spPr>
          <a:xfrm>
            <a:off x="1071040" y="1563156"/>
            <a:ext cx="7615760" cy="4563007"/>
          </a:xfrm>
        </p:spPr>
        <p:txBody>
          <a:bodyPr>
            <a:normAutofit/>
          </a:bodyPr>
          <a:lstStyle/>
          <a:p>
            <a:pPr marL="514350" lvl="0" indent="-514350">
              <a:buFont typeface="+mj-lt"/>
              <a:buAutoNum type="arabicPeriod" startAt="8"/>
            </a:pPr>
            <a:r>
              <a:rPr lang="en-US" dirty="0" smtClean="0"/>
              <a:t>Can you name five </a:t>
            </a:r>
            <a:r>
              <a:rPr lang="en-US" dirty="0"/>
              <a:t>minor annoyances that sap your energy and drag you </a:t>
            </a:r>
            <a:r>
              <a:rPr lang="en-US" dirty="0" smtClean="0"/>
              <a:t>down?</a:t>
            </a:r>
            <a:endParaRPr lang="en-US" dirty="0"/>
          </a:p>
          <a:p>
            <a:pPr marL="514350" indent="-514350">
              <a:buFont typeface="+mj-lt"/>
              <a:buAutoNum type="arabicPeriod" startAt="8"/>
            </a:pPr>
            <a:r>
              <a:rPr lang="en-US" dirty="0"/>
              <a:t>If you wanted to change </a:t>
            </a:r>
            <a:r>
              <a:rPr lang="en-US" dirty="0" smtClean="0"/>
              <a:t>some situation you find yourself in </a:t>
            </a:r>
            <a:r>
              <a:rPr lang="en-US" dirty="0"/>
              <a:t>what could you do differently</a:t>
            </a:r>
            <a:r>
              <a:rPr lang="en-US" dirty="0" smtClean="0"/>
              <a:t>?</a:t>
            </a:r>
            <a:endParaRPr lang="en-US" dirty="0"/>
          </a:p>
          <a:p>
            <a:pPr marL="514350" indent="-514350">
              <a:buFont typeface="+mj-lt"/>
              <a:buAutoNum type="arabicPeriod" startAt="8"/>
            </a:pPr>
            <a:r>
              <a:rPr lang="en-US" dirty="0"/>
              <a:t>What area of your life has God been speaking to you the most about in the last 6 week?</a:t>
            </a:r>
          </a:p>
          <a:p>
            <a:pPr marL="514350" indent="-514350">
              <a:buFont typeface="+mj-lt"/>
              <a:buAutoNum type="arabicPeriod" startAt="8"/>
            </a:pPr>
            <a:endParaRPr lang="en-US" dirty="0" smtClean="0"/>
          </a:p>
          <a:p>
            <a:pPr marL="514350" indent="-514350">
              <a:buFont typeface="+mj-lt"/>
              <a:buAutoNum type="arabicPeriod" startAt="8"/>
            </a:pPr>
            <a:endParaRPr lang="en-US" dirty="0" smtClean="0"/>
          </a:p>
          <a:p>
            <a:pPr marL="514350" indent="-514350">
              <a:buFont typeface="+mj-lt"/>
              <a:buAutoNum type="arabicPeriod" startAt="8"/>
            </a:pPr>
            <a:endParaRPr lang="en-US" dirty="0"/>
          </a:p>
        </p:txBody>
      </p:sp>
    </p:spTree>
    <p:extLst>
      <p:ext uri="{BB962C8B-B14F-4D97-AF65-F5344CB8AC3E}">
        <p14:creationId xmlns:p14="http://schemas.microsoft.com/office/powerpoint/2010/main" val="328227053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3" name="Content Placeholder 2"/>
          <p:cNvSpPr>
            <a:spLocks noGrp="1"/>
          </p:cNvSpPr>
          <p:nvPr>
            <p:ph idx="1"/>
          </p:nvPr>
        </p:nvSpPr>
        <p:spPr>
          <a:xfrm>
            <a:off x="994536" y="1563156"/>
            <a:ext cx="7692263" cy="4563007"/>
          </a:xfrm>
        </p:spPr>
        <p:txBody>
          <a:bodyPr>
            <a:normAutofit/>
          </a:bodyPr>
          <a:lstStyle/>
          <a:p>
            <a:pPr marL="514350" indent="-514350">
              <a:buFont typeface="+mj-lt"/>
              <a:buAutoNum type="arabicPeriod" startAt="11"/>
            </a:pPr>
            <a:r>
              <a:rPr lang="en-US" dirty="0" smtClean="0"/>
              <a:t>What </a:t>
            </a:r>
            <a:r>
              <a:rPr lang="en-US" dirty="0"/>
              <a:t>would need to change to take your personal life, work or ministry to a whole new level?</a:t>
            </a:r>
          </a:p>
          <a:p>
            <a:pPr marL="514350" indent="-514350">
              <a:buFont typeface="+mj-lt"/>
              <a:buAutoNum type="arabicPeriod" startAt="11"/>
            </a:pPr>
            <a:r>
              <a:rPr lang="en-US" dirty="0"/>
              <a:t>What in your life are you most motivated to </a:t>
            </a:r>
            <a:r>
              <a:rPr lang="en-US" dirty="0" smtClean="0"/>
              <a:t>change?</a:t>
            </a:r>
          </a:p>
          <a:p>
            <a:pPr marL="514350" indent="-514350">
              <a:buFont typeface="+mj-lt"/>
              <a:buAutoNum type="arabicPeriod" startAt="11"/>
            </a:pPr>
            <a:r>
              <a:rPr lang="en-US" dirty="0"/>
              <a:t>What is the most important thing we could talk about today in order to move you toward your </a:t>
            </a:r>
            <a:r>
              <a:rPr lang="en-US" dirty="0" smtClean="0"/>
              <a:t>goal?</a:t>
            </a:r>
            <a:endParaRPr lang="en-US" dirty="0"/>
          </a:p>
          <a:p>
            <a:endParaRPr lang="en-US" dirty="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12066457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r>
              <a:rPr lang="en-US" b="1" dirty="0" smtClean="0"/>
              <a:t>Help </a:t>
            </a:r>
            <a:r>
              <a:rPr lang="en-US" b="1" dirty="0"/>
              <a:t>client figure out how to do what they want to do (plan)</a:t>
            </a:r>
            <a:br>
              <a:rPr lang="en-US" b="1" dirty="0"/>
            </a:br>
            <a:endParaRPr lang="en-US" b="1" dirty="0"/>
          </a:p>
        </p:txBody>
      </p:sp>
      <p:sp>
        <p:nvSpPr>
          <p:cNvPr id="3" name="Content Placeholder 2"/>
          <p:cNvSpPr>
            <a:spLocks noGrp="1"/>
          </p:cNvSpPr>
          <p:nvPr>
            <p:ph idx="1"/>
          </p:nvPr>
        </p:nvSpPr>
        <p:spPr>
          <a:xfrm>
            <a:off x="1071040" y="1563156"/>
            <a:ext cx="7615760" cy="4969730"/>
          </a:xfrm>
        </p:spPr>
        <p:txBody>
          <a:bodyPr>
            <a:normAutofit lnSpcReduction="10000"/>
          </a:bodyPr>
          <a:lstStyle/>
          <a:p>
            <a:pPr marL="514350" indent="-514350">
              <a:buFont typeface="+mj-lt"/>
              <a:buAutoNum type="arabicPeriod"/>
            </a:pPr>
            <a:r>
              <a:rPr lang="en-US" dirty="0" smtClean="0"/>
              <a:t>What step do you want to start with this week in order to try and reach your goal?</a:t>
            </a:r>
          </a:p>
          <a:p>
            <a:pPr marL="514350" indent="-514350">
              <a:buFont typeface="+mj-lt"/>
              <a:buAutoNum type="arabicPeriod"/>
            </a:pPr>
            <a:r>
              <a:rPr lang="en-US" dirty="0" smtClean="0"/>
              <a:t>What step would you be most excited about starting with in order to reach your goal?</a:t>
            </a:r>
          </a:p>
          <a:p>
            <a:pPr marL="514350" indent="-514350">
              <a:buFont typeface="+mj-lt"/>
              <a:buAutoNum type="arabicPeriod"/>
            </a:pPr>
            <a:r>
              <a:rPr lang="en-US" dirty="0" smtClean="0"/>
              <a:t>What could you do this week that would really get you going in terms of making some of the changes you want in your life, your work, your marriage, your family </a:t>
            </a:r>
            <a:r>
              <a:rPr lang="is-IS" dirty="0" smtClean="0"/>
              <a:t>…?</a:t>
            </a: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3435652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11353</TotalTime>
  <Words>665</Words>
  <Application>Microsoft Macintosh PowerPoint</Application>
  <PresentationFormat>On-screen Show (4:3)</PresentationFormat>
  <Paragraphs>59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Black</vt:lpstr>
      <vt:lpstr>Asking Questions</vt:lpstr>
      <vt:lpstr>PowerPoint Presentation</vt:lpstr>
      <vt:lpstr>PowerPoint Presentation</vt:lpstr>
      <vt:lpstr>Great coaching questions:</vt:lpstr>
      <vt:lpstr>Helping the client figure out what they want to do (decision)</vt:lpstr>
      <vt:lpstr>PowerPoint Presentation</vt:lpstr>
      <vt:lpstr>PowerPoint Presentation</vt:lpstr>
      <vt:lpstr>PowerPoint Presentation</vt:lpstr>
      <vt:lpstr>Help client figure out how to do what they want to do (plan) </vt:lpstr>
      <vt:lpstr>Help client figure out how to do what they want to do (plan) </vt:lpstr>
      <vt:lpstr>Help client do what they plan to do (management)</vt:lpstr>
      <vt:lpstr>Help client do what they plan to do (management)</vt:lpstr>
      <vt:lpstr>General questions </vt:lpstr>
      <vt:lpstr>If questions </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Life changing coaching</dc:title>
  <dc:creator>Steve Elzinga</dc:creator>
  <cp:lastModifiedBy>Steve Elzinga</cp:lastModifiedBy>
  <cp:revision>47</cp:revision>
  <dcterms:created xsi:type="dcterms:W3CDTF">2019-03-01T19:59:18Z</dcterms:created>
  <dcterms:modified xsi:type="dcterms:W3CDTF">2019-06-24T14:23:19Z</dcterms:modified>
</cp:coreProperties>
</file>