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56" r:id="rId2"/>
    <p:sldId id="401" r:id="rId3"/>
    <p:sldId id="402" r:id="rId4"/>
    <p:sldId id="403" r:id="rId5"/>
    <p:sldId id="404" r:id="rId6"/>
    <p:sldId id="405" r:id="rId7"/>
    <p:sldId id="406" r:id="rId8"/>
    <p:sldId id="407" r:id="rId9"/>
    <p:sldId id="408" r:id="rId10"/>
    <p:sldId id="409" r:id="rId11"/>
    <p:sldId id="411" r:id="rId12"/>
    <p:sldId id="410" r:id="rId13"/>
    <p:sldId id="413" r:id="rId14"/>
    <p:sldId id="412" r:id="rId15"/>
    <p:sldId id="414" r:id="rId1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925DC83B-D46C-4C5C-B0A7-7B9E1B9FF1DF}">
          <p14:sldIdLst>
            <p14:sldId id="256"/>
            <p14:sldId id="401"/>
            <p14:sldId id="402"/>
            <p14:sldId id="403"/>
            <p14:sldId id="404"/>
            <p14:sldId id="405"/>
            <p14:sldId id="406"/>
            <p14:sldId id="407"/>
            <p14:sldId id="408"/>
            <p14:sldId id="409"/>
            <p14:sldId id="411"/>
            <p14:sldId id="410"/>
            <p14:sldId id="413"/>
            <p14:sldId id="412"/>
            <p14:sldId id="414"/>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38" autoAdjust="0"/>
    <p:restoredTop sz="94215" autoAdjust="0"/>
  </p:normalViewPr>
  <p:slideViewPr>
    <p:cSldViewPr snapToGrid="0">
      <p:cViewPr varScale="1">
        <p:scale>
          <a:sx n="60" d="100"/>
          <a:sy n="60" d="100"/>
        </p:scale>
        <p:origin x="90" y="1020"/>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89B615-148B-4286-9208-2B99349ED9CD}" type="datetimeFigureOut">
              <a:rPr lang="uk-UA" smtClean="0"/>
              <a:t>28.12.2021</a:t>
            </a:fld>
            <a:endParaRPr lang="uk-UA"/>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85F62A-99C1-4DCF-B113-4EC51BDAE8C7}" type="slidenum">
              <a:rPr lang="uk-UA" smtClean="0"/>
              <a:t>‹#›</a:t>
            </a:fld>
            <a:endParaRPr lang="uk-UA"/>
          </a:p>
        </p:txBody>
      </p:sp>
    </p:spTree>
    <p:extLst>
      <p:ext uri="{BB962C8B-B14F-4D97-AF65-F5344CB8AC3E}">
        <p14:creationId xmlns:p14="http://schemas.microsoft.com/office/powerpoint/2010/main" val="38013785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2</a:t>
            </a:fld>
            <a:endParaRPr lang="uk-UA"/>
          </a:p>
        </p:txBody>
      </p:sp>
    </p:spTree>
    <p:extLst>
      <p:ext uri="{BB962C8B-B14F-4D97-AF65-F5344CB8AC3E}">
        <p14:creationId xmlns:p14="http://schemas.microsoft.com/office/powerpoint/2010/main" val="26135396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11</a:t>
            </a:fld>
            <a:endParaRPr lang="uk-UA"/>
          </a:p>
        </p:txBody>
      </p:sp>
    </p:spTree>
    <p:extLst>
      <p:ext uri="{BB962C8B-B14F-4D97-AF65-F5344CB8AC3E}">
        <p14:creationId xmlns:p14="http://schemas.microsoft.com/office/powerpoint/2010/main" val="42881224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12</a:t>
            </a:fld>
            <a:endParaRPr lang="uk-UA"/>
          </a:p>
        </p:txBody>
      </p:sp>
    </p:spTree>
    <p:extLst>
      <p:ext uri="{BB962C8B-B14F-4D97-AF65-F5344CB8AC3E}">
        <p14:creationId xmlns:p14="http://schemas.microsoft.com/office/powerpoint/2010/main" val="31615305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13</a:t>
            </a:fld>
            <a:endParaRPr lang="uk-UA"/>
          </a:p>
        </p:txBody>
      </p:sp>
    </p:spTree>
    <p:extLst>
      <p:ext uri="{BB962C8B-B14F-4D97-AF65-F5344CB8AC3E}">
        <p14:creationId xmlns:p14="http://schemas.microsoft.com/office/powerpoint/2010/main" val="30770066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14</a:t>
            </a:fld>
            <a:endParaRPr lang="uk-UA"/>
          </a:p>
        </p:txBody>
      </p:sp>
    </p:spTree>
    <p:extLst>
      <p:ext uri="{BB962C8B-B14F-4D97-AF65-F5344CB8AC3E}">
        <p14:creationId xmlns:p14="http://schemas.microsoft.com/office/powerpoint/2010/main" val="32574073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15</a:t>
            </a:fld>
            <a:endParaRPr lang="uk-UA"/>
          </a:p>
        </p:txBody>
      </p:sp>
    </p:spTree>
    <p:extLst>
      <p:ext uri="{BB962C8B-B14F-4D97-AF65-F5344CB8AC3E}">
        <p14:creationId xmlns:p14="http://schemas.microsoft.com/office/powerpoint/2010/main" val="28085871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3</a:t>
            </a:fld>
            <a:endParaRPr lang="uk-UA"/>
          </a:p>
        </p:txBody>
      </p:sp>
    </p:spTree>
    <p:extLst>
      <p:ext uri="{BB962C8B-B14F-4D97-AF65-F5344CB8AC3E}">
        <p14:creationId xmlns:p14="http://schemas.microsoft.com/office/powerpoint/2010/main" val="3616154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4</a:t>
            </a:fld>
            <a:endParaRPr lang="uk-UA"/>
          </a:p>
        </p:txBody>
      </p:sp>
    </p:spTree>
    <p:extLst>
      <p:ext uri="{BB962C8B-B14F-4D97-AF65-F5344CB8AC3E}">
        <p14:creationId xmlns:p14="http://schemas.microsoft.com/office/powerpoint/2010/main" val="32879897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5</a:t>
            </a:fld>
            <a:endParaRPr lang="uk-UA"/>
          </a:p>
        </p:txBody>
      </p:sp>
    </p:spTree>
    <p:extLst>
      <p:ext uri="{BB962C8B-B14F-4D97-AF65-F5344CB8AC3E}">
        <p14:creationId xmlns:p14="http://schemas.microsoft.com/office/powerpoint/2010/main" val="13191268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6</a:t>
            </a:fld>
            <a:endParaRPr lang="uk-UA"/>
          </a:p>
        </p:txBody>
      </p:sp>
    </p:spTree>
    <p:extLst>
      <p:ext uri="{BB962C8B-B14F-4D97-AF65-F5344CB8AC3E}">
        <p14:creationId xmlns:p14="http://schemas.microsoft.com/office/powerpoint/2010/main" val="30832288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7</a:t>
            </a:fld>
            <a:endParaRPr lang="uk-UA"/>
          </a:p>
        </p:txBody>
      </p:sp>
    </p:spTree>
    <p:extLst>
      <p:ext uri="{BB962C8B-B14F-4D97-AF65-F5344CB8AC3E}">
        <p14:creationId xmlns:p14="http://schemas.microsoft.com/office/powerpoint/2010/main" val="36870308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8</a:t>
            </a:fld>
            <a:endParaRPr lang="uk-UA"/>
          </a:p>
        </p:txBody>
      </p:sp>
    </p:spTree>
    <p:extLst>
      <p:ext uri="{BB962C8B-B14F-4D97-AF65-F5344CB8AC3E}">
        <p14:creationId xmlns:p14="http://schemas.microsoft.com/office/powerpoint/2010/main" val="24485346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9</a:t>
            </a:fld>
            <a:endParaRPr lang="uk-UA"/>
          </a:p>
        </p:txBody>
      </p:sp>
    </p:spTree>
    <p:extLst>
      <p:ext uri="{BB962C8B-B14F-4D97-AF65-F5344CB8AC3E}">
        <p14:creationId xmlns:p14="http://schemas.microsoft.com/office/powerpoint/2010/main" val="30536383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10</a:t>
            </a:fld>
            <a:endParaRPr lang="uk-UA"/>
          </a:p>
        </p:txBody>
      </p:sp>
    </p:spTree>
    <p:extLst>
      <p:ext uri="{BB962C8B-B14F-4D97-AF65-F5344CB8AC3E}">
        <p14:creationId xmlns:p14="http://schemas.microsoft.com/office/powerpoint/2010/main" val="26594657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ru-RU"/>
              <a:t>Образец заголовка</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8EB73127-D939-4AC0-AB03-D5BE2F52F1AC}" type="datetimeFigureOut">
              <a:rPr lang="uk-UA" smtClean="0"/>
              <a:t>28.12.2021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31466134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EB73127-D939-4AC0-AB03-D5BE2F52F1AC}" type="datetimeFigureOut">
              <a:rPr lang="uk-UA" smtClean="0"/>
              <a:t>28.12.2021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21361221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EB73127-D939-4AC0-AB03-D5BE2F52F1AC}" type="datetimeFigureOut">
              <a:rPr lang="uk-UA" smtClean="0"/>
              <a:t>28.12.2021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24165415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ru-RU"/>
              <a:t>Образец заголовка</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EB73127-D939-4AC0-AB03-D5BE2F52F1AC}" type="datetimeFigureOut">
              <a:rPr lang="uk-UA" smtClean="0"/>
              <a:t>28.12.2021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B36A120-2E4D-4A85-8F14-00279EB4CA63}" type="slidenum">
              <a:rPr lang="uk-UA" smtClean="0"/>
              <a:t>‹#›</a:t>
            </a:fld>
            <a:endParaRPr lang="uk-UA"/>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3030338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EB73127-D939-4AC0-AB03-D5BE2F52F1AC}" type="datetimeFigureOut">
              <a:rPr lang="uk-UA" smtClean="0"/>
              <a:t>28.12.2021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9580122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ru-RU"/>
              <a:t>Образец заголовка</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8EB73127-D939-4AC0-AB03-D5BE2F52F1AC}" type="datetimeFigureOut">
              <a:rPr lang="uk-UA" smtClean="0"/>
              <a:t>28.12.2021</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19016671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ru-RU"/>
              <a:t>Образец заголовка</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8EB73127-D939-4AC0-AB03-D5BE2F52F1AC}" type="datetimeFigureOut">
              <a:rPr lang="uk-UA" smtClean="0"/>
              <a:t>28.12.2021</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26964114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EB73127-D939-4AC0-AB03-D5BE2F52F1AC}" type="datetimeFigureOut">
              <a:rPr lang="uk-UA" smtClean="0"/>
              <a:t>28.12.2021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31711559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ru-RU"/>
              <a:t>Образец заголовка</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EB73127-D939-4AC0-AB03-D5BE2F52F1AC}" type="datetimeFigureOut">
              <a:rPr lang="uk-UA" smtClean="0"/>
              <a:t>28.12.2021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17345589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EB73127-D939-4AC0-AB03-D5BE2F52F1AC}" type="datetimeFigureOut">
              <a:rPr lang="uk-UA" smtClean="0"/>
              <a:t>28.12.2021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2833749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ru-RU"/>
              <a:t>Образец заголовка</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8EB73127-D939-4AC0-AB03-D5BE2F52F1AC}" type="datetimeFigureOut">
              <a:rPr lang="uk-UA" smtClean="0"/>
              <a:t>28.12.2021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8940137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a:t>Образец заголовка</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8EB73127-D939-4AC0-AB03-D5BE2F52F1AC}" type="datetimeFigureOut">
              <a:rPr lang="uk-UA" smtClean="0"/>
              <a:t>28.12.2021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39820626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Content Placeholder 3"/>
          <p:cNvSpPr>
            <a:spLocks noGrp="1"/>
          </p:cNvSpPr>
          <p:nvPr>
            <p:ph sz="quarter" idx="13"/>
          </p:nvPr>
        </p:nvSpPr>
        <p:spPr>
          <a:xfrm>
            <a:off x="913774" y="3051012"/>
            <a:ext cx="5106027" cy="27401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3" name="Content Placeholder 5"/>
          <p:cNvSpPr>
            <a:spLocks noGrp="1"/>
          </p:cNvSpPr>
          <p:nvPr>
            <p:ph sz="quarter" idx="14"/>
          </p:nvPr>
        </p:nvSpPr>
        <p:spPr>
          <a:xfrm>
            <a:off x="6172200" y="3051012"/>
            <a:ext cx="5105401" cy="27401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8EB73127-D939-4AC0-AB03-D5BE2F52F1AC}" type="datetimeFigureOut">
              <a:rPr lang="uk-UA" smtClean="0"/>
              <a:t>28.12.2021</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18299163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8EB73127-D939-4AC0-AB03-D5BE2F52F1AC}" type="datetimeFigureOut">
              <a:rPr lang="uk-UA" smtClean="0"/>
              <a:t>28.12.2021</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9645212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8EB73127-D939-4AC0-AB03-D5BE2F52F1AC}" type="datetimeFigureOut">
              <a:rPr lang="uk-UA" smtClean="0"/>
              <a:t>28.12.2021</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23679575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ru-RU"/>
              <a:t>Образец заголовка</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EB73127-D939-4AC0-AB03-D5BE2F52F1AC}" type="datetimeFigureOut">
              <a:rPr lang="uk-UA" smtClean="0"/>
              <a:t>28.12.2021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22864629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EB73127-D939-4AC0-AB03-D5BE2F52F1AC}" type="datetimeFigureOut">
              <a:rPr lang="uk-UA" smtClean="0"/>
              <a:t>28.12.2021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35590886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8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8EB73127-D939-4AC0-AB03-D5BE2F52F1AC}" type="datetimeFigureOut">
              <a:rPr lang="uk-UA" smtClean="0"/>
              <a:t>28.12.2021</a:t>
            </a:fld>
            <a:endParaRPr lang="uk-UA"/>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uk-UA"/>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4B36A120-2E4D-4A85-8F14-00279EB4CA63}" type="slidenum">
              <a:rPr lang="uk-UA" smtClean="0"/>
              <a:t>‹#›</a:t>
            </a:fld>
            <a:endParaRPr lang="uk-UA"/>
          </a:p>
        </p:txBody>
      </p:sp>
    </p:spTree>
    <p:extLst>
      <p:ext uri="{BB962C8B-B14F-4D97-AF65-F5344CB8AC3E}">
        <p14:creationId xmlns:p14="http://schemas.microsoft.com/office/powerpoint/2010/main" val="14375626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751012" y="148823"/>
            <a:ext cx="8689976" cy="2509213"/>
          </a:xfrm>
        </p:spPr>
        <p:txBody>
          <a:bodyPr>
            <a:normAutofit/>
          </a:bodyPr>
          <a:lstStyle/>
          <a:p>
            <a:pPr>
              <a:lnSpc>
                <a:spcPct val="150000"/>
              </a:lnSpc>
              <a:spcAft>
                <a:spcPts val="1000"/>
              </a:spcAft>
            </a:pPr>
            <a:r>
              <a:rPr lang="uk-UA" sz="6600" b="1" dirty="0">
                <a:effectLst/>
                <a:latin typeface="Calibri" panose="020F0502020204030204" pitchFamily="34" charset="0"/>
                <a:ea typeface="Times New Roman" panose="02020603050405020304" pitchFamily="18" charset="0"/>
                <a:cs typeface="Calibri" panose="020F0502020204030204" pitchFamily="34" charset="0"/>
              </a:rPr>
              <a:t>Богослов’я</a:t>
            </a:r>
            <a:r>
              <a:rPr lang="uk-UA" sz="66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6600" b="1" dirty="0">
                <a:effectLst/>
                <a:latin typeface="Calibri" panose="020F0502020204030204" pitchFamily="34" charset="0"/>
                <a:ea typeface="Times New Roman" panose="02020603050405020304" pitchFamily="18" charset="0"/>
                <a:cs typeface="Calibri" panose="020F0502020204030204" pitchFamily="34" charset="0"/>
              </a:rPr>
              <a:t>1</a:t>
            </a:r>
            <a:endParaRPr lang="uk-UA" sz="66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3" name="Подзаголовок 2"/>
          <p:cNvSpPr>
            <a:spLocks noGrp="1"/>
          </p:cNvSpPr>
          <p:nvPr>
            <p:ph type="subTitle" idx="1"/>
          </p:nvPr>
        </p:nvSpPr>
        <p:spPr>
          <a:xfrm>
            <a:off x="902400" y="2743200"/>
            <a:ext cx="10387200" cy="1371599"/>
          </a:xfrm>
        </p:spPr>
        <p:txBody>
          <a:bodyPr>
            <a:normAutofit fontScale="25000" lnSpcReduction="20000"/>
          </a:bodyPr>
          <a:lstStyle/>
          <a:p>
            <a:pPr>
              <a:lnSpc>
                <a:spcPct val="150000"/>
              </a:lnSpc>
              <a:spcAft>
                <a:spcPts val="1000"/>
              </a:spcAft>
            </a:pPr>
            <a:r>
              <a:rPr lang="uk-UA" sz="12800" b="1"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Інститут християнських лідерів</a:t>
            </a:r>
          </a:p>
          <a:p>
            <a:pPr>
              <a:lnSpc>
                <a:spcPct val="150000"/>
              </a:lnSpc>
              <a:spcAft>
                <a:spcPts val="1000"/>
              </a:spcAft>
            </a:pPr>
            <a:r>
              <a:rPr lang="uk-UA" sz="12800" b="1"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Професор Сергій </a:t>
            </a:r>
            <a:r>
              <a:rPr lang="uk-UA" sz="12800" b="1" dirty="0" err="1">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Перевишко</a:t>
            </a:r>
            <a:endParaRPr lang="uk-UA" sz="12800" b="1"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p>
            <a:pPr>
              <a:lnSpc>
                <a:spcPct val="150000"/>
              </a:lnSpc>
              <a:spcAft>
                <a:spcPts val="1000"/>
              </a:spcAft>
            </a:pPr>
            <a:r>
              <a:rPr lang="uk-UA" sz="12800" b="1"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Серпень 2019 10.2</a:t>
            </a:r>
            <a:endParaRPr lang="uk-UA" dirty="0"/>
          </a:p>
        </p:txBody>
      </p:sp>
    </p:spTree>
    <p:extLst>
      <p:ext uri="{BB962C8B-B14F-4D97-AF65-F5344CB8AC3E}">
        <p14:creationId xmlns:p14="http://schemas.microsoft.com/office/powerpoint/2010/main" val="35291248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7937" y="-28401"/>
            <a:ext cx="10716126" cy="1596177"/>
          </a:xfrm>
        </p:spPr>
        <p:txBody>
          <a:bodyPr>
            <a:normAutofit/>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rPr>
              <a:t>Відкритість Бога: чи змінює молитва Бога?</a:t>
            </a:r>
            <a:endParaRPr lang="uk-UA" sz="34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11855" y="1567776"/>
            <a:ext cx="6491536" cy="5253487"/>
          </a:xfrm>
        </p:spPr>
        <p:txBody>
          <a:bodyPr>
            <a:normAutofit/>
          </a:bodyPr>
          <a:lstStyle/>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Освальд</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nSpc>
                <a:spcPct val="150000"/>
              </a:lnSpc>
              <a:spcAft>
                <a:spcPts val="1000"/>
              </a:spcAft>
              <a:buNone/>
            </a:pPr>
            <a:endParaRPr lang="uk-UA" sz="60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35477926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7937" y="-28401"/>
            <a:ext cx="10716126" cy="1596177"/>
          </a:xfrm>
        </p:spPr>
        <p:txBody>
          <a:bodyPr>
            <a:normAutofit/>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rPr>
              <a:t>Відкритість Бога: чи змінює молитва Бога?</a:t>
            </a:r>
            <a:endParaRPr lang="uk-UA" sz="34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11855" y="1567776"/>
            <a:ext cx="6491536" cy="5253487"/>
          </a:xfrm>
        </p:spPr>
        <p:txBody>
          <a:bodyPr>
            <a:normAutofit/>
          </a:bodyPr>
          <a:lstStyle/>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Освальд</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a:t>
            </a:r>
            <a:r>
              <a:rPr lang="uk-UA" sz="2400" b="1" dirty="0" err="1">
                <a:effectLst/>
                <a:latin typeface="Calibri" panose="020F0502020204030204" pitchFamily="34" charset="0"/>
                <a:ea typeface="Times New Roman" panose="02020603050405020304" pitchFamily="18" charset="0"/>
                <a:cs typeface="Calibri" panose="020F0502020204030204" pitchFamily="34" charset="0"/>
              </a:rPr>
              <a:t>Єзекія</a:t>
            </a:r>
            <a:r>
              <a:rPr lang="uk-UA" sz="2400" b="1" dirty="0">
                <a:effectLst/>
                <a:latin typeface="Calibri" panose="020F0502020204030204" pitchFamily="34" charset="0"/>
                <a:ea typeface="Times New Roman" panose="02020603050405020304" pitchFamily="18" charset="0"/>
                <a:cs typeface="Calibri" panose="020F0502020204030204" pitchFamily="34" charset="0"/>
              </a:rPr>
              <a:t> був зцілений не просто тому, що Бог передумав, </a:t>
            </a:r>
            <a:r>
              <a:rPr lang="uk-UA" sz="2400" b="1" dirty="0">
                <a:latin typeface="Calibri" panose="020F0502020204030204" pitchFamily="34" charset="0"/>
                <a:ea typeface="Times New Roman" panose="02020603050405020304" pitchFamily="18" charset="0"/>
                <a:cs typeface="Calibri" panose="020F0502020204030204" pitchFamily="34" charset="0"/>
              </a:rPr>
              <a:t>а тому, </a:t>
            </a:r>
            <a:r>
              <a:rPr lang="uk-UA" sz="2400" b="1" dirty="0">
                <a:effectLst/>
                <a:latin typeface="Calibri" panose="020F0502020204030204" pitchFamily="34" charset="0"/>
                <a:ea typeface="Times New Roman" panose="02020603050405020304" pitchFamily="18" charset="0"/>
                <a:cs typeface="Calibri" panose="020F0502020204030204" pitchFamily="34" charset="0"/>
              </a:rPr>
              <a:t> що Бог зберігав вірність тим, з ким Він уклав заповіт у минулому» (Повторення Закону 4:37-38).</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nSpc>
                <a:spcPct val="150000"/>
              </a:lnSpc>
              <a:spcAft>
                <a:spcPts val="1000"/>
              </a:spcAft>
              <a:buNone/>
            </a:pPr>
            <a:endParaRPr lang="uk-UA" sz="60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14893519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7937" y="-28401"/>
            <a:ext cx="10716126" cy="1596177"/>
          </a:xfrm>
        </p:spPr>
        <p:txBody>
          <a:bodyPr>
            <a:normAutofit/>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rPr>
              <a:t>Відкритість Бога: чи змінює молитва Бога?</a:t>
            </a:r>
            <a:endParaRPr lang="uk-UA" sz="34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11855" y="1567776"/>
            <a:ext cx="6491536" cy="5253487"/>
          </a:xfrm>
        </p:spPr>
        <p:txBody>
          <a:bodyPr>
            <a:normAutofit/>
          </a:bodyPr>
          <a:lstStyle/>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Чи змінила молитва </a:t>
            </a:r>
            <a:r>
              <a:rPr lang="uk-UA" sz="2400" b="1" dirty="0" err="1">
                <a:effectLst/>
                <a:latin typeface="Calibri" panose="020F0502020204030204" pitchFamily="34" charset="0"/>
                <a:ea typeface="Times New Roman" panose="02020603050405020304" pitchFamily="18" charset="0"/>
                <a:cs typeface="Calibri" panose="020F0502020204030204" pitchFamily="34" charset="0"/>
              </a:rPr>
              <a:t>Єзекії</a:t>
            </a:r>
            <a:r>
              <a:rPr lang="uk-UA" sz="2400" b="1" dirty="0">
                <a:effectLst/>
                <a:latin typeface="Calibri" panose="020F0502020204030204" pitchFamily="34" charset="0"/>
                <a:ea typeface="Times New Roman" panose="02020603050405020304" pitchFamily="18" charset="0"/>
                <a:cs typeface="Calibri" panose="020F0502020204030204" pitchFamily="34" charset="0"/>
              </a:rPr>
              <a:t> намір Бога?</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9529079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7937" y="-28401"/>
            <a:ext cx="10716126" cy="1596177"/>
          </a:xfrm>
        </p:spPr>
        <p:txBody>
          <a:bodyPr>
            <a:normAutofit/>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rPr>
              <a:t>Відкритість Бога: чи змінює молитва Бога?</a:t>
            </a:r>
            <a:endParaRPr lang="uk-UA" sz="34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11855" y="1567776"/>
            <a:ext cx="6491536" cy="5253487"/>
          </a:xfrm>
        </p:spPr>
        <p:txBody>
          <a:bodyPr>
            <a:normAutofit/>
          </a:bodyPr>
          <a:lstStyle/>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Чи змінила молитва </a:t>
            </a:r>
            <a:r>
              <a:rPr lang="uk-UA" sz="2400" b="1" dirty="0" err="1">
                <a:effectLst/>
                <a:latin typeface="Calibri" panose="020F0502020204030204" pitchFamily="34" charset="0"/>
                <a:ea typeface="Times New Roman" panose="02020603050405020304" pitchFamily="18" charset="0"/>
                <a:cs typeface="Calibri" panose="020F0502020204030204" pitchFamily="34" charset="0"/>
              </a:rPr>
              <a:t>Єзекії</a:t>
            </a:r>
            <a:r>
              <a:rPr lang="uk-UA" sz="2400" b="1" dirty="0">
                <a:effectLst/>
                <a:latin typeface="Calibri" panose="020F0502020204030204" pitchFamily="34" charset="0"/>
                <a:ea typeface="Times New Roman" panose="02020603050405020304" pitchFamily="18" charset="0"/>
                <a:cs typeface="Calibri" panose="020F0502020204030204" pitchFamily="34" charset="0"/>
              </a:rPr>
              <a:t> намір Бога?</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Бог незмінний – зміни відбулися у самому </a:t>
            </a:r>
            <a:r>
              <a:rPr lang="uk-UA" sz="2400" b="1" dirty="0" err="1">
                <a:effectLst/>
                <a:latin typeface="Calibri" panose="020F0502020204030204" pitchFamily="34" charset="0"/>
                <a:ea typeface="Times New Roman" panose="02020603050405020304" pitchFamily="18" charset="0"/>
                <a:cs typeface="Calibri" panose="020F0502020204030204" pitchFamily="34" charset="0"/>
              </a:rPr>
              <a:t>Єзекії</a:t>
            </a:r>
            <a:r>
              <a:rPr lang="uk-UA" sz="2400" b="1" dirty="0">
                <a:effectLst/>
                <a:latin typeface="Calibri" panose="020F0502020204030204" pitchFamily="34" charset="0"/>
                <a:ea typeface="Times New Roman" panose="02020603050405020304" pitchFamily="18" charset="0"/>
                <a:cs typeface="Calibri" panose="020F0502020204030204" pitchFamily="34" charset="0"/>
              </a:rPr>
              <a:t>.</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19043135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7937" y="-28401"/>
            <a:ext cx="10716126" cy="1596177"/>
          </a:xfrm>
        </p:spPr>
        <p:txBody>
          <a:bodyPr>
            <a:normAutofit/>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rPr>
              <a:t>Відкритість Бога: чи змінює молитва Бога?</a:t>
            </a:r>
            <a:endParaRPr lang="uk-UA" sz="34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11855" y="1567776"/>
            <a:ext cx="6491536" cy="5253487"/>
          </a:xfrm>
        </p:spPr>
        <p:txBody>
          <a:bodyPr>
            <a:normAutofit/>
          </a:bodyPr>
          <a:lstStyle/>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Чи змінила молитва </a:t>
            </a:r>
            <a:r>
              <a:rPr lang="uk-UA" sz="2400" b="1" dirty="0" err="1">
                <a:effectLst/>
                <a:latin typeface="Calibri" panose="020F0502020204030204" pitchFamily="34" charset="0"/>
                <a:ea typeface="Times New Roman" panose="02020603050405020304" pitchFamily="18" charset="0"/>
                <a:cs typeface="Calibri" panose="020F0502020204030204" pitchFamily="34" charset="0"/>
              </a:rPr>
              <a:t>Єзекії</a:t>
            </a:r>
            <a:r>
              <a:rPr lang="uk-UA" sz="2400" b="1" dirty="0">
                <a:effectLst/>
                <a:latin typeface="Calibri" panose="020F0502020204030204" pitchFamily="34" charset="0"/>
                <a:ea typeface="Times New Roman" panose="02020603050405020304" pitchFamily="18" charset="0"/>
                <a:cs typeface="Calibri" panose="020F0502020204030204" pitchFamily="34" charset="0"/>
              </a:rPr>
              <a:t> намір Бога?</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Бог незмінний – зміни відбулися у самому </a:t>
            </a:r>
            <a:r>
              <a:rPr lang="uk-UA" sz="2400" b="1" dirty="0" err="1">
                <a:effectLst/>
                <a:latin typeface="Calibri" panose="020F0502020204030204" pitchFamily="34" charset="0"/>
                <a:ea typeface="Times New Roman" panose="02020603050405020304" pitchFamily="18" charset="0"/>
                <a:cs typeface="Calibri" panose="020F0502020204030204" pitchFamily="34" charset="0"/>
              </a:rPr>
              <a:t>Єзекії</a:t>
            </a:r>
            <a:r>
              <a:rPr lang="uk-UA" sz="2400" b="1" dirty="0">
                <a:effectLst/>
                <a:latin typeface="Calibri" panose="020F0502020204030204" pitchFamily="34" charset="0"/>
                <a:ea typeface="Times New Roman" panose="02020603050405020304" pitchFamily="18" charset="0"/>
                <a:cs typeface="Calibri" panose="020F0502020204030204" pitchFamily="34" charset="0"/>
              </a:rPr>
              <a:t>.</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Псалом 139:16 «Мого зародка бачили очі Твої, і до книги Твоєї записані всі мої члени та дні, що в них були вчинені, коли жодного з них не було…».</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9751996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7937" y="-28401"/>
            <a:ext cx="10716126" cy="1596177"/>
          </a:xfrm>
        </p:spPr>
        <p:txBody>
          <a:bodyPr>
            <a:normAutofit/>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rPr>
              <a:t>Відкритість Бога: чи змінює молитва Бога?</a:t>
            </a:r>
            <a:endParaRPr lang="uk-UA" sz="34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11855" y="1567776"/>
            <a:ext cx="6491536" cy="5253487"/>
          </a:xfrm>
        </p:spPr>
        <p:txBody>
          <a:bodyPr>
            <a:normAutofit/>
          </a:bodyPr>
          <a:lstStyle/>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Отже, </a:t>
            </a:r>
            <a:r>
              <a:rPr lang="uk-UA" sz="2400" b="1" dirty="0" err="1">
                <a:effectLst/>
                <a:latin typeface="Calibri" panose="020F0502020204030204" pitchFamily="34" charset="0"/>
                <a:ea typeface="Times New Roman" panose="02020603050405020304" pitchFamily="18" charset="0"/>
                <a:cs typeface="Calibri" panose="020F0502020204030204" pitchFamily="34" charset="0"/>
              </a:rPr>
              <a:t>Єзекія</a:t>
            </a:r>
            <a:r>
              <a:rPr lang="uk-UA" sz="2400" b="1" dirty="0">
                <a:effectLst/>
                <a:latin typeface="Calibri" panose="020F0502020204030204" pitchFamily="34" charset="0"/>
                <a:ea typeface="Times New Roman" panose="02020603050405020304" pitchFamily="18" charset="0"/>
                <a:cs typeface="Calibri" panose="020F0502020204030204" pitchFamily="34" charset="0"/>
              </a:rPr>
              <a:t> отримав відстрочку, але відстрочку тимчасову та умовну, заради Єрусалиму, а не заради того, щоб відповісти на його молитву та продовжити його життя. Життя людини – тільки у руках Бога.</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13185191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7937" y="-28401"/>
            <a:ext cx="10716126" cy="1596177"/>
          </a:xfrm>
        </p:spPr>
        <p:txBody>
          <a:bodyPr>
            <a:normAutofit/>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rPr>
              <a:t>Відкритість Бога: чи змінює молитва Бога?</a:t>
            </a:r>
            <a:endParaRPr lang="uk-UA" sz="34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11855" y="1728681"/>
            <a:ext cx="6491536" cy="5253487"/>
          </a:xfrm>
        </p:spPr>
        <p:txBody>
          <a:bodyPr>
            <a:normAutofit/>
          </a:bodyPr>
          <a:lstStyle/>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Для чого ми молимося: для того, щоб Бог виконав Свою волю на землі, або ж щоб віруючий досягнув своєї волі на небесах?</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37430098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7937" y="-28401"/>
            <a:ext cx="10716126" cy="1596177"/>
          </a:xfrm>
        </p:spPr>
        <p:txBody>
          <a:bodyPr>
            <a:normAutofit/>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rPr>
              <a:t>Відкритість Бога: чи змінює молитва Бога?</a:t>
            </a:r>
            <a:endParaRPr lang="uk-UA" sz="34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11855" y="1728681"/>
            <a:ext cx="6491536" cy="5253487"/>
          </a:xfrm>
        </p:spPr>
        <p:txBody>
          <a:bodyPr>
            <a:normAutofit/>
          </a:bodyPr>
          <a:lstStyle/>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Для чого ми молимося: для того, щоб Бог виконав Свою волю на землі, або ж щоб віруючий досягнув своєї волі на небесах?</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Зазвичай молитва Мойсея та </a:t>
            </a:r>
            <a:r>
              <a:rPr lang="uk-UA" sz="2400" b="1" dirty="0" err="1">
                <a:effectLst/>
                <a:latin typeface="Calibri" panose="020F0502020204030204" pitchFamily="34" charset="0"/>
                <a:ea typeface="Times New Roman" panose="02020603050405020304" pitchFamily="18" charset="0"/>
                <a:cs typeface="Calibri" panose="020F0502020204030204" pitchFamily="34" charset="0"/>
              </a:rPr>
              <a:t>Єзекії</a:t>
            </a:r>
            <a:r>
              <a:rPr lang="uk-UA" sz="2400" b="1" dirty="0">
                <a:effectLst/>
                <a:latin typeface="Calibri" panose="020F0502020204030204" pitchFamily="34" charset="0"/>
                <a:ea typeface="Times New Roman" panose="02020603050405020304" pitchFamily="18" charset="0"/>
                <a:cs typeface="Calibri" panose="020F0502020204030204" pitchFamily="34" charset="0"/>
              </a:rPr>
              <a:t> наводиться як приклад того, що наші молитви можуть змінити плани Бога.</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18723178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7937" y="-28401"/>
            <a:ext cx="10716126" cy="1596177"/>
          </a:xfrm>
        </p:spPr>
        <p:txBody>
          <a:bodyPr>
            <a:normAutofit/>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rPr>
              <a:t>Відкритість Бога: чи змінює молитва Бога?</a:t>
            </a:r>
            <a:endParaRPr lang="uk-UA" sz="34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11855" y="1728681"/>
            <a:ext cx="6491536" cy="5253487"/>
          </a:xfrm>
        </p:spPr>
        <p:txBody>
          <a:bodyPr>
            <a:normAutofit/>
          </a:bodyPr>
          <a:lstStyle/>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Молитва – це один зі способів, за допомогою якого Бог виконує Свою волю на землі. Ефективна молитва – просити за волею Божою (Івана 15:7). Не ми виконуємо нашу волю у небесах, а Бог виконує Свою волю на землі.</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27940226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7937" y="-28401"/>
            <a:ext cx="10716126" cy="1596177"/>
          </a:xfrm>
        </p:spPr>
        <p:txBody>
          <a:bodyPr>
            <a:normAutofit/>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rPr>
              <a:t>Відкритість Бога: чи змінює молитва Бога?</a:t>
            </a:r>
            <a:endParaRPr lang="uk-UA" sz="34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11855" y="1728681"/>
            <a:ext cx="6491536" cy="5253487"/>
          </a:xfrm>
        </p:spPr>
        <p:txBody>
          <a:bodyPr>
            <a:normAutofit/>
          </a:bodyPr>
          <a:lstStyle/>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За допомогою молитви звершується на небесах воля віруючого – іншими словами, молитва людини може змінити волю та наміри Бога, впливаючи на Нього більш сильно, ніж Його власні наміри, і під дією молитви Божа воля, Його слова та плани можуть змінюватися.</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10137885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7937" y="-28401"/>
            <a:ext cx="10716126" cy="1596177"/>
          </a:xfrm>
        </p:spPr>
        <p:txBody>
          <a:bodyPr>
            <a:normAutofit/>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rPr>
              <a:t>Відкритість Бога: чи змінює молитва Бога?</a:t>
            </a:r>
            <a:endParaRPr lang="uk-UA" sz="34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11855" y="1567776"/>
            <a:ext cx="6491536" cy="5253487"/>
          </a:xfrm>
        </p:spPr>
        <p:txBody>
          <a:bodyPr>
            <a:normAutofit/>
          </a:bodyPr>
          <a:lstStyle/>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Джон </a:t>
            </a:r>
            <a:r>
              <a:rPr lang="uk-UA" sz="2400" b="1" dirty="0" err="1">
                <a:effectLst/>
                <a:latin typeface="Calibri" panose="020F0502020204030204" pitchFamily="34" charset="0"/>
                <a:ea typeface="Times New Roman" panose="02020603050405020304" pitchFamily="18" charset="0"/>
                <a:cs typeface="Calibri" panose="020F0502020204030204" pitchFamily="34" charset="0"/>
              </a:rPr>
              <a:t>Сандерс</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«Тільки якщо Бог не знає чим закінчиться моя поїздка, молитва за безпечну поїздку має смисл». Іншими словами, молитися за поїздку має смисл тільки за умови, якщо Бог не знає куди їде людина та що з нею може статися.</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nSpc>
                <a:spcPct val="150000"/>
              </a:lnSpc>
              <a:spcAft>
                <a:spcPts val="1000"/>
              </a:spcAft>
              <a:buNone/>
            </a:pPr>
            <a:endParaRPr lang="uk-UA" sz="32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2822827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7937" y="-28401"/>
            <a:ext cx="10716126" cy="1596177"/>
          </a:xfrm>
        </p:spPr>
        <p:txBody>
          <a:bodyPr>
            <a:normAutofit/>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rPr>
              <a:t>Відкритість Бога: чи змінює молитва Бога?</a:t>
            </a:r>
            <a:endParaRPr lang="uk-UA" sz="34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11855" y="1567776"/>
            <a:ext cx="6491536" cy="5253487"/>
          </a:xfrm>
        </p:spPr>
        <p:txBody>
          <a:bodyPr>
            <a:normAutofit/>
          </a:bodyPr>
          <a:lstStyle/>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Молитва </a:t>
            </a:r>
            <a:r>
              <a:rPr lang="uk-UA" sz="2400" b="1" dirty="0" err="1">
                <a:effectLst/>
                <a:latin typeface="Calibri" panose="020F0502020204030204" pitchFamily="34" charset="0"/>
                <a:ea typeface="Times New Roman" panose="02020603050405020304" pitchFamily="18" charset="0"/>
                <a:cs typeface="Calibri" panose="020F0502020204030204" pitchFamily="34" charset="0"/>
              </a:rPr>
              <a:t>Єзекії</a:t>
            </a:r>
            <a:r>
              <a:rPr lang="uk-UA" sz="2400" b="1" dirty="0">
                <a:effectLst/>
                <a:latin typeface="Calibri" panose="020F0502020204030204" pitchFamily="34" charset="0"/>
                <a:ea typeface="Times New Roman" panose="02020603050405020304" pitchFamily="18" charset="0"/>
                <a:cs typeface="Calibri" panose="020F0502020204030204" pitchFamily="34" charset="0"/>
              </a:rPr>
              <a:t> (2 Царів 20:1-11, 2 Хронік 32:24, Ісаї 38:1-8)</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nSpc>
                <a:spcPct val="150000"/>
              </a:lnSpc>
              <a:spcAft>
                <a:spcPts val="1000"/>
              </a:spcAft>
              <a:buNone/>
            </a:pPr>
            <a:endParaRPr lang="uk-UA" sz="40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32104542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7937" y="-28401"/>
            <a:ext cx="10716126" cy="1596177"/>
          </a:xfrm>
        </p:spPr>
        <p:txBody>
          <a:bodyPr>
            <a:normAutofit/>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rPr>
              <a:t>Відкритість Бога: чи змінює молитва Бога?</a:t>
            </a:r>
            <a:endParaRPr lang="uk-UA" sz="34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11855" y="1567776"/>
            <a:ext cx="6491536" cy="5253487"/>
          </a:xfrm>
        </p:spPr>
        <p:txBody>
          <a:bodyPr>
            <a:normAutofit/>
          </a:bodyPr>
          <a:lstStyle/>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Молитва </a:t>
            </a:r>
            <a:r>
              <a:rPr lang="uk-UA" sz="2400" b="1" dirty="0" err="1">
                <a:effectLst/>
                <a:latin typeface="Calibri" panose="020F0502020204030204" pitchFamily="34" charset="0"/>
                <a:ea typeface="Times New Roman" panose="02020603050405020304" pitchFamily="18" charset="0"/>
                <a:cs typeface="Calibri" panose="020F0502020204030204" pitchFamily="34" charset="0"/>
              </a:rPr>
              <a:t>Єзекії</a:t>
            </a:r>
            <a:r>
              <a:rPr lang="uk-UA" sz="2400" b="1" dirty="0">
                <a:effectLst/>
                <a:latin typeface="Calibri" panose="020F0502020204030204" pitchFamily="34" charset="0"/>
                <a:ea typeface="Times New Roman" panose="02020603050405020304" pitchFamily="18" charset="0"/>
                <a:cs typeface="Calibri" panose="020F0502020204030204" pitchFamily="34" charset="0"/>
              </a:rPr>
              <a:t> (2 Царів 20:1-11, 2 Хронік 32:24, Ісаї 38:1-8)</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Про гордість та самолюбство </a:t>
            </a:r>
            <a:r>
              <a:rPr lang="uk-UA" sz="2400" b="1" dirty="0" err="1">
                <a:effectLst/>
                <a:latin typeface="Calibri" panose="020F0502020204030204" pitchFamily="34" charset="0"/>
                <a:ea typeface="Times New Roman" panose="02020603050405020304" pitchFamily="18" charset="0"/>
                <a:cs typeface="Calibri" panose="020F0502020204030204" pitchFamily="34" charset="0"/>
              </a:rPr>
              <a:t>Єзекії</a:t>
            </a:r>
            <a:r>
              <a:rPr lang="uk-UA" sz="2400" b="1" dirty="0">
                <a:effectLst/>
                <a:latin typeface="Calibri" panose="020F0502020204030204" pitchFamily="34" charset="0"/>
                <a:ea typeface="Times New Roman" panose="02020603050405020304" pitchFamily="18" charset="0"/>
                <a:cs typeface="Calibri" panose="020F0502020204030204" pitchFamily="34" charset="0"/>
              </a:rPr>
              <a:t> свідчить молитва, в якій він просив Бога зцілити його: «О, Господи, згадай же, що я ходив перед обличчям Твоїм правдою та цілим серцем, і робив я добре в очах Твоїх!» (Ісаї 38:3).</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nSpc>
                <a:spcPct val="150000"/>
              </a:lnSpc>
              <a:spcAft>
                <a:spcPts val="1000"/>
              </a:spcAft>
              <a:buNone/>
            </a:pPr>
            <a:endParaRPr lang="uk-UA" sz="40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27752123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7937" y="-28401"/>
            <a:ext cx="10716126" cy="1596177"/>
          </a:xfrm>
        </p:spPr>
        <p:txBody>
          <a:bodyPr>
            <a:normAutofit/>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rPr>
              <a:t>Відкритість Бога: чи змінює молитва Бога?</a:t>
            </a:r>
            <a:endParaRPr lang="uk-UA" sz="34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11855" y="1567776"/>
            <a:ext cx="6491536" cy="5253487"/>
          </a:xfrm>
        </p:spPr>
        <p:txBody>
          <a:bodyPr>
            <a:normAutofit/>
          </a:bodyPr>
          <a:lstStyle/>
          <a:p>
            <a:pPr>
              <a:lnSpc>
                <a:spcPct val="150000"/>
              </a:lnSpc>
              <a:spcAft>
                <a:spcPts val="1000"/>
              </a:spcAft>
            </a:pPr>
            <a:r>
              <a:rPr lang="uk-UA" sz="2400" b="1" dirty="0" err="1">
                <a:effectLst/>
                <a:latin typeface="Calibri" panose="020F0502020204030204" pitchFamily="34" charset="0"/>
                <a:ea typeface="Times New Roman" panose="02020603050405020304" pitchFamily="18" charset="0"/>
                <a:cs typeface="Calibri" panose="020F0502020204030204" pitchFamily="34" charset="0"/>
              </a:rPr>
              <a:t>Єзекія</a:t>
            </a:r>
            <a:r>
              <a:rPr lang="uk-UA" sz="2400" b="1" dirty="0">
                <a:effectLst/>
                <a:latin typeface="Calibri" panose="020F0502020204030204" pitchFamily="34" charset="0"/>
                <a:ea typeface="Times New Roman" panose="02020603050405020304" pitchFamily="18" charset="0"/>
                <a:cs typeface="Calibri" panose="020F0502020204030204" pitchFamily="34" charset="0"/>
              </a:rPr>
              <a:t> не подякував Богу за своє зцілення – це є прямим доказом його гордості: «Та </a:t>
            </a:r>
            <a:r>
              <a:rPr lang="uk-UA" sz="2400" b="1" dirty="0" err="1">
                <a:effectLst/>
                <a:latin typeface="Calibri" panose="020F0502020204030204" pitchFamily="34" charset="0"/>
                <a:ea typeface="Times New Roman" panose="02020603050405020304" pitchFamily="18" charset="0"/>
                <a:cs typeface="Calibri" panose="020F0502020204030204" pitchFamily="34" charset="0"/>
              </a:rPr>
              <a:t>Єзекія</a:t>
            </a:r>
            <a:r>
              <a:rPr lang="uk-UA" sz="2400" b="1" dirty="0">
                <a:effectLst/>
                <a:latin typeface="Calibri" panose="020F0502020204030204" pitchFamily="34" charset="0"/>
                <a:ea typeface="Times New Roman" panose="02020603050405020304" pitchFamily="18" charset="0"/>
                <a:cs typeface="Calibri" panose="020F0502020204030204" pitchFamily="34" charset="0"/>
              </a:rPr>
              <a:t> не віддав так, як було зроблено йому, бо запишнилося серце його. І був гнів Божий на нього, і на Юдею, та на Єрусалим» (2 Хронік 32:25).</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nSpc>
                <a:spcPct val="150000"/>
              </a:lnSpc>
              <a:spcAft>
                <a:spcPts val="1000"/>
              </a:spcAft>
              <a:buNone/>
            </a:pPr>
            <a:endParaRPr lang="uk-UA" sz="4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2109049834"/>
      </p:ext>
    </p:extLst>
  </p:cSld>
  <p:clrMapOvr>
    <a:masterClrMapping/>
  </p:clrMapOvr>
</p:sld>
</file>

<file path=ppt/theme/theme1.xml><?xml version="1.0" encoding="utf-8"?>
<a:theme xmlns:a="http://schemas.openxmlformats.org/drawingml/2006/main" name="Капля">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Капля">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Капля">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78000"/>
                <a:shade val="100000"/>
                <a:hueMod val="136000"/>
                <a:satMod val="160000"/>
                <a:lumMod val="105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C71B277C-C29A-4BA0-A7BA-43502DF21AB3}"/>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tf00001031_wac</Template>
  <TotalTime>514</TotalTime>
  <Words>616</Words>
  <Application>Microsoft Office PowerPoint</Application>
  <PresentationFormat>Широкоэкранный</PresentationFormat>
  <Paragraphs>53</Paragraphs>
  <Slides>15</Slides>
  <Notes>14</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15</vt:i4>
      </vt:variant>
    </vt:vector>
  </HeadingPairs>
  <TitlesOfParts>
    <vt:vector size="20" baseType="lpstr">
      <vt:lpstr>Arial</vt:lpstr>
      <vt:lpstr>Calibri</vt:lpstr>
      <vt:lpstr>Times New Roman</vt:lpstr>
      <vt:lpstr>Tw Cen MT</vt:lpstr>
      <vt:lpstr>Капля</vt:lpstr>
      <vt:lpstr>Богослов’я 1</vt:lpstr>
      <vt:lpstr>Відкритість Бога: чи змінює молитва Бога?</vt:lpstr>
      <vt:lpstr>Відкритість Бога: чи змінює молитва Бога?</vt:lpstr>
      <vt:lpstr>Відкритість Бога: чи змінює молитва Бога?</vt:lpstr>
      <vt:lpstr>Відкритість Бога: чи змінює молитва Бога?</vt:lpstr>
      <vt:lpstr>Відкритість Бога: чи змінює молитва Бога?</vt:lpstr>
      <vt:lpstr>Відкритість Бога: чи змінює молитва Бога?</vt:lpstr>
      <vt:lpstr>Відкритість Бога: чи змінює молитва Бога?</vt:lpstr>
      <vt:lpstr>Відкритість Бога: чи змінює молитва Бога?</vt:lpstr>
      <vt:lpstr>Відкритість Бога: чи змінює молитва Бога?</vt:lpstr>
      <vt:lpstr>Відкритість Бога: чи змінює молитва Бога?</vt:lpstr>
      <vt:lpstr>Відкритість Бога: чи змінює молитва Бога?</vt:lpstr>
      <vt:lpstr>Відкритість Бога: чи змінює молитва Бога?</vt:lpstr>
      <vt:lpstr>Відкритість Бога: чи змінює молитва Бога?</vt:lpstr>
      <vt:lpstr>Відкритість Бога: чи змінює молитва Бога?</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Огляд Нового Заповіту</dc:title>
  <dc:creator>Пользователь</dc:creator>
  <cp:lastModifiedBy>Ruslan Lvov</cp:lastModifiedBy>
  <cp:revision>45</cp:revision>
  <dcterms:created xsi:type="dcterms:W3CDTF">2021-03-08T18:15:17Z</dcterms:created>
  <dcterms:modified xsi:type="dcterms:W3CDTF">2021-12-28T13:44:10Z</dcterms:modified>
</cp:coreProperties>
</file>