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4FE9-12E5-4440-B1E6-E323BF22D9E7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B9929-9823-40B1-9E51-63D789EC8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A00D-9B5C-4704-BF64-23FB8DF79901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6DE6-2D9F-4479-95BE-A5B4D03C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610600" cy="32316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Preacher, Preparation,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class on making and preaching sermons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28521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27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Sermon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657600"/>
            <a:ext cx="3163943" cy="2308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Make Your </a:t>
            </a:r>
          </a:p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Message </a:t>
            </a:r>
          </a:p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Memorable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495800"/>
            <a:ext cx="311534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797410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in the Bible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open windows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toward obedience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attention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20425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679981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Personal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Hearing/reading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Solicited 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32207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33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77491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Observation/metaphor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759207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Observation/metaphor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Television/movies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5074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Commentary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Sermons 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Plagiarism warning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1786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6830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in the Bible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714375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6830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in the Bible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68300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in the Bible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6553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68784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in the Bible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open windows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29598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9718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https://www.youtube.com/watch?v=uGIcEULEkPc&amp;feature=youtu.be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81312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in the Bible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open windows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toward obedience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14537</TotalTime>
  <Words>51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4</cp:revision>
  <dcterms:created xsi:type="dcterms:W3CDTF">2019-09-23T11:30:55Z</dcterms:created>
  <dcterms:modified xsi:type="dcterms:W3CDTF">2019-10-28T14:07:28Z</dcterms:modified>
</cp:coreProperties>
</file>