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57" r:id="rId2"/>
    <p:sldId id="256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124FE9-12E5-4440-B1E6-E323BF22D9E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8B9929-9823-40B1-9E51-63D789EC84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CA00D-9B5C-4704-BF64-23FB8DF7990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6DE6-2D9F-4479-95BE-A5B4D03C32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CA00D-9B5C-4704-BF64-23FB8DF7990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6DE6-2D9F-4479-95BE-A5B4D03C32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CA00D-9B5C-4704-BF64-23FB8DF7990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6DE6-2D9F-4479-95BE-A5B4D03C32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CA00D-9B5C-4704-BF64-23FB8DF7990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6DE6-2D9F-4479-95BE-A5B4D03C32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CA00D-9B5C-4704-BF64-23FB8DF7990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6DE6-2D9F-4479-95BE-A5B4D03C32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CA00D-9B5C-4704-BF64-23FB8DF7990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6DE6-2D9F-4479-95BE-A5B4D03C32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CA00D-9B5C-4704-BF64-23FB8DF7990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6DE6-2D9F-4479-95BE-A5B4D03C32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CA00D-9B5C-4704-BF64-23FB8DF7990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6DE6-2D9F-4479-95BE-A5B4D03C32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CA00D-9B5C-4704-BF64-23FB8DF7990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6DE6-2D9F-4479-95BE-A5B4D03C32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CA00D-9B5C-4704-BF64-23FB8DF7990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6DE6-2D9F-4479-95BE-A5B4D03C32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CA00D-9B5C-4704-BF64-23FB8DF7990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6DE6-2D9F-4479-95BE-A5B4D03C32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CA00D-9B5C-4704-BF64-23FB8DF7990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16DE6-2D9F-4479-95BE-A5B4D03C32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657600"/>
            <a:ext cx="285219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27</a:t>
            </a:r>
          </a:p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Presenting </a:t>
            </a:r>
          </a:p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Sermon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71800" y="3657600"/>
            <a:ext cx="3163943" cy="230832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Make Your </a:t>
            </a:r>
          </a:p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Message </a:t>
            </a:r>
          </a:p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Memorable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1200" y="4495800"/>
            <a:ext cx="3115340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Illustrations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609600"/>
            <a:ext cx="7974106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Why?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Authors in the Bible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 open windows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Move toward obedience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Hold attention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762000"/>
            <a:ext cx="204254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What?</a:t>
            </a:r>
          </a:p>
          <a:p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762000"/>
            <a:ext cx="6799810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What?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Stories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Personal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Hearing/reading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Solicited </a:t>
            </a:r>
          </a:p>
          <a:p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762000"/>
            <a:ext cx="322075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What?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Stories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Humor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335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533400"/>
            <a:ext cx="774917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What?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Stories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Humor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Observation/metaphor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533400"/>
            <a:ext cx="7592078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What?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Stories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Humor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Observation/metaphor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Television/movies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533400"/>
            <a:ext cx="750744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Where?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Commentary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Sermons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Plagiarism warning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609600"/>
            <a:ext cx="17860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Why?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609600"/>
            <a:ext cx="683007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Why?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Authors in the Bible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209800"/>
            <a:ext cx="7143750" cy="4419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609600"/>
            <a:ext cx="683007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Why?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Authors in the Bible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38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2362200"/>
            <a:ext cx="6096000" cy="4067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609600"/>
            <a:ext cx="683007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Why?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Authors in the Bible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41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362200"/>
            <a:ext cx="6553200" cy="449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609600"/>
            <a:ext cx="687842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Why?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Authors in the Bible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 open windows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81000"/>
            <a:ext cx="8229598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971800"/>
            <a:ext cx="8763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https://www.youtube.com/watch?v=uGIcEULEkPc&amp;feature=youtu.be</a:t>
            </a: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609600"/>
            <a:ext cx="813120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Why?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Authors in the Bible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 open windows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Move toward obedience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14537</TotalTime>
  <Words>51</Words>
  <Application>Microsoft Office PowerPoint</Application>
  <PresentationFormat>On-screen Show (4:3)</PresentationFormat>
  <Paragraphs>52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4</cp:revision>
  <dcterms:created xsi:type="dcterms:W3CDTF">2019-09-23T11:30:55Z</dcterms:created>
  <dcterms:modified xsi:type="dcterms:W3CDTF">2019-10-28T14:07:28Z</dcterms:modified>
</cp:coreProperties>
</file>