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5"/>
  </p:notesMasterIdLst>
  <p:handoutMasterIdLst>
    <p:handoutMasterId r:id="rId26"/>
  </p:handoutMasterIdLst>
  <p:sldIdLst>
    <p:sldId id="821" r:id="rId3"/>
    <p:sldId id="822" r:id="rId4"/>
    <p:sldId id="823" r:id="rId5"/>
    <p:sldId id="824" r:id="rId6"/>
    <p:sldId id="825" r:id="rId7"/>
    <p:sldId id="826" r:id="rId8"/>
    <p:sldId id="827" r:id="rId9"/>
    <p:sldId id="828" r:id="rId10"/>
    <p:sldId id="829" r:id="rId11"/>
    <p:sldId id="830" r:id="rId12"/>
    <p:sldId id="831" r:id="rId13"/>
    <p:sldId id="832" r:id="rId14"/>
    <p:sldId id="833" r:id="rId15"/>
    <p:sldId id="834" r:id="rId16"/>
    <p:sldId id="835" r:id="rId17"/>
    <p:sldId id="836" r:id="rId18"/>
    <p:sldId id="837" r:id="rId19"/>
    <p:sldId id="838" r:id="rId20"/>
    <p:sldId id="839" r:id="rId21"/>
    <p:sldId id="840" r:id="rId22"/>
    <p:sldId id="841" r:id="rId23"/>
    <p:sldId id="84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V0aSX8KrZAhVi4YMKHfaIAfYQjRwIBw&amp;url=https://www.123rf.com/photo_19650100_breakfast-cartoon-characters.html&amp;psig=AOvVaw1oqUSFhXsBVunt2KJ4i5FT&amp;ust=151888545848631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31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71600" y="682198"/>
            <a:ext cx="102160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Colaboración</a:t>
            </a:r>
          </a:p>
          <a:p>
            <a:pPr algn="ctr"/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  <a:p>
            <a:pPr algn="ctr"/>
            <a:endParaRPr lang="es-MX" sz="48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1 Corintios 3:1-15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59876" y="887151"/>
            <a:ext cx="90021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Todos evaluamos el compromiso de los demás.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Hospital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Avión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Restaurante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Puente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Escuela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Farmacia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Tienda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Mercado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Doctor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Piloto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Cocinero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Ingeniero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Maestro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Químico 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Contador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Campesino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Doctor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Piloto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Cocinero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Ingeniero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Maestro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Químico 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Contador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Campesino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00855" y="189186"/>
            <a:ext cx="6596571" cy="6247864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0000" dirty="0" smtClean="0">
                <a:solidFill>
                  <a:schemeClr val="bg1"/>
                </a:solidFill>
              </a:rPr>
              <a:t> </a:t>
            </a:r>
            <a:endParaRPr lang="es-MX" sz="4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59876" y="887151"/>
            <a:ext cx="90021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¿Quién me evalúa en el ministerio?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5931" y="1565068"/>
            <a:ext cx="1097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Dios, 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mi Padre y Juez.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39159" y="2258751"/>
            <a:ext cx="9002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¿Qué me evalúa?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19201" y="918681"/>
            <a:ext cx="10972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Mi compromiso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Mi fidelidad</a:t>
            </a:r>
          </a:p>
          <a:p>
            <a:pPr algn="ctr"/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1 Corintios 4:1-2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802526" y="666432"/>
            <a:ext cx="9327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Fidelidad</a:t>
            </a:r>
          </a:p>
          <a:p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Firmeza y constancia en los afectos, ideas y obligaciones, y en el cumplimiento de los compromisos establecidos.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11 Evaluación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Fidelidad Individual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09448" y="445714"/>
            <a:ext cx="1116198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Predicación </a:t>
            </a:r>
            <a:r>
              <a:rPr lang="es-MX" sz="8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Alabanza </a:t>
            </a:r>
            <a:r>
              <a:rPr lang="es-MX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Educación </a:t>
            </a:r>
            <a:r>
              <a:rPr lang="es-MX" sz="8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Consejería </a:t>
            </a:r>
            <a:r>
              <a:rPr lang="es-MX" sz="8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Evangelismo </a:t>
            </a:r>
            <a:r>
              <a:rPr lang="es-MX" sz="8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Ayuda </a:t>
            </a:r>
            <a:r>
              <a:rPr lang="es-MX" sz="8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Oración </a:t>
            </a:r>
            <a:r>
              <a:rPr lang="es-MX" sz="8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Visitación</a:t>
            </a:r>
            <a:endParaRPr lang="es-MX" sz="88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03130" y="1249758"/>
            <a:ext cx="992176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Dispuesto a ser Evaluado</a:t>
            </a:r>
          </a:p>
          <a:p>
            <a:pPr algn="ctr">
              <a:buFont typeface="Wingdings" pitchFamily="2" charset="2"/>
              <a:buChar char="ü"/>
            </a:pPr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inicio?</a:t>
            </a:r>
          </a:p>
          <a:p>
            <a:pPr algn="ctr">
              <a:buFont typeface="Wingdings" pitchFamily="2" charset="2"/>
              <a:buChar char="ü"/>
            </a:pPr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¿Cómo continúo?</a:t>
            </a: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31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Conforme a las Escrituras, describir 5 ó más aspectos que Dios evalúa de mi fidelidad individual.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65954" name="AutoShape 2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87458" name="AutoShape 2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87460" name="AutoShape 4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87462" name="Picture 6" descr="Resultado de imagen para breakfast 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7149" y="712131"/>
            <a:ext cx="5367665" cy="526693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11213" y="965979"/>
            <a:ext cx="73309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Compromiso en el Ministerio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70234" y="965979"/>
            <a:ext cx="90021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Confusión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inicio?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continúo?</a:t>
            </a: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86455" y="1675427"/>
            <a:ext cx="90021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Falta de Compromiso</a:t>
            </a:r>
            <a:endParaRPr lang="es-MX" sz="8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4110" y="540310"/>
            <a:ext cx="90021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Falta de Compromiso</a:t>
            </a:r>
          </a:p>
          <a:p>
            <a:pPr algn="ctr"/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No inicie todavía</a:t>
            </a: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59876" y="887151"/>
            <a:ext cx="90021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Falta de Compromiso</a:t>
            </a:r>
          </a:p>
          <a:p>
            <a:pPr algn="ctr"/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Pida ayuda</a:t>
            </a:r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59876" y="887151"/>
            <a:ext cx="90021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Dios evalúa el compromiso</a:t>
            </a:r>
          </a:p>
          <a:p>
            <a:pPr algn="ctr"/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Lucas 10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497</Words>
  <Application>Microsoft Office PowerPoint</Application>
  <PresentationFormat>Personalizado</PresentationFormat>
  <Paragraphs>124</Paragraphs>
  <Slides>22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Whirligig design template</vt:lpstr>
      <vt:lpstr>31</vt:lpstr>
      <vt:lpstr>U. 11 Evaluación L. 1 Fidelidad Individual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   Tarea  No.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2018-02-20T20:55:29Z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