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notesMasterIdLst>
    <p:notesMasterId r:id="rId11"/>
  </p:notesMasterIdLst>
  <p:sldIdLst>
    <p:sldId id="598" r:id="rId2"/>
    <p:sldId id="594" r:id="rId3"/>
    <p:sldId id="601" r:id="rId4"/>
    <p:sldId id="602" r:id="rId5"/>
    <p:sldId id="603" r:id="rId6"/>
    <p:sldId id="609" r:id="rId7"/>
    <p:sldId id="607" r:id="rId8"/>
    <p:sldId id="604" r:id="rId9"/>
    <p:sldId id="610" r:id="rId1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  <a:srgbClr val="0E42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65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457F6-5BC5-47F8-B9D2-DD39CF102758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33EDD3-A321-4FF0-99BD-D68D4F5672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google.com/url?sa=i&amp;rct=j&amp;q=&amp;esrc=s&amp;source=images&amp;cd=&amp;cad=rja&amp;uact=8&amp;ved=0ahUKEwjZn_yB7vzUAhUTID4KHdhpA_oQjRwIBw&amp;url=http://www.freepik.com/free-icons/people&amp;psig=AFQjCNEJqCkwELcVkC0nMAs962mi7bDc3g&amp;ust=1499712346496247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google.com/url?sa=i&amp;rct=j&amp;q=&amp;esrc=s&amp;source=images&amp;cd=&amp;cad=rja&amp;uact=8&amp;ved=0ahUKEwjZn_yB7vzUAhUTID4KHdhpA_oQjRwIBw&amp;url=http://www.freepik.com/free-icons/people&amp;psig=AFQjCNEJqCkwELcVkC0nMAs962mi7bDc3g&amp;ust=1499712346496247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url?sa=i&amp;rct=j&amp;q=&amp;esrc=s&amp;source=images&amp;cd=&amp;cad=rja&amp;uact=8&amp;ved=0ahUKEwjk-OOtw__WAhXERSYKHSvOB0cQjRwIBw&amp;url=https://www.123rf.com/photo_38329508_stock-vector-color-vector-sketch-of-human-race-women.html&amp;psig=AOvVaw3QrjcfwPlH_YKDSZOc29Zx&amp;ust=1508599619935269" TargetMode="External"/><Relationship Id="rId3" Type="http://schemas.openxmlformats.org/officeDocument/2006/relationships/image" Target="../media/image4.jpeg"/><Relationship Id="rId7" Type="http://schemas.openxmlformats.org/officeDocument/2006/relationships/image" Target="../media/image6.jpeg"/><Relationship Id="rId2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m/url?sa=i&amp;rct=j&amp;q=&amp;esrc=s&amp;source=images&amp;cd=&amp;cad=rja&amp;uact=8&amp;ved=0ahUKEwiv0bK3wf_WAhWB2SYKHeybBr4QjRwIBw&amp;url=https://es.123rf.com/photo_61111886_equipo-de-personas-multietnicas--iconos-de-la-cara-sonriente-las-personas-con-diferentes-razas-y-col.html&amp;psig=AOvVaw3Zr6vRyxa0QlzNdC9zDSHx&amp;ust=1508599496028135" TargetMode="External"/><Relationship Id="rId11" Type="http://schemas.openxmlformats.org/officeDocument/2006/relationships/image" Target="../media/image8.jpeg"/><Relationship Id="rId5" Type="http://schemas.openxmlformats.org/officeDocument/2006/relationships/image" Target="../media/image5.jpeg"/><Relationship Id="rId10" Type="http://schemas.openxmlformats.org/officeDocument/2006/relationships/hyperlink" Target="https://www.google.com/url?sa=i&amp;rct=j&amp;q=&amp;esrc=s&amp;source=images&amp;cd=&amp;cad=rja&amp;uact=8&amp;ved=0ahUKEwilzLC9w__WAhUD7iYKHbyjCj4QjRwIBw&amp;url=http://www.istockphoto.com/vector/avatars-people-of-different-ages-gm529836687-54066168&amp;psig=AOvVaw3QrjcfwPlH_YKDSZOc29Zx&amp;ust=1508599619935269" TargetMode="External"/><Relationship Id="rId4" Type="http://schemas.openxmlformats.org/officeDocument/2006/relationships/hyperlink" Target="https://www.google.com/url?sa=i&amp;rct=j&amp;q=&amp;esrc=s&amp;source=images&amp;cd=&amp;cad=rja&amp;uact=8&amp;ved=0ahUKEwiow-fiwf_WAhWEeSYKHYHgA-QQjRwIBw&amp;url=http://www.istockphoto.com/mx/vector/los-iconos-de-retratos-de-mujeres-diferentes-razas-diferentes-emociones-conjunto-de-gm693623846-128823435&amp;psig=AOvVaw3QrjcfwPlH_YKDSZOc29Zx&amp;ust=1508599619935269" TargetMode="External"/><Relationship Id="rId9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s://www.google.com/url?sa=i&amp;rct=j&amp;q=&amp;esrc=s&amp;source=images&amp;cd=&amp;cad=rja&amp;uact=8&amp;ved=0ahUKEwj4-t7tgYXXAhXmlVQKHS4lCccQjRwIBw&amp;url=https://commons.wikimedia.org/wiki/File:Brooklyn_Museum_-_Fin_du_travail_(The_End_of_the_Working_Day)_-_Jules_Breton.jpg&amp;psig=AOvVaw0dww480ZVVVQ_H4kjIx46-&amp;ust=1508785923674083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062066" y="620688"/>
            <a:ext cx="6730625" cy="43704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Unidad 9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El Espíritu Santo 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Dio un Lugar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a la Mujer</a:t>
            </a:r>
          </a:p>
          <a:p>
            <a:pPr algn="ctr"/>
            <a:endParaRPr lang="es-MX" sz="1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Lección 2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Autoridad y Sumisión</a:t>
            </a:r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827584" y="2132856"/>
            <a:ext cx="4752528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Orden en el Hogar </a:t>
            </a:r>
          </a:p>
          <a:p>
            <a:r>
              <a:rPr lang="es-MX" sz="24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… en el Matrimonio</a:t>
            </a:r>
          </a:p>
          <a:p>
            <a:r>
              <a:rPr lang="es-MX" sz="24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… con los hijos </a:t>
            </a:r>
          </a:p>
          <a:p>
            <a:pPr>
              <a:buFont typeface="Wingdings" pitchFamily="2" charset="2"/>
              <a:buChar char="ü"/>
            </a:pPr>
            <a:r>
              <a:rPr lang="es-MX" sz="2400" dirty="0" smtClean="0">
                <a:latin typeface="Arial" pitchFamily="34" charset="0"/>
                <a:cs typeface="Arial" pitchFamily="34" charset="0"/>
              </a:rPr>
              <a:t>   Efesios 5:21-33</a:t>
            </a:r>
          </a:p>
          <a:p>
            <a:pPr>
              <a:buFont typeface="Wingdings" pitchFamily="2" charset="2"/>
              <a:buChar char="ü"/>
            </a:pPr>
            <a:r>
              <a:rPr lang="es-MX" sz="2400" dirty="0" smtClean="0">
                <a:latin typeface="Arial" pitchFamily="34" charset="0"/>
                <a:cs typeface="Arial" pitchFamily="34" charset="0"/>
              </a:rPr>
              <a:t>  Colosenses 3:18-25</a:t>
            </a:r>
          </a:p>
          <a:p>
            <a:pPr>
              <a:buFont typeface="Wingdings" pitchFamily="2" charset="2"/>
              <a:buChar char="ü"/>
            </a:pPr>
            <a:r>
              <a:rPr lang="es-MX" sz="2400" dirty="0" smtClean="0">
                <a:latin typeface="Arial" pitchFamily="34" charset="0"/>
                <a:cs typeface="Arial" pitchFamily="34" charset="0"/>
              </a:rPr>
              <a:t>  1 Pedro 3:5, 6</a:t>
            </a:r>
          </a:p>
          <a:p>
            <a:endParaRPr lang="es-MX" sz="2800" b="1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0" y="404664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i="1" dirty="0" smtClean="0">
                <a:latin typeface="Arial Black" pitchFamily="34" charset="0"/>
              </a:rPr>
              <a:t>Autoridad y Sumisión </a:t>
            </a:r>
          </a:p>
          <a:p>
            <a:pPr algn="ctr"/>
            <a:r>
              <a:rPr lang="es-MX" sz="3600" i="1" dirty="0" smtClean="0">
                <a:latin typeface="Arial Black" pitchFamily="34" charset="0"/>
              </a:rPr>
              <a:t>de la Mujer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323528" y="476672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MX" sz="3600" dirty="0" smtClean="0">
              <a:latin typeface="Arial Black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4788024" y="2132856"/>
            <a:ext cx="367240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24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Orden en la Iglesia</a:t>
            </a:r>
          </a:p>
          <a:p>
            <a:pPr algn="r">
              <a:buFont typeface="Wingdings" pitchFamily="2" charset="2"/>
              <a:buChar char="ü"/>
            </a:pPr>
            <a:r>
              <a:rPr lang="es-MX" sz="2400" dirty="0" smtClean="0">
                <a:latin typeface="Arial" pitchFamily="34" charset="0"/>
                <a:cs typeface="Arial" pitchFamily="34" charset="0"/>
              </a:rPr>
              <a:t>  1 Timoteo 2:11-15</a:t>
            </a:r>
            <a:endParaRPr lang="es-MX" sz="2400" i="1" dirty="0" smtClean="0">
              <a:latin typeface="Arial" pitchFamily="34" charset="0"/>
              <a:cs typeface="Arial" pitchFamily="34" charset="0"/>
            </a:endParaRPr>
          </a:p>
          <a:p>
            <a:pPr algn="r">
              <a:buFont typeface="Wingdings" pitchFamily="2" charset="2"/>
              <a:buChar char="ü"/>
            </a:pPr>
            <a:r>
              <a:rPr lang="es-MX" sz="2400" dirty="0" smtClean="0">
                <a:latin typeface="Arial" pitchFamily="34" charset="0"/>
                <a:cs typeface="Arial" pitchFamily="34" charset="0"/>
              </a:rPr>
              <a:t>  1 Corintios 11:8, 9</a:t>
            </a:r>
          </a:p>
          <a:p>
            <a:pPr algn="r">
              <a:buFont typeface="Wingdings" pitchFamily="2" charset="2"/>
              <a:buChar char="ü"/>
            </a:pPr>
            <a:r>
              <a:rPr lang="es-MX" sz="2400" dirty="0" smtClean="0">
                <a:latin typeface="Arial" pitchFamily="34" charset="0"/>
                <a:cs typeface="Arial" pitchFamily="34" charset="0"/>
              </a:rPr>
              <a:t>  1 Corintios 14:26-35</a:t>
            </a:r>
          </a:p>
          <a:p>
            <a:endParaRPr lang="es-MX" sz="3200" dirty="0" smtClean="0">
              <a:latin typeface="Arial Black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55776" y="4426565"/>
            <a:ext cx="36724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24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Orden en la Sociedad</a:t>
            </a:r>
          </a:p>
          <a:p>
            <a:pPr algn="r">
              <a:buFont typeface="Wingdings" pitchFamily="2" charset="2"/>
              <a:buChar char="ü"/>
            </a:pPr>
            <a:r>
              <a:rPr lang="es-MX" sz="2400" dirty="0" smtClean="0">
                <a:latin typeface="Arial" pitchFamily="34" charset="0"/>
                <a:cs typeface="Arial" pitchFamily="34" charset="0"/>
              </a:rPr>
              <a:t>  Romanos 13:1-4</a:t>
            </a:r>
            <a:endParaRPr lang="es-MX" sz="2400" i="1" dirty="0" smtClean="0">
              <a:latin typeface="Arial" pitchFamily="34" charset="0"/>
              <a:cs typeface="Arial" pitchFamily="34" charset="0"/>
            </a:endParaRPr>
          </a:p>
          <a:p>
            <a:pPr algn="r">
              <a:buFont typeface="Wingdings" pitchFamily="2" charset="2"/>
              <a:buChar char="ü"/>
            </a:pPr>
            <a:r>
              <a:rPr lang="es-MX" sz="2400" dirty="0" smtClean="0">
                <a:latin typeface="Arial" pitchFamily="34" charset="0"/>
                <a:cs typeface="Arial" pitchFamily="34" charset="0"/>
              </a:rPr>
              <a:t>  1 Pedro 2:13-14</a:t>
            </a:r>
            <a:endParaRPr lang="es-MX" sz="3200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4427984" y="1268760"/>
            <a:ext cx="4089581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600" dirty="0" smtClean="0">
                <a:latin typeface="Arial Black" pitchFamily="34" charset="0"/>
              </a:rPr>
              <a:t>Interpretación</a:t>
            </a:r>
          </a:p>
          <a:p>
            <a:pPr marL="742950" indent="-742950">
              <a:buAutoNum type="alphaLcParenR"/>
            </a:pPr>
            <a:r>
              <a:rPr lang="es-MX" sz="3600" i="1" dirty="0" smtClean="0">
                <a:latin typeface="Arial Black" pitchFamily="34" charset="0"/>
              </a:rPr>
              <a:t>Literal</a:t>
            </a:r>
          </a:p>
          <a:p>
            <a:pPr marL="742950" indent="-742950">
              <a:buAutoNum type="alphaLcParenR"/>
            </a:pPr>
            <a:r>
              <a:rPr lang="es-MX" sz="3600" i="1" dirty="0" smtClean="0">
                <a:latin typeface="Arial Black" pitchFamily="34" charset="0"/>
              </a:rPr>
              <a:t>Vigentes</a:t>
            </a:r>
          </a:p>
          <a:p>
            <a:pPr marL="742950" indent="-742950">
              <a:buAutoNum type="alphaLcParenR"/>
            </a:pPr>
            <a:r>
              <a:rPr lang="es-MX" sz="3600" i="1" dirty="0" smtClean="0">
                <a:latin typeface="Arial Black" pitchFamily="34" charset="0"/>
              </a:rPr>
              <a:t>Aplicables</a:t>
            </a:r>
          </a:p>
          <a:p>
            <a:pPr marL="742950" indent="-742950">
              <a:buAutoNum type="alphaLcParenR"/>
            </a:pPr>
            <a:r>
              <a:rPr lang="es-MX" sz="3600" i="1" dirty="0" smtClean="0">
                <a:latin typeface="Arial Black" pitchFamily="34" charset="0"/>
              </a:rPr>
              <a:t>Aceptables</a:t>
            </a:r>
          </a:p>
          <a:p>
            <a:pPr marL="742950" indent="-742950">
              <a:buFontTx/>
              <a:buAutoNum type="alphaLcParenR"/>
            </a:pPr>
            <a:r>
              <a:rPr lang="es-MX" sz="3600" b="1" i="1" dirty="0" smtClean="0">
                <a:latin typeface="Brush Script MT" pitchFamily="66" charset="0"/>
                <a:cs typeface="Arial" pitchFamily="34" charset="0"/>
              </a:rPr>
              <a:t>1 Corintios 16:15-24</a:t>
            </a:r>
            <a:endParaRPr lang="es-MX" sz="3600" i="1" dirty="0" smtClean="0">
              <a:latin typeface="Arial Black" pitchFamily="34" charset="0"/>
            </a:endParaRPr>
          </a:p>
          <a:p>
            <a:pPr marL="742950" indent="-742950"/>
            <a:r>
              <a:rPr lang="es-MX" sz="3600" i="1" dirty="0" smtClean="0">
                <a:latin typeface="Arial Black" pitchFamily="34" charset="0"/>
              </a:rPr>
              <a:t/>
            </a:r>
            <a:br>
              <a:rPr lang="es-MX" sz="3600" i="1" dirty="0" smtClean="0">
                <a:latin typeface="Arial Black" pitchFamily="34" charset="0"/>
              </a:rPr>
            </a:br>
            <a:endParaRPr lang="es-MX" sz="3600" i="1" dirty="0" smtClean="0">
              <a:latin typeface="Arial Black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23528" y="476672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MX" sz="3600" dirty="0" smtClean="0">
              <a:latin typeface="Arial Black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-324544" y="1916832"/>
            <a:ext cx="3672408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24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Orden en la Iglesia</a:t>
            </a:r>
          </a:p>
          <a:p>
            <a:pPr algn="r">
              <a:buFont typeface="Wingdings" pitchFamily="2" charset="2"/>
              <a:buChar char="ü"/>
            </a:pPr>
            <a:r>
              <a:rPr lang="es-MX" sz="2400" dirty="0" smtClean="0">
                <a:latin typeface="Arial" pitchFamily="34" charset="0"/>
                <a:cs typeface="Arial" pitchFamily="34" charset="0"/>
              </a:rPr>
              <a:t>  1 Timoteo 2:11-15</a:t>
            </a:r>
            <a:endParaRPr lang="es-MX" sz="2400" i="1" dirty="0" smtClean="0">
              <a:latin typeface="Arial" pitchFamily="34" charset="0"/>
              <a:cs typeface="Arial" pitchFamily="34" charset="0"/>
            </a:endParaRPr>
          </a:p>
          <a:p>
            <a:pPr algn="r">
              <a:buFont typeface="Wingdings" pitchFamily="2" charset="2"/>
              <a:buChar char="ü"/>
            </a:pPr>
            <a:r>
              <a:rPr lang="es-MX" sz="2400" dirty="0" smtClean="0">
                <a:latin typeface="Arial" pitchFamily="34" charset="0"/>
                <a:cs typeface="Arial" pitchFamily="34" charset="0"/>
              </a:rPr>
              <a:t>  1 Corintios 11:8, 9</a:t>
            </a:r>
          </a:p>
          <a:p>
            <a:pPr algn="r">
              <a:buFont typeface="Wingdings" pitchFamily="2" charset="2"/>
              <a:buChar char="ü"/>
            </a:pPr>
            <a:r>
              <a:rPr lang="es-MX" sz="2400" dirty="0" smtClean="0">
                <a:latin typeface="Arial" pitchFamily="34" charset="0"/>
                <a:cs typeface="Arial" pitchFamily="34" charset="0"/>
              </a:rPr>
              <a:t>  1 Corintios 14:26-35</a:t>
            </a:r>
          </a:p>
          <a:p>
            <a:pPr algn="r"/>
            <a:endParaRPr lang="es-MX" sz="2400" i="1" dirty="0" smtClean="0">
              <a:latin typeface="Brush Script MT" pitchFamily="66" charset="0"/>
              <a:cs typeface="Arial" pitchFamily="34" charset="0"/>
            </a:endParaRPr>
          </a:p>
          <a:p>
            <a:endParaRPr lang="es-MX" sz="3200" dirty="0" smtClean="0">
              <a:latin typeface="Arial Black" pitchFamily="34" charset="0"/>
            </a:endParaRPr>
          </a:p>
        </p:txBody>
      </p:sp>
      <p:sp>
        <p:nvSpPr>
          <p:cNvPr id="11" name="10 Abrir llave"/>
          <p:cNvSpPr/>
          <p:nvPr/>
        </p:nvSpPr>
        <p:spPr>
          <a:xfrm flipH="1">
            <a:off x="2483768" y="908720"/>
            <a:ext cx="2016224" cy="4176464"/>
          </a:xfrm>
          <a:prstGeom prst="leftBrace">
            <a:avLst>
              <a:gd name="adj1" fmla="val 8333"/>
              <a:gd name="adj2" fmla="val 49630"/>
            </a:avLst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11 Rectángulo"/>
          <p:cNvSpPr/>
          <p:nvPr/>
        </p:nvSpPr>
        <p:spPr>
          <a:xfrm>
            <a:off x="3707904" y="4437112"/>
            <a:ext cx="52119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dirty="0" smtClean="0">
                <a:latin typeface="Arial" pitchFamily="34" charset="0"/>
                <a:cs typeface="Arial" pitchFamily="34" charset="0"/>
              </a:rPr>
              <a:t> </a:t>
            </a:r>
            <a:endParaRPr lang="es-MX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755576" y="980728"/>
            <a:ext cx="59046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latin typeface="Arial Black" pitchFamily="34" charset="0"/>
              </a:rPr>
              <a:t>Iglesia</a:t>
            </a:r>
            <a:endParaRPr lang="es-MX" sz="4400" dirty="0">
              <a:latin typeface="Arial Black" pitchFamily="34" charset="0"/>
            </a:endParaRPr>
          </a:p>
        </p:txBody>
      </p:sp>
      <p:cxnSp>
        <p:nvCxnSpPr>
          <p:cNvPr id="9" name="8 Conector recto"/>
          <p:cNvCxnSpPr/>
          <p:nvPr/>
        </p:nvCxnSpPr>
        <p:spPr>
          <a:xfrm>
            <a:off x="1331640" y="213285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H="1">
            <a:off x="1331640" y="50851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 rot="16200000">
            <a:off x="-371871" y="3404320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259632" y="5157192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cxnSp>
        <p:nvCxnSpPr>
          <p:cNvPr id="13" name="12 Conector recto de flecha"/>
          <p:cNvCxnSpPr/>
          <p:nvPr/>
        </p:nvCxnSpPr>
        <p:spPr>
          <a:xfrm flipV="1">
            <a:off x="1403648" y="2060848"/>
            <a:ext cx="5112568" cy="2952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2780928"/>
            <a:ext cx="1058838" cy="1058838"/>
          </a:xfrm>
          <a:prstGeom prst="rect">
            <a:avLst/>
          </a:prstGeom>
          <a:noFill/>
        </p:spPr>
      </p:pic>
      <p:pic>
        <p:nvPicPr>
          <p:cNvPr id="17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2348880"/>
            <a:ext cx="1058838" cy="1058838"/>
          </a:xfrm>
          <a:prstGeom prst="rect">
            <a:avLst/>
          </a:prstGeom>
          <a:noFill/>
        </p:spPr>
      </p:pic>
      <p:pic>
        <p:nvPicPr>
          <p:cNvPr id="18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2708920"/>
            <a:ext cx="1058838" cy="1058838"/>
          </a:xfrm>
          <a:prstGeom prst="rect">
            <a:avLst/>
          </a:prstGeom>
          <a:noFill/>
        </p:spPr>
      </p:pic>
      <p:pic>
        <p:nvPicPr>
          <p:cNvPr id="19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352" y="2204864"/>
            <a:ext cx="1058838" cy="1058838"/>
          </a:xfrm>
          <a:prstGeom prst="rect">
            <a:avLst/>
          </a:prstGeom>
          <a:noFill/>
        </p:spPr>
      </p:pic>
      <p:pic>
        <p:nvPicPr>
          <p:cNvPr id="20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312" y="3501008"/>
            <a:ext cx="1058838" cy="1058838"/>
          </a:xfrm>
          <a:prstGeom prst="rect">
            <a:avLst/>
          </a:prstGeom>
          <a:noFill/>
        </p:spPr>
      </p:pic>
      <p:pic>
        <p:nvPicPr>
          <p:cNvPr id="2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3429000"/>
            <a:ext cx="1058838" cy="1058838"/>
          </a:xfrm>
          <a:prstGeom prst="rect">
            <a:avLst/>
          </a:prstGeom>
          <a:noFill/>
        </p:spPr>
      </p:pic>
      <p:pic>
        <p:nvPicPr>
          <p:cNvPr id="22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3645024"/>
            <a:ext cx="1058838" cy="1058838"/>
          </a:xfrm>
          <a:prstGeom prst="rect">
            <a:avLst/>
          </a:prstGeom>
          <a:noFill/>
        </p:spPr>
      </p:pic>
      <p:pic>
        <p:nvPicPr>
          <p:cNvPr id="2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620688"/>
            <a:ext cx="1058838" cy="1058838"/>
          </a:xfrm>
          <a:prstGeom prst="rect">
            <a:avLst/>
          </a:prstGeom>
          <a:noFill/>
        </p:spPr>
      </p:pic>
      <p:pic>
        <p:nvPicPr>
          <p:cNvPr id="24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49666" y="404664"/>
            <a:ext cx="1058838" cy="1058838"/>
          </a:xfrm>
          <a:prstGeom prst="rect">
            <a:avLst/>
          </a:prstGeom>
          <a:noFill/>
        </p:spPr>
      </p:pic>
      <p:sp>
        <p:nvSpPr>
          <p:cNvPr id="74754" name="AutoShape 2" descr="Resultado de imagen para icono de mujer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74756" name="Picture 4" descr="Resultado de imagen para icono de mujer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67744" y="2060848"/>
            <a:ext cx="1277665" cy="1224136"/>
          </a:xfrm>
          <a:prstGeom prst="rect">
            <a:avLst/>
          </a:prstGeom>
          <a:noFill/>
        </p:spPr>
      </p:pic>
      <p:pic>
        <p:nvPicPr>
          <p:cNvPr id="28" name="Picture 4" descr="Resultado de imagen para icono de mujer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9992" y="3717032"/>
            <a:ext cx="1277665" cy="1224136"/>
          </a:xfrm>
          <a:prstGeom prst="rect">
            <a:avLst/>
          </a:prstGeom>
          <a:noFill/>
        </p:spPr>
      </p:pic>
      <p:pic>
        <p:nvPicPr>
          <p:cNvPr id="29" name="Picture 4" descr="Resultado de imagen para icono de mujer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04248" y="332656"/>
            <a:ext cx="1277665" cy="1224136"/>
          </a:xfrm>
          <a:prstGeom prst="rect">
            <a:avLst/>
          </a:prstGeom>
          <a:noFill/>
        </p:spPr>
      </p:pic>
      <p:pic>
        <p:nvPicPr>
          <p:cNvPr id="15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1196752"/>
            <a:ext cx="1058838" cy="1058838"/>
          </a:xfrm>
          <a:prstGeom prst="rect">
            <a:avLst/>
          </a:prstGeom>
          <a:noFill/>
        </p:spPr>
      </p:pic>
      <p:pic>
        <p:nvPicPr>
          <p:cNvPr id="16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586" y="1218034"/>
            <a:ext cx="1058838" cy="10588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827584" y="620688"/>
            <a:ext cx="5514971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600" dirty="0" smtClean="0">
                <a:latin typeface="Arial Black" pitchFamily="34" charset="0"/>
              </a:rPr>
              <a:t>Ejemplo de </a:t>
            </a:r>
          </a:p>
          <a:p>
            <a:r>
              <a:rPr lang="es-MX" sz="3600" dirty="0" smtClean="0">
                <a:latin typeface="Arial Black" pitchFamily="34" charset="0"/>
              </a:rPr>
              <a:t>Autoridades Sumisas</a:t>
            </a:r>
          </a:p>
          <a:p>
            <a:pPr algn="ctr"/>
            <a:endParaRPr lang="es-MX" sz="3600" dirty="0" smtClean="0">
              <a:latin typeface="Arial Black" pitchFamily="34" charset="0"/>
            </a:endParaRPr>
          </a:p>
          <a:p>
            <a:pPr algn="ctr"/>
            <a:r>
              <a:rPr lang="es-MX" sz="3600" i="1" dirty="0" smtClean="0">
                <a:latin typeface="Arial Black" pitchFamily="34" charset="0"/>
              </a:rPr>
              <a:t>2 Pedro 3:16</a:t>
            </a:r>
          </a:p>
          <a:p>
            <a:pPr algn="ctr"/>
            <a:r>
              <a:rPr lang="es-MX" sz="3600" i="1" dirty="0" smtClean="0">
                <a:latin typeface="Arial Black" pitchFamily="34" charset="0"/>
              </a:rPr>
              <a:t>Gálatas 2:11-21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323528" y="476672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MX" sz="3600" dirty="0" smtClean="0">
              <a:latin typeface="Arial Black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-324544" y="1916832"/>
            <a:ext cx="36724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s-MX" sz="2400" i="1" dirty="0" smtClean="0">
              <a:latin typeface="Brush Script MT" pitchFamily="66" charset="0"/>
              <a:cs typeface="Arial" pitchFamily="34" charset="0"/>
            </a:endParaRPr>
          </a:p>
          <a:p>
            <a:endParaRPr lang="es-MX" sz="3200" dirty="0" smtClean="0">
              <a:latin typeface="Arial Black" pitchFamily="34" charset="0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707904" y="4437112"/>
            <a:ext cx="52119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dirty="0" smtClean="0">
                <a:latin typeface="Arial" pitchFamily="34" charset="0"/>
                <a:cs typeface="Arial" pitchFamily="34" charset="0"/>
              </a:rPr>
              <a:t> </a:t>
            </a:r>
            <a:endParaRPr lang="es-MX" sz="4400" b="1" dirty="0"/>
          </a:p>
        </p:txBody>
      </p:sp>
      <p:sp>
        <p:nvSpPr>
          <p:cNvPr id="8" name="7 Llamada de nube"/>
          <p:cNvSpPr/>
          <p:nvPr/>
        </p:nvSpPr>
        <p:spPr>
          <a:xfrm>
            <a:off x="3923928" y="3356992"/>
            <a:ext cx="4320480" cy="2016224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>
                <a:latin typeface="Arial Black" pitchFamily="34" charset="0"/>
              </a:rPr>
              <a:t>Humildad</a:t>
            </a:r>
            <a:endParaRPr lang="es-MX" sz="36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755576" y="980728"/>
            <a:ext cx="59046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latin typeface="Arial Black" pitchFamily="34" charset="0"/>
              </a:rPr>
              <a:t>Iglesia</a:t>
            </a:r>
            <a:endParaRPr lang="es-MX" sz="4400" dirty="0">
              <a:latin typeface="Arial Black" pitchFamily="34" charset="0"/>
            </a:endParaRPr>
          </a:p>
        </p:txBody>
      </p:sp>
      <p:cxnSp>
        <p:nvCxnSpPr>
          <p:cNvPr id="9" name="8 Conector recto"/>
          <p:cNvCxnSpPr/>
          <p:nvPr/>
        </p:nvCxnSpPr>
        <p:spPr>
          <a:xfrm>
            <a:off x="1331640" y="213285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H="1">
            <a:off x="1331640" y="50851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 rot="16200000">
            <a:off x="-371871" y="3404320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259632" y="5157192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cxnSp>
        <p:nvCxnSpPr>
          <p:cNvPr id="13" name="12 Conector recto de flecha"/>
          <p:cNvCxnSpPr/>
          <p:nvPr/>
        </p:nvCxnSpPr>
        <p:spPr>
          <a:xfrm flipV="1">
            <a:off x="1403648" y="2060848"/>
            <a:ext cx="5112568" cy="2952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2780928"/>
            <a:ext cx="1058838" cy="1058838"/>
          </a:xfrm>
          <a:prstGeom prst="rect">
            <a:avLst/>
          </a:prstGeom>
          <a:noFill/>
        </p:spPr>
      </p:pic>
      <p:pic>
        <p:nvPicPr>
          <p:cNvPr id="17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2348880"/>
            <a:ext cx="1058838" cy="1058838"/>
          </a:xfrm>
          <a:prstGeom prst="rect">
            <a:avLst/>
          </a:prstGeom>
          <a:noFill/>
        </p:spPr>
      </p:pic>
      <p:pic>
        <p:nvPicPr>
          <p:cNvPr id="18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2708920"/>
            <a:ext cx="1058838" cy="1058838"/>
          </a:xfrm>
          <a:prstGeom prst="rect">
            <a:avLst/>
          </a:prstGeom>
          <a:noFill/>
        </p:spPr>
      </p:pic>
      <p:pic>
        <p:nvPicPr>
          <p:cNvPr id="19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352" y="2204864"/>
            <a:ext cx="1058838" cy="1058838"/>
          </a:xfrm>
          <a:prstGeom prst="rect">
            <a:avLst/>
          </a:prstGeom>
          <a:noFill/>
        </p:spPr>
      </p:pic>
      <p:pic>
        <p:nvPicPr>
          <p:cNvPr id="20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312" y="3501008"/>
            <a:ext cx="1058838" cy="1058838"/>
          </a:xfrm>
          <a:prstGeom prst="rect">
            <a:avLst/>
          </a:prstGeom>
          <a:noFill/>
        </p:spPr>
      </p:pic>
      <p:pic>
        <p:nvPicPr>
          <p:cNvPr id="2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3429000"/>
            <a:ext cx="1058838" cy="1058838"/>
          </a:xfrm>
          <a:prstGeom prst="rect">
            <a:avLst/>
          </a:prstGeom>
          <a:noFill/>
        </p:spPr>
      </p:pic>
      <p:pic>
        <p:nvPicPr>
          <p:cNvPr id="22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3645024"/>
            <a:ext cx="1058838" cy="1058838"/>
          </a:xfrm>
          <a:prstGeom prst="rect">
            <a:avLst/>
          </a:prstGeom>
          <a:noFill/>
        </p:spPr>
      </p:pic>
      <p:pic>
        <p:nvPicPr>
          <p:cNvPr id="2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620688"/>
            <a:ext cx="1058838" cy="1058838"/>
          </a:xfrm>
          <a:prstGeom prst="rect">
            <a:avLst/>
          </a:prstGeom>
          <a:noFill/>
        </p:spPr>
      </p:pic>
      <p:pic>
        <p:nvPicPr>
          <p:cNvPr id="24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49666" y="404664"/>
            <a:ext cx="1058838" cy="1058838"/>
          </a:xfrm>
          <a:prstGeom prst="rect">
            <a:avLst/>
          </a:prstGeom>
          <a:noFill/>
        </p:spPr>
      </p:pic>
      <p:sp>
        <p:nvSpPr>
          <p:cNvPr id="74754" name="AutoShape 2" descr="Resultado de imagen para icono de mujer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74756" name="Picture 4" descr="Resultado de imagen para icono de mujer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67744" y="2060848"/>
            <a:ext cx="1277665" cy="1224136"/>
          </a:xfrm>
          <a:prstGeom prst="rect">
            <a:avLst/>
          </a:prstGeom>
          <a:noFill/>
        </p:spPr>
      </p:pic>
      <p:pic>
        <p:nvPicPr>
          <p:cNvPr id="28" name="Picture 4" descr="Resultado de imagen para icono de mujer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9992" y="3717032"/>
            <a:ext cx="1277665" cy="1224136"/>
          </a:xfrm>
          <a:prstGeom prst="rect">
            <a:avLst/>
          </a:prstGeom>
          <a:noFill/>
        </p:spPr>
      </p:pic>
      <p:pic>
        <p:nvPicPr>
          <p:cNvPr id="29" name="Picture 4" descr="Resultado de imagen para icono de mujer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04248" y="332656"/>
            <a:ext cx="1277665" cy="1224136"/>
          </a:xfrm>
          <a:prstGeom prst="rect">
            <a:avLst/>
          </a:prstGeom>
          <a:noFill/>
        </p:spPr>
      </p:pic>
      <p:pic>
        <p:nvPicPr>
          <p:cNvPr id="15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1196752"/>
            <a:ext cx="1058838" cy="1058838"/>
          </a:xfrm>
          <a:prstGeom prst="rect">
            <a:avLst/>
          </a:prstGeom>
          <a:noFill/>
        </p:spPr>
      </p:pic>
      <p:pic>
        <p:nvPicPr>
          <p:cNvPr id="16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586" y="1218034"/>
            <a:ext cx="1058838" cy="10588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00392" y="2420888"/>
            <a:ext cx="639688" cy="612888"/>
          </a:xfrm>
          <a:prstGeom prst="rect">
            <a:avLst/>
          </a:prstGeom>
          <a:noFill/>
        </p:spPr>
      </p:pic>
      <p:pic>
        <p:nvPicPr>
          <p:cNvPr id="37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352" y="2780928"/>
            <a:ext cx="639688" cy="612888"/>
          </a:xfrm>
          <a:prstGeom prst="rect">
            <a:avLst/>
          </a:prstGeom>
          <a:noFill/>
        </p:spPr>
      </p:pic>
      <p:pic>
        <p:nvPicPr>
          <p:cNvPr id="36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04312" y="3789040"/>
            <a:ext cx="639688" cy="612888"/>
          </a:xfrm>
          <a:prstGeom prst="rect">
            <a:avLst/>
          </a:prstGeom>
          <a:noFill/>
        </p:spPr>
      </p:pic>
      <p:pic>
        <p:nvPicPr>
          <p:cNvPr id="34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404664"/>
            <a:ext cx="639688" cy="612888"/>
          </a:xfrm>
          <a:prstGeom prst="rect">
            <a:avLst/>
          </a:prstGeom>
          <a:noFill/>
        </p:spPr>
      </p:pic>
      <p:sp>
        <p:nvSpPr>
          <p:cNvPr id="26" name="25 Flecha en U"/>
          <p:cNvSpPr/>
          <p:nvPr/>
        </p:nvSpPr>
        <p:spPr>
          <a:xfrm flipH="1">
            <a:off x="1259632" y="2708920"/>
            <a:ext cx="3240360" cy="648072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 rot="16200000">
            <a:off x="2459087" y="4052392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4067944" y="5013176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sp>
        <p:nvSpPr>
          <p:cNvPr id="74754" name="AutoShape 2" descr="Resultado de imagen para icono de mujer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5" name="14 Flecha en U"/>
          <p:cNvSpPr/>
          <p:nvPr/>
        </p:nvSpPr>
        <p:spPr>
          <a:xfrm>
            <a:off x="4932040" y="188640"/>
            <a:ext cx="3024336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1618" name="AutoShape 2" descr="Resultado de imagen para icono de persona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22" name="AutoShape 6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24" name="AutoShape 8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cxnSp>
        <p:nvCxnSpPr>
          <p:cNvPr id="9" name="8 Conector recto"/>
          <p:cNvCxnSpPr/>
          <p:nvPr/>
        </p:nvCxnSpPr>
        <p:spPr>
          <a:xfrm>
            <a:off x="4067944" y="692696"/>
            <a:ext cx="0" cy="4176464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4756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980728"/>
            <a:ext cx="4531034" cy="4341202"/>
          </a:xfrm>
          <a:prstGeom prst="rect">
            <a:avLst/>
          </a:prstGeom>
          <a:noFill/>
        </p:spPr>
      </p:pic>
      <p:pic>
        <p:nvPicPr>
          <p:cNvPr id="111626" name="Picture 10" descr="Resultado de imagen para icono de mujeres diferentes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40152" y="836712"/>
            <a:ext cx="2232248" cy="1899985"/>
          </a:xfrm>
          <a:prstGeom prst="rect">
            <a:avLst/>
          </a:prstGeom>
          <a:noFill/>
        </p:spPr>
      </p:pic>
      <p:pic>
        <p:nvPicPr>
          <p:cNvPr id="111620" name="Picture 4" descr="Resultado de imagen para icono de personas diferentes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84168" y="3284984"/>
            <a:ext cx="2016224" cy="1513100"/>
          </a:xfrm>
          <a:prstGeom prst="rect">
            <a:avLst/>
          </a:prstGeom>
          <a:noFill/>
        </p:spPr>
      </p:pic>
      <p:sp>
        <p:nvSpPr>
          <p:cNvPr id="23" name="22 Flecha en U"/>
          <p:cNvSpPr/>
          <p:nvPr/>
        </p:nvSpPr>
        <p:spPr>
          <a:xfrm>
            <a:off x="5436096" y="2924944"/>
            <a:ext cx="2376264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pic>
        <p:nvPicPr>
          <p:cNvPr id="111636" name="Picture 20" descr="Imagen relacionada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1560" y="836712"/>
            <a:ext cx="1728192" cy="1749741"/>
          </a:xfrm>
          <a:prstGeom prst="rect">
            <a:avLst/>
          </a:prstGeom>
          <a:noFill/>
        </p:spPr>
      </p:pic>
      <p:pic>
        <p:nvPicPr>
          <p:cNvPr id="111638" name="Picture 22" descr="Imagen relacionada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3528" y="3284984"/>
            <a:ext cx="2699792" cy="2592288"/>
          </a:xfrm>
          <a:prstGeom prst="rect">
            <a:avLst/>
          </a:prstGeom>
          <a:noFill/>
        </p:spPr>
      </p:pic>
      <p:sp>
        <p:nvSpPr>
          <p:cNvPr id="21" name="20 Nube"/>
          <p:cNvSpPr/>
          <p:nvPr/>
        </p:nvSpPr>
        <p:spPr>
          <a:xfrm>
            <a:off x="1763688" y="3645024"/>
            <a:ext cx="2520280" cy="194421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Reflexión</a:t>
            </a:r>
            <a:endParaRPr lang="es-MX" dirty="0"/>
          </a:p>
        </p:txBody>
      </p:sp>
      <p:cxnSp>
        <p:nvCxnSpPr>
          <p:cNvPr id="10" name="9 Conector recto"/>
          <p:cNvCxnSpPr/>
          <p:nvPr/>
        </p:nvCxnSpPr>
        <p:spPr>
          <a:xfrm flipH="1">
            <a:off x="4788024" y="4797152"/>
            <a:ext cx="3888432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Flecha en U"/>
          <p:cNvSpPr/>
          <p:nvPr/>
        </p:nvSpPr>
        <p:spPr>
          <a:xfrm flipH="1">
            <a:off x="1331640" y="476672"/>
            <a:ext cx="3320752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cxnSp>
        <p:nvCxnSpPr>
          <p:cNvPr id="32" name="31 Conector recto"/>
          <p:cNvCxnSpPr/>
          <p:nvPr/>
        </p:nvCxnSpPr>
        <p:spPr>
          <a:xfrm>
            <a:off x="1691680" y="2780928"/>
            <a:ext cx="1656184" cy="0"/>
          </a:xfrm>
          <a:prstGeom prst="line">
            <a:avLst/>
          </a:prstGeom>
          <a:ln w="19050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620688"/>
            <a:ext cx="817974" cy="783704"/>
          </a:xfrm>
          <a:prstGeom prst="rect">
            <a:avLst/>
          </a:prstGeom>
          <a:noFill/>
        </p:spPr>
      </p:pic>
      <p:pic>
        <p:nvPicPr>
          <p:cNvPr id="24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00392" y="476672"/>
            <a:ext cx="639688" cy="612888"/>
          </a:xfrm>
          <a:prstGeom prst="rect">
            <a:avLst/>
          </a:prstGeom>
          <a:noFill/>
        </p:spPr>
      </p:pic>
      <p:pic>
        <p:nvPicPr>
          <p:cNvPr id="25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1484784"/>
            <a:ext cx="639688" cy="612888"/>
          </a:xfrm>
          <a:prstGeom prst="rect">
            <a:avLst/>
          </a:prstGeom>
          <a:noFill/>
        </p:spPr>
      </p:pic>
      <p:pic>
        <p:nvPicPr>
          <p:cNvPr id="29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2996952"/>
            <a:ext cx="639688" cy="612888"/>
          </a:xfrm>
          <a:prstGeom prst="rect">
            <a:avLst/>
          </a:prstGeom>
          <a:noFill/>
        </p:spPr>
      </p:pic>
      <p:pic>
        <p:nvPicPr>
          <p:cNvPr id="30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00392" y="3789040"/>
            <a:ext cx="639688" cy="612888"/>
          </a:xfrm>
          <a:prstGeom prst="rect">
            <a:avLst/>
          </a:prstGeom>
          <a:noFill/>
        </p:spPr>
      </p:pic>
      <p:pic>
        <p:nvPicPr>
          <p:cNvPr id="31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6096" y="3789040"/>
            <a:ext cx="639688" cy="612888"/>
          </a:xfrm>
          <a:prstGeom prst="rect">
            <a:avLst/>
          </a:prstGeom>
          <a:noFill/>
        </p:spPr>
      </p:pic>
      <p:pic>
        <p:nvPicPr>
          <p:cNvPr id="33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1556792"/>
            <a:ext cx="639688" cy="612888"/>
          </a:xfrm>
          <a:prstGeom prst="rect">
            <a:avLst/>
          </a:prstGeom>
          <a:noFill/>
        </p:spPr>
      </p:pic>
      <p:pic>
        <p:nvPicPr>
          <p:cNvPr id="35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980728"/>
            <a:ext cx="639688" cy="6128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79512" y="332656"/>
            <a:ext cx="712879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3600" i="1" dirty="0" smtClean="0">
              <a:latin typeface="Arial Black" pitchFamily="34" charset="0"/>
            </a:endParaRPr>
          </a:p>
          <a:p>
            <a:pPr algn="ctr"/>
            <a:r>
              <a:rPr lang="es-MX" sz="3600" i="1" dirty="0" smtClean="0">
                <a:latin typeface="Arial Black" pitchFamily="34" charset="0"/>
              </a:rPr>
              <a:t>¿Por qué la Mujer </a:t>
            </a:r>
          </a:p>
          <a:p>
            <a:pPr algn="ctr"/>
            <a:r>
              <a:rPr lang="es-MX" sz="3600" i="1" dirty="0" smtClean="0">
                <a:latin typeface="Arial Black" pitchFamily="34" charset="0"/>
              </a:rPr>
              <a:t>quiere la autoridad?</a:t>
            </a:r>
          </a:p>
          <a:p>
            <a:pPr algn="ctr"/>
            <a:endParaRPr lang="es-MX" sz="3600" i="1" dirty="0" smtClean="0">
              <a:latin typeface="Arial Black" pitchFamily="34" charset="0"/>
            </a:endParaRPr>
          </a:p>
          <a:p>
            <a:pPr algn="ctr"/>
            <a:r>
              <a:rPr lang="es-MX" sz="3600" i="1" dirty="0" smtClean="0">
                <a:latin typeface="Arial Black" pitchFamily="34" charset="0"/>
              </a:rPr>
              <a:t>¿Por qué la Mujer </a:t>
            </a:r>
          </a:p>
          <a:p>
            <a:pPr algn="ctr"/>
            <a:r>
              <a:rPr lang="es-MX" sz="3600" i="1" dirty="0" smtClean="0">
                <a:latin typeface="Arial Black" pitchFamily="34" charset="0"/>
              </a:rPr>
              <a:t> no quiere la sumisión?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323528" y="476672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MX" sz="3600" dirty="0" smtClean="0">
              <a:latin typeface="Arial Black" pitchFamily="34" charset="0"/>
            </a:endParaRPr>
          </a:p>
        </p:txBody>
      </p:sp>
      <p:sp>
        <p:nvSpPr>
          <p:cNvPr id="10" name="9 Llamada de nube"/>
          <p:cNvSpPr/>
          <p:nvPr/>
        </p:nvSpPr>
        <p:spPr>
          <a:xfrm>
            <a:off x="3707904" y="4149080"/>
            <a:ext cx="5076056" cy="1440160"/>
          </a:xfrm>
          <a:prstGeom prst="cloudCallout">
            <a:avLst>
              <a:gd name="adj1" fmla="val -19381"/>
              <a:gd name="adj2" fmla="val -7314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>
                <a:latin typeface="Arial Black" pitchFamily="34" charset="0"/>
              </a:rPr>
              <a:t>Humildad</a:t>
            </a:r>
          </a:p>
        </p:txBody>
      </p:sp>
      <p:sp>
        <p:nvSpPr>
          <p:cNvPr id="11" name="10 Llamada de nube"/>
          <p:cNvSpPr/>
          <p:nvPr/>
        </p:nvSpPr>
        <p:spPr>
          <a:xfrm>
            <a:off x="323528" y="332656"/>
            <a:ext cx="8064896" cy="4320480"/>
          </a:xfrm>
          <a:prstGeom prst="cloudCallou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48072" y="404664"/>
            <a:ext cx="8964488" cy="576064"/>
          </a:xfrm>
        </p:spPr>
        <p:txBody>
          <a:bodyPr/>
          <a:lstStyle/>
          <a:p>
            <a:r>
              <a:rPr lang="es-MX" b="1" dirty="0" smtClean="0"/>
              <a:t>Unidad 9, Lección 2. TAREA #2</a:t>
            </a:r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611560" y="1628800"/>
            <a:ext cx="7776864" cy="129614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lvl="0" indent="-320040">
              <a:spcBef>
                <a:spcPts val="700"/>
              </a:spcBef>
              <a:buSzPct val="60000"/>
              <a:buFont typeface="Wingdings"/>
              <a:buChar char=""/>
              <a:defRPr/>
            </a:pPr>
            <a:r>
              <a:rPr lang="es-MX" sz="2400" b="1" dirty="0" smtClean="0"/>
              <a:t>Redactar un ensayo de 400 palabras mi entendimiento de autoridad y sumisión. 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endParaRPr lang="es-MX" sz="2400" b="1" dirty="0" smtClean="0">
              <a:solidFill>
                <a:schemeClr val="accent1"/>
              </a:solidFill>
            </a:endParaRPr>
          </a:p>
        </p:txBody>
      </p:sp>
      <p:pic>
        <p:nvPicPr>
          <p:cNvPr id="330754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2708920"/>
            <a:ext cx="5467350" cy="3867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5257</TotalTime>
  <Words>277</Words>
  <Application>Microsoft Office PowerPoint</Application>
  <PresentationFormat>Presentación en pantalla (4:3)</PresentationFormat>
  <Paragraphs>83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Intermedio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Gabriela Tijerina</cp:lastModifiedBy>
  <cp:revision>461</cp:revision>
  <dcterms:created xsi:type="dcterms:W3CDTF">2017-08-22T02:13:51Z</dcterms:created>
  <dcterms:modified xsi:type="dcterms:W3CDTF">2017-11-27T19:28:09Z</dcterms:modified>
</cp:coreProperties>
</file>