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1"/>
  </p:notesMasterIdLst>
  <p:sldIdLst>
    <p:sldId id="598" r:id="rId2"/>
    <p:sldId id="594" r:id="rId3"/>
    <p:sldId id="601" r:id="rId4"/>
    <p:sldId id="602" r:id="rId5"/>
    <p:sldId id="603" r:id="rId6"/>
    <p:sldId id="609" r:id="rId7"/>
    <p:sldId id="607" r:id="rId8"/>
    <p:sldId id="604" r:id="rId9"/>
    <p:sldId id="61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cad=rja&amp;uact=8&amp;ved=0ahUKEwj4-t7tgYXXAhXmlVQKHS4lCccQjRwIBw&amp;url=https://commons.wikimedia.org/wiki/File:Brooklyn_Museum_-_Fin_du_travail_(The_End_of_the_Working_Day)_-_Jules_Breton.jpg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62066" y="620688"/>
            <a:ext cx="6730625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9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Espíritu Santo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Dio un Lugar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Autoridad y Sumisión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2132856"/>
            <a:ext cx="47525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Orden en el Hogar </a:t>
            </a:r>
          </a:p>
          <a:p>
            <a:r>
              <a:rPr lang="es-MX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… en el Matrimonio</a:t>
            </a:r>
          </a:p>
          <a:p>
            <a:r>
              <a:rPr lang="es-MX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… con los hijos 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 Efesios 5:21-33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Colosenses 3:18-25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1 Pedro 3:5, 6</a:t>
            </a:r>
          </a:p>
          <a:p>
            <a:endParaRPr lang="es-MX" sz="28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0466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 smtClean="0">
                <a:latin typeface="Arial Black" pitchFamily="34" charset="0"/>
              </a:rPr>
              <a:t>Autoridad y Sumisión </a:t>
            </a: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de la Mujer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88024" y="2132856"/>
            <a:ext cx="3672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Orden en la Iglesia</a:t>
            </a:r>
          </a:p>
          <a:p>
            <a:pPr algn="r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1 Timoteo 2:11-15</a:t>
            </a: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pPr algn="r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1 Corintios 11:8, 9</a:t>
            </a:r>
          </a:p>
          <a:p>
            <a:pPr algn="r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1 Corintios 14:26-35</a:t>
            </a:r>
          </a:p>
          <a:p>
            <a:endParaRPr lang="es-MX" sz="3200" dirty="0" smtClean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4426565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Orden en la Sociedad</a:t>
            </a:r>
          </a:p>
          <a:p>
            <a:pPr algn="r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Romanos 13:1-4</a:t>
            </a: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pPr algn="r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1 Pedro 2:13-14</a:t>
            </a:r>
            <a:endParaRPr lang="es-MX" sz="3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27984" y="1268760"/>
            <a:ext cx="40895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>
                <a:latin typeface="Arial Black" pitchFamily="34" charset="0"/>
              </a:rPr>
              <a:t>Interpretación</a:t>
            </a:r>
          </a:p>
          <a:p>
            <a:pPr marL="742950" indent="-742950">
              <a:buAutoNum type="alphaLcParenR"/>
            </a:pPr>
            <a:r>
              <a:rPr lang="es-MX" sz="3600" i="1" dirty="0" smtClean="0">
                <a:latin typeface="Arial Black" pitchFamily="34" charset="0"/>
              </a:rPr>
              <a:t>Literal</a:t>
            </a:r>
          </a:p>
          <a:p>
            <a:pPr marL="742950" indent="-742950">
              <a:buAutoNum type="alphaLcParenR"/>
            </a:pPr>
            <a:r>
              <a:rPr lang="es-MX" sz="3600" i="1" dirty="0" smtClean="0">
                <a:latin typeface="Arial Black" pitchFamily="34" charset="0"/>
              </a:rPr>
              <a:t>Vigentes</a:t>
            </a:r>
          </a:p>
          <a:p>
            <a:pPr marL="742950" indent="-742950">
              <a:buAutoNum type="alphaLcParenR"/>
            </a:pPr>
            <a:r>
              <a:rPr lang="es-MX" sz="3600" i="1" dirty="0" smtClean="0">
                <a:latin typeface="Arial Black" pitchFamily="34" charset="0"/>
              </a:rPr>
              <a:t>Aplicables</a:t>
            </a:r>
          </a:p>
          <a:p>
            <a:pPr marL="742950" indent="-742950">
              <a:buAutoNum type="alphaLcParenR"/>
            </a:pPr>
            <a:r>
              <a:rPr lang="es-MX" sz="3600" i="1" dirty="0" smtClean="0">
                <a:latin typeface="Arial Black" pitchFamily="34" charset="0"/>
              </a:rPr>
              <a:t>Aceptables</a:t>
            </a:r>
          </a:p>
          <a:p>
            <a:pPr marL="742950" indent="-742950">
              <a:buFontTx/>
              <a:buAutoNum type="alphaLcParenR"/>
            </a:pPr>
            <a:r>
              <a:rPr lang="es-MX" sz="3600" b="1" i="1" dirty="0" smtClean="0">
                <a:latin typeface="Brush Script MT" pitchFamily="66" charset="0"/>
                <a:cs typeface="Arial" pitchFamily="34" charset="0"/>
              </a:rPr>
              <a:t>1 Corintios 16:15-24</a:t>
            </a:r>
            <a:endParaRPr lang="es-MX" sz="3600" i="1" dirty="0" smtClean="0">
              <a:latin typeface="Arial Black" pitchFamily="34" charset="0"/>
            </a:endParaRPr>
          </a:p>
          <a:p>
            <a:pPr marL="742950" indent="-742950"/>
            <a:r>
              <a:rPr lang="es-MX" sz="3600" i="1" dirty="0" smtClean="0">
                <a:latin typeface="Arial Black" pitchFamily="34" charset="0"/>
              </a:rPr>
              <a:t/>
            </a:r>
            <a:br>
              <a:rPr lang="es-MX" sz="3600" i="1" dirty="0" smtClean="0">
                <a:latin typeface="Arial Black" pitchFamily="34" charset="0"/>
              </a:rPr>
            </a:br>
            <a:endParaRPr lang="es-MX" sz="3600" i="1" dirty="0" smtClean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-324544" y="1916832"/>
            <a:ext cx="367240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Orden en la Iglesia</a:t>
            </a:r>
          </a:p>
          <a:p>
            <a:pPr algn="r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1 Timoteo 2:11-15</a:t>
            </a: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pPr algn="r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1 Corintios 11:8, 9</a:t>
            </a:r>
          </a:p>
          <a:p>
            <a:pPr algn="r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1 Corintios 14:26-35</a:t>
            </a:r>
          </a:p>
          <a:p>
            <a:pPr algn="r"/>
            <a:endParaRPr lang="es-MX" sz="2400" i="1" dirty="0" smtClean="0">
              <a:latin typeface="Brush Script MT" pitchFamily="66" charset="0"/>
              <a:cs typeface="Arial" pitchFamily="34" charset="0"/>
            </a:endParaRPr>
          </a:p>
          <a:p>
            <a:endParaRPr lang="es-MX" sz="3200" dirty="0" smtClean="0">
              <a:latin typeface="Arial Black" pitchFamily="34" charset="0"/>
            </a:endParaRPr>
          </a:p>
        </p:txBody>
      </p:sp>
      <p:sp>
        <p:nvSpPr>
          <p:cNvPr id="11" name="10 Abrir llave"/>
          <p:cNvSpPr/>
          <p:nvPr/>
        </p:nvSpPr>
        <p:spPr>
          <a:xfrm flipH="1">
            <a:off x="2483768" y="908720"/>
            <a:ext cx="2016224" cy="4176464"/>
          </a:xfrm>
          <a:prstGeom prst="leftBrace">
            <a:avLst>
              <a:gd name="adj1" fmla="val 8333"/>
              <a:gd name="adj2" fmla="val 4963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3707904" y="4437112"/>
            <a:ext cx="5211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5576" y="98072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Iglesia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2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060848"/>
            <a:ext cx="1277665" cy="1224136"/>
          </a:xfrm>
          <a:prstGeom prst="rect">
            <a:avLst/>
          </a:prstGeom>
          <a:noFill/>
        </p:spPr>
      </p:pic>
      <p:pic>
        <p:nvPicPr>
          <p:cNvPr id="28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717032"/>
            <a:ext cx="1277665" cy="1224136"/>
          </a:xfrm>
          <a:prstGeom prst="rect">
            <a:avLst/>
          </a:prstGeom>
          <a:noFill/>
        </p:spPr>
      </p:pic>
      <p:pic>
        <p:nvPicPr>
          <p:cNvPr id="29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32656"/>
            <a:ext cx="1277665" cy="1224136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620688"/>
            <a:ext cx="55149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>
                <a:latin typeface="Arial Black" pitchFamily="34" charset="0"/>
              </a:rPr>
              <a:t>Ejemplo de </a:t>
            </a:r>
          </a:p>
          <a:p>
            <a:r>
              <a:rPr lang="es-MX" sz="3600" dirty="0" smtClean="0">
                <a:latin typeface="Arial Black" pitchFamily="34" charset="0"/>
              </a:rPr>
              <a:t>Autoridades Sumisas</a:t>
            </a:r>
          </a:p>
          <a:p>
            <a:pPr algn="ctr"/>
            <a:endParaRPr lang="es-MX" sz="3600" dirty="0" smtClean="0">
              <a:latin typeface="Arial Black" pitchFamily="34" charset="0"/>
            </a:endParaRP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2 Pedro 3:16</a:t>
            </a: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Gálatas 2:11-21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-324544" y="1916832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2400" i="1" dirty="0" smtClean="0">
              <a:latin typeface="Brush Script MT" pitchFamily="66" charset="0"/>
              <a:cs typeface="Arial" pitchFamily="34" charset="0"/>
            </a:endParaRPr>
          </a:p>
          <a:p>
            <a:endParaRPr lang="es-MX" sz="3200" dirty="0" smtClean="0">
              <a:latin typeface="Arial Black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07904" y="4437112"/>
            <a:ext cx="5211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4400" b="1" dirty="0"/>
          </a:p>
        </p:txBody>
      </p:sp>
      <p:sp>
        <p:nvSpPr>
          <p:cNvPr id="8" name="7 Llamada de nube"/>
          <p:cNvSpPr/>
          <p:nvPr/>
        </p:nvSpPr>
        <p:spPr>
          <a:xfrm>
            <a:off x="3923928" y="3356992"/>
            <a:ext cx="4320480" cy="20162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  <a:endParaRPr lang="es-MX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5576" y="98072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Iglesia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2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060848"/>
            <a:ext cx="1277665" cy="1224136"/>
          </a:xfrm>
          <a:prstGeom prst="rect">
            <a:avLst/>
          </a:prstGeom>
          <a:noFill/>
        </p:spPr>
      </p:pic>
      <p:pic>
        <p:nvPicPr>
          <p:cNvPr id="28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717032"/>
            <a:ext cx="1277665" cy="1224136"/>
          </a:xfrm>
          <a:prstGeom prst="rect">
            <a:avLst/>
          </a:prstGeom>
          <a:noFill/>
        </p:spPr>
      </p:pic>
      <p:pic>
        <p:nvPicPr>
          <p:cNvPr id="29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32656"/>
            <a:ext cx="1277665" cy="1224136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2420888"/>
            <a:ext cx="639688" cy="612888"/>
          </a:xfrm>
          <a:prstGeom prst="rect">
            <a:avLst/>
          </a:prstGeom>
          <a:noFill/>
        </p:spPr>
      </p:pic>
      <p:pic>
        <p:nvPicPr>
          <p:cNvPr id="37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780928"/>
            <a:ext cx="639688" cy="612888"/>
          </a:xfrm>
          <a:prstGeom prst="rect">
            <a:avLst/>
          </a:prstGeom>
          <a:noFill/>
        </p:spPr>
      </p:pic>
      <p:pic>
        <p:nvPicPr>
          <p:cNvPr id="3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4312" y="3789040"/>
            <a:ext cx="639688" cy="612888"/>
          </a:xfrm>
          <a:prstGeom prst="rect">
            <a:avLst/>
          </a:prstGeom>
          <a:noFill/>
        </p:spPr>
      </p:pic>
      <p:pic>
        <p:nvPicPr>
          <p:cNvPr id="34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4664"/>
            <a:ext cx="639688" cy="612888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08920"/>
            <a:ext cx="3240360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4531034" cy="4341202"/>
          </a:xfrm>
          <a:prstGeom prst="rect">
            <a:avLst/>
          </a:prstGeom>
          <a:noFill/>
        </p:spPr>
      </p:pic>
      <p:pic>
        <p:nvPicPr>
          <p:cNvPr id="111626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836712"/>
            <a:ext cx="2232248" cy="1899985"/>
          </a:xfrm>
          <a:prstGeom prst="rect">
            <a:avLst/>
          </a:prstGeom>
          <a:noFill/>
        </p:spPr>
      </p:pic>
      <p:pic>
        <p:nvPicPr>
          <p:cNvPr id="111620" name="Picture 4" descr="Resultado de imagen para icono de persona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284984"/>
            <a:ext cx="2016224" cy="1513100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436096" y="2924944"/>
            <a:ext cx="2376264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Nube"/>
          <p:cNvSpPr/>
          <p:nvPr/>
        </p:nvSpPr>
        <p:spPr>
          <a:xfrm>
            <a:off x="1763688" y="3645024"/>
            <a:ext cx="2520280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4788024" y="4797152"/>
            <a:ext cx="3888432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1691680" y="2780928"/>
            <a:ext cx="1656184" cy="0"/>
          </a:xfrm>
          <a:prstGeom prst="line">
            <a:avLst/>
          </a:prstGeom>
          <a:ln w="190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20688"/>
            <a:ext cx="817974" cy="783704"/>
          </a:xfrm>
          <a:prstGeom prst="rect">
            <a:avLst/>
          </a:prstGeom>
          <a:noFill/>
        </p:spPr>
      </p:pic>
      <p:pic>
        <p:nvPicPr>
          <p:cNvPr id="24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476672"/>
            <a:ext cx="639688" cy="612888"/>
          </a:xfrm>
          <a:prstGeom prst="rect">
            <a:avLst/>
          </a:prstGeom>
          <a:noFill/>
        </p:spPr>
      </p:pic>
      <p:pic>
        <p:nvPicPr>
          <p:cNvPr id="25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484784"/>
            <a:ext cx="639688" cy="612888"/>
          </a:xfrm>
          <a:prstGeom prst="rect">
            <a:avLst/>
          </a:prstGeom>
          <a:noFill/>
        </p:spPr>
      </p:pic>
      <p:pic>
        <p:nvPicPr>
          <p:cNvPr id="29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996952"/>
            <a:ext cx="639688" cy="612888"/>
          </a:xfrm>
          <a:prstGeom prst="rect">
            <a:avLst/>
          </a:prstGeom>
          <a:noFill/>
        </p:spPr>
      </p:pic>
      <p:pic>
        <p:nvPicPr>
          <p:cNvPr id="30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3789040"/>
            <a:ext cx="639688" cy="612888"/>
          </a:xfrm>
          <a:prstGeom prst="rect">
            <a:avLst/>
          </a:prstGeom>
          <a:noFill/>
        </p:spPr>
      </p:pic>
      <p:pic>
        <p:nvPicPr>
          <p:cNvPr id="31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789040"/>
            <a:ext cx="639688" cy="612888"/>
          </a:xfrm>
          <a:prstGeom prst="rect">
            <a:avLst/>
          </a:prstGeom>
          <a:noFill/>
        </p:spPr>
      </p:pic>
      <p:pic>
        <p:nvPicPr>
          <p:cNvPr id="33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556792"/>
            <a:ext cx="639688" cy="612888"/>
          </a:xfrm>
          <a:prstGeom prst="rect">
            <a:avLst/>
          </a:prstGeom>
          <a:noFill/>
        </p:spPr>
      </p:pic>
      <p:pic>
        <p:nvPicPr>
          <p:cNvPr id="35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980728"/>
            <a:ext cx="639688" cy="6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332656"/>
            <a:ext cx="7128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3600" i="1" dirty="0" smtClean="0">
              <a:latin typeface="Arial Black" pitchFamily="34" charset="0"/>
            </a:endParaRP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¿Por qué la Mujer </a:t>
            </a: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quiere la autoridad?</a:t>
            </a:r>
          </a:p>
          <a:p>
            <a:pPr algn="ctr"/>
            <a:endParaRPr lang="es-MX" sz="3600" i="1" dirty="0" smtClean="0">
              <a:latin typeface="Arial Black" pitchFamily="34" charset="0"/>
            </a:endParaRP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¿Por qué la Mujer </a:t>
            </a: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 no quiere la sumisión?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10" name="9 Llamada de nube"/>
          <p:cNvSpPr/>
          <p:nvPr/>
        </p:nvSpPr>
        <p:spPr>
          <a:xfrm>
            <a:off x="3707904" y="4149080"/>
            <a:ext cx="5076056" cy="1440160"/>
          </a:xfrm>
          <a:prstGeom prst="cloudCallout">
            <a:avLst>
              <a:gd name="adj1" fmla="val -19381"/>
              <a:gd name="adj2" fmla="val -73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</a:p>
        </p:txBody>
      </p:sp>
      <p:sp>
        <p:nvSpPr>
          <p:cNvPr id="11" name="10 Llamada de nube"/>
          <p:cNvSpPr/>
          <p:nvPr/>
        </p:nvSpPr>
        <p:spPr>
          <a:xfrm>
            <a:off x="323528" y="332656"/>
            <a:ext cx="8064896" cy="4320480"/>
          </a:xfrm>
          <a:prstGeom prst="cloudCallou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576064"/>
          </a:xfrm>
        </p:spPr>
        <p:txBody>
          <a:bodyPr/>
          <a:lstStyle/>
          <a:p>
            <a:r>
              <a:rPr lang="es-MX" b="1" dirty="0" smtClean="0"/>
              <a:t>Unidad 9, Lección 2. TAREA #2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628800"/>
            <a:ext cx="7776864" cy="1296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Redactar un ensayo de 400 palabras mi entendimiento de autoridad y sumisión.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33075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708920"/>
            <a:ext cx="54673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5257</TotalTime>
  <Words>277</Words>
  <Application>Microsoft Office PowerPoint</Application>
  <PresentationFormat>Presentación en pantalla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461</cp:revision>
  <dcterms:created xsi:type="dcterms:W3CDTF">2017-08-22T02:13:51Z</dcterms:created>
  <dcterms:modified xsi:type="dcterms:W3CDTF">2017-11-27T19:28:09Z</dcterms:modified>
</cp:coreProperties>
</file>