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63" r:id="rId2"/>
    <p:sldId id="512" r:id="rId3"/>
    <p:sldId id="488" r:id="rId4"/>
    <p:sldId id="476" r:id="rId5"/>
    <p:sldId id="486" r:id="rId6"/>
    <p:sldId id="474" r:id="rId7"/>
    <p:sldId id="484" r:id="rId8"/>
    <p:sldId id="39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007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6113F-8831-4E81-B318-40E323D6E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280682"/>
          </a:xfrm>
        </p:spPr>
        <p:txBody>
          <a:bodyPr>
            <a:normAutofit/>
          </a:bodyPr>
          <a:lstStyle/>
          <a:p>
            <a:r>
              <a:rPr lang="en-US" sz="20000" dirty="0"/>
              <a:t>		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13A2E5-D355-4F41-881D-432E8E25A4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17970"/>
            <a:ext cx="5773420" cy="12573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34981-7ECB-4BAE-88F6-4F9CFB9F7C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2230902"/>
          </a:xfrm>
        </p:spPr>
        <p:txBody>
          <a:bodyPr>
            <a:normAutofit/>
          </a:bodyPr>
          <a:lstStyle/>
          <a:p>
            <a:r>
              <a:rPr lang="en-US" dirty="0"/>
              <a:t>Homonym and Synonyms   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179439-75EB-4F91-AD98-5F233BC068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6012180" y="3602663"/>
            <a:ext cx="577342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4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80F72-AC98-4F16-AD67-4A427A191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Homonym’s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769E-99A1-411E-99CF-0D676BD9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Homonyms – are words that are spelled the same and sound the same, but have different meanings.  </a:t>
            </a:r>
          </a:p>
          <a:p>
            <a:r>
              <a:rPr lang="en-US" dirty="0"/>
              <a:t>Examples:</a:t>
            </a:r>
          </a:p>
          <a:p>
            <a:r>
              <a:rPr lang="en-US" sz="2800" b="1" u="sng" dirty="0"/>
              <a:t>bark</a:t>
            </a:r>
            <a:r>
              <a:rPr lang="en-US" sz="2800" dirty="0"/>
              <a:t>(tree’s layer) 			 </a:t>
            </a:r>
            <a:r>
              <a:rPr lang="en-US" sz="2800" b="1" u="sng" dirty="0"/>
              <a:t>bark</a:t>
            </a:r>
            <a:r>
              <a:rPr lang="en-US" sz="2800" dirty="0"/>
              <a:t>(dog’s sound)</a:t>
            </a:r>
          </a:p>
          <a:p>
            <a:r>
              <a:rPr lang="en-US" sz="2800" b="1" u="sng" dirty="0"/>
              <a:t>match</a:t>
            </a:r>
            <a:r>
              <a:rPr lang="en-US" sz="2800" dirty="0"/>
              <a:t>(a pair) 			 </a:t>
            </a:r>
            <a:r>
              <a:rPr lang="en-US" sz="2800" b="1" u="sng" dirty="0"/>
              <a:t>match</a:t>
            </a:r>
            <a:r>
              <a:rPr lang="en-US" sz="2800" dirty="0"/>
              <a:t>(to light a flame)</a:t>
            </a:r>
          </a:p>
          <a:p>
            <a:r>
              <a:rPr lang="en-US" sz="2800" b="1" u="sng" dirty="0"/>
              <a:t>pound</a:t>
            </a:r>
            <a:r>
              <a:rPr lang="en-US" sz="2800" dirty="0"/>
              <a:t>( unit of weight) 	 	 </a:t>
            </a:r>
            <a:r>
              <a:rPr lang="en-US" sz="2800" b="1" u="sng" dirty="0"/>
              <a:t>pound</a:t>
            </a:r>
            <a:r>
              <a:rPr lang="en-US" sz="2800" dirty="0"/>
              <a:t>(to beat)</a:t>
            </a:r>
          </a:p>
          <a:p>
            <a:r>
              <a:rPr lang="en-US" sz="2800" b="1" u="sng" dirty="0"/>
              <a:t>rose</a:t>
            </a:r>
            <a:r>
              <a:rPr lang="en-US" sz="2800" dirty="0"/>
              <a:t>( to stand up) 			 </a:t>
            </a:r>
            <a:r>
              <a:rPr lang="en-US" sz="2800" b="1" u="sng" dirty="0"/>
              <a:t>rose</a:t>
            </a:r>
            <a:r>
              <a:rPr lang="en-US" sz="2800" dirty="0"/>
              <a:t>( a flower)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83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DCF5B-5EA3-4CBD-B2D6-C02A93B03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Homonym’s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64FD6-778E-40AE-8F75-7B3FA9D852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Write the two meanings of the word.</a:t>
            </a:r>
          </a:p>
          <a:p>
            <a:r>
              <a:rPr lang="en-US" dirty="0"/>
              <a:t>1. die – die		____</a:t>
            </a:r>
          </a:p>
          <a:p>
            <a:r>
              <a:rPr lang="en-US" dirty="0"/>
              <a:t>2. spring – spring	____</a:t>
            </a:r>
          </a:p>
          <a:p>
            <a:r>
              <a:rPr lang="en-US" dirty="0"/>
              <a:t>3. band – band	____</a:t>
            </a:r>
          </a:p>
          <a:p>
            <a:endParaRPr lang="en-US" dirty="0"/>
          </a:p>
          <a:p>
            <a:r>
              <a:rPr lang="en-US" dirty="0"/>
              <a:t>4. air – air		____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7E1BFC-3937-4EBC-A625-2BB203186DF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Meanings of words. </a:t>
            </a:r>
          </a:p>
          <a:p>
            <a:endParaRPr lang="en-US" dirty="0"/>
          </a:p>
          <a:p>
            <a:r>
              <a:rPr lang="en-US" dirty="0"/>
              <a:t>a.  oxygen- lilting tune</a:t>
            </a:r>
          </a:p>
          <a:p>
            <a:r>
              <a:rPr lang="en-US" dirty="0"/>
              <a:t>b.  musical group- ring </a:t>
            </a:r>
          </a:p>
          <a:p>
            <a:r>
              <a:rPr lang="en-US" dirty="0"/>
              <a:t>c. death- a cube with numbers</a:t>
            </a:r>
          </a:p>
          <a:p>
            <a:r>
              <a:rPr lang="en-US" dirty="0"/>
              <a:t>d. season- coiled metal</a:t>
            </a:r>
          </a:p>
        </p:txBody>
      </p:sp>
    </p:spTree>
    <p:extLst>
      <p:ext uri="{BB962C8B-B14F-4D97-AF65-F5344CB8AC3E}">
        <p14:creationId xmlns:p14="http://schemas.microsoft.com/office/powerpoint/2010/main" val="79209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D1AB41-6D3F-482B-9392-D8332CFD0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Synonym’s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52C50-E5F5-4197-87D9-253B1E14EC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Synonyms- words that have similar meanings but spelled differently.</a:t>
            </a:r>
          </a:p>
          <a:p>
            <a:r>
              <a:rPr lang="en-US" sz="2800" dirty="0"/>
              <a:t>Examples:</a:t>
            </a:r>
          </a:p>
          <a:p>
            <a:r>
              <a:rPr lang="en-US" sz="2400" dirty="0"/>
              <a:t>poor- needy		love-adore		rich-wealthy</a:t>
            </a:r>
          </a:p>
          <a:p>
            <a:r>
              <a:rPr lang="en-US" sz="2400" dirty="0"/>
              <a:t>enemy- foe		fight-battle		harm-hurt</a:t>
            </a:r>
          </a:p>
          <a:p>
            <a:r>
              <a:rPr lang="en-US" sz="2400" dirty="0"/>
              <a:t>flower-blossom		hurry- rush		quiet- silent</a:t>
            </a:r>
          </a:p>
          <a:p>
            <a:r>
              <a:rPr lang="en-US" sz="2400" dirty="0"/>
              <a:t>plate-dish			lid-cover		center-middle</a:t>
            </a:r>
          </a:p>
          <a:p>
            <a:r>
              <a:rPr lang="en-US" sz="2400" dirty="0"/>
              <a:t>come- arrive		get-receive		laugh-giggle</a:t>
            </a:r>
          </a:p>
          <a:p>
            <a:r>
              <a:rPr lang="en-US" sz="2400" dirty="0"/>
              <a:t>paste-glue		cool- chilly		smile- grin</a:t>
            </a:r>
          </a:p>
          <a:p>
            <a:r>
              <a:rPr lang="en-US" sz="2400" dirty="0"/>
              <a:t>cry-sob			damp- wet		children- kids</a:t>
            </a:r>
          </a:p>
          <a:p>
            <a:r>
              <a:rPr lang="en-US" sz="2400" dirty="0"/>
              <a:t>chair-seat		late-tardy		fire- flame</a:t>
            </a:r>
          </a:p>
        </p:txBody>
      </p:sp>
    </p:spTree>
    <p:extLst>
      <p:ext uri="{BB962C8B-B14F-4D97-AF65-F5344CB8AC3E}">
        <p14:creationId xmlns:p14="http://schemas.microsoft.com/office/powerpoint/2010/main" val="109353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4EE59-4C04-4029-8B24-47E91FDB5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Synonym’s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5776B-88D4-41FF-B94E-5EA0EF2E8D3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Match the word with the correct letter and word.</a:t>
            </a:r>
          </a:p>
          <a:p>
            <a:endParaRPr lang="en-US" dirty="0"/>
          </a:p>
          <a:p>
            <a:r>
              <a:rPr lang="en-US" dirty="0"/>
              <a:t>1.  begin	a. noisy	</a:t>
            </a:r>
          </a:p>
          <a:p>
            <a:r>
              <a:rPr lang="en-US" dirty="0"/>
              <a:t>2.  kind		b. toss</a:t>
            </a:r>
          </a:p>
          <a:p>
            <a:r>
              <a:rPr lang="en-US" dirty="0"/>
              <a:t>3.  choose	c. start</a:t>
            </a:r>
          </a:p>
          <a:p>
            <a:r>
              <a:rPr lang="en-US" dirty="0"/>
              <a:t>4.  sad		d. nice</a:t>
            </a:r>
          </a:p>
          <a:p>
            <a:r>
              <a:rPr lang="en-US" dirty="0"/>
              <a:t>5.  loud		e. pick	</a:t>
            </a:r>
          </a:p>
          <a:p>
            <a:r>
              <a:rPr lang="en-US" dirty="0"/>
              <a:t>6.  throw	f. unhappy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521568-3E4F-48EE-9C7C-98A2B6B9B7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Match the word with the correct letter and word</a:t>
            </a:r>
          </a:p>
          <a:p>
            <a:endParaRPr lang="en-US" dirty="0"/>
          </a:p>
          <a:p>
            <a:r>
              <a:rPr lang="en-US" dirty="0"/>
              <a:t>1.  cry		a. clip</a:t>
            </a:r>
          </a:p>
          <a:p>
            <a:r>
              <a:rPr lang="en-US" dirty="0"/>
              <a:t>2.  save		b. pal</a:t>
            </a:r>
          </a:p>
          <a:p>
            <a:r>
              <a:rPr lang="en-US" dirty="0"/>
              <a:t>3.  cut		c. tune</a:t>
            </a:r>
          </a:p>
          <a:p>
            <a:r>
              <a:rPr lang="en-US" dirty="0"/>
              <a:t>4.  friend	d. snooze</a:t>
            </a:r>
          </a:p>
          <a:p>
            <a:r>
              <a:rPr lang="en-US" dirty="0"/>
              <a:t>5.  song		e. sob</a:t>
            </a:r>
          </a:p>
          <a:p>
            <a:r>
              <a:rPr lang="en-US" dirty="0"/>
              <a:t>6.  sleep		f. keep</a:t>
            </a:r>
          </a:p>
        </p:txBody>
      </p:sp>
    </p:spTree>
    <p:extLst>
      <p:ext uri="{BB962C8B-B14F-4D97-AF65-F5344CB8AC3E}">
        <p14:creationId xmlns:p14="http://schemas.microsoft.com/office/powerpoint/2010/main" val="1223714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C50DB-A57E-4594-B123-15F00066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55A42D-3B7E-4382-BB0D-63D26D48D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799"/>
            <a:ext cx="9997440" cy="5277853"/>
          </a:xfrm>
        </p:spPr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r>
              <a:rPr lang="en-US" sz="2000" b="1" dirty="0"/>
              <a:t>out		they		said		from		up	5	</a:t>
            </a:r>
          </a:p>
          <a:p>
            <a:pPr marL="82296" indent="0">
              <a:buNone/>
            </a:pPr>
            <a:r>
              <a:rPr lang="en-US" sz="2000" b="1" dirty="0"/>
              <a:t>or		what		an		have		so	10</a:t>
            </a:r>
          </a:p>
          <a:p>
            <a:pPr marL="82296" indent="0">
              <a:buNone/>
            </a:pPr>
            <a:r>
              <a:rPr lang="en-US" sz="2000" b="1" dirty="0"/>
              <a:t>only		its		were		her		you	15</a:t>
            </a:r>
          </a:p>
          <a:p>
            <a:pPr marL="82296" indent="0">
              <a:buNone/>
            </a:pPr>
            <a:r>
              <a:rPr lang="en-US" sz="2000" b="1" dirty="0"/>
              <a:t>one		about		which		into		than	20</a:t>
            </a:r>
          </a:p>
          <a:p>
            <a:pPr marL="82296" indent="0">
              <a:buNone/>
            </a:pPr>
            <a:r>
              <a:rPr lang="en-US" sz="2000" b="1" dirty="0"/>
              <a:t>other		would		new		she		some	25</a:t>
            </a:r>
          </a:p>
          <a:p>
            <a:pPr marL="82296" indent="0">
              <a:buNone/>
            </a:pPr>
            <a:r>
              <a:rPr lang="en-US" sz="2000" b="1" dirty="0"/>
              <a:t>out		they		said		from		up	30</a:t>
            </a:r>
          </a:p>
          <a:p>
            <a:pPr marL="82296" indent="0">
              <a:buNone/>
            </a:pPr>
            <a:r>
              <a:rPr lang="en-US" sz="2000" b="1" dirty="0"/>
              <a:t>or		what		an		have		so	35</a:t>
            </a:r>
          </a:p>
          <a:p>
            <a:pPr marL="82296" indent="0">
              <a:buNone/>
            </a:pPr>
            <a:r>
              <a:rPr lang="en-US" sz="2000" b="1" dirty="0"/>
              <a:t>only		its		were		her		you	40</a:t>
            </a:r>
          </a:p>
          <a:p>
            <a:pPr marL="82296" indent="0">
              <a:buNone/>
            </a:pPr>
            <a:r>
              <a:rPr lang="en-US" sz="2000" b="1" dirty="0"/>
              <a:t>one		about		which		into		than	45</a:t>
            </a:r>
          </a:p>
          <a:p>
            <a:pPr marL="82296" indent="0">
              <a:buNone/>
            </a:pPr>
            <a:r>
              <a:rPr lang="en-US" sz="2000" b="1" dirty="0"/>
              <a:t>other		would		new		she		some	50</a:t>
            </a:r>
          </a:p>
          <a:p>
            <a:pPr marL="82296" indent="0">
              <a:buNone/>
            </a:pPr>
            <a:r>
              <a:rPr lang="en-US" sz="2000" b="1" dirty="0"/>
              <a:t>out		they		said		from		up	55</a:t>
            </a:r>
          </a:p>
          <a:p>
            <a:pPr marL="82296" indent="0">
              <a:buNone/>
            </a:pPr>
            <a:r>
              <a:rPr lang="en-US" sz="2000" b="1" dirty="0"/>
              <a:t>or		what		an		have		so	60</a:t>
            </a:r>
          </a:p>
          <a:p>
            <a:pPr marL="82296" indent="0">
              <a:buNone/>
            </a:pPr>
            <a:r>
              <a:rPr lang="en-US" sz="2000" b="1" dirty="0"/>
              <a:t>only		its		were		her		you	65</a:t>
            </a:r>
          </a:p>
          <a:p>
            <a:pPr marL="82296" indent="0">
              <a:buNone/>
            </a:pPr>
            <a:r>
              <a:rPr lang="en-US" sz="2000" b="1" dirty="0"/>
              <a:t>one		about		which		into		than	70</a:t>
            </a:r>
          </a:p>
          <a:p>
            <a:pPr marL="82296" indent="0">
              <a:buNone/>
            </a:pPr>
            <a:r>
              <a:rPr lang="en-US" sz="2000" b="1" dirty="0"/>
              <a:t>other		would		new		she		some	75</a:t>
            </a:r>
          </a:p>
          <a:p>
            <a:pPr marL="82296" indent="0">
              <a:buNone/>
            </a:pPr>
            <a:r>
              <a:rPr lang="en-US" sz="2000" b="1" dirty="0"/>
              <a:t>	</a:t>
            </a:r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7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137</Words>
  <Application>Microsoft Office PowerPoint</Application>
  <PresentationFormat>Widescreen</PresentationFormat>
  <Paragraphs>73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Idea design template</vt:lpstr>
      <vt:lpstr>Middle and High School</vt:lpstr>
      <vt:lpstr>  2</vt:lpstr>
      <vt:lpstr>Homonym and Synonyms    Review</vt:lpstr>
      <vt:lpstr>Homonym’s Review</vt:lpstr>
      <vt:lpstr>Homonym’s Review</vt:lpstr>
      <vt:lpstr>Synonym’s Review</vt:lpstr>
      <vt:lpstr>Synonym’s Review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2018-05-07T13:54:07Z</dcterms:created>
  <dcterms:modified xsi:type="dcterms:W3CDTF">2018-05-07T14:02:01Z</dcterms:modified>
</cp:coreProperties>
</file>