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7" r:id="rId11"/>
    <p:sldId id="278" r:id="rId12"/>
    <p:sldId id="279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1" r:id="rId21"/>
    <p:sldId id="282" r:id="rId22"/>
    <p:sldId id="283" r:id="rId23"/>
    <p:sldId id="273" r:id="rId24"/>
    <p:sldId id="274" r:id="rId25"/>
    <p:sldId id="275" r:id="rId26"/>
    <p:sldId id="284" r:id="rId27"/>
    <p:sldId id="285" r:id="rId28"/>
    <p:sldId id="297" r:id="rId29"/>
    <p:sldId id="298" r:id="rId30"/>
    <p:sldId id="299" r:id="rId31"/>
    <p:sldId id="286" r:id="rId32"/>
    <p:sldId id="287" r:id="rId33"/>
    <p:sldId id="288" r:id="rId34"/>
    <p:sldId id="28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290" r:id="rId44"/>
    <p:sldId id="308" r:id="rId45"/>
    <p:sldId id="309" r:id="rId46"/>
    <p:sldId id="291" r:id="rId47"/>
    <p:sldId id="311" r:id="rId48"/>
    <p:sldId id="312" r:id="rId49"/>
    <p:sldId id="313" r:id="rId50"/>
    <p:sldId id="292" r:id="rId51"/>
    <p:sldId id="293" r:id="rId52"/>
    <p:sldId id="294" r:id="rId53"/>
    <p:sldId id="315" r:id="rId54"/>
    <p:sldId id="316" r:id="rId55"/>
    <p:sldId id="317" r:id="rId56"/>
    <p:sldId id="295" r:id="rId57"/>
    <p:sldId id="326" r:id="rId58"/>
    <p:sldId id="327" r:id="rId59"/>
    <p:sldId id="328" r:id="rId60"/>
    <p:sldId id="329" r:id="rId61"/>
    <p:sldId id="318" r:id="rId62"/>
    <p:sldId id="319" r:id="rId63"/>
    <p:sldId id="320" r:id="rId64"/>
    <p:sldId id="330" r:id="rId65"/>
    <p:sldId id="331" r:id="rId66"/>
    <p:sldId id="332" r:id="rId67"/>
    <p:sldId id="333" r:id="rId68"/>
    <p:sldId id="321" r:id="rId69"/>
    <p:sldId id="322" r:id="rId70"/>
    <p:sldId id="323" r:id="rId71"/>
    <p:sldId id="342" r:id="rId72"/>
    <p:sldId id="343" r:id="rId73"/>
    <p:sldId id="344" r:id="rId74"/>
    <p:sldId id="325" r:id="rId75"/>
    <p:sldId id="334" r:id="rId76"/>
    <p:sldId id="335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5455"/>
  </p:normalViewPr>
  <p:slideViewPr>
    <p:cSldViewPr snapToGrid="0" snapToObjects="1">
      <p:cViewPr varScale="1">
        <p:scale>
          <a:sx n="128" d="100"/>
          <a:sy n="128" d="100"/>
        </p:scale>
        <p:origin x="2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9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40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8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7837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6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1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815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3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0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7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0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4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7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8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4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4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77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50800" dist="25400" dir="4980000" algn="tl" rotWithShape="0">
              <a:srgbClr val="000000">
                <a:alpha val="3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#1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01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2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35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6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4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/>
              </a:rPr>
              <a:t>Исаии 40:27-31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Усталость и отчаяние, изнуренность и неверие, плен и безысходность.</a:t>
            </a:r>
            <a:r>
              <a:rPr lang="en-US" b="1" dirty="0">
                <a:effectLst/>
              </a:rPr>
              <a:t> </a:t>
            </a:r>
            <a:endParaRPr lang="uk-UA" b="1" dirty="0">
              <a:effectLst/>
            </a:endParaRPr>
          </a:p>
          <a:p>
            <a:r>
              <a:rPr lang="ru-RU" b="1" dirty="0">
                <a:effectLst/>
              </a:rPr>
              <a:t>Разве ты не знаешь? </a:t>
            </a:r>
          </a:p>
          <a:p>
            <a:r>
              <a:rPr lang="ru-RU" b="1" dirty="0">
                <a:effectLst/>
              </a:rPr>
              <a:t>Даже самые сильные из людей изнуряются и устают 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8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dirty="0">
                <a:effectLst/>
              </a:rPr>
              <a:t>Где взять силы обессилившим?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Значение слова</a:t>
            </a:r>
            <a:endParaRPr lang="en-US" dirty="0">
              <a:effectLst/>
            </a:endParaRPr>
          </a:p>
          <a:p>
            <a:r>
              <a:rPr lang="ru-RU" b="1" dirty="0">
                <a:effectLst/>
              </a:rPr>
              <a:t>Итак я надеюсь на Господа, сокрывшего лице Свое от дома </a:t>
            </a:r>
            <a:r>
              <a:rPr lang="ru-RU" b="1" dirty="0" err="1">
                <a:effectLst/>
              </a:rPr>
              <a:t>Иаковлева</a:t>
            </a:r>
            <a:r>
              <a:rPr lang="ru-RU" b="1" dirty="0">
                <a:effectLst/>
              </a:rPr>
              <a:t>, и уповаю на Него. Исаии 8:17 SYNO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И скажут в тот день: вот Он, Бог наш! на Него мы уповали, и Он спас нас! Сей есть Господь; на Него уповали мы; возрадуемся и возвеселимся во спасении Его! Исаии 25:9 SYNO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70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Господи! помилуй нас; на Тебя уповаем мы; будь нашею мышцею с раннего утра и спасением нашим во время тесное. Исаии 33:2 SYNO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05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И будут цари питателями твоими, и царицы их кормилицами твоими; </a:t>
            </a:r>
            <a:r>
              <a:rPr lang="ru-RU" b="1" dirty="0" err="1">
                <a:effectLst/>
              </a:rPr>
              <a:t>лицем</a:t>
            </a:r>
            <a:r>
              <a:rPr lang="ru-RU" b="1" dirty="0">
                <a:effectLst/>
              </a:rPr>
              <a:t> до земли будут кланяться тебе и лизать прах ног твоих, и узнаешь, что Я Господь, что надеющиеся на Меня не постыдятся. Исаии 49:23 SYNO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89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Ибо от века не слыхали, не внимали ухом, и никакой глаз не видал другого бога, кроме Тебя, который столько сделал бы для надеющихся на него. Исаии 64:4 SYNO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6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/>
              </a:rPr>
              <a:t>ожидай Господа, чтобы получить Его силу и не утомиться</a:t>
            </a:r>
            <a:r>
              <a:rPr lang="en-US" sz="4000" dirty="0">
                <a:effectLst/>
              </a:rPr>
              <a:t> 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0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8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3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5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91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31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uk-UA" b="1" dirty="0" err="1">
                <a:effectLst/>
              </a:rPr>
              <a:t>Второзакон</a:t>
            </a:r>
            <a:r>
              <a:rPr lang="ru-RU" b="1" dirty="0" err="1">
                <a:effectLst/>
              </a:rPr>
              <a:t>ие</a:t>
            </a:r>
            <a:r>
              <a:rPr lang="ru-RU" b="1" dirty="0">
                <a:effectLst/>
              </a:rPr>
              <a:t> 30:11-20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Бог всегда рядом независимо от того, как человек далеко пошел от Бога. </a:t>
            </a:r>
          </a:p>
          <a:p>
            <a:r>
              <a:rPr lang="ru-RU" b="1" dirty="0">
                <a:effectLst/>
              </a:rPr>
              <a:t>Бог предлагает правильный выбор Второзаконие 30:15-16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Но человек может отвернуться от Бога Второзаконие 30:17-18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Отвернуться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Не слушать Бога</a:t>
            </a:r>
            <a:endParaRPr lang="en-US" dirty="0">
              <a:effectLst/>
            </a:endParaRPr>
          </a:p>
          <a:p>
            <a:r>
              <a:rPr lang="ru-RU" dirty="0">
                <a:effectLst/>
              </a:rPr>
              <a:t>Позволить сбить себя с пути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dirty="0">
                <a:effectLst/>
              </a:rPr>
              <a:t>Поклоняться иным богам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Служить </a:t>
            </a:r>
          </a:p>
          <a:p>
            <a:r>
              <a:rPr lang="ru-RU" dirty="0">
                <a:effectLst/>
              </a:rPr>
              <a:t>Результат – </a:t>
            </a:r>
            <a:r>
              <a:rPr lang="ru-RU" dirty="0" err="1">
                <a:effectLst/>
              </a:rPr>
              <a:t>неотвратиамая</a:t>
            </a:r>
            <a:r>
              <a:rPr lang="ru-RU" dirty="0">
                <a:effectLst/>
              </a:rPr>
              <a:t> погибель </a:t>
            </a:r>
          </a:p>
          <a:p>
            <a:r>
              <a:rPr lang="ru-RU" b="1" dirty="0">
                <a:effectLst/>
              </a:rPr>
              <a:t>Так что избери жизнь, чтобы жил ты и потомки твои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8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dirty="0">
                <a:effectLst/>
              </a:rPr>
              <a:t>послушание Богу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Любить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Слушать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Прилепиться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в этом жизнь твоя и долгота дней твоих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Практическое применение – как преодолеть неуверенность?</a:t>
            </a:r>
            <a:endParaRPr lang="en-US" dirty="0">
              <a:effectLst/>
            </a:endParaRPr>
          </a:p>
          <a:p>
            <a:r>
              <a:rPr lang="ru-RU" b="1" dirty="0">
                <a:effectLst/>
              </a:rPr>
              <a:t>делайте правильный выбор сейчас, чтобы победить неуверенность тогда, когда она придёт.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4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41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86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 dirty="0"/>
              <a:t>Преодолевая нетерпение  </a:t>
            </a:r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1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3Царств 17-19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Что такое депрессия?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Энциклопедия </a:t>
            </a:r>
            <a:r>
              <a:rPr lang="ru-RU" b="1" dirty="0" err="1">
                <a:effectLst/>
              </a:rPr>
              <a:t>Британика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Депрессия отличается от …</a:t>
            </a:r>
          </a:p>
          <a:p>
            <a:r>
              <a:rPr lang="ru-RU" dirty="0">
                <a:effectLst/>
              </a:rPr>
              <a:t>Что Библия говорит про депрессию?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3Царств 17:1-7 </a:t>
            </a:r>
          </a:p>
          <a:p>
            <a:r>
              <a:rPr lang="ru-RU" b="1" dirty="0">
                <a:effectLst/>
              </a:rPr>
              <a:t>3Царств 17:17-23 </a:t>
            </a:r>
          </a:p>
          <a:p>
            <a:r>
              <a:rPr lang="ru-RU" b="1" dirty="0">
                <a:effectLst/>
              </a:rPr>
              <a:t>3Царств 18:10 </a:t>
            </a:r>
          </a:p>
          <a:p>
            <a:r>
              <a:rPr lang="ru-RU" b="1" dirty="0">
                <a:effectLst/>
              </a:rPr>
              <a:t>3Царств 18:22-29 </a:t>
            </a:r>
          </a:p>
          <a:p>
            <a:r>
              <a:rPr lang="ru-RU" b="1" dirty="0">
                <a:effectLst/>
              </a:rPr>
              <a:t>3Царств 18:28-29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3Царств 18:36-40 </a:t>
            </a:r>
            <a:endParaRPr lang="en-US" dirty="0"/>
          </a:p>
          <a:p>
            <a:r>
              <a:rPr lang="ru-RU" b="1" dirty="0">
                <a:effectLst/>
              </a:rPr>
              <a:t>3Царств 18:41-44 </a:t>
            </a:r>
          </a:p>
          <a:p>
            <a:r>
              <a:rPr lang="ru-RU" b="1" dirty="0">
                <a:effectLst/>
              </a:rPr>
              <a:t>3Царств 19:1-4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3Царств 19:3-4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Какой выход предложил Бог Илье 3Царств 19:5-18 (5 шагов)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22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F272DE5-66D4-124B-B6DD-A27969C5A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579" y="0"/>
            <a:ext cx="9604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8040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Какой выход предложил Бог Илье 3Царств 19:5-18 (5 шагов)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Диета или правильное питание 3Царств 19:5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26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9F8C7-8239-6148-8DB7-25B1DD56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155" y="624155"/>
            <a:ext cx="9753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7633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Какой выход предложил Бог Илье 3Царств 19:5-18 (5 шагов)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Диета или правильное питание 3Царств 19:5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Здоровый сон 3Царств 19:6 Он поел и напился и опять заснул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86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DB0E7B-7DB6-9D47-B816-EA2A8DB8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047964"/>
            <a:ext cx="9220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974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effectLst/>
              </a:rPr>
              <a:t>1Царств 13:1-15 НРП</a:t>
            </a:r>
            <a:endParaRPr lang="uk-UA" b="1" dirty="0">
              <a:effectLst/>
            </a:endParaRPr>
          </a:p>
          <a:p>
            <a:r>
              <a:rPr lang="ru-RU" b="1" dirty="0">
                <a:effectLst/>
              </a:rPr>
              <a:t>Близость и превосходства врага</a:t>
            </a:r>
          </a:p>
          <a:p>
            <a:r>
              <a:rPr lang="ru-RU" b="1" dirty="0">
                <a:effectLst/>
              </a:rPr>
              <a:t>Промедление Самуила </a:t>
            </a:r>
          </a:p>
          <a:p>
            <a:r>
              <a:rPr lang="ru-RU" b="1" dirty="0">
                <a:effectLst/>
              </a:rPr>
              <a:t>Деморализация армии</a:t>
            </a:r>
            <a:endParaRPr lang="uk-UA" sz="1800" b="1" dirty="0">
              <a:effectLst/>
            </a:endParaRPr>
          </a:p>
          <a:p>
            <a:r>
              <a:rPr lang="ru-RU" b="1" dirty="0">
                <a:effectLst/>
              </a:rPr>
              <a:t>Угроза жизни и царству </a:t>
            </a:r>
            <a:endParaRPr lang="en-US" sz="1800" b="1" dirty="0">
              <a:effectLst/>
            </a:endParaRPr>
          </a:p>
          <a:p>
            <a:r>
              <a:rPr lang="ru-RU" b="1" dirty="0">
                <a:effectLst/>
              </a:rPr>
              <a:t>Армия Саула потеряла 80% 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5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effectLst/>
              </a:rPr>
              <a:t>Какой выход предложил Бог Илье 3Царств 19:5-18 (5 шагов)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Диета или правильное питание 3Царств 19:5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Здоровый сон 3Царств 19:6 Он поел и напился и опять заснул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Физические нагрузки 3Царств 19:7-8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5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F493BE-848E-594B-93EC-95DE3334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91" y="-28575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007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AAF80-B945-0D45-A498-CC96DCA27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1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/>
              </a:rPr>
              <a:t>Диета или правильное питание 3Царств 19:5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Здоровый сон 3Царств 19:6 Он поел и напился и опять заснул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Физические нагрузки 3Царств 19:7-8 </a:t>
            </a:r>
            <a:endParaRPr lang="en-US" dirty="0"/>
          </a:p>
          <a:p>
            <a:r>
              <a:rPr lang="ru-RU" b="1" dirty="0">
                <a:effectLst/>
              </a:rPr>
              <a:t>Уединение 3Царств 19:8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9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160560-A59A-434B-865F-BA8BD9E1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4526"/>
            <a:ext cx="91660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180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effectLst/>
              </a:rPr>
              <a:t>Диета или правильное питание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Здоровый сон 3Царств 19:6 Он поел и напился и опять заснул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Физические нагрузки 3Царств 19:7-8 </a:t>
            </a:r>
            <a:endParaRPr lang="en-US" dirty="0"/>
          </a:p>
          <a:p>
            <a:r>
              <a:rPr lang="ru-RU" b="1" dirty="0">
                <a:effectLst/>
              </a:rPr>
              <a:t>Уединение 3Царств 19:8 </a:t>
            </a:r>
          </a:p>
          <a:p>
            <a:r>
              <a:rPr lang="ru-RU" b="1" dirty="0">
                <a:effectLst/>
              </a:rPr>
              <a:t>Анализ проблемы 3Цар. 19:9-10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29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3200" b="1" dirty="0">
                <a:effectLst/>
              </a:rPr>
              <a:t>позаботьтесь о своем теле и душе, чтобы найти настоящий отдых в Боге!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90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5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81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16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7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/>
          </a:bodyPr>
          <a:lstStyle/>
          <a:p>
            <a:pPr marL="276225" lvl="2" indent="-246063"/>
            <a:r>
              <a:rPr lang="ru-RU" sz="1900" b="1" dirty="0">
                <a:effectLst/>
              </a:rPr>
              <a:t>Причиняют проблемы себе и окружающим</a:t>
            </a:r>
            <a:endParaRPr lang="en-US" sz="1900" b="1" dirty="0">
              <a:effectLst/>
            </a:endParaRPr>
          </a:p>
          <a:p>
            <a:pPr marL="276225" lvl="2" indent="-246063"/>
            <a:r>
              <a:rPr lang="ru-RU" sz="1900" b="1" dirty="0">
                <a:effectLst/>
              </a:rPr>
              <a:t>Подталкивают еще к большему греху</a:t>
            </a:r>
            <a:endParaRPr lang="en-US" sz="1900" b="1" dirty="0">
              <a:effectLst/>
            </a:endParaRPr>
          </a:p>
          <a:p>
            <a:pPr marL="276225" lvl="2" indent="-246063"/>
            <a:r>
              <a:rPr lang="ru-RU" sz="1900" b="1" dirty="0">
                <a:effectLst/>
              </a:rPr>
              <a:t>Приводят к принятию безрассудных решений</a:t>
            </a:r>
            <a:endParaRPr lang="en-US" sz="1900" b="1" dirty="0">
              <a:effectLst/>
            </a:endParaRPr>
          </a:p>
          <a:p>
            <a:pPr marL="276225" lvl="2" indent="-246063"/>
            <a:r>
              <a:rPr lang="ru-RU" sz="1900" b="1" dirty="0">
                <a:effectLst/>
              </a:rPr>
              <a:t>Непослушание Богу</a:t>
            </a:r>
            <a:endParaRPr lang="en-US" sz="1900" b="1" dirty="0">
              <a:effectLst/>
            </a:endParaRPr>
          </a:p>
          <a:p>
            <a:pPr marL="276225" lvl="2" indent="-246063"/>
            <a:r>
              <a:rPr lang="ru-RU" sz="1900" b="1" dirty="0">
                <a:effectLst/>
              </a:rPr>
              <a:t>Забирают Божьи благословения</a:t>
            </a:r>
            <a:endParaRPr lang="en-US" sz="1900" b="1" dirty="0">
              <a:effectLst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1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pPr lvl="0"/>
            <a:r>
              <a:rPr lang="ru-RU" b="1" dirty="0">
                <a:effectLst/>
              </a:rPr>
              <a:t>Что такое депрессия?</a:t>
            </a:r>
            <a:endParaRPr lang="en-US" dirty="0">
              <a:effectLst/>
            </a:endParaRPr>
          </a:p>
          <a:p>
            <a:pPr lvl="0"/>
            <a:r>
              <a:rPr lang="ru-RU" b="1" dirty="0">
                <a:effectLst/>
              </a:rPr>
              <a:t>Какой выход предлагают медики/психотерапевты?</a:t>
            </a:r>
            <a:endParaRPr lang="en-US" dirty="0">
              <a:effectLst/>
            </a:endParaRPr>
          </a:p>
          <a:p>
            <a:pPr lvl="0"/>
            <a:r>
              <a:rPr lang="ru-RU" b="1" dirty="0">
                <a:effectLst/>
              </a:rPr>
              <a:t>Что Библия предлагает? 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dirty="0">
                <a:effectLst/>
              </a:rPr>
              <a:t>Доверие </a:t>
            </a:r>
            <a:r>
              <a:rPr lang="ru-RU" b="1" dirty="0">
                <a:effectLst/>
              </a:rPr>
              <a:t>Иеремии 17:5-8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Послушание </a:t>
            </a:r>
            <a:r>
              <a:rPr lang="ru-RU" b="1" dirty="0">
                <a:effectLst/>
              </a:rPr>
              <a:t>Иеремии 32:24-25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Искренность </a:t>
            </a:r>
            <a:r>
              <a:rPr lang="ru-RU" b="1" dirty="0">
                <a:effectLst/>
              </a:rPr>
              <a:t>Иеремия 12:1-4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Покаяние </a:t>
            </a:r>
            <a:r>
              <a:rPr lang="ru-RU" b="1" dirty="0">
                <a:effectLst/>
              </a:rPr>
              <a:t>Иеремия 15:10-21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11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выход из депрессии необходимо ДОВЕРИЕ→ПОСЛУШАНИЕ→ИСКРЕННОСТЬ→ПОКАЯНИЕ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71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6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820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2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3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effectLst/>
              </a:rPr>
              <a:t>Исход 5:22-6:8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ответ Бога на четыре пункта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Немедленный ответ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Бог напоминает Моисею Кто Он есть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Бог напоминает прошлое и Свой Завет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Бог дает обещание Своему народу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131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7</a:t>
            </a:r>
            <a:r>
              <a:rPr lang="ru-RU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16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Что же делать?</a:t>
            </a:r>
            <a:r>
              <a:rPr lang="en-US" b="1" dirty="0">
                <a:effectLst/>
              </a:rPr>
              <a:t> </a:t>
            </a:r>
            <a:endParaRPr lang="uk-UA" b="1" dirty="0">
              <a:effectLst/>
            </a:endParaRPr>
          </a:p>
          <a:p>
            <a:r>
              <a:rPr lang="ru-RU" b="1" dirty="0">
                <a:effectLst/>
              </a:rPr>
              <a:t>Псалтирь 39:2-5 НРП</a:t>
            </a:r>
            <a:r>
              <a:rPr lang="en-US" b="1" dirty="0">
                <a:effectLst/>
              </a:rPr>
              <a:t> </a:t>
            </a:r>
            <a:endParaRPr lang="uk-UA" b="1" dirty="0">
              <a:effectLst/>
            </a:endParaRPr>
          </a:p>
          <a:p>
            <a:r>
              <a:rPr lang="ru-RU" b="1" dirty="0">
                <a:effectLst/>
              </a:rPr>
              <a:t>Значение слова</a:t>
            </a:r>
            <a:endParaRPr lang="en-US" b="1" dirty="0">
              <a:effectLst/>
            </a:endParaRPr>
          </a:p>
          <a:p>
            <a:r>
              <a:rPr lang="ru-RU" b="1" dirty="0">
                <a:effectLst/>
              </a:rPr>
              <a:t>2стих – молитва услышана и отвечена</a:t>
            </a:r>
            <a:r>
              <a:rPr lang="en-US" b="1" dirty="0">
                <a:effectLst/>
              </a:rPr>
              <a:t> </a:t>
            </a:r>
            <a:endParaRPr lang="uk-UA" b="1" dirty="0">
              <a:effectLst/>
            </a:endParaRPr>
          </a:p>
          <a:p>
            <a:r>
              <a:rPr lang="ru-RU" b="1" dirty="0">
                <a:effectLst/>
              </a:rPr>
              <a:t>3стих – проблема решена</a:t>
            </a:r>
            <a:r>
              <a:rPr lang="en-US" b="1" dirty="0">
                <a:effectLst/>
              </a:rPr>
              <a:t> 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595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dirty="0">
                <a:effectLst/>
              </a:rPr>
              <a:t>Чему бы Вы обрадовались?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dirty="0">
                <a:effectLst/>
              </a:rPr>
              <a:t>А порадовались бы Вы трудностям и испытаниям?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dirty="0">
                <a:effectLst/>
              </a:rPr>
              <a:t>Иаков призывает нас радоваться трудностям. Это как?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5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Что такое испытание?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Трудности – это возможность для нашей веры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Другая сторона испытаний – искушение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  <a:p>
            <a:r>
              <a:rPr lang="ru-RU" b="1" dirty="0">
                <a:effectLst/>
              </a:rPr>
              <a:t>Практические советы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3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С радостью принимайте испытания как возможность для роста вашей веры и изменение вашего характера. И помните, что не Бог, а вы ответственны за свои желания.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25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112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8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193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84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723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 numCol="2"/>
          <a:lstStyle/>
          <a:p>
            <a:r>
              <a:rPr lang="ru-RU" b="1" dirty="0">
                <a:effectLst/>
              </a:rPr>
              <a:t>Иакова 5:7-11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Иова 5:7 SYNO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Иоанна 16:33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Деяния 14:22 SYNO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2Тимофею 1:8 </a:t>
            </a:r>
          </a:p>
          <a:p>
            <a:r>
              <a:rPr lang="ru-RU" b="1" dirty="0">
                <a:effectLst/>
              </a:rPr>
              <a:t>2Тимофею 3:12 </a:t>
            </a:r>
          </a:p>
          <a:p>
            <a:r>
              <a:rPr lang="ru-RU" b="1" dirty="0">
                <a:effectLst/>
              </a:rPr>
              <a:t>1Петра 4:12-13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5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Будьте долготерпеливы?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Иллюстрация земледельца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Не сетуйте, братия, друг на друга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Иллюстрация пророков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Иллюстрация Иова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dirty="0">
                <a:effectLst/>
              </a:rPr>
              <a:t>4а стих – радость и благодарность Богу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4б стих – свидетельство для окружающих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5стих – обещание блаженства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У терпеливого – великий разума Притчи 14:29 НРП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effectLst/>
              </a:rPr>
              <a:t>Что может дать силы терпеть и переносить все?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Во-первых, понимание того за ради чего ты все это терпишь! </a:t>
            </a:r>
          </a:p>
          <a:p>
            <a:r>
              <a:rPr lang="ru-RU" b="1" dirty="0">
                <a:effectLst/>
              </a:rPr>
              <a:t>Во-вторых, Господь по возвращении совершит справедливый суд.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И в-третьих, пример других вдохновляет меня.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3EF7-6AB3-E140-9C48-34B2A061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721132" cy="2509213"/>
          </a:xfrm>
        </p:spPr>
        <p:txBody>
          <a:bodyPr>
            <a:noAutofit/>
          </a:bodyPr>
          <a:lstStyle/>
          <a:p>
            <a:r>
              <a:rPr lang="ru-RU" sz="6750" b="1" dirty="0"/>
              <a:t>Преодолевая…</a:t>
            </a:r>
            <a:endParaRPr lang="en-US" sz="67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BDA4-A376-2C40-A96A-35BCB428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Короткий Курс библейского консультирования призванный помочь справиться с наиболее распространёнными проблемами и вызовами</a:t>
            </a:r>
            <a:endParaRPr lang="en-US" dirty="0"/>
          </a:p>
          <a:p>
            <a:r>
              <a:rPr lang="ru-RU" dirty="0"/>
              <a:t>	июнь 2023 </a:t>
            </a:r>
            <a:r>
              <a:rPr lang="en-US" dirty="0"/>
              <a:t>#</a:t>
            </a:r>
            <a:r>
              <a:rPr lang="uk-UA" dirty="0"/>
              <a:t>9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745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панику</a:t>
            </a:r>
          </a:p>
          <a:p>
            <a:r>
              <a:rPr lang="ru-RU" sz="2800" b="1" dirty="0"/>
              <a:t>Преодолевая усталость </a:t>
            </a:r>
          </a:p>
          <a:p>
            <a:r>
              <a:rPr lang="ru-RU" sz="2800" b="1" dirty="0"/>
              <a:t>Преодолевая неуверенность</a:t>
            </a:r>
          </a:p>
          <a:p>
            <a:r>
              <a:rPr lang="ru-RU" sz="2800" b="1" dirty="0"/>
              <a:t>Преодолевая депрессию </a:t>
            </a:r>
          </a:p>
          <a:p>
            <a:r>
              <a:rPr lang="ru-RU" sz="2800" b="1" dirty="0"/>
              <a:t>Преодолевая депрессию_2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55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>
            <a:noAutofit/>
          </a:bodyPr>
          <a:lstStyle/>
          <a:p>
            <a:r>
              <a:rPr lang="ru-RU" sz="2800" b="1" dirty="0"/>
              <a:t>Преодолевая отчаяние </a:t>
            </a:r>
          </a:p>
          <a:p>
            <a:r>
              <a:rPr lang="ru-RU" sz="2800" b="1" dirty="0"/>
              <a:t>Преодолевая искушение </a:t>
            </a:r>
          </a:p>
          <a:p>
            <a:r>
              <a:rPr lang="ru-RU" sz="2800" b="1"/>
              <a:t>Преодолевая нетерпение  </a:t>
            </a:r>
            <a:endParaRPr lang="ru-RU" sz="2800" b="1" dirty="0"/>
          </a:p>
          <a:p>
            <a:r>
              <a:rPr lang="ru-RU" sz="2800" b="1" dirty="0"/>
              <a:t>Преодолевая страх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577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Исаии 41:10 не бойся, ибо Я с тобою; не смущайся, ибо Я Бог твой; Я укреплю тебя, и помогу тебе, и поддержу тебя десницею правды Моей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5 способов победить страх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497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Не бойся, ибо с тобою я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не смущайся, ибо Я Бог твой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Я укреплю тебя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и</a:t>
            </a:r>
            <a:r>
              <a:rPr lang="ru-RU" dirty="0">
                <a:effectLst/>
              </a:rPr>
              <a:t> </a:t>
            </a:r>
            <a:r>
              <a:rPr lang="ru-RU" b="1" dirty="0">
                <a:effectLst/>
              </a:rPr>
              <a:t>помогу тебе</a:t>
            </a:r>
            <a:endParaRPr lang="en-US" dirty="0">
              <a:effectLst/>
            </a:endParaRPr>
          </a:p>
          <a:p>
            <a:r>
              <a:rPr lang="ru-RU" b="1" dirty="0">
                <a:effectLst/>
              </a:rPr>
              <a:t>поддержу тебя десницею правды Моей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Если мы знаем Бога и имеем близкие отношения с Ним, постоянно послушны Его слову, ищем Его помощи, а не надеемся на себя то нам нечего будет бояться.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5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dirty="0">
                <a:effectLst/>
              </a:rPr>
              <a:t>Подождите! Остановитесь и не спешите принимать решение в панике.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Помолитесь и расскажите Богу о Ваших переживаниях.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dirty="0">
                <a:effectLst/>
              </a:rPr>
              <a:t>Подумайте о том, что Бог делал для Вас раньше.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7EE8-28C2-074E-9819-3560429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750" b="1" dirty="0"/>
              <a:t>Преодолевая…</a:t>
            </a:r>
            <a:endParaRPr lang="en-US" sz="6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EEFE9-1518-1D49-9DFA-DD3E57D862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632570"/>
            <a:ext cx="5818211" cy="2568080"/>
          </a:xfrm>
        </p:spPr>
        <p:txBody>
          <a:bodyPr/>
          <a:lstStyle/>
          <a:p>
            <a:r>
              <a:rPr lang="ru-RU" b="1" dirty="0">
                <a:effectLst/>
              </a:rPr>
              <a:t>Ищите Его совета и водительства.</a:t>
            </a:r>
            <a:r>
              <a:rPr lang="en-US" b="1" dirty="0">
                <a:effectLst/>
              </a:rPr>
              <a:t> </a:t>
            </a:r>
            <a:endParaRPr lang="uk-UA" b="1" dirty="0">
              <a:effectLst/>
            </a:endParaRPr>
          </a:p>
          <a:p>
            <a:r>
              <a:rPr lang="ru-RU" b="1" dirty="0">
                <a:effectLst/>
              </a:rPr>
              <a:t>Не делайте шаги вопреки Слову Божию</a:t>
            </a:r>
            <a:r>
              <a:rPr lang="ru-RU" dirty="0">
                <a:effectLst/>
              </a:rPr>
              <a:t>.</a:t>
            </a:r>
            <a:r>
              <a:rPr lang="en-US" dirty="0">
                <a:effectLst/>
              </a:rPr>
              <a:t> </a:t>
            </a:r>
            <a:endParaRPr lang="uk-UA" dirty="0">
              <a:effectLst/>
            </a:endParaRPr>
          </a:p>
          <a:p>
            <a:r>
              <a:rPr lang="ru-RU" b="1" dirty="0">
                <a:effectLst/>
              </a:rPr>
              <a:t>ждите Бога!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A01A3-6EB5-354D-BDE4-708D97CE81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91742" y="2632472"/>
            <a:ext cx="1712118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1086</TotalTime>
  <Words>1392</Words>
  <Application>Microsoft Macintosh PowerPoint</Application>
  <PresentationFormat>On-screen Show (4:3)</PresentationFormat>
  <Paragraphs>303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Tw Cen MT</vt:lpstr>
      <vt:lpstr>Droplet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PowerPoint Presentation</vt:lpstr>
      <vt:lpstr>Преодолевая…</vt:lpstr>
      <vt:lpstr>PowerPoint Presentation</vt:lpstr>
      <vt:lpstr>Преодолевая…</vt:lpstr>
      <vt:lpstr>PowerPoint Presentation</vt:lpstr>
      <vt:lpstr>Преодолевая…</vt:lpstr>
      <vt:lpstr>PowerPoint Presentation</vt:lpstr>
      <vt:lpstr>PowerPoint Presentation</vt:lpstr>
      <vt:lpstr>Преодолевая…</vt:lpstr>
      <vt:lpstr>PowerPoint Presentation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PowerPoint Presentation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PowerPoint Presentation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  <vt:lpstr>Преодолевая…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Преодолевая… </dc:title>
  <dc:creator>sergey perevyshko</dc:creator>
  <cp:lastModifiedBy>Dima Olga</cp:lastModifiedBy>
  <cp:revision>20</cp:revision>
  <dcterms:created xsi:type="dcterms:W3CDTF">2022-10-28T15:06:43Z</dcterms:created>
  <dcterms:modified xsi:type="dcterms:W3CDTF">2023-06-25T22:24:15Z</dcterms:modified>
</cp:coreProperties>
</file>