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58725-91C6-444F-9050-977632CB3829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58BB96-6E6F-4129-8EC4-7F06396A4C9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F437A-A88F-4A94-85CD-3D980FA6632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700B-68E6-440F-A5E1-E7DEC26F7F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F437A-A88F-4A94-85CD-3D980FA6632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700B-68E6-440F-A5E1-E7DEC26F7F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F437A-A88F-4A94-85CD-3D980FA6632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700B-68E6-440F-A5E1-E7DEC26F7F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F437A-A88F-4A94-85CD-3D980FA6632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700B-68E6-440F-A5E1-E7DEC26F7F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F437A-A88F-4A94-85CD-3D980FA6632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700B-68E6-440F-A5E1-E7DEC26F7F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F437A-A88F-4A94-85CD-3D980FA6632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700B-68E6-440F-A5E1-E7DEC26F7F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F437A-A88F-4A94-85CD-3D980FA6632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700B-68E6-440F-A5E1-E7DEC26F7F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F437A-A88F-4A94-85CD-3D980FA6632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700B-68E6-440F-A5E1-E7DEC26F7F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F437A-A88F-4A94-85CD-3D980FA6632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700B-68E6-440F-A5E1-E7DEC26F7F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F437A-A88F-4A94-85CD-3D980FA6632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700B-68E6-440F-A5E1-E7DEC26F7F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F437A-A88F-4A94-85CD-3D980FA6632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4700B-68E6-440F-A5E1-E7DEC26F7F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F437A-A88F-4A94-85CD-3D980FA6632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4700B-68E6-440F-A5E1-E7DEC26F7F9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Selecting a Church Elder - Thinking on Scriptur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3113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143000" y="83820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Calling on the Sick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James 5:14 | FAITH | Pinteres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0"/>
            <a:ext cx="73914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990600"/>
            <a:ext cx="20760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do it.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3554" name="Picture 2" descr="Should Christians Anoint with Oil for Healing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1" y="1524000"/>
            <a:ext cx="7113880" cy="53734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838200"/>
            <a:ext cx="822680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a good listener.  Don’t dominate the conversation.</a:t>
            </a:r>
          </a:p>
          <a:p>
            <a:pPr>
              <a:buFontTx/>
              <a:buChar char="-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Talk about God’s love for the person. </a:t>
            </a:r>
          </a:p>
          <a:p>
            <a:pPr>
              <a:buFontTx/>
              <a:buChar char="-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Ask if they would like to be anointed with oil.</a:t>
            </a:r>
          </a:p>
          <a:p>
            <a:pPr>
              <a:buFontTx/>
              <a:buChar char="-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 with them.  Include family that are there as well. </a:t>
            </a:r>
          </a:p>
          <a:p>
            <a:pPr>
              <a:buFontTx/>
              <a:buChar char="-"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914400"/>
            <a:ext cx="72390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Don’ts </a:t>
            </a:r>
          </a:p>
          <a:p>
            <a:endParaRPr lang="en-US" sz="12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Don’t criticize or analyze the doctor’s work</a:t>
            </a:r>
          </a:p>
          <a:p>
            <a:pPr>
              <a:buFontTx/>
              <a:buChar char="-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discuss what you think is the cause </a:t>
            </a:r>
          </a:p>
          <a:p>
            <a:pPr>
              <a:buFontTx/>
              <a:buChar char="-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share your own stories </a:t>
            </a:r>
          </a:p>
          <a:p>
            <a:pPr>
              <a:buFontTx/>
              <a:buChar char="-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ask the patient for a medical explanation </a:t>
            </a:r>
          </a:p>
          <a:p>
            <a:pPr>
              <a:buFontTx/>
              <a:buChar char="-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suggest medications or refer to other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doctors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-Don’t visit at an inappropriate time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066800"/>
            <a:ext cx="447180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Observe all hospital rules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Cooperate with hospital staff </a:t>
            </a:r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ow Does A Shepherd Take Care Of His Shee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631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762000"/>
            <a:ext cx="8382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anyone among you in trouble? Let them pray. Is anyone happy? Let them sing songs of praise. 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anyone among you sick?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them call the elders of the church to pray over them and anoint them with oil in the name of the Lord.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the prayer offered in faith will make the sick person well; the Lord will raise them up. If they have sinned, they will be forgiven. 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Therefore confess your sins to each other and pray for each other so that you may be healed. The prayer of a righteous person is powerful and effective.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AutoShape 6" descr="Where is God When It Hurts? by Philip Yancey (1990 Trade Paperback) - Picture 1 of 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2" name="AutoShape 8" descr="Where is God When It Hurts? by Philip Yancey (1990 Trade Paperback) - Picture 1 of 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4" name="AutoShape 10" descr="Where is God When It Hurts? by Philip Yancey (1990 Trade Paperback) - Picture 1 of 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6" name="Picture 12" descr="Where Is God When It Hurts? by Philip Yancey — Reviews, Discussion ..."/>
          <p:cNvPicPr>
            <a:picLocks noChangeAspect="1" noChangeArrowheads="1"/>
          </p:cNvPicPr>
          <p:nvPr/>
        </p:nvPicPr>
        <p:blipFill>
          <a:blip r:embed="rId2" cstate="print"/>
          <a:srcRect l="17045" r="15909"/>
          <a:stretch>
            <a:fillRect/>
          </a:stretch>
        </p:blipFill>
        <p:spPr bwMode="auto">
          <a:xfrm>
            <a:off x="2286000" y="152400"/>
            <a:ext cx="4495800" cy="6705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762000"/>
            <a:ext cx="8077200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Visiting the Sick and Hurting</a:t>
            </a:r>
          </a:p>
          <a:p>
            <a:endPara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Do’s </a:t>
            </a:r>
            <a:endParaRPr lang="en-US" sz="28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Tx/>
              <a:buChar char="-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your visit. </a:t>
            </a:r>
          </a:p>
          <a:p>
            <a:pPr>
              <a:buFontTx/>
              <a:buChar char="-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them know you are coming (unless hospital) </a:t>
            </a:r>
          </a:p>
          <a:p>
            <a:pPr>
              <a:buFontTx/>
              <a:buChar char="-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your visit brief. </a:t>
            </a:r>
          </a:p>
          <a:p>
            <a:pPr>
              <a:buFontTx/>
              <a:buChar char="-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Share prepared Scripture. </a:t>
            </a:r>
          </a:p>
          <a:p>
            <a:pPr>
              <a:buFontTx/>
              <a:buChar char="-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positive. </a:t>
            </a:r>
          </a:p>
          <a:p>
            <a:pPr>
              <a:buFontTx/>
              <a:buChar char="-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Assure them of your ongoing prayers and the prayers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of the church. </a:t>
            </a:r>
          </a:p>
          <a:p>
            <a:pPr>
              <a:buFontTx/>
              <a:buChar char="-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positive. </a:t>
            </a:r>
          </a:p>
          <a:p>
            <a:pPr>
              <a:buFontTx/>
              <a:buChar char="-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Ask if there is a specific need that the church can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meet.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14400"/>
            <a:ext cx="802315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a good listener.  Don’t dominate the conversation.</a:t>
            </a:r>
          </a:p>
          <a:p>
            <a:pPr>
              <a:buFontTx/>
              <a:buChar char="-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Talk about God’s love for the person. </a:t>
            </a:r>
          </a:p>
          <a:p>
            <a:pPr>
              <a:buFontTx/>
              <a:buChar char="-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Ask if they would like to be anointed with oil.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Anointing Oil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3581400" cy="2743199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038600" y="1066800"/>
            <a:ext cx="457798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Old Testament 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Prophets, Priests, Kings </a:t>
            </a:r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Anointing Oil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3581400" cy="2743199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038600" y="1066800"/>
            <a:ext cx="457798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Old Testament 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Prophets, Priests, Kings </a:t>
            </a:r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4" descr="“You prepare a table before me in the presence of my enemies. You ..."/>
          <p:cNvPicPr>
            <a:picLocks noChangeAspect="1" noChangeArrowheads="1"/>
          </p:cNvPicPr>
          <p:nvPr/>
        </p:nvPicPr>
        <p:blipFill>
          <a:blip r:embed="rId3" cstate="print"/>
          <a:srcRect b="6029"/>
          <a:stretch>
            <a:fillRect/>
          </a:stretch>
        </p:blipFill>
        <p:spPr bwMode="auto">
          <a:xfrm>
            <a:off x="3581400" y="2232298"/>
            <a:ext cx="5486400" cy="43209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762000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Testament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8200" y="1828800"/>
            <a:ext cx="6019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 6:13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International Version</a:t>
            </a:r>
          </a:p>
          <a:p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They drove out many demons and anointed many sick people with oil and healed them.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762000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Testament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1828800"/>
            <a:ext cx="7848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Hebrews 1:8-9</a:t>
            </a:r>
          </a:p>
          <a:p>
            <a:r>
              <a:rPr lang="en-US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about the Son he says,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“Your throne, O God, will last for ever and ever;</a:t>
            </a:r>
            <a:b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a scepter of justice will be the scepter of your kingdom.</a:t>
            </a:r>
            <a:b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9 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have loved righteousness and hated wickedness;</a:t>
            </a:r>
            <a:b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therefore God, your God, has set you above your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companions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by anointing you with the oil of joy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7477</TotalTime>
  <Words>219</Words>
  <Application>Microsoft Office PowerPoint</Application>
  <PresentationFormat>On-screen Show (4:3)</PresentationFormat>
  <Paragraphs>48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3</cp:revision>
  <dcterms:created xsi:type="dcterms:W3CDTF">2024-12-12T18:29:40Z</dcterms:created>
  <dcterms:modified xsi:type="dcterms:W3CDTF">2024-12-17T23:07:05Z</dcterms:modified>
</cp:coreProperties>
</file>