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8"/>
  </p:notesMasterIdLst>
  <p:sldIdLst>
    <p:sldId id="398" r:id="rId2"/>
    <p:sldId id="410" r:id="rId3"/>
    <p:sldId id="419" r:id="rId4"/>
    <p:sldId id="416" r:id="rId5"/>
    <p:sldId id="411" r:id="rId6"/>
    <p:sldId id="412" r:id="rId7"/>
    <p:sldId id="418" r:id="rId8"/>
    <p:sldId id="413" r:id="rId9"/>
    <p:sldId id="421" r:id="rId10"/>
    <p:sldId id="423" r:id="rId11"/>
    <p:sldId id="424" r:id="rId12"/>
    <p:sldId id="430" r:id="rId13"/>
    <p:sldId id="425" r:id="rId14"/>
    <p:sldId id="427" r:id="rId15"/>
    <p:sldId id="428" r:id="rId16"/>
    <p:sldId id="426" r:id="rId1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www.google.com/url?sa=i&amp;rct=j&amp;q=&amp;esrc=s&amp;source=images&amp;cd=&amp;cad=rja&amp;uact=8&amp;ved=0ahUKEwijgsfpqYLXAhXCKCYKHV9TAfcQjRwIBw&amp;url=https://www.pinterest.com/pin/573364596294250590/&amp;psig=AOvVaw0NdDjGWXtxrsALobbiV1w7&amp;ust=150869628775831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png"/><Relationship Id="rId2" Type="http://schemas.openxmlformats.org/officeDocument/2006/relationships/hyperlink" Target="https://www.google.com/url?sa=i&amp;rct=j&amp;q=&amp;esrc=s&amp;source=images&amp;cd=&amp;cad=rja&amp;uact=8&amp;ved=0ahUKEwj8xJuZ1__WAhVKgiYKHbsuCdgQjRwIBw&amp;url=http://gfx9.com/creative-man-and-woman-silhouettes-vector-set-02-free/167705/index.html&amp;psig=AOvVaw0URClr5IOPpkE9A6XSUHFm&amp;ust=1508605356602090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imgres?imgurl=http://www.freeiconspng.com/uploads/men-women-children-family-restroom-icon-29.png&amp;imgrefurl=http://www.freeiconspng.com/img/42375&amp;docid=Hma95XBjhxFV8M&amp;tbnid=tF7_cZsvCE7ZTM:&amp;vet=1&amp;w=2400&amp;h=2050&amp;bih=651&amp;biw=1366&amp;ved=0ahUKEwjyrIaE1__WAhUJ3SYKHTcJCEAQMwhjKDMwMw&amp;iact=c&amp;ictx=1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s://www.google.com/url?sa=i&amp;rct=j&amp;q=&amp;esrc=s&amp;source=images&amp;cd=&amp;cad=rja&amp;uact=8&amp;ved=0ahUKEwipuoSs1__WAhXD5yYKHfgtBdwQjRwIBw&amp;url=http://www.freepik.com/free-icon/toilet-man-women_704023.htm&amp;psig=AOvVaw0URClr5IOPpkE9A6XSUHFm&amp;ust=150860535660209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google.com/url?sa=i&amp;rct=j&amp;q=&amp;esrc=s&amp;source=images&amp;cd=&amp;cad=rja&amp;uact=8&amp;ved=0ahUKEwibsPWazP_WAhUG6iYKHaYzCCsQjRwIBw&amp;url=https://es.wikipedia.org/wiki/Cariotipo&amp;psig=AOvVaw1Y7E74mQuXcT5J3E7IBEXu&amp;ust=1508602276752991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google.com/imgres?imgurl=http://www.freeiconspng.com/uploads/men-women-children-family-restroom-icon-29.png&amp;imgrefurl=http://www.freeiconspng.com/img/42375&amp;docid=Hma95XBjhxFV8M&amp;tbnid=tF7_cZsvCE7ZTM:&amp;vet=1&amp;w=2400&amp;h=2050&amp;bih=651&amp;biw=1366&amp;ved=0ahUKEwjyrIaE1__WAhUJ3SYKHTcJCEAQMwhjKDMwMw&amp;iact=c&amp;ictx=1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09976" y="1412776"/>
            <a:ext cx="5469254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con Cristo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Preparada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764704"/>
            <a:ext cx="3672408" cy="5177073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987828" y="548680"/>
            <a:ext cx="601671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Amor del Padre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Gracia de Jesucristo</a:t>
            </a:r>
          </a:p>
          <a:p>
            <a:pPr algn="ct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Comunión con </a:t>
            </a:r>
          </a:p>
          <a:p>
            <a:pPr algn="ct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el Espíritu Santo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9938" name="Picture 2" descr="Resultado de imagen para realism empty tom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996952"/>
            <a:ext cx="6295768" cy="2664296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 rot="20254808">
            <a:off x="1950478" y="2556984"/>
            <a:ext cx="4716016" cy="3046988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96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Mi Vida</a:t>
            </a:r>
            <a:endParaRPr lang="es-MX" sz="9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356992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356992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717032"/>
            <a:ext cx="1261893" cy="1778918"/>
          </a:xfrm>
          <a:prstGeom prst="rect">
            <a:avLst/>
          </a:prstGeom>
          <a:noFill/>
        </p:spPr>
      </p:pic>
      <p:sp>
        <p:nvSpPr>
          <p:cNvPr id="19" name="18 Elipse"/>
          <p:cNvSpPr/>
          <p:nvPr/>
        </p:nvSpPr>
        <p:spPr>
          <a:xfrm>
            <a:off x="4427984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852936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251520" y="548680"/>
            <a:ext cx="8176405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Mi Vida, yo mujer</a:t>
            </a:r>
            <a:endParaRPr lang="es-MX" sz="66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1988840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221088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4221088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1988840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356992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356992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717032"/>
            <a:ext cx="1261893" cy="1778918"/>
          </a:xfrm>
          <a:prstGeom prst="rect">
            <a:avLst/>
          </a:prstGeom>
          <a:noFill/>
        </p:spPr>
      </p:pic>
      <p:sp>
        <p:nvSpPr>
          <p:cNvPr id="19" name="18 Elipse"/>
          <p:cNvSpPr/>
          <p:nvPr/>
        </p:nvSpPr>
        <p:spPr>
          <a:xfrm>
            <a:off x="4427984" y="2924944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852936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323528" y="476672"/>
            <a:ext cx="69259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800" dirty="0" smtClean="0">
                <a:latin typeface="Arial Black" pitchFamily="34" charset="0"/>
              </a:rPr>
              <a:t>Mi Vida, yo Gabriela</a:t>
            </a:r>
            <a:endParaRPr lang="es-MX" sz="48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932040" y="1628800"/>
            <a:ext cx="2808312" cy="1077218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Salva</a:t>
            </a:r>
          </a:p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29 Junio, 1984</a:t>
            </a:r>
            <a:endParaRPr lang="es-MX" sz="32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077072"/>
            <a:ext cx="2520280" cy="156966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Sabia</a:t>
            </a:r>
          </a:p>
          <a:p>
            <a:pPr algn="ctr"/>
            <a:r>
              <a:rPr lang="es-MX" sz="3200" b="1" dirty="0" smtClean="0">
                <a:solidFill>
                  <a:schemeClr val="bg1"/>
                </a:solidFill>
              </a:rPr>
              <a:t>29 años de servicio…</a:t>
            </a:r>
          </a:p>
        </p:txBody>
      </p:sp>
      <p:sp>
        <p:nvSpPr>
          <p:cNvPr id="24" name="23 CuadroTexto"/>
          <p:cNvSpPr txBox="1"/>
          <p:nvPr/>
        </p:nvSpPr>
        <p:spPr>
          <a:xfrm>
            <a:off x="899592" y="3933056"/>
            <a:ext cx="2664296" cy="1754326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Creada</a:t>
            </a:r>
          </a:p>
          <a:p>
            <a:pPr algn="ctr"/>
            <a:r>
              <a:rPr lang="es-MX" sz="3600" b="1" dirty="0" smtClean="0"/>
              <a:t>25 Marzo, 1969</a:t>
            </a:r>
            <a:endParaRPr lang="es-MX" sz="36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1484784"/>
            <a:ext cx="2808312" cy="156966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Extraña</a:t>
            </a:r>
          </a:p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Miedosa</a:t>
            </a:r>
          </a:p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Egoísta</a:t>
            </a:r>
          </a:p>
          <a:p>
            <a:pPr algn="ctr"/>
            <a:r>
              <a:rPr lang="es-MX" sz="2400" b="1" dirty="0" smtClean="0">
                <a:solidFill>
                  <a:schemeClr val="bg1"/>
                </a:solidFill>
              </a:rPr>
              <a:t>Mentirosa</a:t>
            </a:r>
            <a:endParaRPr lang="es-MX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95536" y="692696"/>
            <a:ext cx="842493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3600" dirty="0" smtClean="0">
                <a:solidFill>
                  <a:schemeClr val="accent1"/>
                </a:solidFill>
                <a:latin typeface="Arial Black" pitchFamily="34" charset="0"/>
              </a:rPr>
              <a:t>Salvación</a:t>
            </a:r>
            <a:r>
              <a:rPr lang="es-MX" sz="36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 Sabiduría Preparación</a:t>
            </a:r>
          </a:p>
          <a:p>
            <a:endParaRPr lang="es-MX" sz="2000" dirty="0" smtClean="0">
              <a:latin typeface="Arial Black" pitchFamily="34" charset="0"/>
            </a:endParaRPr>
          </a:p>
          <a:p>
            <a:r>
              <a:rPr lang="es-MX" sz="3600" dirty="0" smtClean="0">
                <a:latin typeface="Arial Black" pitchFamily="34" charset="0"/>
              </a:rPr>
              <a:t>Con Cristo estoy juntamente crucificado, y ya no vivo yo, mas vive Cristo en mí; y lo que ahora vivo en la carne, lo vivo en la fe del Hijo de Dios, el cual me amó y se entregó a sí mismo por mí.</a:t>
            </a:r>
          </a:p>
          <a:p>
            <a:pPr algn="r"/>
            <a:r>
              <a:rPr lang="es-MX" sz="3600" dirty="0" smtClean="0">
                <a:latin typeface="Arial Black" pitchFamily="34" charset="0"/>
              </a:rPr>
              <a:t>Gálatas 2:20</a:t>
            </a:r>
            <a:endParaRPr lang="es-MX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764704"/>
            <a:ext cx="3672408" cy="5177073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987828" y="548680"/>
            <a:ext cx="601671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Amor del Padre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Gracia de Jesucristo</a:t>
            </a:r>
          </a:p>
          <a:p>
            <a:pPr algn="ct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Comunión con </a:t>
            </a:r>
          </a:p>
          <a:p>
            <a:pPr algn="ct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el Espíritu Santo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9938" name="Picture 2" descr="Resultado de imagen para realism empty tom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996952"/>
            <a:ext cx="6295768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827584" y="1484784"/>
            <a:ext cx="7488832" cy="1046440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a la Mujer</a:t>
            </a:r>
          </a:p>
          <a:p>
            <a:pPr algn="ctr"/>
            <a:r>
              <a:rPr lang="es-MX" sz="1400" b="1" i="1" dirty="0" smtClean="0">
                <a:solidFill>
                  <a:srgbClr val="FFFF00"/>
                </a:solidFill>
                <a:latin typeface="Arial Black" pitchFamily="34" charset="0"/>
              </a:rPr>
              <a:t>(EXCLUSIVAMENTE)</a:t>
            </a:r>
            <a:endParaRPr lang="es-MX" sz="1400" b="1" i="1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971600" y="4437112"/>
            <a:ext cx="7488832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latin typeface="Arial Black" pitchFamily="34" charset="0"/>
              </a:rPr>
              <a:t>Ministerio de la Mujer</a:t>
            </a:r>
            <a:endParaRPr lang="es-MX" sz="48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964488" cy="4495800"/>
          </a:xfrm>
        </p:spPr>
        <p:txBody>
          <a:bodyPr/>
          <a:lstStyle/>
          <a:p>
            <a:r>
              <a:rPr lang="es-MX" b="1" dirty="0" smtClean="0"/>
              <a:t>Unidad 3, Lección 3. TAREA #3</a:t>
            </a:r>
          </a:p>
          <a:p>
            <a:pPr>
              <a:buNone/>
            </a:pPr>
            <a:r>
              <a:rPr lang="es-MX" b="1" dirty="0" smtClean="0"/>
              <a:t>Hacer mi propia Línea del Tiempo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323528" y="1844824"/>
            <a:ext cx="3312368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ct val="60000"/>
              <a:buFont typeface="Wingdings"/>
              <a:buChar char=""/>
              <a:tabLst/>
              <a:defRPr/>
            </a:pPr>
            <a:r>
              <a:rPr kumimoji="0" lang="es-MX" sz="2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Hacer el diagrama de mi vida.</a:t>
            </a:r>
            <a:r>
              <a:rPr kumimoji="0" lang="es-MX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Incluyendo fechas, definiciones y descripciones de mi vida como mujer creada, caída, extraña, salva, sabia </a:t>
            </a:r>
            <a:r>
              <a:rPr lang="es-MX" sz="2400" b="1" dirty="0" smtClean="0"/>
              <a:t>y preparada</a:t>
            </a:r>
            <a:r>
              <a:rPr kumimoji="0" lang="es-MX" sz="2400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173058" name="Picture 2" descr="Resultado de imagen para free painting woman servi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1628800"/>
            <a:ext cx="3960440" cy="47995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28488" y="620688"/>
            <a:ext cx="6621043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 Mujer Creada</a:t>
            </a:r>
          </a:p>
          <a:p>
            <a:pPr algn="ctr"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 Mujer Caída</a:t>
            </a:r>
          </a:p>
          <a:p>
            <a:pPr algn="ctr"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 Mujer Extraña</a:t>
            </a:r>
          </a:p>
          <a:p>
            <a:pPr algn="ctr"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 Mujer Salva</a:t>
            </a:r>
          </a:p>
          <a:p>
            <a:pPr algn="ctr"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 Mujer Sabia</a:t>
            </a:r>
          </a:p>
          <a:p>
            <a:pPr algn="ctr"/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764704"/>
            <a:ext cx="3672408" cy="5177073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987828" y="548680"/>
            <a:ext cx="601671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Amor del Padre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Gracia de Jesucristo</a:t>
            </a:r>
          </a:p>
          <a:p>
            <a:pPr algn="ct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Comunión con </a:t>
            </a:r>
          </a:p>
          <a:p>
            <a:pPr algn="ct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el Espíritu Santo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9938" name="Picture 2" descr="Resultado de imagen para realism empty tom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996952"/>
            <a:ext cx="6295768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dirty="0" smtClean="0">
                <a:solidFill>
                  <a:schemeClr val="accent1"/>
                </a:solidFill>
                <a:latin typeface="Arial Black" pitchFamily="34" charset="0"/>
              </a:rPr>
              <a:t>Consecuencias </a:t>
            </a:r>
          </a:p>
          <a:p>
            <a:pPr algn="ctr"/>
            <a:r>
              <a:rPr lang="es-MX" sz="2400" i="1" dirty="0" smtClean="0">
                <a:solidFill>
                  <a:schemeClr val="accent1"/>
                </a:solidFill>
                <a:latin typeface="Arial Black" pitchFamily="34" charset="0"/>
              </a:rPr>
              <a:t>Justificación / Reconciliación / Salvación</a:t>
            </a:r>
          </a:p>
        </p:txBody>
      </p:sp>
      <p:sp>
        <p:nvSpPr>
          <p:cNvPr id="6" name="5 Flecha arriba"/>
          <p:cNvSpPr/>
          <p:nvPr/>
        </p:nvSpPr>
        <p:spPr>
          <a:xfrm>
            <a:off x="827584" y="4437112"/>
            <a:ext cx="7416824" cy="1440160"/>
          </a:xfrm>
          <a:prstGeom prst="upArrow">
            <a:avLst>
              <a:gd name="adj1" fmla="val 50000"/>
              <a:gd name="adj2" fmla="val 523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b="1" dirty="0" smtClean="0">
                <a:latin typeface="Arial Black" pitchFamily="34" charset="0"/>
              </a:rPr>
              <a:t>CONOCIMIENTO</a:t>
            </a:r>
            <a:endParaRPr lang="es-MX" sz="2800" b="1" dirty="0">
              <a:latin typeface="Arial Black" pitchFamily="34" charset="0"/>
            </a:endParaRPr>
          </a:p>
        </p:txBody>
      </p:sp>
      <p:sp>
        <p:nvSpPr>
          <p:cNvPr id="137218" name="AutoShape 2" descr="Resultado de imagen para man and woman icon fre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37220" name="Picture 4" descr="Resultado de imagen para man and woman icon fre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996952"/>
            <a:ext cx="2359237" cy="1656184"/>
          </a:xfrm>
          <a:prstGeom prst="rect">
            <a:avLst/>
          </a:prstGeom>
          <a:noFill/>
        </p:spPr>
      </p:pic>
      <p:pic>
        <p:nvPicPr>
          <p:cNvPr id="137222" name="Picture 6" descr="Resultado de imagen para man and woman icon free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2564904"/>
            <a:ext cx="1418878" cy="1418878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3923928" y="1556792"/>
            <a:ext cx="15824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latin typeface="Arial Black" pitchFamily="34" charset="0"/>
              </a:rPr>
              <a:t>DIOS</a:t>
            </a:r>
            <a:endParaRPr lang="es-MX" sz="4000" b="1" dirty="0">
              <a:latin typeface="Arial Black" pitchFamily="34" charset="0"/>
            </a:endParaRPr>
          </a:p>
        </p:txBody>
      </p:sp>
      <p:pic>
        <p:nvPicPr>
          <p:cNvPr id="137224" name="Picture 8" descr="Imagen relacionada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76256" y="3212976"/>
            <a:ext cx="1666503" cy="1419614"/>
          </a:xfrm>
          <a:prstGeom prst="rect">
            <a:avLst/>
          </a:prstGeom>
          <a:noFill/>
        </p:spPr>
      </p:pic>
      <p:sp>
        <p:nvSpPr>
          <p:cNvPr id="13" name="12 CuadroTexto"/>
          <p:cNvSpPr txBox="1"/>
          <p:nvPr/>
        </p:nvSpPr>
        <p:spPr>
          <a:xfrm>
            <a:off x="4280137" y="2060848"/>
            <a:ext cx="10839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6600" dirty="0" smtClean="0">
                <a:solidFill>
                  <a:srgbClr val="FF0000"/>
                </a:solidFill>
              </a:rPr>
              <a:t> </a:t>
            </a:r>
            <a:endParaRPr lang="es-MX" sz="6600" dirty="0">
              <a:solidFill>
                <a:srgbClr val="FF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331640" y="4005064"/>
            <a:ext cx="10839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6600" dirty="0" smtClean="0">
                <a:solidFill>
                  <a:srgbClr val="FF0000"/>
                </a:solidFill>
              </a:rPr>
              <a:t> </a:t>
            </a:r>
            <a:endParaRPr lang="es-MX" sz="6600" dirty="0">
              <a:solidFill>
                <a:srgbClr val="FF000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7380312" y="2708920"/>
            <a:ext cx="108395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6600" dirty="0" smtClean="0">
                <a:solidFill>
                  <a:srgbClr val="FF0000"/>
                </a:solidFill>
              </a:rPr>
              <a:t> </a:t>
            </a:r>
            <a:endParaRPr lang="es-MX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260648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i="1" dirty="0" smtClean="0">
                <a:latin typeface="Arial Black" pitchFamily="34" charset="0"/>
              </a:rPr>
              <a:t>Célula, </a:t>
            </a:r>
            <a:r>
              <a:rPr lang="es-MX" sz="3200" i="1" dirty="0" smtClean="0">
                <a:solidFill>
                  <a:srgbClr val="C00000"/>
                </a:solidFill>
                <a:latin typeface="Arial Black" pitchFamily="34" charset="0"/>
              </a:rPr>
              <a:t>cromosoma</a:t>
            </a:r>
            <a:r>
              <a:rPr lang="es-MX" sz="3200" i="1" dirty="0" smtClean="0">
                <a:latin typeface="Arial Black" pitchFamily="34" charset="0"/>
              </a:rPr>
              <a:t>, gen y ADN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0" y="5085184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</a:t>
            </a:r>
            <a:r>
              <a:rPr lang="es-MX" sz="4800" i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</a:t>
            </a:r>
            <a:r>
              <a:rPr lang="es-MX" sz="4800" i="1" dirty="0" smtClean="0">
                <a:latin typeface="Arial Black" pitchFamily="34" charset="0"/>
              </a:rPr>
              <a:t>-G-A</a:t>
            </a:r>
            <a:endParaRPr lang="es-MX" sz="4400" i="1" dirty="0" smtClean="0">
              <a:latin typeface="Arial Black" pitchFamily="34" charset="0"/>
            </a:endParaRPr>
          </a:p>
        </p:txBody>
      </p:sp>
      <p:pic>
        <p:nvPicPr>
          <p:cNvPr id="133122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052736"/>
            <a:ext cx="546735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CuadroTexto"/>
          <p:cNvSpPr txBox="1"/>
          <p:nvPr/>
        </p:nvSpPr>
        <p:spPr>
          <a:xfrm>
            <a:off x="179512" y="3284984"/>
            <a:ext cx="8748464" cy="243143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s-MX" sz="1100" b="1" i="1" dirty="0" smtClean="0"/>
          </a:p>
          <a:p>
            <a:pPr algn="ctr"/>
            <a:endParaRPr lang="es-MX" sz="1100" b="1" i="1" dirty="0" smtClean="0"/>
          </a:p>
          <a:p>
            <a:pPr algn="ctr"/>
            <a:r>
              <a:rPr lang="es-MX" sz="4000" b="1" dirty="0" smtClean="0">
                <a:latin typeface="Arial Black" pitchFamily="34" charset="0"/>
              </a:rPr>
              <a:t>Conocimiento: Que es lo que </a:t>
            </a:r>
          </a:p>
          <a:p>
            <a:pPr algn="ctr"/>
            <a:r>
              <a:rPr lang="es-MX" sz="4000" b="1" dirty="0" smtClean="0">
                <a:latin typeface="Arial Black" pitchFamily="34" charset="0"/>
              </a:rPr>
              <a:t>el pecado y la salvación </a:t>
            </a:r>
          </a:p>
          <a:p>
            <a:pPr algn="ctr"/>
            <a:r>
              <a:rPr lang="es-MX" sz="4000" b="1" dirty="0" smtClean="0">
                <a:latin typeface="Arial Black" pitchFamily="34" charset="0"/>
              </a:rPr>
              <a:t>pueden cambiar o afectar.</a:t>
            </a:r>
            <a:endParaRPr lang="es-MX" sz="500" b="1" dirty="0" smtClean="0">
              <a:latin typeface="Arial Black" pitchFamily="34" charset="0"/>
            </a:endParaRPr>
          </a:p>
          <a:p>
            <a:pPr algn="ctr"/>
            <a:endParaRPr lang="es-MX" sz="500" b="1" dirty="0" smtClean="0">
              <a:latin typeface="Arial Black" pitchFamily="34" charset="0"/>
            </a:endParaRPr>
          </a:p>
          <a:p>
            <a:pPr algn="ctr"/>
            <a:endParaRPr lang="es-MX" sz="5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79512" y="260648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           C-</a:t>
            </a:r>
            <a:r>
              <a:rPr lang="es-MX" sz="4800" i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C</a:t>
            </a:r>
            <a:r>
              <a:rPr lang="es-MX" sz="4800" i="1" dirty="0" smtClean="0">
                <a:latin typeface="Arial Black" pitchFamily="34" charset="0"/>
              </a:rPr>
              <a:t>-G-A</a:t>
            </a:r>
            <a:endParaRPr lang="es-MX" sz="4400" i="1" dirty="0" smtClean="0">
              <a:latin typeface="Arial Black" pitchFamily="34" charset="0"/>
            </a:endParaRPr>
          </a:p>
        </p:txBody>
      </p:sp>
      <p:sp>
        <p:nvSpPr>
          <p:cNvPr id="6" name="5 Flecha derecha"/>
          <p:cNvSpPr/>
          <p:nvPr/>
        </p:nvSpPr>
        <p:spPr>
          <a:xfrm rot="19609491">
            <a:off x="2410739" y="1627498"/>
            <a:ext cx="3191685" cy="7206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1691680" y="1844824"/>
            <a:ext cx="3888432" cy="132343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solidFill>
                  <a:schemeClr val="bg1"/>
                </a:solidFill>
                <a:latin typeface="Arial Black" pitchFamily="34" charset="0"/>
              </a:rPr>
              <a:t>Mujer </a:t>
            </a:r>
          </a:p>
          <a:p>
            <a:pPr algn="ctr"/>
            <a:r>
              <a:rPr lang="es-MX" sz="4000" b="1" dirty="0" smtClean="0">
                <a:solidFill>
                  <a:schemeClr val="bg1"/>
                </a:solidFill>
                <a:latin typeface="Arial Black" pitchFamily="34" charset="0"/>
              </a:rPr>
              <a:t>salva y sabia</a:t>
            </a:r>
            <a:endParaRPr lang="es-MX" sz="4000" b="1" dirty="0">
              <a:latin typeface="Arial Black" pitchFamily="34" charset="0"/>
            </a:endParaRPr>
          </a:p>
        </p:txBody>
      </p:sp>
      <p:pic>
        <p:nvPicPr>
          <p:cNvPr id="8" name="Picture 8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60648"/>
            <a:ext cx="1666503" cy="14196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83568" y="332656"/>
            <a:ext cx="7659341" cy="63094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 Mujer Creada</a:t>
            </a:r>
          </a:p>
          <a:p>
            <a:pPr algn="ctr"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 Mujer Caída</a:t>
            </a:r>
          </a:p>
          <a:p>
            <a:pPr algn="ctr"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 Mujer Extraña</a:t>
            </a:r>
          </a:p>
          <a:p>
            <a:pPr algn="ctr"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 Mujer Salva</a:t>
            </a:r>
          </a:p>
          <a:p>
            <a:pPr algn="ctr">
              <a:buFont typeface="Arial" pitchFamily="34" charset="0"/>
              <a:buChar char="•"/>
            </a:pPr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 Mujer Sabia</a:t>
            </a:r>
          </a:p>
          <a:p>
            <a:pPr algn="ctr">
              <a:buFont typeface="Arial" pitchFamily="34" charset="0"/>
              <a:buChar char="•"/>
            </a:pPr>
            <a:r>
              <a:rPr lang="es-MX" sz="6000" dirty="0" smtClean="0">
                <a:solidFill>
                  <a:srgbClr val="FF0000"/>
                </a:solidFill>
                <a:latin typeface="Arial Black" pitchFamily="34" charset="0"/>
              </a:rPr>
              <a:t> Mujer Preparada</a:t>
            </a:r>
          </a:p>
          <a:p>
            <a:pPr algn="ctr"/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59024" y="260648"/>
            <a:ext cx="87849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b="1" dirty="0" smtClean="0">
                <a:latin typeface="Arial Black" pitchFamily="34" charset="0"/>
              </a:rPr>
              <a:t>Conoce la definición </a:t>
            </a:r>
          </a:p>
          <a:p>
            <a:pPr algn="ctr"/>
            <a:r>
              <a:rPr lang="es-MX" sz="4000" b="1" dirty="0" smtClean="0">
                <a:latin typeface="Arial Black" pitchFamily="34" charset="0"/>
              </a:rPr>
              <a:t>y la descripción de la Mujer</a:t>
            </a:r>
          </a:p>
        </p:txBody>
      </p:sp>
      <p:pic>
        <p:nvPicPr>
          <p:cNvPr id="136194" name="Picture 2" descr="Resultado de imagen para bible free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547664" y="1556792"/>
            <a:ext cx="6089764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764704"/>
            <a:ext cx="3672408" cy="5177073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987828" y="548680"/>
            <a:ext cx="601671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Amor del Padre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Gracia de Jesucristo</a:t>
            </a:r>
          </a:p>
          <a:p>
            <a:pPr algn="ct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Comunión con </a:t>
            </a:r>
          </a:p>
          <a:p>
            <a:pPr algn="ctr"/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el Espíritu Santo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9938" name="Picture 2" descr="Resultado de imagen para realism empty tom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996952"/>
            <a:ext cx="6295768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5215</TotalTime>
  <Words>495</Words>
  <Application>Microsoft Office PowerPoint</Application>
  <PresentationFormat>Presentación en pantalla (4:3)</PresentationFormat>
  <Paragraphs>125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452</cp:revision>
  <dcterms:created xsi:type="dcterms:W3CDTF">2017-08-22T02:13:51Z</dcterms:created>
  <dcterms:modified xsi:type="dcterms:W3CDTF">2017-11-27T19:06:35Z</dcterms:modified>
</cp:coreProperties>
</file>