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67" r:id="rId4"/>
    <p:sldId id="268" r:id="rId5"/>
    <p:sldId id="269" r:id="rId6"/>
    <p:sldId id="270" r:id="rId7"/>
    <p:sldId id="272" r:id="rId8"/>
    <p:sldId id="27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Influence Wrecking Habits Part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Henry Reyenga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678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Walking With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28:6</a:t>
            </a:r>
            <a:r>
              <a:rPr lang="en-US" dirty="0"/>
              <a:t>    	Better a poor man whose walk is </a:t>
            </a:r>
            <a:r>
              <a:rPr lang="en-US" dirty="0" smtClean="0"/>
              <a:t>blameless than </a:t>
            </a:r>
            <a:r>
              <a:rPr lang="en-US" dirty="0"/>
              <a:t>a rich man whose ways are perverse.</a:t>
            </a:r>
          </a:p>
        </p:txBody>
      </p:sp>
    </p:spTree>
    <p:extLst>
      <p:ext uri="{BB962C8B-B14F-4D97-AF65-F5344CB8AC3E}">
        <p14:creationId xmlns:p14="http://schemas.microsoft.com/office/powerpoint/2010/main" val="2053583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Being Excessively Dramatic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14:10</a:t>
            </a:r>
            <a:r>
              <a:rPr lang="en-US" dirty="0"/>
              <a:t>    </a:t>
            </a:r>
            <a:r>
              <a:rPr lang="en-US" dirty="0" smtClean="0"/>
              <a:t>Each </a:t>
            </a:r>
            <a:r>
              <a:rPr lang="en-US" dirty="0"/>
              <a:t>heart knows its own bitterness</a:t>
            </a:r>
            <a:r>
              <a:rPr lang="en-US" dirty="0" smtClean="0"/>
              <a:t>, and </a:t>
            </a:r>
            <a:r>
              <a:rPr lang="en-US" dirty="0"/>
              <a:t>no one else can share its joy.</a:t>
            </a:r>
          </a:p>
        </p:txBody>
      </p:sp>
    </p:spTree>
    <p:extLst>
      <p:ext uri="{BB962C8B-B14F-4D97-AF65-F5344CB8AC3E}">
        <p14:creationId xmlns:p14="http://schemas.microsoft.com/office/powerpoint/2010/main" val="2620002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Exaggerating or Lying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Proverbs. </a:t>
            </a:r>
            <a:r>
              <a:rPr lang="en-US" b="1" dirty="0"/>
              <a:t>10:10</a:t>
            </a:r>
            <a:r>
              <a:rPr lang="en-US" dirty="0"/>
              <a:t>    </a:t>
            </a:r>
            <a:r>
              <a:rPr lang="en-US" dirty="0" smtClean="0"/>
              <a:t>He </a:t>
            </a:r>
            <a:r>
              <a:rPr lang="en-US" dirty="0"/>
              <a:t>who winks maliciously causes grief</a:t>
            </a:r>
            <a:r>
              <a:rPr lang="en-US" dirty="0" smtClean="0"/>
              <a:t>, and </a:t>
            </a:r>
            <a:r>
              <a:rPr lang="en-US" dirty="0"/>
              <a:t>a chattering fool comes to ruin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24:26</a:t>
            </a:r>
            <a:r>
              <a:rPr lang="en-US" dirty="0"/>
              <a:t>    </a:t>
            </a:r>
            <a:r>
              <a:rPr lang="en-US" dirty="0" smtClean="0"/>
              <a:t>An </a:t>
            </a:r>
            <a:r>
              <a:rPr lang="en-US" dirty="0"/>
              <a:t>honest </a:t>
            </a:r>
            <a:r>
              <a:rPr lang="en-US" dirty="0" smtClean="0"/>
              <a:t>answer is </a:t>
            </a:r>
            <a:r>
              <a:rPr lang="en-US" dirty="0"/>
              <a:t>like a kiss on the lips.</a:t>
            </a:r>
          </a:p>
        </p:txBody>
      </p:sp>
    </p:spTree>
    <p:extLst>
      <p:ext uri="{BB962C8B-B14F-4D97-AF65-F5344CB8AC3E}">
        <p14:creationId xmlns:p14="http://schemas.microsoft.com/office/powerpoint/2010/main" val="1854143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Breaking the Law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Proverbs 1: 11 </a:t>
            </a:r>
            <a:r>
              <a:rPr lang="en-US" dirty="0"/>
              <a:t>	If they say, “Come along with us</a:t>
            </a:r>
            <a:r>
              <a:rPr lang="en-US" dirty="0" smtClean="0"/>
              <a:t>; let’s </a:t>
            </a:r>
            <a:r>
              <a:rPr lang="en-US" dirty="0"/>
              <a:t>lie in wait for someone’s blood</a:t>
            </a:r>
            <a:r>
              <a:rPr lang="en-US" dirty="0" smtClean="0"/>
              <a:t>, let’s </a:t>
            </a:r>
            <a:r>
              <a:rPr lang="en-US" dirty="0"/>
              <a:t>waylay some harmless soul;</a:t>
            </a:r>
          </a:p>
        </p:txBody>
      </p:sp>
    </p:spTree>
    <p:extLst>
      <p:ext uri="{BB962C8B-B14F-4D97-AF65-F5344CB8AC3E}">
        <p14:creationId xmlns:p14="http://schemas.microsoft.com/office/powerpoint/2010/main" val="1388005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Hanging Out With the Wrong Crowd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Proverbs 12</a:t>
            </a:r>
            <a:r>
              <a:rPr lang="en-US" b="1" dirty="0"/>
              <a:t>:26</a:t>
            </a:r>
            <a:r>
              <a:rPr lang="en-US" dirty="0"/>
              <a:t>    </a:t>
            </a:r>
            <a:r>
              <a:rPr lang="en-US" dirty="0" smtClean="0"/>
              <a:t>A </a:t>
            </a:r>
            <a:r>
              <a:rPr lang="en-US" dirty="0"/>
              <a:t>righteous man is cautious in friendship,</a:t>
            </a:r>
          </a:p>
        </p:txBody>
      </p:sp>
    </p:spTree>
    <p:extLst>
      <p:ext uri="{BB962C8B-B14F-4D97-AF65-F5344CB8AC3E}">
        <p14:creationId xmlns:p14="http://schemas.microsoft.com/office/powerpoint/2010/main" val="2656235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Bragging About Your Wealth or Generosity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13:7</a:t>
            </a:r>
            <a:r>
              <a:rPr lang="en-US" dirty="0"/>
              <a:t>    	One man pretends to be rich, yet has nothing</a:t>
            </a:r>
            <a:r>
              <a:rPr lang="en-US" dirty="0" smtClean="0"/>
              <a:t>; another </a:t>
            </a:r>
            <a:r>
              <a:rPr lang="en-US" dirty="0"/>
              <a:t>pretends to be poor, yet has great wealth.</a:t>
            </a:r>
          </a:p>
        </p:txBody>
      </p:sp>
    </p:spTree>
    <p:extLst>
      <p:ext uri="{BB962C8B-B14F-4D97-AF65-F5344CB8AC3E}">
        <p14:creationId xmlns:p14="http://schemas.microsoft.com/office/powerpoint/2010/main" val="2611263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Flirting and Unfaithfulness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Proverbs 2:18-19   For </a:t>
            </a:r>
            <a:r>
              <a:rPr lang="en-US" dirty="0"/>
              <a:t>her house leads down to </a:t>
            </a:r>
            <a:r>
              <a:rPr lang="en-US" dirty="0" smtClean="0"/>
              <a:t>death and </a:t>
            </a:r>
            <a:r>
              <a:rPr lang="en-US" dirty="0"/>
              <a:t>her paths to the spirits of the </a:t>
            </a:r>
            <a:r>
              <a:rPr lang="en-US" dirty="0" smtClean="0"/>
              <a:t>dead. None </a:t>
            </a:r>
            <a:r>
              <a:rPr lang="en-US" dirty="0"/>
              <a:t>who go to her </a:t>
            </a:r>
            <a:r>
              <a:rPr lang="en-US" dirty="0" smtClean="0"/>
              <a:t>return or </a:t>
            </a:r>
            <a:r>
              <a:rPr lang="en-US" dirty="0"/>
              <a:t>attain the paths of life.</a:t>
            </a:r>
          </a:p>
        </p:txBody>
      </p:sp>
    </p:spTree>
    <p:extLst>
      <p:ext uri="{BB962C8B-B14F-4D97-AF65-F5344CB8AC3E}">
        <p14:creationId xmlns:p14="http://schemas.microsoft.com/office/powerpoint/2010/main" val="803071246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574</TotalTime>
  <Words>96</Words>
  <Application>Microsoft Macintosh PowerPoint</Application>
  <PresentationFormat>On-screen Show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 Black </vt:lpstr>
      <vt:lpstr>Influence Wrecking Habits Part 2</vt:lpstr>
      <vt:lpstr>Not Walking With God</vt:lpstr>
      <vt:lpstr>Being Excessively Dramatic</vt:lpstr>
      <vt:lpstr>Exaggerating or Lying</vt:lpstr>
      <vt:lpstr>Breaking the Law</vt:lpstr>
      <vt:lpstr>Hanging Out With the Wrong Crowd</vt:lpstr>
      <vt:lpstr>Bragging About Your Wealth or Generosity</vt:lpstr>
      <vt:lpstr>Flirting and Unfaithfulness</vt:lpstr>
    </vt:vector>
  </TitlesOfParts>
  <Company>Christian Leaders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Henry Reyenga</dc:creator>
  <cp:lastModifiedBy>Henry Reyenga</cp:lastModifiedBy>
  <cp:revision>36</cp:revision>
  <dcterms:created xsi:type="dcterms:W3CDTF">2019-08-31T15:48:42Z</dcterms:created>
  <dcterms:modified xsi:type="dcterms:W3CDTF">2019-09-01T17:54:56Z</dcterms:modified>
</cp:coreProperties>
</file>