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5"/>
  </p:handoutMasterIdLst>
  <p:sldIdLst>
    <p:sldId id="291" r:id="rId2"/>
    <p:sldId id="293" r:id="rId3"/>
    <p:sldId id="294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48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story of redemption, part 1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Marriage &amp; God’s New Family </a:t>
            </a:r>
          </a:p>
        </p:txBody>
      </p:sp>
    </p:spTree>
    <p:extLst>
      <p:ext uri="{BB962C8B-B14F-4D97-AF65-F5344CB8AC3E}">
        <p14:creationId xmlns:p14="http://schemas.microsoft.com/office/powerpoint/2010/main" val="1183856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Covenant of Marriage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Sign: marriage (covenant &amp; consummation)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Thing signified: Christ &amp; church</a:t>
            </a:r>
          </a:p>
          <a:p>
            <a:endParaRPr lang="en-US" dirty="0"/>
          </a:p>
          <a:p>
            <a:r>
              <a:rPr lang="en-US" dirty="0"/>
              <a:t>The story of marriage points to the ultimate marriage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408" y="2712347"/>
            <a:ext cx="1801142" cy="156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998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Covenant of Marriage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Our post-Christian world </a:t>
            </a:r>
          </a:p>
          <a:p>
            <a:endParaRPr lang="en-US" dirty="0"/>
          </a:p>
          <a:p>
            <a:r>
              <a:rPr lang="en-US" dirty="0"/>
              <a:t>Biblical vision of marriage is not ‘natural’</a:t>
            </a:r>
          </a:p>
          <a:p>
            <a:endParaRPr lang="en-US" dirty="0"/>
          </a:p>
          <a:p>
            <a:r>
              <a:rPr lang="en-US" dirty="0"/>
              <a:t>Return marriage to the church</a:t>
            </a:r>
          </a:p>
          <a:p>
            <a:pPr lvl="1"/>
            <a:r>
              <a:rPr lang="en-US" dirty="0"/>
              <a:t>Weddings as part of the church service</a:t>
            </a:r>
          </a:p>
          <a:p>
            <a:pPr lvl="1"/>
            <a:r>
              <a:rPr lang="en-US" dirty="0"/>
              <a:t>A practical theology of divorce</a:t>
            </a:r>
          </a:p>
        </p:txBody>
      </p:sp>
    </p:spTree>
    <p:extLst>
      <p:ext uri="{BB962C8B-B14F-4D97-AF65-F5344CB8AC3E}">
        <p14:creationId xmlns:p14="http://schemas.microsoft.com/office/powerpoint/2010/main" val="400607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450</TotalTime>
  <Words>74</Words>
  <Application>Microsoft Macintosh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Berlin</vt:lpstr>
      <vt:lpstr>The story of redemption, part 1</vt:lpstr>
      <vt:lpstr>The Covenant of Marriage</vt:lpstr>
      <vt:lpstr>The Covenant of Marriage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2019-11-13T16:23:29Z</dcterms:modified>
</cp:coreProperties>
</file>