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4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3" autoAdjust="0"/>
    <p:restoredTop sz="94660"/>
  </p:normalViewPr>
  <p:slideViewPr>
    <p:cSldViewPr snapToGrid="0">
      <p:cViewPr varScale="1">
        <p:scale>
          <a:sx n="37" d="100"/>
          <a:sy n="37" d="100"/>
        </p:scale>
        <p:origin x="66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2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5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3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8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90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7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2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1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052D6-B960-482E-B47A-5D42F0BB12A7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4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Buscar la presencia de Dios cambia tu perspectiva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5230" y="6025662"/>
            <a:ext cx="6260123" cy="5861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fuego de paz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067339" y="984739"/>
            <a:ext cx="8882015" cy="4829907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3856383" y="1969477"/>
            <a:ext cx="5208104" cy="3200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mage result for Flam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79" t="18496" r="30263" b="15607"/>
          <a:stretch/>
        </p:blipFill>
        <p:spPr bwMode="auto">
          <a:xfrm>
            <a:off x="5720863" y="3024555"/>
            <a:ext cx="1500552" cy="182880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7" name="Content Placeholder 2"/>
          <p:cNvSpPr txBox="1">
            <a:spLocks/>
          </p:cNvSpPr>
          <p:nvPr/>
        </p:nvSpPr>
        <p:spPr>
          <a:xfrm rot="3016963">
            <a:off x="6227831" y="3074991"/>
            <a:ext cx="3710717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 rot="18594004">
            <a:off x="2817121" y="2995372"/>
            <a:ext cx="4107076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470030" y="5240216"/>
            <a:ext cx="6260123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Presencia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756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09599"/>
          </a:xfrm>
        </p:spPr>
        <p:txBody>
          <a:bodyPr>
            <a:normAutofit/>
          </a:bodyPr>
          <a:lstStyle/>
          <a:p>
            <a:pPr algn="ctr"/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BUSCANDO LA PRESENCIA DE DIOS-ADORACION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45478"/>
            <a:ext cx="12192000" cy="6541477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atributos de una persona que puede ser usada por Dios como su embajador en el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fuego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destructor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primer atributo fue HUMILDAD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segundo atributo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desear agradar a Dios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 decisiones que hacemos en respuesta al conflicto revelan a quien deseamos servir. A nosotros mismos o a Dios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114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DESEO DE AGRADAR A DIOS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vivió su ministerio para agradar a Dios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no a si mismo o a otros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que me envió está conmigo; no me ha dejado solo, porque siempre hago lo que le agrada.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Juan 8:29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Porque ni siquiera Cristo se agradó a sí mismo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A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15:3ª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Padre, si quieres, no me hagas beber este trago amargo; pero no se cumpla mi voluntad, sino la tuya»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Lucas 22;42</a:t>
            </a: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504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Cristo, El Padre desea que reflejemos la misma actitud de desear agradarle a el primero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¿Qué busco con esto: ganarme la aprobación humana o la de Dios? ¿Piensan que procuro agradar a los demás? Si yo buscara agradar a otros, no sería siervo de Cristo.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Gal.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1:10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DESEO DE AGRADAR A DIOS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053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8862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podemos querer agradarnos a nosotros y a Dios al mismo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tiempo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Los que viven según la naturaleza pecaminosa no pueden agradar a Dios.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A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8:8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pasar tiempo en la presencia de Dios, Cristo puede transformar nuestros deseos </a:t>
            </a:r>
            <a:r>
              <a:rPr lang="es-A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cy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darnos su humildad que nos lleva a querer agradarlo y obedecerlo en medio del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conflicto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4250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DESEO DE AGRADAR A DIOS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963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disfrutamos su presencia pediremos lo que le deleita a EL, pues queremos solo agradarle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30215"/>
            <a:ext cx="12192000" cy="5427785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Deléitate en el </a:t>
            </a:r>
            <a:r>
              <a:rPr lang="es-ES" sz="4000" cap="small" dirty="0"/>
              <a:t>Señor</a:t>
            </a:r>
            <a:r>
              <a:rPr lang="es-ES" sz="4000" dirty="0"/>
              <a:t>,</a:t>
            </a:r>
            <a:br>
              <a:rPr lang="es-ES" sz="4000" dirty="0"/>
            </a:br>
            <a:r>
              <a:rPr lang="es-ES" sz="4000" dirty="0"/>
              <a:t>    y él te concederá los deseos de tu corazón.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Sal. 37:4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promete bendecir a los que le buscan primero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 smtClean="0"/>
              <a:t>Más bien, busquen primeramente el reino de Dios y su justicia, y todas estas cosas les serán añadidas.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Mat. 6:33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Cuando el </a:t>
            </a:r>
            <a:r>
              <a:rPr lang="es-ES" sz="4000" cap="small" dirty="0"/>
              <a:t>Señor</a:t>
            </a:r>
            <a:r>
              <a:rPr lang="es-ES" sz="4000" dirty="0"/>
              <a:t> aprueba la conducta de un hombre,</a:t>
            </a:r>
            <a:br>
              <a:rPr lang="es-ES" sz="4000" dirty="0"/>
            </a:br>
            <a:r>
              <a:rPr lang="es-ES" sz="4000" dirty="0"/>
              <a:t>    hasta con sus enemigos lo reconcilia.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Proverbios 16:7</a:t>
            </a:r>
          </a:p>
          <a:p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Image result for children prais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9754" y="984739"/>
            <a:ext cx="1852246" cy="185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369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Resumen clase 21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buscamos la presencia de Dios, cambia nuestra perspectiva del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Desear agradarle es el segundo atributo de una persona que Dios puede usar como embajador en medio del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buscamos la presencia de Dios, nos d el deseo de agradarle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vivió para agradar al padre y no a el mismo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podemos agradarle y agradarnos a nosotros mismos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promete bendición a los que buscan </a:t>
            </a:r>
            <a:r>
              <a:rPr lang="es-A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agaradarl</a:t>
            </a:r>
            <a:r>
              <a:rPr lang="es-A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213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379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Buscar la presencia de Dios cambia tu perspectiva</vt:lpstr>
      <vt:lpstr>BUSCANDO LA PRESENCIA DE DIOS-ADORACION</vt:lpstr>
      <vt:lpstr>EL DESEO DE AGRADAR A DIOS</vt:lpstr>
      <vt:lpstr>EL DESEO DE AGRADAR A DIOS</vt:lpstr>
      <vt:lpstr>EL DESEO DE AGRADAR A DIOS</vt:lpstr>
      <vt:lpstr>Si disfrutamos su presencia pediremos lo que le deleita a EL, pues queremos solo agradarle</vt:lpstr>
      <vt:lpstr>Nota final: Resumen clase 21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Buscar la presencia de Dios cambia tu perspectiva</dc:title>
  <dc:creator>Jorge Muniz</dc:creator>
  <cp:lastModifiedBy>Jorge Muniz</cp:lastModifiedBy>
  <cp:revision>14</cp:revision>
  <dcterms:created xsi:type="dcterms:W3CDTF">2018-04-14T23:08:22Z</dcterms:created>
  <dcterms:modified xsi:type="dcterms:W3CDTF">2018-04-20T04:44:14Z</dcterms:modified>
</cp:coreProperties>
</file>