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78" r:id="rId8"/>
    <p:sldId id="261" r:id="rId9"/>
    <p:sldId id="262" r:id="rId10"/>
    <p:sldId id="263" r:id="rId11"/>
    <p:sldId id="279" r:id="rId12"/>
    <p:sldId id="280" r:id="rId13"/>
    <p:sldId id="264" r:id="rId14"/>
    <p:sldId id="281" r:id="rId15"/>
    <p:sldId id="282" r:id="rId16"/>
    <p:sldId id="26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78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95F2F-348D-4050-9A66-3E30C8A77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5BD9C-9105-419E-9528-18AA5D997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94118-4711-4F8D-A17D-55BF50D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BA71C-429F-42D4-B423-5237A52F1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1FF0A-039D-44C6-9AA4-286C66617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D3CB-5946-4732-BFE8-A5307861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61C75-EA60-480D-807B-8AA5CBADD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AABAE-A101-418F-8C21-D1724B35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07585-6D34-4019-A4C4-A6D13165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FCCED-2548-4E1D-B28D-9774FAB1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8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F34707-C820-4F92-A1C5-75A3C684FF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39B9A0-79B7-457D-8599-78AFDF4EF0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CC78-C4BB-4364-BB83-428580A27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526-43F5-4DE4-A5FA-97A0FD288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28C40-897F-44CA-BB0E-5BCA18701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00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C9701-8172-4D88-B8D8-5EC06756F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55070-F3AF-4806-B818-3FA707E64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81BDC-501F-4AE6-9751-5586F88CB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A0730-BC8A-42E2-8737-2739A0FE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0C644-C831-43D1-8D5D-EF8782B26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CED1F-2B6F-4C76-BDE0-36B289411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21D55-FF2D-4601-A767-7014772DF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28D8-CB43-469E-84C7-B7ADB14E9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4EAB3-2326-46DD-B508-C60A7F9CB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17059-02B7-43CD-A95D-259E4120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7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18685-7467-4FD4-B1EA-C917E4E4D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49078-8D7C-4E7D-9F0F-7B1490EF4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37626-1D55-4290-843A-5751FF038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1FA96-A916-4D2A-882C-89497DD0C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FB979-CADE-49AE-8CA4-1F5628797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22370-311D-45A7-B4E5-BC01DDE91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2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CB7F7-EC70-4085-B0BD-00A361D63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FC5AE-70D1-4A3F-A722-8BB0E68A5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C5A5E-7121-412F-B141-5C8D2E9BA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AB8DF1-31FE-45F4-894A-0F8F6C4D6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3A2827-B0B3-493C-B4EC-D5F42C429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8ECA34-E372-4566-8A7D-7C7CEB40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3537D0-60CE-46BC-BBA0-30563C157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11064C-0406-44CA-812F-D33F056C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37DA5-6A17-44BC-98FB-CC5823E0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BCBC7D-CCE5-4994-9DCA-8294C54A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A12AAD-0523-4423-876D-113DF691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9EC83-D917-4F27-A779-0EBE80EC3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2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BFE647-EA34-4D11-881C-E2E70E162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A62E7-C5A8-4469-8C7A-59604B5D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47C71-BFC2-45DD-A269-67E05900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F628A-508B-4E41-B8F0-8ACB3A305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A11F3-EA18-4B5F-BA7B-24A21060A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4A687-0608-44CF-9483-DA8B31B84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627335-E2D0-40C9-AD9B-3CF17437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13596-E9FC-4146-857B-63BB55DC5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3FCD6-1E5E-4104-83C1-B189E3E5F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0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AD764-A025-4B9F-AC83-D9B03B07F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DB71CF-152B-4849-AA7F-282B6C6B39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A2F368-6FD8-4440-AFD3-8989998E5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E6ABAC-AFAF-43E1-8414-3CC32826D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621C1-636D-497C-A6EE-87268E661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DC6CF-EDA6-475A-8FCD-A6CC6E24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0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EC0900-28D9-4EFE-85CB-493E6D4DD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716B4-0BAF-4BDE-BC5F-7552C760B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4500B-D606-4F55-9E79-B6D760CB9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BE54D-4121-41E3-B2CD-C177B1FD0A17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85805-5759-487D-B15C-41F6D55DF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09965-5351-4610-B39B-5FD7127C2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9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C46B1-6611-4CF1-A430-5897DCE21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371600"/>
          </a:xfrm>
        </p:spPr>
        <p:txBody>
          <a:bodyPr>
            <a:noAutofit/>
          </a:bodyPr>
          <a:lstStyle/>
          <a:p>
            <a:r>
              <a:rPr lang="es-A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6: </a:t>
            </a:r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Desarrollando limites Saludables</a:t>
            </a:r>
            <a:b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(Presentación 16)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9EED0D-906F-4CCB-B30A-45C6B982E0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203157"/>
            <a:ext cx="12192000" cy="842211"/>
          </a:xfrm>
        </p:spPr>
        <p:txBody>
          <a:bodyPr>
            <a:normAutofit/>
          </a:bodyPr>
          <a:lstStyle/>
          <a:p>
            <a:r>
              <a:rPr lang="es-A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Desarrollando limites saludables en las Relaciones</a:t>
            </a:r>
          </a:p>
        </p:txBody>
      </p:sp>
      <p:pic>
        <p:nvPicPr>
          <p:cNvPr id="1026" name="Picture 2" descr="Image result for Limites saludables en las relaciones">
            <a:extLst>
              <a:ext uri="{FF2B5EF4-FFF2-40B4-BE49-F238E27FC236}">
                <a16:creationId xmlns:a16="http://schemas.microsoft.com/office/drawing/2014/main" id="{17416233-66F0-4FDF-A5F9-42E12A550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8800"/>
            <a:ext cx="12192000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029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Percepción Congregacional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85000" lnSpcReduction="10000"/>
          </a:bodyPr>
          <a:lstStyle/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como te perciben como pastor o consejero cristiano- muchos te ponen en un pedestal. Podemos pensar que lo que dicen es verdad y actuamos de esa manera y Dios nos puede desechar.</a:t>
            </a:r>
          </a:p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Rey Uzías: 2 Crónicas 26- El empezó a creerse mucho y ofreció incienso que solo los sacerdotes debían y Dios le mando lepra porque Dios no comparte su gloria con nadie</a:t>
            </a:r>
          </a:p>
        </p:txBody>
      </p:sp>
    </p:spTree>
    <p:extLst>
      <p:ext uri="{BB962C8B-B14F-4D97-AF65-F5344CB8AC3E}">
        <p14:creationId xmlns:p14="http://schemas.microsoft.com/office/powerpoint/2010/main" val="513136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Percepción Congregacional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77500" lnSpcReduction="20000"/>
          </a:bodyPr>
          <a:lstStyle/>
          <a:p>
            <a:r>
              <a:rPr lang="es-AR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Percepción es la realidad- </a:t>
            </a:r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eres perfecto, no puedes complacer a todos y a nadie, cuando establecemos limites se sincero contigo mismo y con Dios, se lo que Dios te diseño a ser, no te pongas en un pedestal porque duele ser quitado de ahí, debes ser genuino. Hay una línea y quieren saber si eres humano y eructas como ellos y hay una line de autenticidad y genuino y cruzar esa línea. Me dice la gente de sus errores y puede cambiar mi manera de pensar de ellos pero debo poner limites. Sírvelos y minístralos pero tu como pastor debes aceptarlos</a:t>
            </a:r>
          </a:p>
        </p:txBody>
      </p:sp>
    </p:spTree>
    <p:extLst>
      <p:ext uri="{BB962C8B-B14F-4D97-AF65-F5344CB8AC3E}">
        <p14:creationId xmlns:p14="http://schemas.microsoft.com/office/powerpoint/2010/main" val="2866067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Percepción Congregacional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lnSpcReduction="10000"/>
          </a:bodyPr>
          <a:lstStyle/>
          <a:p>
            <a:r>
              <a:rPr lang="es-AR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haiga relación Mutua- </a:t>
            </a:r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la gente te acepte por lo que eres no que te acepten solo por ser el pastor que sepan que tu tienes un corazón para Dios y que te acepten, cual pastor es el pastor, quien se preocupa por ti y tu familia en las relaciones con los miembros de la iglesia, pon limites.</a:t>
            </a:r>
          </a:p>
        </p:txBody>
      </p:sp>
    </p:spTree>
    <p:extLst>
      <p:ext uri="{BB962C8B-B14F-4D97-AF65-F5344CB8AC3E}">
        <p14:creationId xmlns:p14="http://schemas.microsoft.com/office/powerpoint/2010/main" val="3654770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Voluntarios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86590"/>
            <a:ext cx="12192000" cy="5871410"/>
          </a:xfrm>
        </p:spPr>
        <p:txBody>
          <a:bodyPr>
            <a:normAutofit fontScale="92500" lnSpcReduction="10000"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Pensamos que habrá mucha gente comprometida de la que realmente hay. Es nuestra vocación, y estamos apasionados pero otros no lo están. Debemos no manipular o forzar a nadie. No usamos a la gente ya que no son herramientas. No debemos cansar a los voluntarios.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Tenemos la tendencia de sobre usarlos o no apreciarlos como debemos, debemos animarlos y que digan como se están sintiendo.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Algunos quieren ser amigos del pastor- eso nos puede afectar, cuidado de no chismear con esos ya que es lo que pueden querer. Pon Limites, busca su crecimiento espiritual y no solo hacer el trabajo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989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Voluntarios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86590"/>
            <a:ext cx="12192000" cy="5871410"/>
          </a:xfrm>
        </p:spPr>
        <p:txBody>
          <a:bodyPr>
            <a:normAutofit lnSpcReduction="10000"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que debemos hacernos: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1)¿Habrá alguien que pueda hacer mejor el trabajo o completar esta tarea que estoy haciendo en este momento? 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2)¿Estoy tratando de hacer muchas cosas para mucha gente?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3)¿Estoy envuelto en un equipo ministerial donde otros en la iglesia se les da la oportunidad de ejercitar sus Dones y talentos? ¿Estoy entrenando a otros para compartir el trabajo del Señor en este lugar?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352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Voluntarios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86590"/>
            <a:ext cx="12192000" cy="5871410"/>
          </a:xfrm>
        </p:spPr>
        <p:txBody>
          <a:bodyPr>
            <a:normAutofit fontScale="92500"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acuerdo a Efesios 4 el rol clave para el pastor es preparar a las personas para el  ministerio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 bien importante como líder ¿estas preparándolos?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4)¿Es mi vida una salida total? Aun Cristo tomo tiempo para reflexionar y descansar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¿Estoy aprendiendo a decir que “NO”?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¿Espero alcanzar mis metas como pastor muy pronto? Dios quiere que tengas visión pero debes ser paciente con el tiempo de Dios, puchamos y puchamos los limites y cansamos a los voluntarios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226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Voluntarios: Nota Final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lnSpcReduction="10000"/>
          </a:bodyPr>
          <a:lstStyle/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John Maxwell: “Cuando gente especial toca nuestras vidas, ellos nos enseñan a como vivir”</a:t>
            </a:r>
          </a:p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Siempre traerá Dios gente a nuestra vida para que tengamos esa vida en abundancia, establezcamos limites para que perdure esa gente especial en nuestras vidas</a:t>
            </a:r>
          </a:p>
        </p:txBody>
      </p:sp>
    </p:spTree>
    <p:extLst>
      <p:ext uri="{BB962C8B-B14F-4D97-AF65-F5344CB8AC3E}">
        <p14:creationId xmlns:p14="http://schemas.microsoft.com/office/powerpoint/2010/main" val="287794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Hemos hablado en limites en el ministerio ahora hablaremos de los limites en las relaciones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trabajas para la gente el ministerio es el estándar mas alto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 vez haz escuchado historias difíciles dentro de la iglesia en cuanto a poner limites- H.B. London en su libro el corazón del pastor habla de algunos problemas que tenia de establecer limites y había un pastor llamado David y decía que la gente demandaba brutalmente, y no respondían y se cuestionaba si Dios lo llevo ahí pero algunos miembros si se preocupaban de Dios y su obra y se preocupaban de nosotros y estar con ellos era estar en un lugar santo. </a:t>
            </a:r>
          </a:p>
        </p:txBody>
      </p:sp>
    </p:spTree>
    <p:extLst>
      <p:ext uri="{BB962C8B-B14F-4D97-AF65-F5344CB8AC3E}">
        <p14:creationId xmlns:p14="http://schemas.microsoft.com/office/powerpoint/2010/main" val="276264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Conversaciones Santas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8779"/>
            <a:ext cx="12192000" cy="5799221"/>
          </a:xfrm>
        </p:spPr>
        <p:txBody>
          <a:bodyPr>
            <a:normAutofit lnSpcReduction="10000"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Pongamos esto en nuestra mente en cuanto a la gente- recordemos que al estar envueltos en el ministerio, cada platica que tengamos con los miembros deben ser vista desde esta perspectiva de que representamos al Dios vivo y esa conversación se hace en un lugar santo aunque sea una sesión de negocios o aunque sean discusiones provocativas, ellos han sido creados a la imagen de Dios, reconozcamos que esas conversaciones Dios nos ha llamado a que en ese momento seamos usados por Dios.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Limites saludables en las relaciones son un elemento importante en las conversaciones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 tres áreas de limite relación</a:t>
            </a:r>
          </a:p>
        </p:txBody>
      </p:sp>
    </p:spTree>
    <p:extLst>
      <p:ext uri="{BB962C8B-B14F-4D97-AF65-F5344CB8AC3E}">
        <p14:creationId xmlns:p14="http://schemas.microsoft.com/office/powerpoint/2010/main" val="354672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Tres áreas de Limite relacional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Situaciones de Consejería</a:t>
            </a:r>
          </a:p>
          <a:p>
            <a:pPr marL="0" indent="0">
              <a:buNone/>
            </a:pP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Percepciones Congregacionales</a:t>
            </a:r>
          </a:p>
          <a:p>
            <a:pPr marL="0" indent="0">
              <a:buNone/>
            </a:pP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Voluntarios- debe haber limites para ellos y para nosotros</a:t>
            </a:r>
          </a:p>
        </p:txBody>
      </p:sp>
    </p:spTree>
    <p:extLst>
      <p:ext uri="{BB962C8B-B14F-4D97-AF65-F5344CB8AC3E}">
        <p14:creationId xmlns:p14="http://schemas.microsoft.com/office/powerpoint/2010/main" val="309470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Limites en Consejería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10000"/>
          </a:bodyPr>
          <a:lstStyle/>
          <a:p>
            <a:r>
              <a:rPr lang="es-E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debemos dar consejería matrimonial a solo una persona en esa pareja-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Los profesores en el seminario recomiendan que no debes dar consejería a una mujer solo a menos que estén a la vista de alguien mas (que haiga oficina de paredes de vidrio) o en áreas abiertas, También decían que no debes tener cenas con una mujer sola si su esposo no esta presente. Pensaba que estaban locos. Pero después descubren que son inocentes y ahora ven la sabiduría de ellos. Hay muchos errores potenciales en las citas que tienes de consejería y debes crear estos limites porque es fácil explicarlos al principio que establecerlos después. 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pueden trabajar en el matrimonio si solo esta uno solo, 99% del tiempo la mujer quiere consejería y quiere venir sola. Debe venir el esposo. Cuando viene una mujer a buscar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consejeria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772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Limites en Consejería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20000"/>
          </a:bodyPr>
          <a:lstStyle/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Cuando viene una mujer a buscar consejería con un hombre o si es la mujer la que es la que esta ministrando a un hombre en consejería debe tomar en cuanta que debe ser en horas de oficina y es una vez y en el lugar apropiado, donde hay mas personas.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Refiero a la mujer a otra persona del mismo sexo, que se junte con las mujeres, no la discípulo yo personalmente por mi seguridad y su seguridad. Mi oficina esta llena de fotos de mi esposa y familia.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Niños y estudiantes- La interacción si estas trabajando con niños y jóvenes debes tener limites en la relación. Puede haber reclamos de que estas abusando o teniendo conversaciones inapropiadas. Debes hacerlo todo a la luz que haiga mas personas. No planeemos pecar, debe haber margen y debemos evitar la tentación sexual ya que es muy devastador. 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804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Limites en Consejería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Tentaciones Sexuales-  No planeemos pecar, debe haber margen y debemos evitar la tentación sexual ya que es muy devastador. De acuerdo a la escritura el pecado sexual es una categoría por si misma y es un área que no tomamos mucho en serio y el enemigo lo toma en nuestra contra. Como lideres ponemos nuestro corazón y si no cuidamos esta área nos puede morder lastimosamente nuestro ministerio. Si caemos no es solo caer en pecado, es lastimar todo el ministerio.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91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636295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Debemos monitorear que paso en nosotros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Debemos constantemente estar monitoreando nuestra vida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 que aprendí es que soy muy orientado a la gente y quiero que respondan bien hacia mi pero una bandera roja es que si trato de impresionar a una mujer joven debo detenerme, o si quiero impresionar a un audiencia y me paso en el humor, hablo verdad o impresiono a la gente. Es luchar con nuestro orgullo. Todos tenemos limites morales y nuestra tentación es vivir en la línea de cruzarlos o no. Debemos tomar el tiempo para crear esos limites morales que necesitamos para vencer estas tentaciones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720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algunos poner </a:t>
            </a:r>
            <a:r>
              <a:rPr lang="es-AR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limietes</a:t>
            </a:r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tomar medidas serias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8148"/>
            <a:ext cx="12192000" cy="6039852"/>
          </a:xfrm>
        </p:spPr>
        <p:txBody>
          <a:bodyPr>
            <a:normAutofit/>
          </a:bodyPr>
          <a:lstStyle/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Dependiendo que ha sido nuestra vida pasada, algunos pensaran que es muy exagerada. Un amigo que va a un hotel pide que remuevan la TV. Debes hacer lo que es conveniente para ti. No debes aceptar mas que seguir firme y mirar que no caigas. </a:t>
            </a:r>
          </a:p>
        </p:txBody>
      </p:sp>
    </p:spTree>
    <p:extLst>
      <p:ext uri="{BB962C8B-B14F-4D97-AF65-F5344CB8AC3E}">
        <p14:creationId xmlns:p14="http://schemas.microsoft.com/office/powerpoint/2010/main" val="2568608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2309</TotalTime>
  <Words>1415</Words>
  <Application>Microsoft Office PowerPoint</Application>
  <PresentationFormat>Widescreen</PresentationFormat>
  <Paragraphs>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Unidad 6: Desarrollando limites Saludables (Presentación 16)</vt:lpstr>
      <vt:lpstr>Introducción</vt:lpstr>
      <vt:lpstr>Conversaciones Santas</vt:lpstr>
      <vt:lpstr>Tres áreas de Limite relacional</vt:lpstr>
      <vt:lpstr>Limites en Consejería</vt:lpstr>
      <vt:lpstr>Limites en Consejería</vt:lpstr>
      <vt:lpstr>Limites en Consejería</vt:lpstr>
      <vt:lpstr>Debemos monitorear que paso en nosotros</vt:lpstr>
      <vt:lpstr>Para algunos poner limietes es tomar medidas serias</vt:lpstr>
      <vt:lpstr>Percepción Congregacional</vt:lpstr>
      <vt:lpstr>Percepción Congregacional</vt:lpstr>
      <vt:lpstr>Percepción Congregacional</vt:lpstr>
      <vt:lpstr>Voluntarios</vt:lpstr>
      <vt:lpstr>Voluntarios</vt:lpstr>
      <vt:lpstr>Voluntarios</vt:lpstr>
      <vt:lpstr>Voluntarios: Nota Final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Cuidado pastoral y Matrimonio (Presentacion 7)</dc:title>
  <dc:creator>Aaron Moreno</dc:creator>
  <cp:lastModifiedBy>Aaron Moreno</cp:lastModifiedBy>
  <cp:revision>44</cp:revision>
  <dcterms:created xsi:type="dcterms:W3CDTF">2017-10-03T19:37:14Z</dcterms:created>
  <dcterms:modified xsi:type="dcterms:W3CDTF">2017-10-24T22:52:52Z</dcterms:modified>
</cp:coreProperties>
</file>